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81" r:id="rId1"/>
  </p:sldMasterIdLst>
  <p:notesMasterIdLst>
    <p:notesMasterId r:id="rId26"/>
  </p:notesMasterIdLst>
  <p:sldIdLst>
    <p:sldId id="282" r:id="rId2"/>
    <p:sldId id="256" r:id="rId3"/>
    <p:sldId id="258" r:id="rId4"/>
    <p:sldId id="321" r:id="rId5"/>
    <p:sldId id="257" r:id="rId6"/>
    <p:sldId id="311" r:id="rId7"/>
    <p:sldId id="312" r:id="rId8"/>
    <p:sldId id="313" r:id="rId9"/>
    <p:sldId id="314" r:id="rId10"/>
    <p:sldId id="320" r:id="rId11"/>
    <p:sldId id="261" r:id="rId12"/>
    <p:sldId id="259" r:id="rId13"/>
    <p:sldId id="318" r:id="rId14"/>
    <p:sldId id="319" r:id="rId15"/>
    <p:sldId id="262" r:id="rId16"/>
    <p:sldId id="286" r:id="rId17"/>
    <p:sldId id="315" r:id="rId18"/>
    <p:sldId id="316" r:id="rId19"/>
    <p:sldId id="317" r:id="rId20"/>
    <p:sldId id="285" r:id="rId21"/>
    <p:sldId id="291" r:id="rId22"/>
    <p:sldId id="266" r:id="rId23"/>
    <p:sldId id="265" r:id="rId24"/>
    <p:sldId id="277" r:id="rId25"/>
  </p:sldIdLst>
  <p:sldSz cx="9144000" cy="5143500" type="screen16x9"/>
  <p:notesSz cx="6858000" cy="9144000"/>
  <p:embeddedFontLst>
    <p:embeddedFont>
      <p:font typeface="Bebas Neue" panose="020B0604020202020204" charset="0"/>
      <p:regular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74178D1-0EDA-4B94-B41E-87D99C712DD3}">
  <a:tblStyle styleId="{D74178D1-0EDA-4B94-B41E-87D99C712DD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21"/>
  </p:normalViewPr>
  <p:slideViewPr>
    <p:cSldViewPr snapToGrid="0">
      <p:cViewPr>
        <p:scale>
          <a:sx n="77" d="100"/>
          <a:sy n="77" d="100"/>
        </p:scale>
        <p:origin x="1848" y="12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" name="Google Shape;6758;g13712bf4b05_0_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9" name="Google Shape;6759;g13712bf4b05_0_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0" name="Google Shape;5060;g145298d78e0_0_376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1" name="Google Shape;5061;g145298d78e0_0_3769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5" name="Google Shape;6825;g188e3407cd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6" name="Google Shape;6826;g188e3407cd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5" name="Google Shape;6825;g188e3407cd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6" name="Google Shape;6826;g188e3407cd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50667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5" name="Google Shape;6825;g188e3407cd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6" name="Google Shape;6826;g188e3407cd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01364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5" name="Google Shape;6825;g188e3407cd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6" name="Google Shape;6826;g188e3407cd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321982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2" name="Google Shape;6802;g188e3407cd4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03" name="Google Shape;6803;g188e3407cd4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9" name="Google Shape;7139;ge207fd22f2_0_4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40" name="Google Shape;7140;ge207fd22f2_0_4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/>
              <a:t>Click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từng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bức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hiện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6" name="Google Shape;5516;g1159f37e880_0_15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7" name="Google Shape;5517;g1159f37e880_0_15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7" name="Google Shape;5477;gfdc8be9f5f_2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78" name="Google Shape;5478;gfdc8be9f5f_2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8" name="Google Shape;6238;g13853d2984d_8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39" name="Google Shape;6239;g13853d2984d_8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0" name="Google Shape;4650;g18660e9d43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1" name="Google Shape;4651;g18660e9d43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4" name="Google Shape;4844;gfdee14d49d_0_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5" name="Google Shape;4845;gfdee14d49d_0_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5" name="Google Shape;4825;gfdc8be9f5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6" name="Google Shape;4826;gfdc8be9f5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Click vào loa để nghe audio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786409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5" name="Google Shape;4825;gfdc8be9f5f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6" name="Google Shape;4826;gfdc8be9f5f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dirty="0"/>
              <a:t>Click vào loa để nghe audio</a:t>
            </a: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2" name="Google Shape;5052;ge1d838b627_4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3" name="Google Shape;5053;ge1d838b627_4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1" name="Google Shape;4871;g14518f6577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2" name="Google Shape;4872;g14518f6577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1" name="Google Shape;4871;g14518f6577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2" name="Google Shape;4872;g14518f6577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00270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1" name="Google Shape;4871;g14518f6577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72" name="Google Shape;4872;g14518f6577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44295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3714773"/>
            <a:ext cx="9143766" cy="1405634"/>
            <a:chOff x="0" y="2647973"/>
            <a:chExt cx="9143766" cy="1405634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4381625" y="2647973"/>
              <a:ext cx="4762141" cy="1405634"/>
              <a:chOff x="0" y="3714750"/>
              <a:chExt cx="4571948" cy="1405634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0" y="3714750"/>
                <a:ext cx="4571948" cy="1405634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20500" extrusionOk="0">
                    <a:moveTo>
                      <a:pt x="1" y="0"/>
                    </a:moveTo>
                    <a:lnTo>
                      <a:pt x="1" y="20499"/>
                    </a:lnTo>
                    <a:lnTo>
                      <a:pt x="67284" y="20499"/>
                    </a:lnTo>
                    <a:lnTo>
                      <a:pt x="672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15461" y="3964204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5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198056" y="3815340"/>
                <a:ext cx="149271" cy="82281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200" extrusionOk="0">
                    <a:moveTo>
                      <a:pt x="601" y="0"/>
                    </a:moveTo>
                    <a:cubicBezTo>
                      <a:pt x="270" y="0"/>
                      <a:pt x="0" y="268"/>
                      <a:pt x="0" y="599"/>
                    </a:cubicBezTo>
                    <a:cubicBezTo>
                      <a:pt x="0" y="930"/>
                      <a:pt x="270" y="1200"/>
                      <a:pt x="601" y="1200"/>
                    </a:cubicBezTo>
                    <a:lnTo>
                      <a:pt x="1576" y="1200"/>
                    </a:lnTo>
                    <a:cubicBezTo>
                      <a:pt x="1904" y="1200"/>
                      <a:pt x="2177" y="927"/>
                      <a:pt x="2177" y="599"/>
                    </a:cubicBezTo>
                    <a:cubicBezTo>
                      <a:pt x="2177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3938070" y="3923199"/>
                <a:ext cx="149203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7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8" y="0"/>
                      <a:pt x="1577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3064909" y="4113273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0" y="271"/>
                      <a:pt x="0" y="602"/>
                    </a:cubicBezTo>
                    <a:cubicBezTo>
                      <a:pt x="0" y="933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4" y="933"/>
                      <a:pt x="2174" y="602"/>
                    </a:cubicBezTo>
                    <a:cubicBezTo>
                      <a:pt x="2174" y="271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3302364" y="4005619"/>
                <a:ext cx="149134" cy="8193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5" extrusionOk="0">
                    <a:moveTo>
                      <a:pt x="99" y="1"/>
                    </a:moveTo>
                    <a:cubicBezTo>
                      <a:pt x="46" y="1"/>
                      <a:pt x="1" y="43"/>
                      <a:pt x="1" y="99"/>
                    </a:cubicBezTo>
                    <a:lnTo>
                      <a:pt x="1" y="1094"/>
                    </a:lnTo>
                    <a:cubicBezTo>
                      <a:pt x="1" y="1147"/>
                      <a:pt x="43" y="1195"/>
                      <a:pt x="99" y="1195"/>
                    </a:cubicBezTo>
                    <a:lnTo>
                      <a:pt x="2072" y="1195"/>
                    </a:lnTo>
                    <a:cubicBezTo>
                      <a:pt x="2127" y="1195"/>
                      <a:pt x="2175" y="1152"/>
                      <a:pt x="2172" y="1094"/>
                    </a:cubicBezTo>
                    <a:lnTo>
                      <a:pt x="2172" y="99"/>
                    </a:lnTo>
                    <a:cubicBezTo>
                      <a:pt x="2172" y="46"/>
                      <a:pt x="2127" y="1"/>
                      <a:pt x="2072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2441340" y="4137615"/>
                <a:ext cx="149340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5" y="1200"/>
                      <a:pt x="2177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64531" y="4096611"/>
                <a:ext cx="149134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6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" name="Google Shape;19;p2"/>
            <p:cNvGrpSpPr/>
            <p:nvPr/>
          </p:nvGrpSpPr>
          <p:grpSpPr>
            <a:xfrm>
              <a:off x="0" y="2647973"/>
              <a:ext cx="4762141" cy="1405634"/>
              <a:chOff x="0" y="3714750"/>
              <a:chExt cx="4571948" cy="1405634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0" y="3714750"/>
                <a:ext cx="4571948" cy="1405634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20500" extrusionOk="0">
                    <a:moveTo>
                      <a:pt x="1" y="0"/>
                    </a:moveTo>
                    <a:lnTo>
                      <a:pt x="1" y="20499"/>
                    </a:lnTo>
                    <a:lnTo>
                      <a:pt x="67284" y="20499"/>
                    </a:lnTo>
                    <a:lnTo>
                      <a:pt x="672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15461" y="3964204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5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2198056" y="3815340"/>
                <a:ext cx="149271" cy="82281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200" extrusionOk="0">
                    <a:moveTo>
                      <a:pt x="601" y="0"/>
                    </a:moveTo>
                    <a:cubicBezTo>
                      <a:pt x="270" y="0"/>
                      <a:pt x="0" y="268"/>
                      <a:pt x="0" y="599"/>
                    </a:cubicBezTo>
                    <a:cubicBezTo>
                      <a:pt x="0" y="930"/>
                      <a:pt x="270" y="1200"/>
                      <a:pt x="601" y="1200"/>
                    </a:cubicBezTo>
                    <a:lnTo>
                      <a:pt x="1576" y="1200"/>
                    </a:lnTo>
                    <a:cubicBezTo>
                      <a:pt x="1904" y="1200"/>
                      <a:pt x="2177" y="927"/>
                      <a:pt x="2177" y="599"/>
                    </a:cubicBezTo>
                    <a:cubicBezTo>
                      <a:pt x="2177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3938070" y="3923199"/>
                <a:ext cx="149203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7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8" y="0"/>
                      <a:pt x="1577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3064909" y="4113273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0" y="271"/>
                      <a:pt x="0" y="602"/>
                    </a:cubicBezTo>
                    <a:cubicBezTo>
                      <a:pt x="0" y="933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4" y="933"/>
                      <a:pt x="2174" y="602"/>
                    </a:cubicBezTo>
                    <a:cubicBezTo>
                      <a:pt x="2174" y="271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3302364" y="4005619"/>
                <a:ext cx="149134" cy="8193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5" extrusionOk="0">
                    <a:moveTo>
                      <a:pt x="99" y="1"/>
                    </a:moveTo>
                    <a:cubicBezTo>
                      <a:pt x="46" y="1"/>
                      <a:pt x="1" y="43"/>
                      <a:pt x="1" y="99"/>
                    </a:cubicBezTo>
                    <a:lnTo>
                      <a:pt x="1" y="1094"/>
                    </a:lnTo>
                    <a:cubicBezTo>
                      <a:pt x="1" y="1147"/>
                      <a:pt x="43" y="1195"/>
                      <a:pt x="99" y="1195"/>
                    </a:cubicBezTo>
                    <a:lnTo>
                      <a:pt x="2072" y="1195"/>
                    </a:lnTo>
                    <a:cubicBezTo>
                      <a:pt x="2127" y="1195"/>
                      <a:pt x="2175" y="1152"/>
                      <a:pt x="2172" y="1094"/>
                    </a:cubicBezTo>
                    <a:lnTo>
                      <a:pt x="2172" y="99"/>
                    </a:lnTo>
                    <a:cubicBezTo>
                      <a:pt x="2172" y="46"/>
                      <a:pt x="2127" y="1"/>
                      <a:pt x="2072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2441340" y="4137615"/>
                <a:ext cx="149340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5" y="1200"/>
                      <a:pt x="2177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564531" y="4096611"/>
                <a:ext cx="149134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6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" name="Google Shape;28;p2"/>
          <p:cNvGrpSpPr/>
          <p:nvPr/>
        </p:nvGrpSpPr>
        <p:grpSpPr>
          <a:xfrm>
            <a:off x="7643337" y="2435706"/>
            <a:ext cx="1574891" cy="2314976"/>
            <a:chOff x="7348353" y="2235311"/>
            <a:chExt cx="1711280" cy="2515458"/>
          </a:xfrm>
        </p:grpSpPr>
        <p:grpSp>
          <p:nvGrpSpPr>
            <p:cNvPr id="29" name="Google Shape;29;p2"/>
            <p:cNvGrpSpPr/>
            <p:nvPr/>
          </p:nvGrpSpPr>
          <p:grpSpPr>
            <a:xfrm>
              <a:off x="7348353" y="2235311"/>
              <a:ext cx="1711280" cy="2515458"/>
              <a:chOff x="2095600" y="2263100"/>
              <a:chExt cx="617100" cy="907125"/>
            </a:xfrm>
          </p:grpSpPr>
          <p:sp>
            <p:nvSpPr>
              <p:cNvPr id="30" name="Google Shape;30;p2"/>
              <p:cNvSpPr/>
              <p:nvPr/>
            </p:nvSpPr>
            <p:spPr>
              <a:xfrm>
                <a:off x="2095600" y="2263100"/>
                <a:ext cx="617100" cy="54967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21987" extrusionOk="0">
                    <a:moveTo>
                      <a:pt x="9748" y="1"/>
                    </a:moveTo>
                    <a:cubicBezTo>
                      <a:pt x="9387" y="1"/>
                      <a:pt x="9024" y="126"/>
                      <a:pt x="8744" y="357"/>
                    </a:cubicBezTo>
                    <a:cubicBezTo>
                      <a:pt x="8358" y="682"/>
                      <a:pt x="8133" y="1244"/>
                      <a:pt x="8188" y="1747"/>
                    </a:cubicBezTo>
                    <a:cubicBezTo>
                      <a:pt x="8125" y="1583"/>
                      <a:pt x="7950" y="1474"/>
                      <a:pt x="7775" y="1469"/>
                    </a:cubicBezTo>
                    <a:cubicBezTo>
                      <a:pt x="7773" y="1469"/>
                      <a:pt x="7770" y="1469"/>
                      <a:pt x="7768" y="1469"/>
                    </a:cubicBezTo>
                    <a:cubicBezTo>
                      <a:pt x="7596" y="1469"/>
                      <a:pt x="7427" y="1564"/>
                      <a:pt x="7322" y="1705"/>
                    </a:cubicBezTo>
                    <a:cubicBezTo>
                      <a:pt x="7216" y="1848"/>
                      <a:pt x="7193" y="2004"/>
                      <a:pt x="7206" y="2179"/>
                    </a:cubicBezTo>
                    <a:cubicBezTo>
                      <a:pt x="6904" y="1937"/>
                      <a:pt x="6517" y="1813"/>
                      <a:pt x="6130" y="1813"/>
                    </a:cubicBezTo>
                    <a:cubicBezTo>
                      <a:pt x="5826" y="1813"/>
                      <a:pt x="5522" y="1890"/>
                      <a:pt x="5259" y="2046"/>
                    </a:cubicBezTo>
                    <a:cubicBezTo>
                      <a:pt x="4666" y="2404"/>
                      <a:pt x="4290" y="3148"/>
                      <a:pt x="4412" y="3831"/>
                    </a:cubicBezTo>
                    <a:cubicBezTo>
                      <a:pt x="4285" y="3729"/>
                      <a:pt x="4123" y="3681"/>
                      <a:pt x="3960" y="3681"/>
                    </a:cubicBezTo>
                    <a:cubicBezTo>
                      <a:pt x="3797" y="3681"/>
                      <a:pt x="3632" y="3729"/>
                      <a:pt x="3498" y="3820"/>
                    </a:cubicBezTo>
                    <a:cubicBezTo>
                      <a:pt x="3231" y="4003"/>
                      <a:pt x="3080" y="4334"/>
                      <a:pt x="3077" y="4657"/>
                    </a:cubicBezTo>
                    <a:cubicBezTo>
                      <a:pt x="3075" y="4986"/>
                      <a:pt x="3186" y="5261"/>
                      <a:pt x="3385" y="5518"/>
                    </a:cubicBezTo>
                    <a:cubicBezTo>
                      <a:pt x="3177" y="5448"/>
                      <a:pt x="2959" y="5414"/>
                      <a:pt x="2741" y="5414"/>
                    </a:cubicBezTo>
                    <a:cubicBezTo>
                      <a:pt x="2245" y="5414"/>
                      <a:pt x="1748" y="5588"/>
                      <a:pt x="1369" y="5910"/>
                    </a:cubicBezTo>
                    <a:cubicBezTo>
                      <a:pt x="827" y="6376"/>
                      <a:pt x="548" y="7133"/>
                      <a:pt x="665" y="7838"/>
                    </a:cubicBezTo>
                    <a:cubicBezTo>
                      <a:pt x="782" y="8545"/>
                      <a:pt x="1184" y="9146"/>
                      <a:pt x="1849" y="9411"/>
                    </a:cubicBezTo>
                    <a:cubicBezTo>
                      <a:pt x="1831" y="9407"/>
                      <a:pt x="1814" y="9405"/>
                      <a:pt x="1796" y="9405"/>
                    </a:cubicBezTo>
                    <a:cubicBezTo>
                      <a:pt x="1674" y="9405"/>
                      <a:pt x="1552" y="9497"/>
                      <a:pt x="1531" y="9622"/>
                    </a:cubicBezTo>
                    <a:cubicBezTo>
                      <a:pt x="1517" y="9733"/>
                      <a:pt x="1556" y="9860"/>
                      <a:pt x="1640" y="9918"/>
                    </a:cubicBezTo>
                    <a:lnTo>
                      <a:pt x="1640" y="9918"/>
                    </a:lnTo>
                    <a:cubicBezTo>
                      <a:pt x="1537" y="9887"/>
                      <a:pt x="1430" y="9872"/>
                      <a:pt x="1323" y="9872"/>
                    </a:cubicBezTo>
                    <a:cubicBezTo>
                      <a:pt x="1043" y="9872"/>
                      <a:pt x="760" y="9973"/>
                      <a:pt x="543" y="10152"/>
                    </a:cubicBezTo>
                    <a:cubicBezTo>
                      <a:pt x="215" y="10417"/>
                      <a:pt x="32" y="10838"/>
                      <a:pt x="16" y="11259"/>
                    </a:cubicBezTo>
                    <a:cubicBezTo>
                      <a:pt x="0" y="11677"/>
                      <a:pt x="138" y="12098"/>
                      <a:pt x="371" y="12451"/>
                    </a:cubicBezTo>
                    <a:cubicBezTo>
                      <a:pt x="654" y="12882"/>
                      <a:pt x="1041" y="13224"/>
                      <a:pt x="1523" y="13409"/>
                    </a:cubicBezTo>
                    <a:cubicBezTo>
                      <a:pt x="1514" y="13409"/>
                      <a:pt x="1506" y="13408"/>
                      <a:pt x="1498" y="13408"/>
                    </a:cubicBezTo>
                    <a:cubicBezTo>
                      <a:pt x="1252" y="13408"/>
                      <a:pt x="1049" y="13629"/>
                      <a:pt x="970" y="13862"/>
                    </a:cubicBezTo>
                    <a:cubicBezTo>
                      <a:pt x="864" y="14175"/>
                      <a:pt x="917" y="14532"/>
                      <a:pt x="1105" y="14799"/>
                    </a:cubicBezTo>
                    <a:cubicBezTo>
                      <a:pt x="1293" y="15067"/>
                      <a:pt x="1531" y="15178"/>
                      <a:pt x="1859" y="15181"/>
                    </a:cubicBezTo>
                    <a:cubicBezTo>
                      <a:pt x="1314" y="15496"/>
                      <a:pt x="993" y="16147"/>
                      <a:pt x="1038" y="16780"/>
                    </a:cubicBezTo>
                    <a:cubicBezTo>
                      <a:pt x="1086" y="17408"/>
                      <a:pt x="1475" y="17996"/>
                      <a:pt x="2021" y="18316"/>
                    </a:cubicBezTo>
                    <a:cubicBezTo>
                      <a:pt x="2469" y="18577"/>
                      <a:pt x="2968" y="18649"/>
                      <a:pt x="3479" y="18649"/>
                    </a:cubicBezTo>
                    <a:cubicBezTo>
                      <a:pt x="3732" y="18649"/>
                      <a:pt x="3988" y="18631"/>
                      <a:pt x="4243" y="18610"/>
                    </a:cubicBezTo>
                    <a:lnTo>
                      <a:pt x="4243" y="18610"/>
                    </a:lnTo>
                    <a:cubicBezTo>
                      <a:pt x="4084" y="19201"/>
                      <a:pt x="4362" y="19879"/>
                      <a:pt x="4889" y="20186"/>
                    </a:cubicBezTo>
                    <a:cubicBezTo>
                      <a:pt x="5103" y="20310"/>
                      <a:pt x="5344" y="20371"/>
                      <a:pt x="5584" y="20371"/>
                    </a:cubicBezTo>
                    <a:cubicBezTo>
                      <a:pt x="5936" y="20371"/>
                      <a:pt x="6286" y="20240"/>
                      <a:pt x="6544" y="19987"/>
                    </a:cubicBezTo>
                    <a:lnTo>
                      <a:pt x="6544" y="19987"/>
                    </a:lnTo>
                    <a:cubicBezTo>
                      <a:pt x="6480" y="20294"/>
                      <a:pt x="6650" y="20633"/>
                      <a:pt x="6930" y="20768"/>
                    </a:cubicBezTo>
                    <a:cubicBezTo>
                      <a:pt x="7020" y="20811"/>
                      <a:pt x="7118" y="20832"/>
                      <a:pt x="7216" y="20832"/>
                    </a:cubicBezTo>
                    <a:cubicBezTo>
                      <a:pt x="7426" y="20832"/>
                      <a:pt x="7637" y="20738"/>
                      <a:pt x="7773" y="20572"/>
                    </a:cubicBezTo>
                    <a:cubicBezTo>
                      <a:pt x="7807" y="20988"/>
                      <a:pt x="8043" y="21380"/>
                      <a:pt x="8390" y="21610"/>
                    </a:cubicBezTo>
                    <a:cubicBezTo>
                      <a:pt x="8620" y="21760"/>
                      <a:pt x="8894" y="21839"/>
                      <a:pt x="9167" y="21839"/>
                    </a:cubicBezTo>
                    <a:cubicBezTo>
                      <a:pt x="9309" y="21839"/>
                      <a:pt x="9451" y="21818"/>
                      <a:pt x="9586" y="21775"/>
                    </a:cubicBezTo>
                    <a:cubicBezTo>
                      <a:pt x="9833" y="21695"/>
                      <a:pt x="9978" y="21547"/>
                      <a:pt x="10031" y="21293"/>
                    </a:cubicBezTo>
                    <a:cubicBezTo>
                      <a:pt x="10071" y="21563"/>
                      <a:pt x="10288" y="21798"/>
                      <a:pt x="10553" y="21881"/>
                    </a:cubicBezTo>
                    <a:cubicBezTo>
                      <a:pt x="10630" y="21904"/>
                      <a:pt x="10710" y="21916"/>
                      <a:pt x="10790" y="21916"/>
                    </a:cubicBezTo>
                    <a:cubicBezTo>
                      <a:pt x="10985" y="21916"/>
                      <a:pt x="11181" y="21848"/>
                      <a:pt x="11337" y="21730"/>
                    </a:cubicBezTo>
                    <a:cubicBezTo>
                      <a:pt x="11554" y="21560"/>
                      <a:pt x="11739" y="21266"/>
                      <a:pt x="11776" y="20991"/>
                    </a:cubicBezTo>
                    <a:cubicBezTo>
                      <a:pt x="11978" y="21253"/>
                      <a:pt x="12203" y="21499"/>
                      <a:pt x="12478" y="21685"/>
                    </a:cubicBezTo>
                    <a:cubicBezTo>
                      <a:pt x="12745" y="21864"/>
                      <a:pt x="13057" y="21987"/>
                      <a:pt x="13378" y="21987"/>
                    </a:cubicBezTo>
                    <a:cubicBezTo>
                      <a:pt x="13388" y="21987"/>
                      <a:pt x="13398" y="21987"/>
                      <a:pt x="13408" y="21986"/>
                    </a:cubicBezTo>
                    <a:cubicBezTo>
                      <a:pt x="13778" y="21976"/>
                      <a:pt x="14144" y="21798"/>
                      <a:pt x="14374" y="21510"/>
                    </a:cubicBezTo>
                    <a:cubicBezTo>
                      <a:pt x="14607" y="21221"/>
                      <a:pt x="14703" y="20829"/>
                      <a:pt x="14634" y="20464"/>
                    </a:cubicBezTo>
                    <a:lnTo>
                      <a:pt x="14634" y="20464"/>
                    </a:lnTo>
                    <a:cubicBezTo>
                      <a:pt x="14817" y="20869"/>
                      <a:pt x="15108" y="21335"/>
                      <a:pt x="15473" y="21560"/>
                    </a:cubicBezTo>
                    <a:cubicBezTo>
                      <a:pt x="15626" y="21649"/>
                      <a:pt x="15803" y="21726"/>
                      <a:pt x="15981" y="21726"/>
                    </a:cubicBezTo>
                    <a:cubicBezTo>
                      <a:pt x="16004" y="21726"/>
                      <a:pt x="16027" y="21724"/>
                      <a:pt x="16051" y="21722"/>
                    </a:cubicBezTo>
                    <a:cubicBezTo>
                      <a:pt x="16292" y="21692"/>
                      <a:pt x="16498" y="21512"/>
                      <a:pt x="16585" y="21287"/>
                    </a:cubicBezTo>
                    <a:cubicBezTo>
                      <a:pt x="16676" y="21062"/>
                      <a:pt x="16686" y="20858"/>
                      <a:pt x="16596" y="20633"/>
                    </a:cubicBezTo>
                    <a:lnTo>
                      <a:pt x="16596" y="20633"/>
                    </a:lnTo>
                    <a:cubicBezTo>
                      <a:pt x="16890" y="20840"/>
                      <a:pt x="17202" y="21036"/>
                      <a:pt x="17549" y="21139"/>
                    </a:cubicBezTo>
                    <a:cubicBezTo>
                      <a:pt x="17697" y="21183"/>
                      <a:pt x="17852" y="21207"/>
                      <a:pt x="18007" y="21207"/>
                    </a:cubicBezTo>
                    <a:cubicBezTo>
                      <a:pt x="18216" y="21207"/>
                      <a:pt x="18422" y="21163"/>
                      <a:pt x="18603" y="21062"/>
                    </a:cubicBezTo>
                    <a:cubicBezTo>
                      <a:pt x="18921" y="20885"/>
                      <a:pt x="19085" y="20506"/>
                      <a:pt x="19014" y="20151"/>
                    </a:cubicBezTo>
                    <a:lnTo>
                      <a:pt x="19014" y="20151"/>
                    </a:lnTo>
                    <a:cubicBezTo>
                      <a:pt x="19159" y="20163"/>
                      <a:pt x="19310" y="20173"/>
                      <a:pt x="19459" y="20173"/>
                    </a:cubicBezTo>
                    <a:cubicBezTo>
                      <a:pt x="19765" y="20173"/>
                      <a:pt x="20066" y="20129"/>
                      <a:pt x="20314" y="19958"/>
                    </a:cubicBezTo>
                    <a:cubicBezTo>
                      <a:pt x="20701" y="19685"/>
                      <a:pt x="20833" y="19142"/>
                      <a:pt x="20611" y="18727"/>
                    </a:cubicBezTo>
                    <a:lnTo>
                      <a:pt x="20611" y="18727"/>
                    </a:lnTo>
                    <a:cubicBezTo>
                      <a:pt x="20748" y="18795"/>
                      <a:pt x="20901" y="18828"/>
                      <a:pt x="21054" y="18828"/>
                    </a:cubicBezTo>
                    <a:cubicBezTo>
                      <a:pt x="21263" y="18828"/>
                      <a:pt x="21471" y="18766"/>
                      <a:pt x="21641" y="18647"/>
                    </a:cubicBezTo>
                    <a:cubicBezTo>
                      <a:pt x="21935" y="18438"/>
                      <a:pt x="22104" y="18059"/>
                      <a:pt x="22062" y="17702"/>
                    </a:cubicBezTo>
                    <a:cubicBezTo>
                      <a:pt x="22019" y="17344"/>
                      <a:pt x="21829" y="17040"/>
                      <a:pt x="21495" y="16905"/>
                    </a:cubicBezTo>
                    <a:cubicBezTo>
                      <a:pt x="21879" y="16894"/>
                      <a:pt x="22271" y="16807"/>
                      <a:pt x="22597" y="16608"/>
                    </a:cubicBezTo>
                    <a:cubicBezTo>
                      <a:pt x="22928" y="16410"/>
                      <a:pt x="23193" y="16086"/>
                      <a:pt x="23283" y="15713"/>
                    </a:cubicBezTo>
                    <a:cubicBezTo>
                      <a:pt x="23373" y="15340"/>
                      <a:pt x="23306" y="14945"/>
                      <a:pt x="23018" y="14688"/>
                    </a:cubicBezTo>
                    <a:lnTo>
                      <a:pt x="23018" y="14688"/>
                    </a:lnTo>
                    <a:cubicBezTo>
                      <a:pt x="23143" y="14753"/>
                      <a:pt x="23283" y="14784"/>
                      <a:pt x="23424" y="14784"/>
                    </a:cubicBezTo>
                    <a:cubicBezTo>
                      <a:pt x="23673" y="14784"/>
                      <a:pt x="23926" y="14689"/>
                      <a:pt x="24114" y="14521"/>
                    </a:cubicBezTo>
                    <a:cubicBezTo>
                      <a:pt x="24405" y="14259"/>
                      <a:pt x="24540" y="13846"/>
                      <a:pt x="24511" y="13457"/>
                    </a:cubicBezTo>
                    <a:cubicBezTo>
                      <a:pt x="24482" y="13065"/>
                      <a:pt x="24209" y="12787"/>
                      <a:pt x="23953" y="12490"/>
                    </a:cubicBezTo>
                    <a:cubicBezTo>
                      <a:pt x="24178" y="12443"/>
                      <a:pt x="24363" y="12281"/>
                      <a:pt x="24469" y="12080"/>
                    </a:cubicBezTo>
                    <a:cubicBezTo>
                      <a:pt x="24575" y="11876"/>
                      <a:pt x="24601" y="11643"/>
                      <a:pt x="24577" y="11418"/>
                    </a:cubicBezTo>
                    <a:cubicBezTo>
                      <a:pt x="24538" y="11029"/>
                      <a:pt x="24329" y="10698"/>
                      <a:pt x="24035" y="10441"/>
                    </a:cubicBezTo>
                    <a:cubicBezTo>
                      <a:pt x="24458" y="10221"/>
                      <a:pt x="24683" y="9678"/>
                      <a:pt x="24535" y="9225"/>
                    </a:cubicBezTo>
                    <a:cubicBezTo>
                      <a:pt x="24402" y="8825"/>
                      <a:pt x="23978" y="8580"/>
                      <a:pt x="23556" y="8580"/>
                    </a:cubicBezTo>
                    <a:cubicBezTo>
                      <a:pt x="23501" y="8580"/>
                      <a:pt x="23446" y="8584"/>
                      <a:pt x="23391" y="8592"/>
                    </a:cubicBezTo>
                    <a:cubicBezTo>
                      <a:pt x="23664" y="8126"/>
                      <a:pt x="23873" y="7613"/>
                      <a:pt x="23915" y="7075"/>
                    </a:cubicBezTo>
                    <a:cubicBezTo>
                      <a:pt x="23958" y="6535"/>
                      <a:pt x="23823" y="5968"/>
                      <a:pt x="23468" y="5560"/>
                    </a:cubicBezTo>
                    <a:cubicBezTo>
                      <a:pt x="23189" y="5242"/>
                      <a:pt x="22791" y="5043"/>
                      <a:pt x="22381" y="5043"/>
                    </a:cubicBezTo>
                    <a:cubicBezTo>
                      <a:pt x="22270" y="5043"/>
                      <a:pt x="22157" y="5058"/>
                      <a:pt x="22046" y="5089"/>
                    </a:cubicBezTo>
                    <a:cubicBezTo>
                      <a:pt x="22252" y="4758"/>
                      <a:pt x="22250" y="4308"/>
                      <a:pt x="22035" y="3982"/>
                    </a:cubicBezTo>
                    <a:cubicBezTo>
                      <a:pt x="21849" y="3701"/>
                      <a:pt x="21493" y="3514"/>
                      <a:pt x="21151" y="3514"/>
                    </a:cubicBezTo>
                    <a:cubicBezTo>
                      <a:pt x="21100" y="3514"/>
                      <a:pt x="21050" y="3518"/>
                      <a:pt x="21000" y="3526"/>
                    </a:cubicBezTo>
                    <a:cubicBezTo>
                      <a:pt x="21100" y="3169"/>
                      <a:pt x="20907" y="2751"/>
                      <a:pt x="20568" y="2602"/>
                    </a:cubicBezTo>
                    <a:cubicBezTo>
                      <a:pt x="20478" y="2563"/>
                      <a:pt x="20378" y="2545"/>
                      <a:pt x="20275" y="2545"/>
                    </a:cubicBezTo>
                    <a:cubicBezTo>
                      <a:pt x="20011" y="2545"/>
                      <a:pt x="19731" y="2666"/>
                      <a:pt x="19576" y="2867"/>
                    </a:cubicBezTo>
                    <a:lnTo>
                      <a:pt x="19576" y="2867"/>
                    </a:lnTo>
                    <a:cubicBezTo>
                      <a:pt x="19850" y="2444"/>
                      <a:pt x="19866" y="1865"/>
                      <a:pt x="19612" y="1429"/>
                    </a:cubicBezTo>
                    <a:cubicBezTo>
                      <a:pt x="19370" y="1018"/>
                      <a:pt x="18896" y="753"/>
                      <a:pt x="18420" y="753"/>
                    </a:cubicBezTo>
                    <a:cubicBezTo>
                      <a:pt x="18372" y="753"/>
                      <a:pt x="18323" y="756"/>
                      <a:pt x="18275" y="762"/>
                    </a:cubicBezTo>
                    <a:cubicBezTo>
                      <a:pt x="17695" y="828"/>
                      <a:pt x="17152" y="1289"/>
                      <a:pt x="17112" y="1871"/>
                    </a:cubicBezTo>
                    <a:cubicBezTo>
                      <a:pt x="17075" y="1450"/>
                      <a:pt x="16718" y="1082"/>
                      <a:pt x="16302" y="1029"/>
                    </a:cubicBezTo>
                    <a:cubicBezTo>
                      <a:pt x="16267" y="1025"/>
                      <a:pt x="16232" y="1023"/>
                      <a:pt x="16197" y="1023"/>
                    </a:cubicBezTo>
                    <a:cubicBezTo>
                      <a:pt x="15807" y="1023"/>
                      <a:pt x="15396" y="1272"/>
                      <a:pt x="15272" y="1636"/>
                    </a:cubicBezTo>
                    <a:cubicBezTo>
                      <a:pt x="15256" y="1376"/>
                      <a:pt x="15240" y="1117"/>
                      <a:pt x="15126" y="884"/>
                    </a:cubicBezTo>
                    <a:cubicBezTo>
                      <a:pt x="15018" y="659"/>
                      <a:pt x="14794" y="470"/>
                      <a:pt x="14548" y="470"/>
                    </a:cubicBezTo>
                    <a:cubicBezTo>
                      <a:pt x="14541" y="470"/>
                      <a:pt x="14535" y="470"/>
                      <a:pt x="14528" y="471"/>
                    </a:cubicBezTo>
                    <a:cubicBezTo>
                      <a:pt x="14332" y="476"/>
                      <a:pt x="14160" y="595"/>
                      <a:pt x="14025" y="738"/>
                    </a:cubicBezTo>
                    <a:cubicBezTo>
                      <a:pt x="13892" y="878"/>
                      <a:pt x="13816" y="1032"/>
                      <a:pt x="13739" y="1209"/>
                    </a:cubicBezTo>
                    <a:cubicBezTo>
                      <a:pt x="13630" y="632"/>
                      <a:pt x="13085" y="169"/>
                      <a:pt x="12499" y="153"/>
                    </a:cubicBezTo>
                    <a:cubicBezTo>
                      <a:pt x="12488" y="153"/>
                      <a:pt x="12476" y="152"/>
                      <a:pt x="12465" y="152"/>
                    </a:cubicBezTo>
                    <a:cubicBezTo>
                      <a:pt x="11890" y="152"/>
                      <a:pt x="11350" y="537"/>
                      <a:pt x="11215" y="1096"/>
                    </a:cubicBezTo>
                    <a:cubicBezTo>
                      <a:pt x="11064" y="608"/>
                      <a:pt x="10664" y="208"/>
                      <a:pt x="10177" y="63"/>
                    </a:cubicBezTo>
                    <a:cubicBezTo>
                      <a:pt x="10038" y="21"/>
                      <a:pt x="9893" y="1"/>
                      <a:pt x="9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2366225" y="2596275"/>
                <a:ext cx="292125" cy="573950"/>
              </a:xfrm>
              <a:custGeom>
                <a:avLst/>
                <a:gdLst/>
                <a:ahLst/>
                <a:cxnLst/>
                <a:rect l="l" t="t" r="r" b="b"/>
                <a:pathLst>
                  <a:path w="11685" h="22958" extrusionOk="0">
                    <a:moveTo>
                      <a:pt x="6046" y="0"/>
                    </a:moveTo>
                    <a:cubicBezTo>
                      <a:pt x="5845" y="792"/>
                      <a:pt x="5639" y="1578"/>
                      <a:pt x="5437" y="2370"/>
                    </a:cubicBezTo>
                    <a:cubicBezTo>
                      <a:pt x="5342" y="2752"/>
                      <a:pt x="5231" y="3146"/>
                      <a:pt x="4963" y="3429"/>
                    </a:cubicBezTo>
                    <a:cubicBezTo>
                      <a:pt x="4713" y="3694"/>
                      <a:pt x="4360" y="3810"/>
                      <a:pt x="3995" y="3810"/>
                    </a:cubicBezTo>
                    <a:cubicBezTo>
                      <a:pt x="3673" y="3810"/>
                      <a:pt x="3342" y="3719"/>
                      <a:pt x="3065" y="3559"/>
                    </a:cubicBezTo>
                    <a:cubicBezTo>
                      <a:pt x="2472" y="3218"/>
                      <a:pt x="2050" y="2516"/>
                      <a:pt x="1659" y="1954"/>
                    </a:cubicBezTo>
                    <a:cubicBezTo>
                      <a:pt x="1261" y="2569"/>
                      <a:pt x="695" y="3069"/>
                      <a:pt x="1" y="3308"/>
                    </a:cubicBezTo>
                    <a:cubicBezTo>
                      <a:pt x="1547" y="4491"/>
                      <a:pt x="2765" y="6033"/>
                      <a:pt x="3690" y="7748"/>
                    </a:cubicBezTo>
                    <a:cubicBezTo>
                      <a:pt x="4010" y="8342"/>
                      <a:pt x="4296" y="8961"/>
                      <a:pt x="4542" y="9589"/>
                    </a:cubicBezTo>
                    <a:cubicBezTo>
                      <a:pt x="4654" y="9862"/>
                      <a:pt x="4752" y="10132"/>
                      <a:pt x="4847" y="10410"/>
                    </a:cubicBezTo>
                    <a:cubicBezTo>
                      <a:pt x="5064" y="11032"/>
                      <a:pt x="5244" y="11665"/>
                      <a:pt x="5398" y="12301"/>
                    </a:cubicBezTo>
                    <a:cubicBezTo>
                      <a:pt x="5429" y="12449"/>
                      <a:pt x="5464" y="12595"/>
                      <a:pt x="5496" y="12745"/>
                    </a:cubicBezTo>
                    <a:cubicBezTo>
                      <a:pt x="5567" y="13069"/>
                      <a:pt x="5633" y="13397"/>
                      <a:pt x="5689" y="13725"/>
                    </a:cubicBezTo>
                    <a:cubicBezTo>
                      <a:pt x="5840" y="14591"/>
                      <a:pt x="5951" y="15465"/>
                      <a:pt x="6023" y="16347"/>
                    </a:cubicBezTo>
                    <a:cubicBezTo>
                      <a:pt x="6044" y="16572"/>
                      <a:pt x="6060" y="16797"/>
                      <a:pt x="6073" y="17022"/>
                    </a:cubicBezTo>
                    <a:cubicBezTo>
                      <a:pt x="6110" y="17546"/>
                      <a:pt x="6131" y="18076"/>
                      <a:pt x="6144" y="18606"/>
                    </a:cubicBezTo>
                    <a:cubicBezTo>
                      <a:pt x="6184" y="20049"/>
                      <a:pt x="6158" y="21500"/>
                      <a:pt x="6115" y="22941"/>
                    </a:cubicBezTo>
                    <a:cubicBezTo>
                      <a:pt x="6259" y="22946"/>
                      <a:pt x="6402" y="22949"/>
                      <a:pt x="6545" y="22949"/>
                    </a:cubicBezTo>
                    <a:cubicBezTo>
                      <a:pt x="6920" y="22949"/>
                      <a:pt x="7294" y="22934"/>
                      <a:pt x="7669" y="22934"/>
                    </a:cubicBezTo>
                    <a:cubicBezTo>
                      <a:pt x="7801" y="22934"/>
                      <a:pt x="7932" y="22936"/>
                      <a:pt x="8064" y="22941"/>
                    </a:cubicBezTo>
                    <a:cubicBezTo>
                      <a:pt x="8332" y="22948"/>
                      <a:pt x="8599" y="22957"/>
                      <a:pt x="8865" y="22957"/>
                    </a:cubicBezTo>
                    <a:cubicBezTo>
                      <a:pt x="9239" y="22957"/>
                      <a:pt x="9612" y="22939"/>
                      <a:pt x="9982" y="22874"/>
                    </a:cubicBezTo>
                    <a:cubicBezTo>
                      <a:pt x="10614" y="22761"/>
                      <a:pt x="11239" y="22377"/>
                      <a:pt x="11684" y="21916"/>
                    </a:cubicBezTo>
                    <a:cubicBezTo>
                      <a:pt x="11586" y="20245"/>
                      <a:pt x="10800" y="18788"/>
                      <a:pt x="9899" y="17398"/>
                    </a:cubicBezTo>
                    <a:cubicBezTo>
                      <a:pt x="9648" y="17012"/>
                      <a:pt x="9386" y="16628"/>
                      <a:pt x="9124" y="16246"/>
                    </a:cubicBezTo>
                    <a:cubicBezTo>
                      <a:pt x="8869" y="15873"/>
                      <a:pt x="8631" y="15489"/>
                      <a:pt x="8406" y="15097"/>
                    </a:cubicBezTo>
                    <a:cubicBezTo>
                      <a:pt x="8191" y="14724"/>
                      <a:pt x="7993" y="14342"/>
                      <a:pt x="7807" y="13956"/>
                    </a:cubicBezTo>
                    <a:cubicBezTo>
                      <a:pt x="7609" y="13540"/>
                      <a:pt x="7426" y="13119"/>
                      <a:pt x="7262" y="12687"/>
                    </a:cubicBezTo>
                    <a:cubicBezTo>
                      <a:pt x="7053" y="12144"/>
                      <a:pt x="6867" y="11594"/>
                      <a:pt x="6714" y="11032"/>
                    </a:cubicBezTo>
                    <a:cubicBezTo>
                      <a:pt x="6605" y="10643"/>
                      <a:pt x="6510" y="10246"/>
                      <a:pt x="6430" y="9848"/>
                    </a:cubicBezTo>
                    <a:cubicBezTo>
                      <a:pt x="6343" y="9422"/>
                      <a:pt x="6274" y="8990"/>
                      <a:pt x="6219" y="8561"/>
                    </a:cubicBezTo>
                    <a:cubicBezTo>
                      <a:pt x="6219" y="8548"/>
                      <a:pt x="6216" y="8538"/>
                      <a:pt x="6216" y="8527"/>
                    </a:cubicBezTo>
                    <a:cubicBezTo>
                      <a:pt x="6139" y="7931"/>
                      <a:pt x="6102" y="7330"/>
                      <a:pt x="6099" y="6726"/>
                    </a:cubicBezTo>
                    <a:cubicBezTo>
                      <a:pt x="6084" y="4579"/>
                      <a:pt x="6497" y="2423"/>
                      <a:pt x="7228" y="405"/>
                    </a:cubicBezTo>
                    <a:cubicBezTo>
                      <a:pt x="6825" y="273"/>
                      <a:pt x="6446" y="133"/>
                      <a:pt x="60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2366100" y="2596275"/>
                <a:ext cx="180700" cy="19372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7749" extrusionOk="0">
                    <a:moveTo>
                      <a:pt x="6044" y="0"/>
                    </a:moveTo>
                    <a:cubicBezTo>
                      <a:pt x="5842" y="792"/>
                      <a:pt x="5638" y="1578"/>
                      <a:pt x="5434" y="2370"/>
                    </a:cubicBezTo>
                    <a:cubicBezTo>
                      <a:pt x="5339" y="2752"/>
                      <a:pt x="5231" y="3146"/>
                      <a:pt x="4963" y="3429"/>
                    </a:cubicBezTo>
                    <a:cubicBezTo>
                      <a:pt x="4713" y="3694"/>
                      <a:pt x="4359" y="3810"/>
                      <a:pt x="3994" y="3810"/>
                    </a:cubicBezTo>
                    <a:cubicBezTo>
                      <a:pt x="3672" y="3810"/>
                      <a:pt x="3340" y="3719"/>
                      <a:pt x="3062" y="3559"/>
                    </a:cubicBezTo>
                    <a:cubicBezTo>
                      <a:pt x="2469" y="3218"/>
                      <a:pt x="2050" y="2516"/>
                      <a:pt x="1658" y="1954"/>
                    </a:cubicBezTo>
                    <a:cubicBezTo>
                      <a:pt x="1261" y="2569"/>
                      <a:pt x="692" y="3069"/>
                      <a:pt x="1" y="3308"/>
                    </a:cubicBezTo>
                    <a:cubicBezTo>
                      <a:pt x="1547" y="4491"/>
                      <a:pt x="2765" y="6033"/>
                      <a:pt x="3687" y="7748"/>
                    </a:cubicBezTo>
                    <a:cubicBezTo>
                      <a:pt x="3867" y="7267"/>
                      <a:pt x="4208" y="6843"/>
                      <a:pt x="4680" y="6655"/>
                    </a:cubicBezTo>
                    <a:cubicBezTo>
                      <a:pt x="4870" y="6579"/>
                      <a:pt x="5071" y="6545"/>
                      <a:pt x="5272" y="6545"/>
                    </a:cubicBezTo>
                    <a:cubicBezTo>
                      <a:pt x="5552" y="6545"/>
                      <a:pt x="5835" y="6611"/>
                      <a:pt x="6096" y="6724"/>
                    </a:cubicBezTo>
                    <a:cubicBezTo>
                      <a:pt x="6081" y="4576"/>
                      <a:pt x="6494" y="2420"/>
                      <a:pt x="7227" y="400"/>
                    </a:cubicBezTo>
                    <a:cubicBezTo>
                      <a:pt x="6825" y="268"/>
                      <a:pt x="6449" y="130"/>
                      <a:pt x="6044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2519100" y="3030875"/>
                <a:ext cx="139250" cy="13935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74" extrusionOk="0">
                    <a:moveTo>
                      <a:pt x="3771" y="1"/>
                    </a:moveTo>
                    <a:cubicBezTo>
                      <a:pt x="3716" y="184"/>
                      <a:pt x="3636" y="358"/>
                      <a:pt x="3536" y="525"/>
                    </a:cubicBezTo>
                    <a:cubicBezTo>
                      <a:pt x="3103" y="1229"/>
                      <a:pt x="2290" y="1678"/>
                      <a:pt x="1468" y="1678"/>
                    </a:cubicBezTo>
                    <a:cubicBezTo>
                      <a:pt x="1414" y="1678"/>
                      <a:pt x="1360" y="1676"/>
                      <a:pt x="1306" y="1672"/>
                    </a:cubicBezTo>
                    <a:cubicBezTo>
                      <a:pt x="842" y="1640"/>
                      <a:pt x="411" y="1473"/>
                      <a:pt x="29" y="1222"/>
                    </a:cubicBezTo>
                    <a:lnTo>
                      <a:pt x="29" y="1222"/>
                    </a:lnTo>
                    <a:cubicBezTo>
                      <a:pt x="69" y="2665"/>
                      <a:pt x="43" y="4116"/>
                      <a:pt x="0" y="5557"/>
                    </a:cubicBezTo>
                    <a:cubicBezTo>
                      <a:pt x="144" y="5562"/>
                      <a:pt x="287" y="5565"/>
                      <a:pt x="430" y="5565"/>
                    </a:cubicBezTo>
                    <a:cubicBezTo>
                      <a:pt x="805" y="5565"/>
                      <a:pt x="1179" y="5550"/>
                      <a:pt x="1554" y="5550"/>
                    </a:cubicBezTo>
                    <a:cubicBezTo>
                      <a:pt x="1686" y="5550"/>
                      <a:pt x="1817" y="5552"/>
                      <a:pt x="1949" y="5557"/>
                    </a:cubicBezTo>
                    <a:cubicBezTo>
                      <a:pt x="2217" y="5564"/>
                      <a:pt x="2484" y="5573"/>
                      <a:pt x="2750" y="5573"/>
                    </a:cubicBezTo>
                    <a:cubicBezTo>
                      <a:pt x="3124" y="5573"/>
                      <a:pt x="3497" y="5555"/>
                      <a:pt x="3867" y="5490"/>
                    </a:cubicBezTo>
                    <a:cubicBezTo>
                      <a:pt x="4499" y="5377"/>
                      <a:pt x="5124" y="4993"/>
                      <a:pt x="5569" y="4532"/>
                    </a:cubicBezTo>
                    <a:cubicBezTo>
                      <a:pt x="5471" y="2861"/>
                      <a:pt x="4685" y="1404"/>
                      <a:pt x="3771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2479700" y="2809450"/>
                <a:ext cx="4702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83" extrusionOk="0">
                    <a:moveTo>
                      <a:pt x="1669" y="0"/>
                    </a:moveTo>
                    <a:cubicBezTo>
                      <a:pt x="1592" y="95"/>
                      <a:pt x="1523" y="209"/>
                      <a:pt x="1454" y="305"/>
                    </a:cubicBezTo>
                    <a:cubicBezTo>
                      <a:pt x="1126" y="765"/>
                      <a:pt x="578" y="1017"/>
                      <a:pt x="1" y="1062"/>
                    </a:cubicBezTo>
                    <a:cubicBezTo>
                      <a:pt x="109" y="1335"/>
                      <a:pt x="210" y="1605"/>
                      <a:pt x="305" y="1883"/>
                    </a:cubicBezTo>
                    <a:cubicBezTo>
                      <a:pt x="869" y="1848"/>
                      <a:pt x="1431" y="1650"/>
                      <a:pt x="1881" y="1319"/>
                    </a:cubicBezTo>
                    <a:cubicBezTo>
                      <a:pt x="1796" y="890"/>
                      <a:pt x="1725" y="461"/>
                      <a:pt x="1672" y="32"/>
                    </a:cubicBezTo>
                    <a:cubicBezTo>
                      <a:pt x="1672" y="19"/>
                      <a:pt x="1669" y="11"/>
                      <a:pt x="1669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2503725" y="2872000"/>
                <a:ext cx="43850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691" extrusionOk="0">
                    <a:moveTo>
                      <a:pt x="1208" y="0"/>
                    </a:moveTo>
                    <a:cubicBezTo>
                      <a:pt x="1055" y="440"/>
                      <a:pt x="825" y="851"/>
                      <a:pt x="531" y="1213"/>
                    </a:cubicBezTo>
                    <a:cubicBezTo>
                      <a:pt x="374" y="1399"/>
                      <a:pt x="200" y="1573"/>
                      <a:pt x="1" y="1711"/>
                    </a:cubicBezTo>
                    <a:lnTo>
                      <a:pt x="192" y="2691"/>
                    </a:lnTo>
                    <a:cubicBezTo>
                      <a:pt x="218" y="2686"/>
                      <a:pt x="245" y="2675"/>
                      <a:pt x="271" y="2664"/>
                    </a:cubicBezTo>
                    <a:cubicBezTo>
                      <a:pt x="835" y="2466"/>
                      <a:pt x="1399" y="2132"/>
                      <a:pt x="1754" y="1656"/>
                    </a:cubicBezTo>
                    <a:cubicBezTo>
                      <a:pt x="1545" y="1113"/>
                      <a:pt x="1359" y="559"/>
                      <a:pt x="1208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2516850" y="2945025"/>
                <a:ext cx="59200" cy="76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073" extrusionOk="0">
                    <a:moveTo>
                      <a:pt x="1772" y="0"/>
                    </a:moveTo>
                    <a:cubicBezTo>
                      <a:pt x="1610" y="556"/>
                      <a:pt x="1380" y="1089"/>
                      <a:pt x="1030" y="1544"/>
                    </a:cubicBezTo>
                    <a:cubicBezTo>
                      <a:pt x="763" y="1888"/>
                      <a:pt x="403" y="2198"/>
                      <a:pt x="0" y="2397"/>
                    </a:cubicBezTo>
                    <a:cubicBezTo>
                      <a:pt x="21" y="2622"/>
                      <a:pt x="37" y="2847"/>
                      <a:pt x="51" y="3072"/>
                    </a:cubicBezTo>
                    <a:cubicBezTo>
                      <a:pt x="525" y="2948"/>
                      <a:pt x="975" y="2731"/>
                      <a:pt x="1359" y="2429"/>
                    </a:cubicBezTo>
                    <a:cubicBezTo>
                      <a:pt x="1788" y="2087"/>
                      <a:pt x="2137" y="1637"/>
                      <a:pt x="2368" y="1139"/>
                    </a:cubicBezTo>
                    <a:cubicBezTo>
                      <a:pt x="2156" y="763"/>
                      <a:pt x="1957" y="387"/>
                      <a:pt x="1772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2171925" y="2372025"/>
                <a:ext cx="489675" cy="403925"/>
              </a:xfrm>
              <a:custGeom>
                <a:avLst/>
                <a:gdLst/>
                <a:ahLst/>
                <a:cxnLst/>
                <a:rect l="l" t="t" r="r" b="b"/>
                <a:pathLst>
                  <a:path w="19587" h="16157" extrusionOk="0">
                    <a:moveTo>
                      <a:pt x="7593" y="1"/>
                    </a:moveTo>
                    <a:cubicBezTo>
                      <a:pt x="7018" y="1"/>
                      <a:pt x="6440" y="232"/>
                      <a:pt x="6038" y="647"/>
                    </a:cubicBezTo>
                    <a:cubicBezTo>
                      <a:pt x="5498" y="1209"/>
                      <a:pt x="5331" y="2029"/>
                      <a:pt x="5583" y="2763"/>
                    </a:cubicBezTo>
                    <a:cubicBezTo>
                      <a:pt x="5487" y="2549"/>
                      <a:pt x="5250" y="2420"/>
                      <a:pt x="5018" y="2420"/>
                    </a:cubicBezTo>
                    <a:cubicBezTo>
                      <a:pt x="4930" y="2420"/>
                      <a:pt x="4843" y="2438"/>
                      <a:pt x="4765" y="2477"/>
                    </a:cubicBezTo>
                    <a:cubicBezTo>
                      <a:pt x="4517" y="2597"/>
                      <a:pt x="4318" y="2946"/>
                      <a:pt x="4365" y="3224"/>
                    </a:cubicBezTo>
                    <a:lnTo>
                      <a:pt x="4365" y="3224"/>
                    </a:lnTo>
                    <a:cubicBezTo>
                      <a:pt x="4248" y="2964"/>
                      <a:pt x="3980" y="2779"/>
                      <a:pt x="3695" y="2744"/>
                    </a:cubicBezTo>
                    <a:cubicBezTo>
                      <a:pt x="3661" y="2741"/>
                      <a:pt x="3628" y="2739"/>
                      <a:pt x="3594" y="2739"/>
                    </a:cubicBezTo>
                    <a:cubicBezTo>
                      <a:pt x="3297" y="2739"/>
                      <a:pt x="3005" y="2884"/>
                      <a:pt x="2808" y="3110"/>
                    </a:cubicBezTo>
                    <a:cubicBezTo>
                      <a:pt x="2585" y="3361"/>
                      <a:pt x="2485" y="3700"/>
                      <a:pt x="2479" y="4034"/>
                    </a:cubicBezTo>
                    <a:cubicBezTo>
                      <a:pt x="2479" y="4325"/>
                      <a:pt x="2461" y="4654"/>
                      <a:pt x="2598" y="4908"/>
                    </a:cubicBezTo>
                    <a:cubicBezTo>
                      <a:pt x="2399" y="4759"/>
                      <a:pt x="2156" y="4689"/>
                      <a:pt x="1910" y="4689"/>
                    </a:cubicBezTo>
                    <a:cubicBezTo>
                      <a:pt x="1582" y="4689"/>
                      <a:pt x="1249" y="4813"/>
                      <a:pt x="1007" y="5038"/>
                    </a:cubicBezTo>
                    <a:cubicBezTo>
                      <a:pt x="586" y="5432"/>
                      <a:pt x="448" y="6078"/>
                      <a:pt x="596" y="6637"/>
                    </a:cubicBezTo>
                    <a:cubicBezTo>
                      <a:pt x="745" y="7196"/>
                      <a:pt x="1174" y="7606"/>
                      <a:pt x="1666" y="7911"/>
                    </a:cubicBezTo>
                    <a:cubicBezTo>
                      <a:pt x="1664" y="7911"/>
                      <a:pt x="1662" y="7911"/>
                      <a:pt x="1661" y="7911"/>
                    </a:cubicBezTo>
                    <a:cubicBezTo>
                      <a:pt x="1480" y="7911"/>
                      <a:pt x="1305" y="8035"/>
                      <a:pt x="1245" y="8210"/>
                    </a:cubicBezTo>
                    <a:cubicBezTo>
                      <a:pt x="1187" y="8385"/>
                      <a:pt x="1253" y="8581"/>
                      <a:pt x="1401" y="8689"/>
                    </a:cubicBezTo>
                    <a:cubicBezTo>
                      <a:pt x="909" y="8713"/>
                      <a:pt x="435" y="9023"/>
                      <a:pt x="220" y="9471"/>
                    </a:cubicBezTo>
                    <a:cubicBezTo>
                      <a:pt x="1" y="9918"/>
                      <a:pt x="48" y="10480"/>
                      <a:pt x="334" y="10885"/>
                    </a:cubicBezTo>
                    <a:cubicBezTo>
                      <a:pt x="593" y="11249"/>
                      <a:pt x="1013" y="11497"/>
                      <a:pt x="1458" y="11497"/>
                    </a:cubicBezTo>
                    <a:cubicBezTo>
                      <a:pt x="1491" y="11497"/>
                      <a:pt x="1524" y="11495"/>
                      <a:pt x="1557" y="11492"/>
                    </a:cubicBezTo>
                    <a:lnTo>
                      <a:pt x="1557" y="11492"/>
                    </a:lnTo>
                    <a:cubicBezTo>
                      <a:pt x="1147" y="11545"/>
                      <a:pt x="820" y="11923"/>
                      <a:pt x="779" y="12333"/>
                    </a:cubicBezTo>
                    <a:cubicBezTo>
                      <a:pt x="737" y="12757"/>
                      <a:pt x="962" y="13181"/>
                      <a:pt x="1298" y="13440"/>
                    </a:cubicBezTo>
                    <a:cubicBezTo>
                      <a:pt x="1637" y="13697"/>
                      <a:pt x="2069" y="13811"/>
                      <a:pt x="2492" y="13819"/>
                    </a:cubicBezTo>
                    <a:cubicBezTo>
                      <a:pt x="2597" y="13822"/>
                      <a:pt x="2703" y="13824"/>
                      <a:pt x="2808" y="13824"/>
                    </a:cubicBezTo>
                    <a:cubicBezTo>
                      <a:pt x="3128" y="13824"/>
                      <a:pt x="3448" y="13804"/>
                      <a:pt x="3761" y="13737"/>
                    </a:cubicBezTo>
                    <a:lnTo>
                      <a:pt x="3761" y="13737"/>
                    </a:lnTo>
                    <a:cubicBezTo>
                      <a:pt x="3549" y="13832"/>
                      <a:pt x="3446" y="14105"/>
                      <a:pt x="3507" y="14330"/>
                    </a:cubicBezTo>
                    <a:cubicBezTo>
                      <a:pt x="3565" y="14555"/>
                      <a:pt x="3758" y="14730"/>
                      <a:pt x="3975" y="14812"/>
                    </a:cubicBezTo>
                    <a:cubicBezTo>
                      <a:pt x="4108" y="14863"/>
                      <a:pt x="4248" y="14883"/>
                      <a:pt x="4389" y="14883"/>
                    </a:cubicBezTo>
                    <a:cubicBezTo>
                      <a:pt x="4482" y="14883"/>
                      <a:pt x="4576" y="14874"/>
                      <a:pt x="4669" y="14860"/>
                    </a:cubicBezTo>
                    <a:cubicBezTo>
                      <a:pt x="5045" y="14799"/>
                      <a:pt x="5485" y="14685"/>
                      <a:pt x="5795" y="14460"/>
                    </a:cubicBezTo>
                    <a:lnTo>
                      <a:pt x="5795" y="14460"/>
                    </a:lnTo>
                    <a:cubicBezTo>
                      <a:pt x="5736" y="14743"/>
                      <a:pt x="5885" y="15055"/>
                      <a:pt x="6139" y="15193"/>
                    </a:cubicBezTo>
                    <a:cubicBezTo>
                      <a:pt x="6232" y="15242"/>
                      <a:pt x="6341" y="15266"/>
                      <a:pt x="6452" y="15266"/>
                    </a:cubicBezTo>
                    <a:cubicBezTo>
                      <a:pt x="6646" y="15266"/>
                      <a:pt x="6846" y="15195"/>
                      <a:pt x="6976" y="15063"/>
                    </a:cubicBezTo>
                    <a:lnTo>
                      <a:pt x="6976" y="15063"/>
                    </a:lnTo>
                    <a:cubicBezTo>
                      <a:pt x="6841" y="15355"/>
                      <a:pt x="6989" y="15723"/>
                      <a:pt x="7254" y="15898"/>
                    </a:cubicBezTo>
                    <a:cubicBezTo>
                      <a:pt x="7417" y="16006"/>
                      <a:pt x="7610" y="16053"/>
                      <a:pt x="7806" y="16053"/>
                    </a:cubicBezTo>
                    <a:cubicBezTo>
                      <a:pt x="7931" y="16053"/>
                      <a:pt x="8058" y="16033"/>
                      <a:pt x="8178" y="15998"/>
                    </a:cubicBezTo>
                    <a:cubicBezTo>
                      <a:pt x="8488" y="15908"/>
                      <a:pt x="8668" y="15731"/>
                      <a:pt x="8872" y="15479"/>
                    </a:cubicBezTo>
                    <a:cubicBezTo>
                      <a:pt x="9074" y="15889"/>
                      <a:pt x="9524" y="16157"/>
                      <a:pt x="9978" y="16157"/>
                    </a:cubicBezTo>
                    <a:cubicBezTo>
                      <a:pt x="10041" y="16157"/>
                      <a:pt x="10104" y="16152"/>
                      <a:pt x="10167" y="16141"/>
                    </a:cubicBezTo>
                    <a:cubicBezTo>
                      <a:pt x="10675" y="16051"/>
                      <a:pt x="11107" y="15601"/>
                      <a:pt x="11168" y="15085"/>
                    </a:cubicBezTo>
                    <a:cubicBezTo>
                      <a:pt x="11212" y="15197"/>
                      <a:pt x="11439" y="15248"/>
                      <a:pt x="11640" y="15248"/>
                    </a:cubicBezTo>
                    <a:cubicBezTo>
                      <a:pt x="11750" y="15248"/>
                      <a:pt x="11853" y="15233"/>
                      <a:pt x="11912" y="15204"/>
                    </a:cubicBezTo>
                    <a:cubicBezTo>
                      <a:pt x="12076" y="15111"/>
                      <a:pt x="12193" y="14878"/>
                      <a:pt x="12084" y="14724"/>
                    </a:cubicBezTo>
                    <a:lnTo>
                      <a:pt x="12084" y="14724"/>
                    </a:lnTo>
                    <a:cubicBezTo>
                      <a:pt x="12174" y="14838"/>
                      <a:pt x="12322" y="14900"/>
                      <a:pt x="12469" y="14900"/>
                    </a:cubicBezTo>
                    <a:cubicBezTo>
                      <a:pt x="12552" y="14900"/>
                      <a:pt x="12635" y="14880"/>
                      <a:pt x="12706" y="14838"/>
                    </a:cubicBezTo>
                    <a:cubicBezTo>
                      <a:pt x="12905" y="14724"/>
                      <a:pt x="13072" y="14499"/>
                      <a:pt x="12987" y="14282"/>
                    </a:cubicBezTo>
                    <a:lnTo>
                      <a:pt x="12987" y="14282"/>
                    </a:lnTo>
                    <a:cubicBezTo>
                      <a:pt x="13178" y="14481"/>
                      <a:pt x="13451" y="14591"/>
                      <a:pt x="13725" y="14591"/>
                    </a:cubicBezTo>
                    <a:cubicBezTo>
                      <a:pt x="13808" y="14591"/>
                      <a:pt x="13891" y="14581"/>
                      <a:pt x="13972" y="14560"/>
                    </a:cubicBezTo>
                    <a:cubicBezTo>
                      <a:pt x="14316" y="14468"/>
                      <a:pt x="14568" y="14219"/>
                      <a:pt x="14658" y="13872"/>
                    </a:cubicBezTo>
                    <a:cubicBezTo>
                      <a:pt x="14848" y="14107"/>
                      <a:pt x="15152" y="14241"/>
                      <a:pt x="15453" y="14241"/>
                    </a:cubicBezTo>
                    <a:cubicBezTo>
                      <a:pt x="15562" y="14241"/>
                      <a:pt x="15670" y="14223"/>
                      <a:pt x="15773" y="14187"/>
                    </a:cubicBezTo>
                    <a:cubicBezTo>
                      <a:pt x="15955" y="14121"/>
                      <a:pt x="16122" y="13994"/>
                      <a:pt x="16215" y="13827"/>
                    </a:cubicBezTo>
                    <a:cubicBezTo>
                      <a:pt x="16308" y="13655"/>
                      <a:pt x="16392" y="13408"/>
                      <a:pt x="16297" y="13242"/>
                    </a:cubicBezTo>
                    <a:lnTo>
                      <a:pt x="16297" y="13242"/>
                    </a:lnTo>
                    <a:cubicBezTo>
                      <a:pt x="16343" y="13246"/>
                      <a:pt x="16388" y="13248"/>
                      <a:pt x="16434" y="13248"/>
                    </a:cubicBezTo>
                    <a:cubicBezTo>
                      <a:pt x="16909" y="13248"/>
                      <a:pt x="17385" y="13026"/>
                      <a:pt x="17679" y="12654"/>
                    </a:cubicBezTo>
                    <a:cubicBezTo>
                      <a:pt x="17870" y="12418"/>
                      <a:pt x="17989" y="12121"/>
                      <a:pt x="17984" y="11817"/>
                    </a:cubicBezTo>
                    <a:cubicBezTo>
                      <a:pt x="17984" y="11512"/>
                      <a:pt x="17904" y="11134"/>
                      <a:pt x="17671" y="10943"/>
                    </a:cubicBezTo>
                    <a:lnTo>
                      <a:pt x="17671" y="10943"/>
                    </a:lnTo>
                    <a:cubicBezTo>
                      <a:pt x="17728" y="10951"/>
                      <a:pt x="17786" y="10955"/>
                      <a:pt x="17843" y="10955"/>
                    </a:cubicBezTo>
                    <a:cubicBezTo>
                      <a:pt x="18452" y="10955"/>
                      <a:pt x="19050" y="10516"/>
                      <a:pt x="19202" y="9921"/>
                    </a:cubicBezTo>
                    <a:cubicBezTo>
                      <a:pt x="19282" y="9608"/>
                      <a:pt x="19170" y="9224"/>
                      <a:pt x="18924" y="9020"/>
                    </a:cubicBezTo>
                    <a:cubicBezTo>
                      <a:pt x="19313" y="8870"/>
                      <a:pt x="19586" y="8464"/>
                      <a:pt x="19583" y="8046"/>
                    </a:cubicBezTo>
                    <a:cubicBezTo>
                      <a:pt x="19578" y="7630"/>
                      <a:pt x="19300" y="7222"/>
                      <a:pt x="18905" y="7082"/>
                    </a:cubicBezTo>
                    <a:cubicBezTo>
                      <a:pt x="19266" y="6730"/>
                      <a:pt x="19435" y="6190"/>
                      <a:pt x="19340" y="5692"/>
                    </a:cubicBezTo>
                    <a:cubicBezTo>
                      <a:pt x="19239" y="5197"/>
                      <a:pt x="18882" y="4760"/>
                      <a:pt x="18413" y="4572"/>
                    </a:cubicBezTo>
                    <a:cubicBezTo>
                      <a:pt x="18214" y="4489"/>
                      <a:pt x="17996" y="4446"/>
                      <a:pt x="17779" y="4446"/>
                    </a:cubicBezTo>
                    <a:cubicBezTo>
                      <a:pt x="17486" y="4446"/>
                      <a:pt x="17197" y="4525"/>
                      <a:pt x="16959" y="4691"/>
                    </a:cubicBezTo>
                    <a:cubicBezTo>
                      <a:pt x="17211" y="4188"/>
                      <a:pt x="17190" y="3557"/>
                      <a:pt x="16906" y="3075"/>
                    </a:cubicBezTo>
                    <a:cubicBezTo>
                      <a:pt x="16625" y="2591"/>
                      <a:pt x="16083" y="2268"/>
                      <a:pt x="15521" y="2244"/>
                    </a:cubicBezTo>
                    <a:cubicBezTo>
                      <a:pt x="15500" y="2243"/>
                      <a:pt x="15480" y="2243"/>
                      <a:pt x="15459" y="2243"/>
                    </a:cubicBezTo>
                    <a:cubicBezTo>
                      <a:pt x="14925" y="2243"/>
                      <a:pt x="14447" y="2536"/>
                      <a:pt x="14136" y="2977"/>
                    </a:cubicBezTo>
                    <a:cubicBezTo>
                      <a:pt x="14274" y="2257"/>
                      <a:pt x="13832" y="1468"/>
                      <a:pt x="13143" y="1216"/>
                    </a:cubicBezTo>
                    <a:cubicBezTo>
                      <a:pt x="12964" y="1150"/>
                      <a:pt x="12774" y="1118"/>
                      <a:pt x="12584" y="1118"/>
                    </a:cubicBezTo>
                    <a:cubicBezTo>
                      <a:pt x="12048" y="1118"/>
                      <a:pt x="11516" y="1375"/>
                      <a:pt x="11250" y="1847"/>
                    </a:cubicBezTo>
                    <a:cubicBezTo>
                      <a:pt x="11303" y="1450"/>
                      <a:pt x="10951" y="1052"/>
                      <a:pt x="10553" y="1052"/>
                    </a:cubicBezTo>
                    <a:cubicBezTo>
                      <a:pt x="10156" y="1052"/>
                      <a:pt x="9613" y="1336"/>
                      <a:pt x="9664" y="1730"/>
                    </a:cubicBezTo>
                    <a:cubicBezTo>
                      <a:pt x="9521" y="970"/>
                      <a:pt x="8925" y="308"/>
                      <a:pt x="8181" y="86"/>
                    </a:cubicBezTo>
                    <a:cubicBezTo>
                      <a:pt x="7990" y="29"/>
                      <a:pt x="7792" y="1"/>
                      <a:pt x="7593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" name="Google Shape;38;p2"/>
            <p:cNvSpPr/>
            <p:nvPr/>
          </p:nvSpPr>
          <p:spPr>
            <a:xfrm>
              <a:off x="8425825" y="2962025"/>
              <a:ext cx="282787" cy="327769"/>
            </a:xfrm>
            <a:custGeom>
              <a:avLst/>
              <a:gdLst/>
              <a:ahLst/>
              <a:cxnLst/>
              <a:rect l="l" t="t" r="r" b="b"/>
              <a:pathLst>
                <a:path w="4079" h="4728" extrusionOk="0">
                  <a:moveTo>
                    <a:pt x="2102" y="0"/>
                  </a:moveTo>
                  <a:cubicBezTo>
                    <a:pt x="2041" y="0"/>
                    <a:pt x="1979" y="4"/>
                    <a:pt x="1918" y="11"/>
                  </a:cubicBezTo>
                  <a:cubicBezTo>
                    <a:pt x="1444" y="67"/>
                    <a:pt x="1012" y="340"/>
                    <a:pt x="689" y="695"/>
                  </a:cubicBezTo>
                  <a:cubicBezTo>
                    <a:pt x="345" y="1071"/>
                    <a:pt x="106" y="1555"/>
                    <a:pt x="53" y="2064"/>
                  </a:cubicBezTo>
                  <a:cubicBezTo>
                    <a:pt x="0" y="2575"/>
                    <a:pt x="146" y="3107"/>
                    <a:pt x="480" y="3499"/>
                  </a:cubicBezTo>
                  <a:cubicBezTo>
                    <a:pt x="599" y="3637"/>
                    <a:pt x="747" y="3758"/>
                    <a:pt x="925" y="3806"/>
                  </a:cubicBezTo>
                  <a:cubicBezTo>
                    <a:pt x="963" y="3816"/>
                    <a:pt x="1003" y="3821"/>
                    <a:pt x="1045" y="3821"/>
                  </a:cubicBezTo>
                  <a:cubicBezTo>
                    <a:pt x="1194" y="3821"/>
                    <a:pt x="1354" y="3759"/>
                    <a:pt x="1441" y="3645"/>
                  </a:cubicBezTo>
                  <a:lnTo>
                    <a:pt x="1441" y="3645"/>
                  </a:lnTo>
                  <a:cubicBezTo>
                    <a:pt x="1391" y="3777"/>
                    <a:pt x="1473" y="3941"/>
                    <a:pt x="1608" y="3978"/>
                  </a:cubicBezTo>
                  <a:cubicBezTo>
                    <a:pt x="1624" y="3982"/>
                    <a:pt x="1640" y="3984"/>
                    <a:pt x="1656" y="3984"/>
                  </a:cubicBezTo>
                  <a:cubicBezTo>
                    <a:pt x="1781" y="3984"/>
                    <a:pt x="1910" y="3872"/>
                    <a:pt x="1934" y="3748"/>
                  </a:cubicBezTo>
                  <a:cubicBezTo>
                    <a:pt x="1960" y="4023"/>
                    <a:pt x="1997" y="4322"/>
                    <a:pt x="2185" y="4524"/>
                  </a:cubicBezTo>
                  <a:cubicBezTo>
                    <a:pt x="2304" y="4655"/>
                    <a:pt x="2481" y="4728"/>
                    <a:pt x="2657" y="4728"/>
                  </a:cubicBezTo>
                  <a:cubicBezTo>
                    <a:pt x="2704" y="4728"/>
                    <a:pt x="2751" y="4722"/>
                    <a:pt x="2797" y="4712"/>
                  </a:cubicBezTo>
                  <a:cubicBezTo>
                    <a:pt x="3017" y="4661"/>
                    <a:pt x="3202" y="4492"/>
                    <a:pt x="3268" y="4275"/>
                  </a:cubicBezTo>
                  <a:cubicBezTo>
                    <a:pt x="3456" y="3663"/>
                    <a:pt x="3906" y="3229"/>
                    <a:pt x="3991" y="2596"/>
                  </a:cubicBezTo>
                  <a:cubicBezTo>
                    <a:pt x="4078" y="1966"/>
                    <a:pt x="3951" y="1290"/>
                    <a:pt x="3575" y="777"/>
                  </a:cubicBezTo>
                  <a:cubicBezTo>
                    <a:pt x="3234" y="313"/>
                    <a:pt x="2672" y="0"/>
                    <a:pt x="2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7900628" y="3133254"/>
              <a:ext cx="384074" cy="328947"/>
            </a:xfrm>
            <a:custGeom>
              <a:avLst/>
              <a:gdLst/>
              <a:ahLst/>
              <a:cxnLst/>
              <a:rect l="l" t="t" r="r" b="b"/>
              <a:pathLst>
                <a:path w="5540" h="4745" extrusionOk="0">
                  <a:moveTo>
                    <a:pt x="2665" y="0"/>
                  </a:moveTo>
                  <a:cubicBezTo>
                    <a:pt x="1972" y="0"/>
                    <a:pt x="1282" y="293"/>
                    <a:pt x="803" y="796"/>
                  </a:cubicBezTo>
                  <a:cubicBezTo>
                    <a:pt x="374" y="1254"/>
                    <a:pt x="122" y="1863"/>
                    <a:pt x="61" y="2485"/>
                  </a:cubicBezTo>
                  <a:cubicBezTo>
                    <a:pt x="0" y="3108"/>
                    <a:pt x="127" y="3772"/>
                    <a:pt x="440" y="4315"/>
                  </a:cubicBezTo>
                  <a:cubicBezTo>
                    <a:pt x="593" y="4581"/>
                    <a:pt x="896" y="4745"/>
                    <a:pt x="1197" y="4745"/>
                  </a:cubicBezTo>
                  <a:cubicBezTo>
                    <a:pt x="1255" y="4745"/>
                    <a:pt x="1314" y="4739"/>
                    <a:pt x="1372" y="4726"/>
                  </a:cubicBezTo>
                  <a:cubicBezTo>
                    <a:pt x="1727" y="4646"/>
                    <a:pt x="2010" y="4318"/>
                    <a:pt x="2039" y="3955"/>
                  </a:cubicBezTo>
                  <a:cubicBezTo>
                    <a:pt x="2330" y="4123"/>
                    <a:pt x="2629" y="4203"/>
                    <a:pt x="2941" y="4203"/>
                  </a:cubicBezTo>
                  <a:cubicBezTo>
                    <a:pt x="3098" y="4203"/>
                    <a:pt x="3258" y="4183"/>
                    <a:pt x="3422" y="4143"/>
                  </a:cubicBezTo>
                  <a:cubicBezTo>
                    <a:pt x="3617" y="4095"/>
                    <a:pt x="3813" y="4011"/>
                    <a:pt x="3951" y="3865"/>
                  </a:cubicBezTo>
                  <a:cubicBezTo>
                    <a:pt x="4091" y="3719"/>
                    <a:pt x="4160" y="3494"/>
                    <a:pt x="4084" y="3306"/>
                  </a:cubicBezTo>
                  <a:lnTo>
                    <a:pt x="4084" y="3306"/>
                  </a:lnTo>
                  <a:cubicBezTo>
                    <a:pt x="4201" y="3371"/>
                    <a:pt x="4331" y="3401"/>
                    <a:pt x="4463" y="3401"/>
                  </a:cubicBezTo>
                  <a:cubicBezTo>
                    <a:pt x="4772" y="3401"/>
                    <a:pt x="5091" y="3238"/>
                    <a:pt x="5275" y="2983"/>
                  </a:cubicBezTo>
                  <a:cubicBezTo>
                    <a:pt x="5537" y="2623"/>
                    <a:pt x="5540" y="2115"/>
                    <a:pt x="5344" y="1712"/>
                  </a:cubicBezTo>
                  <a:cubicBezTo>
                    <a:pt x="5225" y="1466"/>
                    <a:pt x="5037" y="1249"/>
                    <a:pt x="4806" y="1100"/>
                  </a:cubicBezTo>
                  <a:cubicBezTo>
                    <a:pt x="4158" y="679"/>
                    <a:pt x="3681" y="91"/>
                    <a:pt x="2905" y="12"/>
                  </a:cubicBezTo>
                  <a:cubicBezTo>
                    <a:pt x="2825" y="4"/>
                    <a:pt x="2745" y="0"/>
                    <a:pt x="26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>
            <a:off x="7611786" y="4005202"/>
            <a:ext cx="1010534" cy="807935"/>
            <a:chOff x="2340025" y="2852225"/>
            <a:chExt cx="379700" cy="303575"/>
          </a:xfrm>
        </p:grpSpPr>
        <p:sp>
          <p:nvSpPr>
            <p:cNvPr id="41" name="Google Shape;41;p2"/>
            <p:cNvSpPr/>
            <p:nvPr/>
          </p:nvSpPr>
          <p:spPr>
            <a:xfrm>
              <a:off x="2340025" y="2852225"/>
              <a:ext cx="379700" cy="303575"/>
            </a:xfrm>
            <a:custGeom>
              <a:avLst/>
              <a:gdLst/>
              <a:ahLst/>
              <a:cxnLst/>
              <a:rect l="l" t="t" r="r" b="b"/>
              <a:pathLst>
                <a:path w="15188" h="12143" extrusionOk="0">
                  <a:moveTo>
                    <a:pt x="8045" y="0"/>
                  </a:moveTo>
                  <a:cubicBezTo>
                    <a:pt x="7853" y="0"/>
                    <a:pt x="7660" y="41"/>
                    <a:pt x="7486" y="124"/>
                  </a:cubicBezTo>
                  <a:cubicBezTo>
                    <a:pt x="7055" y="328"/>
                    <a:pt x="6808" y="834"/>
                    <a:pt x="6790" y="1311"/>
                  </a:cubicBezTo>
                  <a:cubicBezTo>
                    <a:pt x="6622" y="1054"/>
                    <a:pt x="6314" y="919"/>
                    <a:pt x="6006" y="919"/>
                  </a:cubicBezTo>
                  <a:cubicBezTo>
                    <a:pt x="5877" y="919"/>
                    <a:pt x="5749" y="943"/>
                    <a:pt x="5630" y="990"/>
                  </a:cubicBezTo>
                  <a:cubicBezTo>
                    <a:pt x="5230" y="1152"/>
                    <a:pt x="4949" y="1549"/>
                    <a:pt x="4857" y="1973"/>
                  </a:cubicBezTo>
                  <a:cubicBezTo>
                    <a:pt x="4764" y="2396"/>
                    <a:pt x="4825" y="2804"/>
                    <a:pt x="4971" y="3212"/>
                  </a:cubicBezTo>
                  <a:cubicBezTo>
                    <a:pt x="4745" y="3010"/>
                    <a:pt x="4440" y="2907"/>
                    <a:pt x="4136" y="2907"/>
                  </a:cubicBezTo>
                  <a:cubicBezTo>
                    <a:pt x="3880" y="2907"/>
                    <a:pt x="3626" y="2980"/>
                    <a:pt x="3419" y="3130"/>
                  </a:cubicBezTo>
                  <a:cubicBezTo>
                    <a:pt x="2963" y="3453"/>
                    <a:pt x="2746" y="4125"/>
                    <a:pt x="2966" y="4642"/>
                  </a:cubicBezTo>
                  <a:cubicBezTo>
                    <a:pt x="2821" y="4506"/>
                    <a:pt x="2623" y="4439"/>
                    <a:pt x="2426" y="4439"/>
                  </a:cubicBezTo>
                  <a:cubicBezTo>
                    <a:pt x="2200" y="4439"/>
                    <a:pt x="1973" y="4527"/>
                    <a:pt x="1825" y="4700"/>
                  </a:cubicBezTo>
                  <a:cubicBezTo>
                    <a:pt x="1549" y="5026"/>
                    <a:pt x="1719" y="5770"/>
                    <a:pt x="2055" y="6032"/>
                  </a:cubicBezTo>
                  <a:cubicBezTo>
                    <a:pt x="1957" y="6002"/>
                    <a:pt x="1855" y="5988"/>
                    <a:pt x="1754" y="5988"/>
                  </a:cubicBezTo>
                  <a:cubicBezTo>
                    <a:pt x="1339" y="5988"/>
                    <a:pt x="923" y="6225"/>
                    <a:pt x="699" y="6580"/>
                  </a:cubicBezTo>
                  <a:cubicBezTo>
                    <a:pt x="421" y="7028"/>
                    <a:pt x="424" y="7613"/>
                    <a:pt x="646" y="8090"/>
                  </a:cubicBezTo>
                  <a:cubicBezTo>
                    <a:pt x="866" y="8566"/>
                    <a:pt x="1441" y="9014"/>
                    <a:pt x="1912" y="9239"/>
                  </a:cubicBezTo>
                  <a:cubicBezTo>
                    <a:pt x="1740" y="9190"/>
                    <a:pt x="1559" y="9162"/>
                    <a:pt x="1380" y="9162"/>
                  </a:cubicBezTo>
                  <a:cubicBezTo>
                    <a:pt x="1241" y="9162"/>
                    <a:pt x="1101" y="9179"/>
                    <a:pt x="967" y="9215"/>
                  </a:cubicBezTo>
                  <a:cubicBezTo>
                    <a:pt x="660" y="9302"/>
                    <a:pt x="374" y="9496"/>
                    <a:pt x="217" y="9779"/>
                  </a:cubicBezTo>
                  <a:cubicBezTo>
                    <a:pt x="0" y="10171"/>
                    <a:pt x="64" y="10674"/>
                    <a:pt x="268" y="11077"/>
                  </a:cubicBezTo>
                  <a:cubicBezTo>
                    <a:pt x="474" y="11477"/>
                    <a:pt x="800" y="11797"/>
                    <a:pt x="1126" y="12112"/>
                  </a:cubicBezTo>
                  <a:cubicBezTo>
                    <a:pt x="1433" y="12125"/>
                    <a:pt x="1740" y="12136"/>
                    <a:pt x="2052" y="12139"/>
                  </a:cubicBezTo>
                  <a:cubicBezTo>
                    <a:pt x="2249" y="12141"/>
                    <a:pt x="2446" y="12143"/>
                    <a:pt x="2644" y="12143"/>
                  </a:cubicBezTo>
                  <a:cubicBezTo>
                    <a:pt x="6239" y="12143"/>
                    <a:pt x="9901" y="11675"/>
                    <a:pt x="13455" y="11188"/>
                  </a:cubicBezTo>
                  <a:cubicBezTo>
                    <a:pt x="13704" y="11156"/>
                    <a:pt x="13948" y="11122"/>
                    <a:pt x="14194" y="11090"/>
                  </a:cubicBezTo>
                  <a:cubicBezTo>
                    <a:pt x="14589" y="11034"/>
                    <a:pt x="14917" y="10672"/>
                    <a:pt x="14933" y="10274"/>
                  </a:cubicBezTo>
                  <a:cubicBezTo>
                    <a:pt x="14946" y="9877"/>
                    <a:pt x="14528" y="9591"/>
                    <a:pt x="14133" y="9501"/>
                  </a:cubicBezTo>
                  <a:cubicBezTo>
                    <a:pt x="14734" y="9347"/>
                    <a:pt x="15187" y="8752"/>
                    <a:pt x="15174" y="8137"/>
                  </a:cubicBezTo>
                  <a:cubicBezTo>
                    <a:pt x="15161" y="7520"/>
                    <a:pt x="14647" y="7131"/>
                    <a:pt x="14040" y="7007"/>
                  </a:cubicBezTo>
                  <a:cubicBezTo>
                    <a:pt x="14395" y="6668"/>
                    <a:pt x="14597" y="6172"/>
                    <a:pt x="14583" y="5680"/>
                  </a:cubicBezTo>
                  <a:cubicBezTo>
                    <a:pt x="14570" y="5187"/>
                    <a:pt x="14345" y="4703"/>
                    <a:pt x="13974" y="4380"/>
                  </a:cubicBezTo>
                  <a:cubicBezTo>
                    <a:pt x="13813" y="4237"/>
                    <a:pt x="13622" y="4125"/>
                    <a:pt x="13405" y="4091"/>
                  </a:cubicBezTo>
                  <a:cubicBezTo>
                    <a:pt x="13380" y="4087"/>
                    <a:pt x="13354" y="4085"/>
                    <a:pt x="13328" y="4085"/>
                  </a:cubicBezTo>
                  <a:cubicBezTo>
                    <a:pt x="13129" y="4085"/>
                    <a:pt x="12898" y="4187"/>
                    <a:pt x="12769" y="4327"/>
                  </a:cubicBezTo>
                  <a:cubicBezTo>
                    <a:pt x="13069" y="3903"/>
                    <a:pt x="13259" y="3387"/>
                    <a:pt x="13227" y="2870"/>
                  </a:cubicBezTo>
                  <a:cubicBezTo>
                    <a:pt x="13190" y="2354"/>
                    <a:pt x="12907" y="1840"/>
                    <a:pt x="12438" y="1610"/>
                  </a:cubicBezTo>
                  <a:cubicBezTo>
                    <a:pt x="12255" y="1518"/>
                    <a:pt x="12042" y="1469"/>
                    <a:pt x="11833" y="1469"/>
                  </a:cubicBezTo>
                  <a:cubicBezTo>
                    <a:pt x="11515" y="1469"/>
                    <a:pt x="11208" y="1583"/>
                    <a:pt x="11027" y="1837"/>
                  </a:cubicBezTo>
                  <a:cubicBezTo>
                    <a:pt x="11083" y="1430"/>
                    <a:pt x="10794" y="1003"/>
                    <a:pt x="10397" y="908"/>
                  </a:cubicBezTo>
                  <a:cubicBezTo>
                    <a:pt x="10350" y="897"/>
                    <a:pt x="10301" y="891"/>
                    <a:pt x="10252" y="891"/>
                  </a:cubicBezTo>
                  <a:cubicBezTo>
                    <a:pt x="9885" y="891"/>
                    <a:pt x="9475" y="1189"/>
                    <a:pt x="9353" y="1530"/>
                  </a:cubicBezTo>
                  <a:cubicBezTo>
                    <a:pt x="9430" y="1056"/>
                    <a:pt x="9226" y="551"/>
                    <a:pt x="8845" y="262"/>
                  </a:cubicBezTo>
                  <a:cubicBezTo>
                    <a:pt x="8617" y="90"/>
                    <a:pt x="8331" y="0"/>
                    <a:pt x="8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382450" y="2918550"/>
              <a:ext cx="301725" cy="237200"/>
            </a:xfrm>
            <a:custGeom>
              <a:avLst/>
              <a:gdLst/>
              <a:ahLst/>
              <a:cxnLst/>
              <a:rect l="l" t="t" r="r" b="b"/>
              <a:pathLst>
                <a:path w="12069" h="9488" extrusionOk="0">
                  <a:moveTo>
                    <a:pt x="7672" y="0"/>
                  </a:moveTo>
                  <a:cubicBezTo>
                    <a:pt x="7260" y="0"/>
                    <a:pt x="6850" y="262"/>
                    <a:pt x="6613" y="612"/>
                  </a:cubicBezTo>
                  <a:cubicBezTo>
                    <a:pt x="6327" y="1033"/>
                    <a:pt x="6131" y="1523"/>
                    <a:pt x="6065" y="2029"/>
                  </a:cubicBezTo>
                  <a:cubicBezTo>
                    <a:pt x="5912" y="1604"/>
                    <a:pt x="5457" y="1340"/>
                    <a:pt x="5005" y="1340"/>
                  </a:cubicBezTo>
                  <a:cubicBezTo>
                    <a:pt x="4947" y="1340"/>
                    <a:pt x="4888" y="1344"/>
                    <a:pt x="4831" y="1353"/>
                  </a:cubicBezTo>
                  <a:cubicBezTo>
                    <a:pt x="4328" y="1435"/>
                    <a:pt x="3907" y="1822"/>
                    <a:pt x="3708" y="2293"/>
                  </a:cubicBezTo>
                  <a:cubicBezTo>
                    <a:pt x="3509" y="2762"/>
                    <a:pt x="3517" y="3263"/>
                    <a:pt x="3631" y="3760"/>
                  </a:cubicBezTo>
                  <a:cubicBezTo>
                    <a:pt x="3450" y="3481"/>
                    <a:pt x="3118" y="3331"/>
                    <a:pt x="2785" y="3331"/>
                  </a:cubicBezTo>
                  <a:cubicBezTo>
                    <a:pt x="2631" y="3331"/>
                    <a:pt x="2478" y="3363"/>
                    <a:pt x="2339" y="3429"/>
                  </a:cubicBezTo>
                  <a:cubicBezTo>
                    <a:pt x="1897" y="3633"/>
                    <a:pt x="1627" y="4121"/>
                    <a:pt x="1613" y="4608"/>
                  </a:cubicBezTo>
                  <a:cubicBezTo>
                    <a:pt x="1600" y="5169"/>
                    <a:pt x="1910" y="5741"/>
                    <a:pt x="2405" y="6014"/>
                  </a:cubicBezTo>
                  <a:cubicBezTo>
                    <a:pt x="2384" y="6011"/>
                    <a:pt x="2363" y="6009"/>
                    <a:pt x="2342" y="6009"/>
                  </a:cubicBezTo>
                  <a:cubicBezTo>
                    <a:pt x="2210" y="6009"/>
                    <a:pt x="2080" y="6073"/>
                    <a:pt x="2003" y="6178"/>
                  </a:cubicBezTo>
                  <a:cubicBezTo>
                    <a:pt x="1915" y="6303"/>
                    <a:pt x="1915" y="6514"/>
                    <a:pt x="1984" y="6649"/>
                  </a:cubicBezTo>
                  <a:cubicBezTo>
                    <a:pt x="1984" y="6663"/>
                    <a:pt x="1981" y="6676"/>
                    <a:pt x="1981" y="6689"/>
                  </a:cubicBezTo>
                  <a:cubicBezTo>
                    <a:pt x="1835" y="6633"/>
                    <a:pt x="1679" y="6607"/>
                    <a:pt x="1522" y="6607"/>
                  </a:cubicBezTo>
                  <a:cubicBezTo>
                    <a:pt x="1057" y="6607"/>
                    <a:pt x="587" y="6841"/>
                    <a:pt x="337" y="7237"/>
                  </a:cubicBezTo>
                  <a:cubicBezTo>
                    <a:pt x="1" y="7767"/>
                    <a:pt x="93" y="8530"/>
                    <a:pt x="543" y="8961"/>
                  </a:cubicBezTo>
                  <a:cubicBezTo>
                    <a:pt x="371" y="8975"/>
                    <a:pt x="316" y="9284"/>
                    <a:pt x="353" y="9456"/>
                  </a:cubicBezTo>
                  <a:cubicBezTo>
                    <a:pt x="353" y="9462"/>
                    <a:pt x="355" y="9472"/>
                    <a:pt x="358" y="9483"/>
                  </a:cubicBezTo>
                  <a:cubicBezTo>
                    <a:pt x="555" y="9486"/>
                    <a:pt x="752" y="9487"/>
                    <a:pt x="949" y="9487"/>
                  </a:cubicBezTo>
                  <a:cubicBezTo>
                    <a:pt x="4545" y="9487"/>
                    <a:pt x="8206" y="9019"/>
                    <a:pt x="11764" y="8532"/>
                  </a:cubicBezTo>
                  <a:cubicBezTo>
                    <a:pt x="11721" y="8424"/>
                    <a:pt x="11652" y="8331"/>
                    <a:pt x="11552" y="8283"/>
                  </a:cubicBezTo>
                  <a:cubicBezTo>
                    <a:pt x="11872" y="8124"/>
                    <a:pt x="12068" y="7746"/>
                    <a:pt x="12007" y="7378"/>
                  </a:cubicBezTo>
                  <a:cubicBezTo>
                    <a:pt x="11954" y="7023"/>
                    <a:pt x="11681" y="6721"/>
                    <a:pt x="11329" y="6663"/>
                  </a:cubicBezTo>
                  <a:cubicBezTo>
                    <a:pt x="11607" y="6416"/>
                    <a:pt x="11769" y="6046"/>
                    <a:pt x="11758" y="5675"/>
                  </a:cubicBezTo>
                  <a:cubicBezTo>
                    <a:pt x="11748" y="5307"/>
                    <a:pt x="11568" y="4947"/>
                    <a:pt x="11279" y="4716"/>
                  </a:cubicBezTo>
                  <a:cubicBezTo>
                    <a:pt x="11170" y="4629"/>
                    <a:pt x="11043" y="4563"/>
                    <a:pt x="10908" y="4544"/>
                  </a:cubicBezTo>
                  <a:cubicBezTo>
                    <a:pt x="10856" y="4538"/>
                    <a:pt x="10801" y="4531"/>
                    <a:pt x="10747" y="4531"/>
                  </a:cubicBezTo>
                  <a:cubicBezTo>
                    <a:pt x="10691" y="4531"/>
                    <a:pt x="10637" y="4538"/>
                    <a:pt x="10590" y="4560"/>
                  </a:cubicBezTo>
                  <a:cubicBezTo>
                    <a:pt x="10898" y="4309"/>
                    <a:pt x="11075" y="3898"/>
                    <a:pt x="11038" y="3501"/>
                  </a:cubicBezTo>
                  <a:cubicBezTo>
                    <a:pt x="11001" y="3075"/>
                    <a:pt x="10720" y="2680"/>
                    <a:pt x="10328" y="2505"/>
                  </a:cubicBezTo>
                  <a:cubicBezTo>
                    <a:pt x="10232" y="2462"/>
                    <a:pt x="10125" y="2428"/>
                    <a:pt x="10019" y="2428"/>
                  </a:cubicBezTo>
                  <a:cubicBezTo>
                    <a:pt x="10002" y="2428"/>
                    <a:pt x="9985" y="2429"/>
                    <a:pt x="9968" y="2431"/>
                  </a:cubicBezTo>
                  <a:cubicBezTo>
                    <a:pt x="9854" y="2444"/>
                    <a:pt x="9735" y="2420"/>
                    <a:pt x="9669" y="2503"/>
                  </a:cubicBezTo>
                  <a:cubicBezTo>
                    <a:pt x="9830" y="2280"/>
                    <a:pt x="9764" y="1928"/>
                    <a:pt x="9531" y="1782"/>
                  </a:cubicBezTo>
                  <a:cubicBezTo>
                    <a:pt x="9440" y="1724"/>
                    <a:pt x="9338" y="1695"/>
                    <a:pt x="9241" y="1695"/>
                  </a:cubicBezTo>
                  <a:cubicBezTo>
                    <a:pt x="9085" y="1695"/>
                    <a:pt x="8939" y="1771"/>
                    <a:pt x="8864" y="1928"/>
                  </a:cubicBezTo>
                  <a:cubicBezTo>
                    <a:pt x="8856" y="1549"/>
                    <a:pt x="8832" y="1163"/>
                    <a:pt x="8697" y="810"/>
                  </a:cubicBezTo>
                  <a:cubicBezTo>
                    <a:pt x="8562" y="458"/>
                    <a:pt x="8287" y="138"/>
                    <a:pt x="7924" y="35"/>
                  </a:cubicBezTo>
                  <a:cubicBezTo>
                    <a:pt x="7841" y="11"/>
                    <a:pt x="7756" y="0"/>
                    <a:pt x="767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2"/>
          <p:cNvSpPr/>
          <p:nvPr/>
        </p:nvSpPr>
        <p:spPr>
          <a:xfrm>
            <a:off x="7291375" y="182798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2"/>
          <p:cNvGrpSpPr/>
          <p:nvPr/>
        </p:nvGrpSpPr>
        <p:grpSpPr>
          <a:xfrm>
            <a:off x="8173411" y="729404"/>
            <a:ext cx="565859" cy="610806"/>
            <a:chOff x="7899736" y="1176654"/>
            <a:chExt cx="565859" cy="610806"/>
          </a:xfrm>
        </p:grpSpPr>
        <p:sp>
          <p:nvSpPr>
            <p:cNvPr id="45" name="Google Shape;45;p2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2"/>
          <p:cNvGrpSpPr/>
          <p:nvPr/>
        </p:nvGrpSpPr>
        <p:grpSpPr>
          <a:xfrm>
            <a:off x="4742661" y="4454879"/>
            <a:ext cx="467337" cy="339277"/>
            <a:chOff x="151611" y="4382879"/>
            <a:chExt cx="467337" cy="339277"/>
          </a:xfrm>
        </p:grpSpPr>
        <p:sp>
          <p:nvSpPr>
            <p:cNvPr id="49" name="Google Shape;49;p2"/>
            <p:cNvSpPr/>
            <p:nvPr/>
          </p:nvSpPr>
          <p:spPr>
            <a:xfrm>
              <a:off x="151611" y="4382879"/>
              <a:ext cx="467337" cy="339277"/>
            </a:xfrm>
            <a:custGeom>
              <a:avLst/>
              <a:gdLst/>
              <a:ahLst/>
              <a:cxnLst/>
              <a:rect l="l" t="t" r="r" b="b"/>
              <a:pathLst>
                <a:path w="6741" h="4894" extrusionOk="0">
                  <a:moveTo>
                    <a:pt x="1401" y="0"/>
                  </a:moveTo>
                  <a:cubicBezTo>
                    <a:pt x="881" y="0"/>
                    <a:pt x="406" y="390"/>
                    <a:pt x="208" y="872"/>
                  </a:cubicBezTo>
                  <a:cubicBezTo>
                    <a:pt x="1" y="1370"/>
                    <a:pt x="43" y="1934"/>
                    <a:pt x="189" y="2456"/>
                  </a:cubicBezTo>
                  <a:cubicBezTo>
                    <a:pt x="388" y="3168"/>
                    <a:pt x="777" y="3822"/>
                    <a:pt x="1309" y="4336"/>
                  </a:cubicBezTo>
                  <a:cubicBezTo>
                    <a:pt x="1754" y="4762"/>
                    <a:pt x="2458" y="4893"/>
                    <a:pt x="3198" y="4893"/>
                  </a:cubicBezTo>
                  <a:cubicBezTo>
                    <a:pt x="3901" y="4893"/>
                    <a:pt x="4638" y="4774"/>
                    <a:pt x="5215" y="4678"/>
                  </a:cubicBezTo>
                  <a:cubicBezTo>
                    <a:pt x="5755" y="4588"/>
                    <a:pt x="6272" y="4262"/>
                    <a:pt x="6507" y="3769"/>
                  </a:cubicBezTo>
                  <a:cubicBezTo>
                    <a:pt x="6740" y="3277"/>
                    <a:pt x="6632" y="2615"/>
                    <a:pt x="6192" y="2286"/>
                  </a:cubicBezTo>
                  <a:cubicBezTo>
                    <a:pt x="5988" y="2135"/>
                    <a:pt x="5734" y="2064"/>
                    <a:pt x="5478" y="2064"/>
                  </a:cubicBezTo>
                  <a:cubicBezTo>
                    <a:pt x="5336" y="2064"/>
                    <a:pt x="5194" y="2086"/>
                    <a:pt x="5059" y="2127"/>
                  </a:cubicBezTo>
                  <a:cubicBezTo>
                    <a:pt x="4683" y="2241"/>
                    <a:pt x="4365" y="2456"/>
                    <a:pt x="4092" y="2739"/>
                  </a:cubicBezTo>
                  <a:cubicBezTo>
                    <a:pt x="4219" y="2421"/>
                    <a:pt x="3997" y="2019"/>
                    <a:pt x="3663" y="1953"/>
                  </a:cubicBezTo>
                  <a:cubicBezTo>
                    <a:pt x="3631" y="1946"/>
                    <a:pt x="3597" y="1943"/>
                    <a:pt x="3562" y="1943"/>
                  </a:cubicBezTo>
                  <a:cubicBezTo>
                    <a:pt x="3247" y="1943"/>
                    <a:pt x="2884" y="2206"/>
                    <a:pt x="2882" y="2514"/>
                  </a:cubicBezTo>
                  <a:cubicBezTo>
                    <a:pt x="2866" y="1982"/>
                    <a:pt x="2842" y="1431"/>
                    <a:pt x="2633" y="941"/>
                  </a:cubicBezTo>
                  <a:cubicBezTo>
                    <a:pt x="2421" y="451"/>
                    <a:pt x="1974" y="25"/>
                    <a:pt x="1442" y="1"/>
                  </a:cubicBezTo>
                  <a:cubicBezTo>
                    <a:pt x="1428" y="0"/>
                    <a:pt x="1414" y="0"/>
                    <a:pt x="14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83778" y="4459620"/>
              <a:ext cx="377696" cy="241944"/>
            </a:xfrm>
            <a:custGeom>
              <a:avLst/>
              <a:gdLst/>
              <a:ahLst/>
              <a:cxnLst/>
              <a:rect l="l" t="t" r="r" b="b"/>
              <a:pathLst>
                <a:path w="5448" h="3490" extrusionOk="0">
                  <a:moveTo>
                    <a:pt x="839" y="0"/>
                  </a:moveTo>
                  <a:cubicBezTo>
                    <a:pt x="730" y="0"/>
                    <a:pt x="623" y="26"/>
                    <a:pt x="530" y="83"/>
                  </a:cubicBezTo>
                  <a:cubicBezTo>
                    <a:pt x="265" y="250"/>
                    <a:pt x="194" y="599"/>
                    <a:pt x="207" y="912"/>
                  </a:cubicBezTo>
                  <a:cubicBezTo>
                    <a:pt x="228" y="1481"/>
                    <a:pt x="453" y="2040"/>
                    <a:pt x="829" y="2466"/>
                  </a:cubicBezTo>
                  <a:cubicBezTo>
                    <a:pt x="583" y="2480"/>
                    <a:pt x="395" y="2583"/>
                    <a:pt x="188" y="2713"/>
                  </a:cubicBezTo>
                  <a:cubicBezTo>
                    <a:pt x="96" y="2768"/>
                    <a:pt x="0" y="2861"/>
                    <a:pt x="22" y="2967"/>
                  </a:cubicBezTo>
                  <a:cubicBezTo>
                    <a:pt x="45" y="3075"/>
                    <a:pt x="178" y="3118"/>
                    <a:pt x="286" y="3128"/>
                  </a:cubicBezTo>
                  <a:cubicBezTo>
                    <a:pt x="318" y="3131"/>
                    <a:pt x="349" y="3132"/>
                    <a:pt x="380" y="3132"/>
                  </a:cubicBezTo>
                  <a:cubicBezTo>
                    <a:pt x="643" y="3132"/>
                    <a:pt x="905" y="3044"/>
                    <a:pt x="1118" y="2887"/>
                  </a:cubicBezTo>
                  <a:lnTo>
                    <a:pt x="1118" y="2887"/>
                  </a:lnTo>
                  <a:cubicBezTo>
                    <a:pt x="1020" y="2985"/>
                    <a:pt x="1118" y="3208"/>
                    <a:pt x="1242" y="3261"/>
                  </a:cubicBezTo>
                  <a:cubicBezTo>
                    <a:pt x="1273" y="3274"/>
                    <a:pt x="1306" y="3280"/>
                    <a:pt x="1339" y="3280"/>
                  </a:cubicBezTo>
                  <a:cubicBezTo>
                    <a:pt x="1440" y="3280"/>
                    <a:pt x="1543" y="3223"/>
                    <a:pt x="1605" y="3139"/>
                  </a:cubicBezTo>
                  <a:cubicBezTo>
                    <a:pt x="1677" y="3038"/>
                    <a:pt x="1698" y="2903"/>
                    <a:pt x="1655" y="2787"/>
                  </a:cubicBezTo>
                  <a:lnTo>
                    <a:pt x="1655" y="2787"/>
                  </a:lnTo>
                  <a:cubicBezTo>
                    <a:pt x="1865" y="2967"/>
                    <a:pt x="2171" y="3070"/>
                    <a:pt x="2455" y="3070"/>
                  </a:cubicBezTo>
                  <a:cubicBezTo>
                    <a:pt x="2501" y="3070"/>
                    <a:pt x="2546" y="3068"/>
                    <a:pt x="2590" y="3062"/>
                  </a:cubicBezTo>
                  <a:cubicBezTo>
                    <a:pt x="2638" y="3057"/>
                    <a:pt x="2683" y="3049"/>
                    <a:pt x="2723" y="3020"/>
                  </a:cubicBezTo>
                  <a:cubicBezTo>
                    <a:pt x="2742" y="3006"/>
                    <a:pt x="2759" y="2985"/>
                    <a:pt x="2768" y="2962"/>
                  </a:cubicBezTo>
                  <a:lnTo>
                    <a:pt x="2768" y="2962"/>
                  </a:lnTo>
                  <a:cubicBezTo>
                    <a:pt x="2942" y="3091"/>
                    <a:pt x="3157" y="3205"/>
                    <a:pt x="3332" y="3308"/>
                  </a:cubicBezTo>
                  <a:cubicBezTo>
                    <a:pt x="3521" y="3415"/>
                    <a:pt x="3733" y="3489"/>
                    <a:pt x="3946" y="3489"/>
                  </a:cubicBezTo>
                  <a:cubicBezTo>
                    <a:pt x="3980" y="3489"/>
                    <a:pt x="4015" y="3487"/>
                    <a:pt x="4049" y="3483"/>
                  </a:cubicBezTo>
                  <a:cubicBezTo>
                    <a:pt x="4113" y="3475"/>
                    <a:pt x="4176" y="3459"/>
                    <a:pt x="4229" y="3422"/>
                  </a:cubicBezTo>
                  <a:cubicBezTo>
                    <a:pt x="4282" y="3388"/>
                    <a:pt x="4322" y="3327"/>
                    <a:pt x="4314" y="3261"/>
                  </a:cubicBezTo>
                  <a:cubicBezTo>
                    <a:pt x="4313" y="3241"/>
                    <a:pt x="4307" y="3222"/>
                    <a:pt x="4298" y="3205"/>
                  </a:cubicBezTo>
                  <a:lnTo>
                    <a:pt x="4298" y="3205"/>
                  </a:lnTo>
                  <a:cubicBezTo>
                    <a:pt x="4358" y="3235"/>
                    <a:pt x="4415" y="3257"/>
                    <a:pt x="4486" y="3303"/>
                  </a:cubicBezTo>
                  <a:cubicBezTo>
                    <a:pt x="4584" y="3367"/>
                    <a:pt x="4680" y="3430"/>
                    <a:pt x="4788" y="3457"/>
                  </a:cubicBezTo>
                  <a:cubicBezTo>
                    <a:pt x="4814" y="3462"/>
                    <a:pt x="4842" y="3465"/>
                    <a:pt x="4869" y="3465"/>
                  </a:cubicBezTo>
                  <a:cubicBezTo>
                    <a:pt x="4956" y="3465"/>
                    <a:pt x="5044" y="3436"/>
                    <a:pt x="5101" y="3369"/>
                  </a:cubicBezTo>
                  <a:cubicBezTo>
                    <a:pt x="5175" y="3287"/>
                    <a:pt x="5236" y="3081"/>
                    <a:pt x="5132" y="3033"/>
                  </a:cubicBezTo>
                  <a:cubicBezTo>
                    <a:pt x="5267" y="2858"/>
                    <a:pt x="5387" y="2662"/>
                    <a:pt x="5416" y="2442"/>
                  </a:cubicBezTo>
                  <a:cubicBezTo>
                    <a:pt x="5448" y="2225"/>
                    <a:pt x="5373" y="1979"/>
                    <a:pt x="5196" y="1855"/>
                  </a:cubicBezTo>
                  <a:cubicBezTo>
                    <a:pt x="5097" y="1785"/>
                    <a:pt x="4978" y="1759"/>
                    <a:pt x="4856" y="1759"/>
                  </a:cubicBezTo>
                  <a:cubicBezTo>
                    <a:pt x="4750" y="1759"/>
                    <a:pt x="4641" y="1779"/>
                    <a:pt x="4539" y="1807"/>
                  </a:cubicBezTo>
                  <a:cubicBezTo>
                    <a:pt x="4044" y="1947"/>
                    <a:pt x="3602" y="2257"/>
                    <a:pt x="3329" y="2691"/>
                  </a:cubicBezTo>
                  <a:cubicBezTo>
                    <a:pt x="3387" y="2514"/>
                    <a:pt x="3398" y="2315"/>
                    <a:pt x="3358" y="2130"/>
                  </a:cubicBezTo>
                  <a:cubicBezTo>
                    <a:pt x="3326" y="1976"/>
                    <a:pt x="3252" y="1828"/>
                    <a:pt x="3130" y="1738"/>
                  </a:cubicBezTo>
                  <a:cubicBezTo>
                    <a:pt x="3045" y="1677"/>
                    <a:pt x="2944" y="1649"/>
                    <a:pt x="2840" y="1649"/>
                  </a:cubicBezTo>
                  <a:cubicBezTo>
                    <a:pt x="2694" y="1649"/>
                    <a:pt x="2544" y="1704"/>
                    <a:pt x="2426" y="1794"/>
                  </a:cubicBezTo>
                  <a:cubicBezTo>
                    <a:pt x="2227" y="1947"/>
                    <a:pt x="2061" y="2204"/>
                    <a:pt x="1965" y="2440"/>
                  </a:cubicBezTo>
                  <a:cubicBezTo>
                    <a:pt x="2045" y="1873"/>
                    <a:pt x="1968" y="1288"/>
                    <a:pt x="1740" y="766"/>
                  </a:cubicBezTo>
                  <a:cubicBezTo>
                    <a:pt x="1634" y="523"/>
                    <a:pt x="1491" y="290"/>
                    <a:pt x="1277" y="139"/>
                  </a:cubicBezTo>
                  <a:cubicBezTo>
                    <a:pt x="1150" y="52"/>
                    <a:pt x="992" y="0"/>
                    <a:pt x="839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" name="Google Shape;51;p2"/>
          <p:cNvGrpSpPr/>
          <p:nvPr/>
        </p:nvGrpSpPr>
        <p:grpSpPr>
          <a:xfrm>
            <a:off x="8472827" y="4522288"/>
            <a:ext cx="372566" cy="204438"/>
            <a:chOff x="8472827" y="4522288"/>
            <a:chExt cx="372566" cy="204438"/>
          </a:xfrm>
        </p:grpSpPr>
        <p:sp>
          <p:nvSpPr>
            <p:cNvPr id="52" name="Google Shape;52;p2"/>
            <p:cNvSpPr/>
            <p:nvPr/>
          </p:nvSpPr>
          <p:spPr>
            <a:xfrm>
              <a:off x="8472827" y="4522288"/>
              <a:ext cx="372566" cy="182671"/>
            </a:xfrm>
            <a:custGeom>
              <a:avLst/>
              <a:gdLst/>
              <a:ahLst/>
              <a:cxnLst/>
              <a:rect l="l" t="t" r="r" b="b"/>
              <a:pathLst>
                <a:path w="5374" h="2635" extrusionOk="0">
                  <a:moveTo>
                    <a:pt x="4190" y="1"/>
                  </a:moveTo>
                  <a:cubicBezTo>
                    <a:pt x="4070" y="1"/>
                    <a:pt x="3950" y="21"/>
                    <a:pt x="3837" y="63"/>
                  </a:cubicBezTo>
                  <a:cubicBezTo>
                    <a:pt x="3440" y="212"/>
                    <a:pt x="3085" y="620"/>
                    <a:pt x="3046" y="1042"/>
                  </a:cubicBezTo>
                  <a:lnTo>
                    <a:pt x="3046" y="1042"/>
                  </a:lnTo>
                  <a:cubicBezTo>
                    <a:pt x="2992" y="660"/>
                    <a:pt x="2631" y="331"/>
                    <a:pt x="2244" y="331"/>
                  </a:cubicBezTo>
                  <a:cubicBezTo>
                    <a:pt x="2216" y="331"/>
                    <a:pt x="2187" y="333"/>
                    <a:pt x="2159" y="336"/>
                  </a:cubicBezTo>
                  <a:cubicBezTo>
                    <a:pt x="1682" y="395"/>
                    <a:pt x="1261" y="816"/>
                    <a:pt x="1433" y="1263"/>
                  </a:cubicBezTo>
                  <a:cubicBezTo>
                    <a:pt x="1330" y="1064"/>
                    <a:pt x="1224" y="861"/>
                    <a:pt x="1062" y="710"/>
                  </a:cubicBezTo>
                  <a:cubicBezTo>
                    <a:pt x="937" y="590"/>
                    <a:pt x="765" y="508"/>
                    <a:pt x="596" y="508"/>
                  </a:cubicBezTo>
                  <a:cubicBezTo>
                    <a:pt x="547" y="508"/>
                    <a:pt x="498" y="515"/>
                    <a:pt x="451" y="530"/>
                  </a:cubicBezTo>
                  <a:cubicBezTo>
                    <a:pt x="133" y="628"/>
                    <a:pt x="0" y="1019"/>
                    <a:pt x="40" y="1350"/>
                  </a:cubicBezTo>
                  <a:cubicBezTo>
                    <a:pt x="119" y="2019"/>
                    <a:pt x="761" y="2563"/>
                    <a:pt x="1427" y="2563"/>
                  </a:cubicBezTo>
                  <a:cubicBezTo>
                    <a:pt x="1479" y="2563"/>
                    <a:pt x="1530" y="2559"/>
                    <a:pt x="1581" y="2553"/>
                  </a:cubicBezTo>
                  <a:cubicBezTo>
                    <a:pt x="2717" y="2404"/>
                    <a:pt x="4182" y="2635"/>
                    <a:pt x="4979" y="1819"/>
                  </a:cubicBezTo>
                  <a:cubicBezTo>
                    <a:pt x="5315" y="1470"/>
                    <a:pt x="5373" y="887"/>
                    <a:pt x="5109" y="485"/>
                  </a:cubicBezTo>
                  <a:cubicBezTo>
                    <a:pt x="4910" y="181"/>
                    <a:pt x="4548" y="1"/>
                    <a:pt x="4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8496674" y="4592166"/>
              <a:ext cx="325770" cy="134560"/>
            </a:xfrm>
            <a:custGeom>
              <a:avLst/>
              <a:gdLst/>
              <a:ahLst/>
              <a:cxnLst/>
              <a:rect l="l" t="t" r="r" b="b"/>
              <a:pathLst>
                <a:path w="4699" h="1941" extrusionOk="0">
                  <a:moveTo>
                    <a:pt x="4065" y="1"/>
                  </a:moveTo>
                  <a:cubicBezTo>
                    <a:pt x="3982" y="1"/>
                    <a:pt x="3898" y="15"/>
                    <a:pt x="3817" y="38"/>
                  </a:cubicBezTo>
                  <a:cubicBezTo>
                    <a:pt x="3518" y="120"/>
                    <a:pt x="3244" y="297"/>
                    <a:pt x="3068" y="549"/>
                  </a:cubicBezTo>
                  <a:lnTo>
                    <a:pt x="3068" y="549"/>
                  </a:lnTo>
                  <a:cubicBezTo>
                    <a:pt x="3086" y="499"/>
                    <a:pt x="3092" y="445"/>
                    <a:pt x="3083" y="393"/>
                  </a:cubicBezTo>
                  <a:cubicBezTo>
                    <a:pt x="3067" y="300"/>
                    <a:pt x="3004" y="221"/>
                    <a:pt x="2916" y="181"/>
                  </a:cubicBezTo>
                  <a:cubicBezTo>
                    <a:pt x="2876" y="162"/>
                    <a:pt x="2834" y="153"/>
                    <a:pt x="2791" y="153"/>
                  </a:cubicBezTo>
                  <a:cubicBezTo>
                    <a:pt x="2662" y="153"/>
                    <a:pt x="2530" y="233"/>
                    <a:pt x="2450" y="342"/>
                  </a:cubicBezTo>
                  <a:cubicBezTo>
                    <a:pt x="2344" y="488"/>
                    <a:pt x="2236" y="658"/>
                    <a:pt x="2206" y="832"/>
                  </a:cubicBezTo>
                  <a:cubicBezTo>
                    <a:pt x="2201" y="708"/>
                    <a:pt x="2201" y="578"/>
                    <a:pt x="2161" y="456"/>
                  </a:cubicBezTo>
                  <a:cubicBezTo>
                    <a:pt x="2122" y="337"/>
                    <a:pt x="2040" y="221"/>
                    <a:pt x="1920" y="178"/>
                  </a:cubicBezTo>
                  <a:cubicBezTo>
                    <a:pt x="1885" y="165"/>
                    <a:pt x="1848" y="159"/>
                    <a:pt x="1811" y="159"/>
                  </a:cubicBezTo>
                  <a:cubicBezTo>
                    <a:pt x="1691" y="159"/>
                    <a:pt x="1567" y="223"/>
                    <a:pt x="1497" y="324"/>
                  </a:cubicBezTo>
                  <a:cubicBezTo>
                    <a:pt x="1401" y="454"/>
                    <a:pt x="1288" y="562"/>
                    <a:pt x="1325" y="719"/>
                  </a:cubicBezTo>
                  <a:cubicBezTo>
                    <a:pt x="1213" y="581"/>
                    <a:pt x="1097" y="443"/>
                    <a:pt x="957" y="337"/>
                  </a:cubicBezTo>
                  <a:cubicBezTo>
                    <a:pt x="827" y="239"/>
                    <a:pt x="671" y="169"/>
                    <a:pt x="506" y="169"/>
                  </a:cubicBezTo>
                  <a:cubicBezTo>
                    <a:pt x="492" y="169"/>
                    <a:pt x="478" y="169"/>
                    <a:pt x="464" y="170"/>
                  </a:cubicBezTo>
                  <a:cubicBezTo>
                    <a:pt x="289" y="184"/>
                    <a:pt x="114" y="295"/>
                    <a:pt x="56" y="462"/>
                  </a:cubicBezTo>
                  <a:cubicBezTo>
                    <a:pt x="1" y="631"/>
                    <a:pt x="77" y="824"/>
                    <a:pt x="199" y="952"/>
                  </a:cubicBezTo>
                  <a:cubicBezTo>
                    <a:pt x="321" y="1081"/>
                    <a:pt x="488" y="1161"/>
                    <a:pt x="649" y="1240"/>
                  </a:cubicBezTo>
                  <a:cubicBezTo>
                    <a:pt x="546" y="1283"/>
                    <a:pt x="461" y="1343"/>
                    <a:pt x="382" y="1423"/>
                  </a:cubicBezTo>
                  <a:cubicBezTo>
                    <a:pt x="302" y="1502"/>
                    <a:pt x="249" y="1619"/>
                    <a:pt x="279" y="1727"/>
                  </a:cubicBezTo>
                  <a:cubicBezTo>
                    <a:pt x="308" y="1833"/>
                    <a:pt x="411" y="1905"/>
                    <a:pt x="517" y="1929"/>
                  </a:cubicBezTo>
                  <a:cubicBezTo>
                    <a:pt x="553" y="1937"/>
                    <a:pt x="590" y="1940"/>
                    <a:pt x="628" y="1940"/>
                  </a:cubicBezTo>
                  <a:cubicBezTo>
                    <a:pt x="699" y="1940"/>
                    <a:pt x="771" y="1928"/>
                    <a:pt x="843" y="1910"/>
                  </a:cubicBezTo>
                  <a:cubicBezTo>
                    <a:pt x="1253" y="1810"/>
                    <a:pt x="1637" y="1595"/>
                    <a:pt x="1934" y="1293"/>
                  </a:cubicBezTo>
                  <a:lnTo>
                    <a:pt x="1934" y="1293"/>
                  </a:lnTo>
                  <a:cubicBezTo>
                    <a:pt x="1920" y="1373"/>
                    <a:pt x="1942" y="1449"/>
                    <a:pt x="1950" y="1529"/>
                  </a:cubicBezTo>
                  <a:cubicBezTo>
                    <a:pt x="1960" y="1608"/>
                    <a:pt x="1995" y="1688"/>
                    <a:pt x="2061" y="1733"/>
                  </a:cubicBezTo>
                  <a:cubicBezTo>
                    <a:pt x="2104" y="1765"/>
                    <a:pt x="2155" y="1777"/>
                    <a:pt x="2208" y="1777"/>
                  </a:cubicBezTo>
                  <a:cubicBezTo>
                    <a:pt x="2286" y="1777"/>
                    <a:pt x="2370" y="1749"/>
                    <a:pt x="2445" y="1714"/>
                  </a:cubicBezTo>
                  <a:cubicBezTo>
                    <a:pt x="2739" y="1574"/>
                    <a:pt x="2988" y="1349"/>
                    <a:pt x="3154" y="1068"/>
                  </a:cubicBezTo>
                  <a:cubicBezTo>
                    <a:pt x="3274" y="1230"/>
                    <a:pt x="3483" y="1375"/>
                    <a:pt x="3681" y="1394"/>
                  </a:cubicBezTo>
                  <a:cubicBezTo>
                    <a:pt x="3694" y="1394"/>
                    <a:pt x="3706" y="1395"/>
                    <a:pt x="3718" y="1395"/>
                  </a:cubicBezTo>
                  <a:cubicBezTo>
                    <a:pt x="3810" y="1395"/>
                    <a:pt x="3904" y="1376"/>
                    <a:pt x="3981" y="1322"/>
                  </a:cubicBezTo>
                  <a:cubicBezTo>
                    <a:pt x="4065" y="1264"/>
                    <a:pt x="4126" y="1161"/>
                    <a:pt x="4108" y="1057"/>
                  </a:cubicBezTo>
                  <a:cubicBezTo>
                    <a:pt x="4105" y="1037"/>
                    <a:pt x="4099" y="1017"/>
                    <a:pt x="4090" y="998"/>
                  </a:cubicBezTo>
                  <a:lnTo>
                    <a:pt x="4090" y="998"/>
                  </a:lnTo>
                  <a:cubicBezTo>
                    <a:pt x="4181" y="1041"/>
                    <a:pt x="4277" y="1073"/>
                    <a:pt x="4378" y="1097"/>
                  </a:cubicBezTo>
                  <a:cubicBezTo>
                    <a:pt x="4416" y="1107"/>
                    <a:pt x="4456" y="1115"/>
                    <a:pt x="4496" y="1115"/>
                  </a:cubicBezTo>
                  <a:cubicBezTo>
                    <a:pt x="4511" y="1115"/>
                    <a:pt x="4527" y="1113"/>
                    <a:pt x="4542" y="1110"/>
                  </a:cubicBezTo>
                  <a:cubicBezTo>
                    <a:pt x="4598" y="1102"/>
                    <a:pt x="4651" y="1065"/>
                    <a:pt x="4672" y="1015"/>
                  </a:cubicBezTo>
                  <a:cubicBezTo>
                    <a:pt x="4698" y="949"/>
                    <a:pt x="4661" y="869"/>
                    <a:pt x="4606" y="824"/>
                  </a:cubicBezTo>
                  <a:cubicBezTo>
                    <a:pt x="4555" y="777"/>
                    <a:pt x="4444" y="681"/>
                    <a:pt x="4373" y="666"/>
                  </a:cubicBezTo>
                  <a:cubicBezTo>
                    <a:pt x="4510" y="615"/>
                    <a:pt x="4579" y="448"/>
                    <a:pt x="4539" y="311"/>
                  </a:cubicBezTo>
                  <a:cubicBezTo>
                    <a:pt x="4502" y="170"/>
                    <a:pt x="4378" y="70"/>
                    <a:pt x="4240" y="25"/>
                  </a:cubicBezTo>
                  <a:cubicBezTo>
                    <a:pt x="4184" y="8"/>
                    <a:pt x="4125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" name="Google Shape;54;p2"/>
          <p:cNvSpPr txBox="1">
            <a:spLocks noGrp="1"/>
          </p:cNvSpPr>
          <p:nvPr>
            <p:ph type="ctrTitle"/>
          </p:nvPr>
        </p:nvSpPr>
        <p:spPr>
          <a:xfrm>
            <a:off x="713225" y="822000"/>
            <a:ext cx="3668400" cy="28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1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2"/>
          <p:cNvSpPr txBox="1">
            <a:spLocks noGrp="1"/>
          </p:cNvSpPr>
          <p:nvPr>
            <p:ph type="subTitle" idx="1"/>
          </p:nvPr>
        </p:nvSpPr>
        <p:spPr>
          <a:xfrm>
            <a:off x="713225" y="3771075"/>
            <a:ext cx="3668400" cy="278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grpSp>
        <p:nvGrpSpPr>
          <p:cNvPr id="56" name="Google Shape;56;p2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57" name="Google Shape;57;p2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3">
    <p:spTree>
      <p:nvGrpSpPr>
        <p:cNvPr id="1" name="Shape 3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29" name="Google Shape;3129;p24"/>
          <p:cNvGrpSpPr/>
          <p:nvPr/>
        </p:nvGrpSpPr>
        <p:grpSpPr>
          <a:xfrm>
            <a:off x="7" y="3797908"/>
            <a:ext cx="9258287" cy="1012226"/>
            <a:chOff x="7" y="3721708"/>
            <a:chExt cx="9258287" cy="1012226"/>
          </a:xfrm>
        </p:grpSpPr>
        <p:grpSp>
          <p:nvGrpSpPr>
            <p:cNvPr id="3130" name="Google Shape;3130;p24"/>
            <p:cNvGrpSpPr/>
            <p:nvPr/>
          </p:nvGrpSpPr>
          <p:grpSpPr>
            <a:xfrm>
              <a:off x="3368757" y="3721708"/>
              <a:ext cx="5889537" cy="1012226"/>
              <a:chOff x="1039525" y="2893025"/>
              <a:chExt cx="1682100" cy="289100"/>
            </a:xfrm>
          </p:grpSpPr>
          <p:sp>
            <p:nvSpPr>
              <p:cNvPr id="3131" name="Google Shape;3131;p24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2" name="Google Shape;3132;p24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3" name="Google Shape;3133;p24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4" name="Google Shape;3134;p24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5" name="Google Shape;3135;p24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6" name="Google Shape;3136;p24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7" name="Google Shape;3137;p24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8" name="Google Shape;3138;p24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9" name="Google Shape;3139;p24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0" name="Google Shape;3140;p24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1" name="Google Shape;3141;p24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24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24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24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24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6" name="Google Shape;3146;p24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7" name="Google Shape;3147;p24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8" name="Google Shape;3148;p24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9" name="Google Shape;3149;p24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0" name="Google Shape;3150;p24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1" name="Google Shape;3151;p24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2" name="Google Shape;3152;p24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3" name="Google Shape;3153;p24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4" name="Google Shape;3154;p24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5" name="Google Shape;3155;p24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6" name="Google Shape;3156;p24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7" name="Google Shape;3157;p24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8" name="Google Shape;3158;p24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9" name="Google Shape;3159;p24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0" name="Google Shape;3160;p24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24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24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24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24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24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24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7" name="Google Shape;3167;p24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8" name="Google Shape;3168;p24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9" name="Google Shape;3169;p24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0" name="Google Shape;3170;p24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1" name="Google Shape;3171;p24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2" name="Google Shape;3172;p24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3" name="Google Shape;3173;p24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4" name="Google Shape;3174;p24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5" name="Google Shape;3175;p24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6" name="Google Shape;3176;p24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7" name="Google Shape;3177;p24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8" name="Google Shape;3178;p24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9" name="Google Shape;3179;p24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0" name="Google Shape;3180;p24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1" name="Google Shape;3181;p24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2" name="Google Shape;3182;p24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3" name="Google Shape;3183;p24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4" name="Google Shape;3184;p24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5" name="Google Shape;3185;p24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6" name="Google Shape;3186;p24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7" name="Google Shape;3187;p24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8" name="Google Shape;3188;p24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9" name="Google Shape;3189;p24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0" name="Google Shape;3190;p24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1" name="Google Shape;3191;p24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2" name="Google Shape;3192;p24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3" name="Google Shape;3193;p24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4" name="Google Shape;3194;p24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5" name="Google Shape;3195;p24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6" name="Google Shape;3196;p24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7" name="Google Shape;3197;p24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8" name="Google Shape;3198;p24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9" name="Google Shape;3199;p24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0" name="Google Shape;3200;p24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1" name="Google Shape;3201;p24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2" name="Google Shape;3202;p24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3" name="Google Shape;3203;p24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4" name="Google Shape;3204;p24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5" name="Google Shape;3205;p24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6" name="Google Shape;3206;p24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7" name="Google Shape;3207;p24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8" name="Google Shape;3208;p24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9" name="Google Shape;3209;p24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0" name="Google Shape;3210;p24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1" name="Google Shape;3211;p24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2" name="Google Shape;3212;p24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3" name="Google Shape;3213;p24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4" name="Google Shape;3214;p24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5" name="Google Shape;3215;p24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6" name="Google Shape;3216;p24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7" name="Google Shape;3217;p24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8" name="Google Shape;3218;p24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9" name="Google Shape;3219;p24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0" name="Google Shape;3220;p24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1" name="Google Shape;3221;p24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2" name="Google Shape;3222;p24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3" name="Google Shape;3223;p24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4" name="Google Shape;3224;p24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5" name="Google Shape;3225;p24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6" name="Google Shape;3226;p24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7" name="Google Shape;3227;p24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8" name="Google Shape;3228;p24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9" name="Google Shape;3229;p24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0" name="Google Shape;3230;p24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1" name="Google Shape;3231;p24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2" name="Google Shape;3232;p24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3" name="Google Shape;3233;p24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4" name="Google Shape;3234;p24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5" name="Google Shape;3235;p24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6" name="Google Shape;3236;p24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7" name="Google Shape;3237;p24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8" name="Google Shape;3238;p24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9" name="Google Shape;3239;p24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0" name="Google Shape;3240;p24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1" name="Google Shape;3241;p24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2" name="Google Shape;3242;p24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3" name="Google Shape;3243;p24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4" name="Google Shape;3244;p24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5" name="Google Shape;3245;p24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6" name="Google Shape;3246;p24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7" name="Google Shape;3247;p24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8" name="Google Shape;3248;p24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9" name="Google Shape;3249;p24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0" name="Google Shape;3250;p24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1" name="Google Shape;3251;p24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2" name="Google Shape;3252;p24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3" name="Google Shape;3253;p24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4" name="Google Shape;3254;p24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5" name="Google Shape;3255;p24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6" name="Google Shape;3256;p24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7" name="Google Shape;3257;p24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8" name="Google Shape;3258;p24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9" name="Google Shape;3259;p24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0" name="Google Shape;3260;p24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1" name="Google Shape;3261;p24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2" name="Google Shape;3262;p24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3" name="Google Shape;3263;p24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4" name="Google Shape;3264;p24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5" name="Google Shape;3265;p24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6" name="Google Shape;3266;p24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7" name="Google Shape;3267;p24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8" name="Google Shape;3268;p24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9" name="Google Shape;3269;p24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0" name="Google Shape;3270;p24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1" name="Google Shape;3271;p24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2" name="Google Shape;3272;p24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3" name="Google Shape;3273;p24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4" name="Google Shape;3274;p24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5" name="Google Shape;3275;p24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6" name="Google Shape;3276;p24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7" name="Google Shape;3277;p24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24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24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24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24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24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24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24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24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24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24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24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24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24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24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2" name="Google Shape;3292;p24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3" name="Google Shape;3293;p24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4" name="Google Shape;3294;p24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5" name="Google Shape;3295;p24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6" name="Google Shape;3296;p24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7" name="Google Shape;3297;p24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8" name="Google Shape;3298;p24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9" name="Google Shape;3299;p24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0" name="Google Shape;3300;p24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1" name="Google Shape;3301;p24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2" name="Google Shape;3302;p24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3" name="Google Shape;3303;p24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4" name="Google Shape;3304;p24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5" name="Google Shape;3305;p24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6" name="Google Shape;3306;p24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7" name="Google Shape;3307;p24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8" name="Google Shape;3308;p24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9" name="Google Shape;3309;p24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0" name="Google Shape;3310;p24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1" name="Google Shape;3311;p24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2" name="Google Shape;3312;p24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3" name="Google Shape;3313;p24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4" name="Google Shape;3314;p24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5" name="Google Shape;3315;p24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6" name="Google Shape;3316;p24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7" name="Google Shape;3317;p24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8" name="Google Shape;3318;p24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9" name="Google Shape;3319;p24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0" name="Google Shape;3320;p24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1" name="Google Shape;3321;p24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2" name="Google Shape;3322;p24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3" name="Google Shape;3323;p24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4" name="Google Shape;3324;p24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5" name="Google Shape;3325;p24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6" name="Google Shape;3326;p24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7" name="Google Shape;3327;p24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8" name="Google Shape;3328;p24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9" name="Google Shape;3329;p24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0" name="Google Shape;3330;p24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1" name="Google Shape;3331;p24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2" name="Google Shape;3332;p24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3" name="Google Shape;3333;p24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4" name="Google Shape;3334;p24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5" name="Google Shape;3335;p24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6" name="Google Shape;3336;p24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7" name="Google Shape;3337;p24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8" name="Google Shape;3338;p24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9" name="Google Shape;3339;p24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0" name="Google Shape;3340;p24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1" name="Google Shape;3341;p24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2" name="Google Shape;3342;p24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3" name="Google Shape;3343;p24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4" name="Google Shape;3344;p24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5" name="Google Shape;3345;p24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6" name="Google Shape;3346;p24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7" name="Google Shape;3347;p24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8" name="Google Shape;3348;p24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9" name="Google Shape;3349;p24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0" name="Google Shape;3350;p24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1" name="Google Shape;3351;p24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2" name="Google Shape;3352;p24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3" name="Google Shape;3353;p24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4" name="Google Shape;3354;p24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5" name="Google Shape;3355;p24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6" name="Google Shape;3356;p24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7" name="Google Shape;3357;p24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8" name="Google Shape;3358;p24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9" name="Google Shape;3359;p24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0" name="Google Shape;3360;p24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1" name="Google Shape;3361;p24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2" name="Google Shape;3362;p24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3" name="Google Shape;3363;p24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4" name="Google Shape;3364;p24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5" name="Google Shape;3365;p24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6" name="Google Shape;3366;p24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7" name="Google Shape;3367;p24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8" name="Google Shape;3368;p24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9" name="Google Shape;3369;p24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0" name="Google Shape;3370;p24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1" name="Google Shape;3371;p24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2" name="Google Shape;3372;p24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3" name="Google Shape;3373;p24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4" name="Google Shape;3374;p24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5" name="Google Shape;3375;p24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6" name="Google Shape;3376;p24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7" name="Google Shape;3377;p24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8" name="Google Shape;3378;p24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9" name="Google Shape;3379;p24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0" name="Google Shape;3380;p24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1" name="Google Shape;3381;p24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2" name="Google Shape;3382;p24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3" name="Google Shape;3383;p24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4" name="Google Shape;3384;p24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5" name="Google Shape;3385;p24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6" name="Google Shape;3386;p24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7" name="Google Shape;3387;p24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8" name="Google Shape;3388;p24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9" name="Google Shape;3389;p24"/>
              <p:cNvSpPr/>
              <p:nvPr/>
            </p:nvSpPr>
            <p:spPr>
              <a:xfrm>
                <a:off x="1571400" y="2982425"/>
                <a:ext cx="155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62" h="9" extrusionOk="0">
                    <a:moveTo>
                      <a:pt x="1" y="1"/>
                    </a:moveTo>
                    <a:cubicBezTo>
                      <a:pt x="14" y="3"/>
                      <a:pt x="24" y="6"/>
                      <a:pt x="38" y="8"/>
                    </a:cubicBezTo>
                    <a:cubicBezTo>
                      <a:pt x="43" y="6"/>
                      <a:pt x="54" y="3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90" name="Google Shape;3390;p24"/>
            <p:cNvGrpSpPr/>
            <p:nvPr/>
          </p:nvGrpSpPr>
          <p:grpSpPr>
            <a:xfrm>
              <a:off x="7" y="3721708"/>
              <a:ext cx="5889537" cy="1012226"/>
              <a:chOff x="1039525" y="2893025"/>
              <a:chExt cx="1682100" cy="289100"/>
            </a:xfrm>
          </p:grpSpPr>
          <p:sp>
            <p:nvSpPr>
              <p:cNvPr id="3391" name="Google Shape;3391;p24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2" name="Google Shape;3392;p24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3" name="Google Shape;3393;p24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4" name="Google Shape;3394;p24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5" name="Google Shape;3395;p24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6" name="Google Shape;3396;p24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7" name="Google Shape;3397;p24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8" name="Google Shape;3398;p24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9" name="Google Shape;3399;p24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0" name="Google Shape;3400;p24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1" name="Google Shape;3401;p24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2" name="Google Shape;3402;p24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3" name="Google Shape;3403;p24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4" name="Google Shape;3404;p24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5" name="Google Shape;3405;p24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6" name="Google Shape;3406;p24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7" name="Google Shape;3407;p24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8" name="Google Shape;3408;p24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9" name="Google Shape;3409;p24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0" name="Google Shape;3410;p24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1" name="Google Shape;3411;p24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2" name="Google Shape;3412;p24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3" name="Google Shape;3413;p24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4" name="Google Shape;3414;p24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5" name="Google Shape;3415;p24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6" name="Google Shape;3416;p24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7" name="Google Shape;3417;p24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8" name="Google Shape;3418;p24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9" name="Google Shape;3419;p24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0" name="Google Shape;3420;p24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1" name="Google Shape;3421;p24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2" name="Google Shape;3422;p24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3" name="Google Shape;3423;p24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4" name="Google Shape;3424;p24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5" name="Google Shape;3425;p24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6" name="Google Shape;3426;p24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7" name="Google Shape;3427;p24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8" name="Google Shape;3428;p24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9" name="Google Shape;3429;p24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0" name="Google Shape;3430;p24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1" name="Google Shape;3431;p24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2" name="Google Shape;3432;p24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3" name="Google Shape;3433;p24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4" name="Google Shape;3434;p24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5" name="Google Shape;3435;p24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6" name="Google Shape;3436;p24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7" name="Google Shape;3437;p24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8" name="Google Shape;3438;p24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9" name="Google Shape;3439;p24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0" name="Google Shape;3440;p24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1" name="Google Shape;3441;p24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2" name="Google Shape;3442;p24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3" name="Google Shape;3443;p24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4" name="Google Shape;3444;p24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5" name="Google Shape;3445;p24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6" name="Google Shape;3446;p24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7" name="Google Shape;3447;p24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8" name="Google Shape;3448;p24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9" name="Google Shape;3449;p24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0" name="Google Shape;3450;p24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1" name="Google Shape;3451;p24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2" name="Google Shape;3452;p24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3" name="Google Shape;3453;p24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4" name="Google Shape;3454;p24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5" name="Google Shape;3455;p24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6" name="Google Shape;3456;p24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7" name="Google Shape;3457;p24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8" name="Google Shape;3458;p24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9" name="Google Shape;3459;p24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0" name="Google Shape;3460;p24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1" name="Google Shape;3461;p24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2" name="Google Shape;3462;p24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3" name="Google Shape;3463;p24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4" name="Google Shape;3464;p24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5" name="Google Shape;3465;p24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6" name="Google Shape;3466;p24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7" name="Google Shape;3467;p24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8" name="Google Shape;3468;p24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9" name="Google Shape;3469;p24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0" name="Google Shape;3470;p24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1" name="Google Shape;3471;p24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2" name="Google Shape;3472;p24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3" name="Google Shape;3473;p24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4" name="Google Shape;3474;p24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5" name="Google Shape;3475;p24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6" name="Google Shape;3476;p24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7" name="Google Shape;3477;p24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8" name="Google Shape;3478;p24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9" name="Google Shape;3479;p24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0" name="Google Shape;3480;p24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1" name="Google Shape;3481;p24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2" name="Google Shape;3482;p24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3" name="Google Shape;3483;p24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4" name="Google Shape;3484;p24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5" name="Google Shape;3485;p24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6" name="Google Shape;3486;p24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7" name="Google Shape;3487;p24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8" name="Google Shape;3488;p24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9" name="Google Shape;3489;p24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0" name="Google Shape;3490;p24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1" name="Google Shape;3491;p24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2" name="Google Shape;3492;p24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3" name="Google Shape;3493;p24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4" name="Google Shape;3494;p24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5" name="Google Shape;3495;p24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6" name="Google Shape;3496;p24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7" name="Google Shape;3497;p24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8" name="Google Shape;3498;p24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9" name="Google Shape;3499;p24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0" name="Google Shape;3500;p24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1" name="Google Shape;3501;p24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2" name="Google Shape;3502;p24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3" name="Google Shape;3503;p24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4" name="Google Shape;3504;p24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5" name="Google Shape;3505;p24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6" name="Google Shape;3506;p24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7" name="Google Shape;3507;p24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8" name="Google Shape;3508;p24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9" name="Google Shape;3509;p24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0" name="Google Shape;3510;p24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1" name="Google Shape;3511;p24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2" name="Google Shape;3512;p24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3" name="Google Shape;3513;p24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4" name="Google Shape;3514;p24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5" name="Google Shape;3515;p24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6" name="Google Shape;3516;p24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7" name="Google Shape;3517;p24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8" name="Google Shape;3518;p24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9" name="Google Shape;3519;p24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0" name="Google Shape;3520;p24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1" name="Google Shape;3521;p24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2" name="Google Shape;3522;p24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3" name="Google Shape;3523;p24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4" name="Google Shape;3524;p24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5" name="Google Shape;3525;p24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6" name="Google Shape;3526;p24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7" name="Google Shape;3527;p24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8" name="Google Shape;3528;p24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9" name="Google Shape;3529;p24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0" name="Google Shape;3530;p24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1" name="Google Shape;3531;p24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2" name="Google Shape;3532;p24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3" name="Google Shape;3533;p24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4" name="Google Shape;3534;p24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5" name="Google Shape;3535;p24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6" name="Google Shape;3536;p24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7" name="Google Shape;3537;p24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8" name="Google Shape;3538;p24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9" name="Google Shape;3539;p24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0" name="Google Shape;3540;p24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1" name="Google Shape;3541;p24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2" name="Google Shape;3542;p24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3" name="Google Shape;3543;p24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4" name="Google Shape;3544;p24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5" name="Google Shape;3545;p24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6" name="Google Shape;3546;p24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7" name="Google Shape;3547;p24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8" name="Google Shape;3548;p24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9" name="Google Shape;3549;p24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0" name="Google Shape;3550;p24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1" name="Google Shape;3551;p24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2" name="Google Shape;3552;p24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3" name="Google Shape;3553;p24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4" name="Google Shape;3554;p24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5" name="Google Shape;3555;p24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6" name="Google Shape;3556;p24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7" name="Google Shape;3557;p24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8" name="Google Shape;3558;p24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9" name="Google Shape;3559;p24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0" name="Google Shape;3560;p24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1" name="Google Shape;3561;p24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2" name="Google Shape;3562;p24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3" name="Google Shape;3563;p24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4" name="Google Shape;3564;p24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5" name="Google Shape;3565;p24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6" name="Google Shape;3566;p24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7" name="Google Shape;3567;p24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8" name="Google Shape;3568;p24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9" name="Google Shape;3569;p24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0" name="Google Shape;3570;p24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1" name="Google Shape;3571;p24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2" name="Google Shape;3572;p24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3" name="Google Shape;3573;p24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4" name="Google Shape;3574;p24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5" name="Google Shape;3575;p24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6" name="Google Shape;3576;p24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7" name="Google Shape;3577;p24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8" name="Google Shape;3578;p24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9" name="Google Shape;3579;p24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0" name="Google Shape;3580;p24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1" name="Google Shape;3581;p24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2" name="Google Shape;3582;p24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3" name="Google Shape;3583;p24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4" name="Google Shape;3584;p24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5" name="Google Shape;3585;p24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6" name="Google Shape;3586;p24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7" name="Google Shape;3587;p24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8" name="Google Shape;3588;p24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9" name="Google Shape;3589;p24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0" name="Google Shape;3590;p24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1" name="Google Shape;3591;p24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2" name="Google Shape;3592;p24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3" name="Google Shape;3593;p24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4" name="Google Shape;3594;p24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5" name="Google Shape;3595;p24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6" name="Google Shape;3596;p24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24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24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24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24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24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24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24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24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24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3606;p24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24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3608;p24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24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24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24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24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24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24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24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24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24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24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24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24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24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24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24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24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24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24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24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24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24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24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24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24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24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24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24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24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24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24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24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24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24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24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24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24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24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24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24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24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24"/>
              <p:cNvSpPr/>
              <p:nvPr/>
            </p:nvSpPr>
            <p:spPr>
              <a:xfrm>
                <a:off x="1571400" y="2982425"/>
                <a:ext cx="155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62" h="9" extrusionOk="0">
                    <a:moveTo>
                      <a:pt x="1" y="1"/>
                    </a:moveTo>
                    <a:cubicBezTo>
                      <a:pt x="14" y="3"/>
                      <a:pt x="24" y="6"/>
                      <a:pt x="38" y="8"/>
                    </a:cubicBezTo>
                    <a:cubicBezTo>
                      <a:pt x="43" y="6"/>
                      <a:pt x="54" y="3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650" name="Google Shape;3650;p24"/>
          <p:cNvSpPr txBox="1">
            <a:spLocks noGrp="1"/>
          </p:cNvSpPr>
          <p:nvPr>
            <p:ph type="subTitle" idx="1"/>
          </p:nvPr>
        </p:nvSpPr>
        <p:spPr>
          <a:xfrm>
            <a:off x="4422678" y="1376550"/>
            <a:ext cx="33813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51" name="Google Shape;3651;p24"/>
          <p:cNvSpPr txBox="1">
            <a:spLocks noGrp="1"/>
          </p:cNvSpPr>
          <p:nvPr>
            <p:ph type="subTitle" idx="2"/>
          </p:nvPr>
        </p:nvSpPr>
        <p:spPr>
          <a:xfrm>
            <a:off x="4422675" y="1735500"/>
            <a:ext cx="3381300" cy="5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2" name="Google Shape;3652;p24"/>
          <p:cNvSpPr txBox="1">
            <a:spLocks noGrp="1"/>
          </p:cNvSpPr>
          <p:nvPr>
            <p:ph type="subTitle" idx="3"/>
          </p:nvPr>
        </p:nvSpPr>
        <p:spPr>
          <a:xfrm>
            <a:off x="4422675" y="2787825"/>
            <a:ext cx="3381300" cy="5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3" name="Google Shape;3653;p24"/>
          <p:cNvSpPr txBox="1">
            <a:spLocks noGrp="1"/>
          </p:cNvSpPr>
          <p:nvPr>
            <p:ph type="subTitle" idx="4"/>
          </p:nvPr>
        </p:nvSpPr>
        <p:spPr>
          <a:xfrm>
            <a:off x="4422675" y="3840150"/>
            <a:ext cx="3381300" cy="5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54" name="Google Shape;3654;p24"/>
          <p:cNvSpPr txBox="1">
            <a:spLocks noGrp="1"/>
          </p:cNvSpPr>
          <p:nvPr>
            <p:ph type="title"/>
          </p:nvPr>
        </p:nvSpPr>
        <p:spPr>
          <a:xfrm>
            <a:off x="2762250" y="445025"/>
            <a:ext cx="56619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55" name="Google Shape;3655;p24"/>
          <p:cNvSpPr txBox="1">
            <a:spLocks noGrp="1"/>
          </p:cNvSpPr>
          <p:nvPr>
            <p:ph type="subTitle" idx="5"/>
          </p:nvPr>
        </p:nvSpPr>
        <p:spPr>
          <a:xfrm>
            <a:off x="4422678" y="2428875"/>
            <a:ext cx="33813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656" name="Google Shape;3656;p24"/>
          <p:cNvSpPr txBox="1">
            <a:spLocks noGrp="1"/>
          </p:cNvSpPr>
          <p:nvPr>
            <p:ph type="subTitle" idx="6"/>
          </p:nvPr>
        </p:nvSpPr>
        <p:spPr>
          <a:xfrm>
            <a:off x="4422678" y="3481200"/>
            <a:ext cx="33813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grpSp>
        <p:nvGrpSpPr>
          <p:cNvPr id="3657" name="Google Shape;3657;p24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3658" name="Google Shape;3658;p24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4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4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61" name="Google Shape;3661;p24"/>
          <p:cNvGrpSpPr/>
          <p:nvPr/>
        </p:nvGrpSpPr>
        <p:grpSpPr>
          <a:xfrm>
            <a:off x="242650" y="1887395"/>
            <a:ext cx="2012487" cy="2958135"/>
            <a:chOff x="242650" y="1887395"/>
            <a:chExt cx="2012487" cy="2958135"/>
          </a:xfrm>
        </p:grpSpPr>
        <p:grpSp>
          <p:nvGrpSpPr>
            <p:cNvPr id="3662" name="Google Shape;3662;p24"/>
            <p:cNvGrpSpPr/>
            <p:nvPr/>
          </p:nvGrpSpPr>
          <p:grpSpPr>
            <a:xfrm flipH="1">
              <a:off x="242650" y="1887395"/>
              <a:ext cx="2012487" cy="2958135"/>
              <a:chOff x="2095600" y="2263100"/>
              <a:chExt cx="617100" cy="907125"/>
            </a:xfrm>
          </p:grpSpPr>
          <p:sp>
            <p:nvSpPr>
              <p:cNvPr id="3663" name="Google Shape;3663;p24"/>
              <p:cNvSpPr/>
              <p:nvPr/>
            </p:nvSpPr>
            <p:spPr>
              <a:xfrm>
                <a:off x="2095600" y="2263100"/>
                <a:ext cx="617100" cy="54967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21987" extrusionOk="0">
                    <a:moveTo>
                      <a:pt x="9748" y="1"/>
                    </a:moveTo>
                    <a:cubicBezTo>
                      <a:pt x="9387" y="1"/>
                      <a:pt x="9024" y="126"/>
                      <a:pt x="8744" y="357"/>
                    </a:cubicBezTo>
                    <a:cubicBezTo>
                      <a:pt x="8358" y="682"/>
                      <a:pt x="8133" y="1244"/>
                      <a:pt x="8188" y="1747"/>
                    </a:cubicBezTo>
                    <a:cubicBezTo>
                      <a:pt x="8125" y="1583"/>
                      <a:pt x="7950" y="1474"/>
                      <a:pt x="7775" y="1469"/>
                    </a:cubicBezTo>
                    <a:cubicBezTo>
                      <a:pt x="7773" y="1469"/>
                      <a:pt x="7770" y="1469"/>
                      <a:pt x="7768" y="1469"/>
                    </a:cubicBezTo>
                    <a:cubicBezTo>
                      <a:pt x="7596" y="1469"/>
                      <a:pt x="7427" y="1564"/>
                      <a:pt x="7322" y="1705"/>
                    </a:cubicBezTo>
                    <a:cubicBezTo>
                      <a:pt x="7216" y="1848"/>
                      <a:pt x="7193" y="2004"/>
                      <a:pt x="7206" y="2179"/>
                    </a:cubicBezTo>
                    <a:cubicBezTo>
                      <a:pt x="6904" y="1937"/>
                      <a:pt x="6517" y="1813"/>
                      <a:pt x="6130" y="1813"/>
                    </a:cubicBezTo>
                    <a:cubicBezTo>
                      <a:pt x="5826" y="1813"/>
                      <a:pt x="5522" y="1890"/>
                      <a:pt x="5259" y="2046"/>
                    </a:cubicBezTo>
                    <a:cubicBezTo>
                      <a:pt x="4666" y="2404"/>
                      <a:pt x="4290" y="3148"/>
                      <a:pt x="4412" y="3831"/>
                    </a:cubicBezTo>
                    <a:cubicBezTo>
                      <a:pt x="4285" y="3729"/>
                      <a:pt x="4123" y="3681"/>
                      <a:pt x="3960" y="3681"/>
                    </a:cubicBezTo>
                    <a:cubicBezTo>
                      <a:pt x="3797" y="3681"/>
                      <a:pt x="3632" y="3729"/>
                      <a:pt x="3498" y="3820"/>
                    </a:cubicBezTo>
                    <a:cubicBezTo>
                      <a:pt x="3231" y="4003"/>
                      <a:pt x="3080" y="4334"/>
                      <a:pt x="3077" y="4657"/>
                    </a:cubicBezTo>
                    <a:cubicBezTo>
                      <a:pt x="3075" y="4986"/>
                      <a:pt x="3186" y="5261"/>
                      <a:pt x="3385" y="5518"/>
                    </a:cubicBezTo>
                    <a:cubicBezTo>
                      <a:pt x="3177" y="5448"/>
                      <a:pt x="2959" y="5414"/>
                      <a:pt x="2741" y="5414"/>
                    </a:cubicBezTo>
                    <a:cubicBezTo>
                      <a:pt x="2245" y="5414"/>
                      <a:pt x="1748" y="5588"/>
                      <a:pt x="1369" y="5910"/>
                    </a:cubicBezTo>
                    <a:cubicBezTo>
                      <a:pt x="827" y="6376"/>
                      <a:pt x="548" y="7133"/>
                      <a:pt x="665" y="7838"/>
                    </a:cubicBezTo>
                    <a:cubicBezTo>
                      <a:pt x="782" y="8545"/>
                      <a:pt x="1184" y="9146"/>
                      <a:pt x="1849" y="9411"/>
                    </a:cubicBezTo>
                    <a:cubicBezTo>
                      <a:pt x="1831" y="9407"/>
                      <a:pt x="1814" y="9405"/>
                      <a:pt x="1796" y="9405"/>
                    </a:cubicBezTo>
                    <a:cubicBezTo>
                      <a:pt x="1674" y="9405"/>
                      <a:pt x="1552" y="9497"/>
                      <a:pt x="1531" y="9622"/>
                    </a:cubicBezTo>
                    <a:cubicBezTo>
                      <a:pt x="1517" y="9733"/>
                      <a:pt x="1556" y="9860"/>
                      <a:pt x="1640" y="9918"/>
                    </a:cubicBezTo>
                    <a:lnTo>
                      <a:pt x="1640" y="9918"/>
                    </a:lnTo>
                    <a:cubicBezTo>
                      <a:pt x="1537" y="9887"/>
                      <a:pt x="1430" y="9872"/>
                      <a:pt x="1323" y="9872"/>
                    </a:cubicBezTo>
                    <a:cubicBezTo>
                      <a:pt x="1043" y="9872"/>
                      <a:pt x="760" y="9973"/>
                      <a:pt x="543" y="10152"/>
                    </a:cubicBezTo>
                    <a:cubicBezTo>
                      <a:pt x="215" y="10417"/>
                      <a:pt x="32" y="10838"/>
                      <a:pt x="16" y="11259"/>
                    </a:cubicBezTo>
                    <a:cubicBezTo>
                      <a:pt x="0" y="11677"/>
                      <a:pt x="138" y="12098"/>
                      <a:pt x="371" y="12451"/>
                    </a:cubicBezTo>
                    <a:cubicBezTo>
                      <a:pt x="654" y="12882"/>
                      <a:pt x="1041" y="13224"/>
                      <a:pt x="1523" y="13409"/>
                    </a:cubicBezTo>
                    <a:cubicBezTo>
                      <a:pt x="1514" y="13409"/>
                      <a:pt x="1506" y="13408"/>
                      <a:pt x="1498" y="13408"/>
                    </a:cubicBezTo>
                    <a:cubicBezTo>
                      <a:pt x="1252" y="13408"/>
                      <a:pt x="1049" y="13629"/>
                      <a:pt x="970" y="13862"/>
                    </a:cubicBezTo>
                    <a:cubicBezTo>
                      <a:pt x="864" y="14175"/>
                      <a:pt x="917" y="14532"/>
                      <a:pt x="1105" y="14799"/>
                    </a:cubicBezTo>
                    <a:cubicBezTo>
                      <a:pt x="1293" y="15067"/>
                      <a:pt x="1531" y="15178"/>
                      <a:pt x="1859" y="15181"/>
                    </a:cubicBezTo>
                    <a:cubicBezTo>
                      <a:pt x="1314" y="15496"/>
                      <a:pt x="993" y="16147"/>
                      <a:pt x="1038" y="16780"/>
                    </a:cubicBezTo>
                    <a:cubicBezTo>
                      <a:pt x="1086" y="17408"/>
                      <a:pt x="1475" y="17996"/>
                      <a:pt x="2021" y="18316"/>
                    </a:cubicBezTo>
                    <a:cubicBezTo>
                      <a:pt x="2469" y="18577"/>
                      <a:pt x="2968" y="18649"/>
                      <a:pt x="3479" y="18649"/>
                    </a:cubicBezTo>
                    <a:cubicBezTo>
                      <a:pt x="3732" y="18649"/>
                      <a:pt x="3988" y="18631"/>
                      <a:pt x="4243" y="18610"/>
                    </a:cubicBezTo>
                    <a:lnTo>
                      <a:pt x="4243" y="18610"/>
                    </a:lnTo>
                    <a:cubicBezTo>
                      <a:pt x="4084" y="19201"/>
                      <a:pt x="4362" y="19879"/>
                      <a:pt x="4889" y="20186"/>
                    </a:cubicBezTo>
                    <a:cubicBezTo>
                      <a:pt x="5103" y="20310"/>
                      <a:pt x="5344" y="20371"/>
                      <a:pt x="5584" y="20371"/>
                    </a:cubicBezTo>
                    <a:cubicBezTo>
                      <a:pt x="5936" y="20371"/>
                      <a:pt x="6286" y="20240"/>
                      <a:pt x="6544" y="19987"/>
                    </a:cubicBezTo>
                    <a:lnTo>
                      <a:pt x="6544" y="19987"/>
                    </a:lnTo>
                    <a:cubicBezTo>
                      <a:pt x="6480" y="20294"/>
                      <a:pt x="6650" y="20633"/>
                      <a:pt x="6930" y="20768"/>
                    </a:cubicBezTo>
                    <a:cubicBezTo>
                      <a:pt x="7020" y="20811"/>
                      <a:pt x="7118" y="20832"/>
                      <a:pt x="7216" y="20832"/>
                    </a:cubicBezTo>
                    <a:cubicBezTo>
                      <a:pt x="7426" y="20832"/>
                      <a:pt x="7637" y="20738"/>
                      <a:pt x="7773" y="20572"/>
                    </a:cubicBezTo>
                    <a:cubicBezTo>
                      <a:pt x="7807" y="20988"/>
                      <a:pt x="8043" y="21380"/>
                      <a:pt x="8390" y="21610"/>
                    </a:cubicBezTo>
                    <a:cubicBezTo>
                      <a:pt x="8620" y="21760"/>
                      <a:pt x="8894" y="21839"/>
                      <a:pt x="9167" y="21839"/>
                    </a:cubicBezTo>
                    <a:cubicBezTo>
                      <a:pt x="9309" y="21839"/>
                      <a:pt x="9451" y="21818"/>
                      <a:pt x="9586" y="21775"/>
                    </a:cubicBezTo>
                    <a:cubicBezTo>
                      <a:pt x="9833" y="21695"/>
                      <a:pt x="9978" y="21547"/>
                      <a:pt x="10031" y="21293"/>
                    </a:cubicBezTo>
                    <a:cubicBezTo>
                      <a:pt x="10071" y="21563"/>
                      <a:pt x="10288" y="21798"/>
                      <a:pt x="10553" y="21881"/>
                    </a:cubicBezTo>
                    <a:cubicBezTo>
                      <a:pt x="10630" y="21904"/>
                      <a:pt x="10710" y="21916"/>
                      <a:pt x="10790" y="21916"/>
                    </a:cubicBezTo>
                    <a:cubicBezTo>
                      <a:pt x="10985" y="21916"/>
                      <a:pt x="11181" y="21848"/>
                      <a:pt x="11337" y="21730"/>
                    </a:cubicBezTo>
                    <a:cubicBezTo>
                      <a:pt x="11554" y="21560"/>
                      <a:pt x="11739" y="21266"/>
                      <a:pt x="11776" y="20991"/>
                    </a:cubicBezTo>
                    <a:cubicBezTo>
                      <a:pt x="11978" y="21253"/>
                      <a:pt x="12203" y="21499"/>
                      <a:pt x="12478" y="21685"/>
                    </a:cubicBezTo>
                    <a:cubicBezTo>
                      <a:pt x="12745" y="21864"/>
                      <a:pt x="13057" y="21987"/>
                      <a:pt x="13378" y="21987"/>
                    </a:cubicBezTo>
                    <a:cubicBezTo>
                      <a:pt x="13388" y="21987"/>
                      <a:pt x="13398" y="21987"/>
                      <a:pt x="13408" y="21986"/>
                    </a:cubicBezTo>
                    <a:cubicBezTo>
                      <a:pt x="13778" y="21976"/>
                      <a:pt x="14144" y="21798"/>
                      <a:pt x="14374" y="21510"/>
                    </a:cubicBezTo>
                    <a:cubicBezTo>
                      <a:pt x="14607" y="21221"/>
                      <a:pt x="14703" y="20829"/>
                      <a:pt x="14634" y="20464"/>
                    </a:cubicBezTo>
                    <a:lnTo>
                      <a:pt x="14634" y="20464"/>
                    </a:lnTo>
                    <a:cubicBezTo>
                      <a:pt x="14817" y="20869"/>
                      <a:pt x="15108" y="21335"/>
                      <a:pt x="15473" y="21560"/>
                    </a:cubicBezTo>
                    <a:cubicBezTo>
                      <a:pt x="15626" y="21649"/>
                      <a:pt x="15803" y="21726"/>
                      <a:pt x="15981" y="21726"/>
                    </a:cubicBezTo>
                    <a:cubicBezTo>
                      <a:pt x="16004" y="21726"/>
                      <a:pt x="16027" y="21724"/>
                      <a:pt x="16051" y="21722"/>
                    </a:cubicBezTo>
                    <a:cubicBezTo>
                      <a:pt x="16292" y="21692"/>
                      <a:pt x="16498" y="21512"/>
                      <a:pt x="16585" y="21287"/>
                    </a:cubicBezTo>
                    <a:cubicBezTo>
                      <a:pt x="16676" y="21062"/>
                      <a:pt x="16686" y="20858"/>
                      <a:pt x="16596" y="20633"/>
                    </a:cubicBezTo>
                    <a:lnTo>
                      <a:pt x="16596" y="20633"/>
                    </a:lnTo>
                    <a:cubicBezTo>
                      <a:pt x="16890" y="20840"/>
                      <a:pt x="17202" y="21036"/>
                      <a:pt x="17549" y="21139"/>
                    </a:cubicBezTo>
                    <a:cubicBezTo>
                      <a:pt x="17697" y="21183"/>
                      <a:pt x="17852" y="21207"/>
                      <a:pt x="18007" y="21207"/>
                    </a:cubicBezTo>
                    <a:cubicBezTo>
                      <a:pt x="18216" y="21207"/>
                      <a:pt x="18422" y="21163"/>
                      <a:pt x="18603" y="21062"/>
                    </a:cubicBezTo>
                    <a:cubicBezTo>
                      <a:pt x="18921" y="20885"/>
                      <a:pt x="19085" y="20506"/>
                      <a:pt x="19014" y="20151"/>
                    </a:cubicBezTo>
                    <a:lnTo>
                      <a:pt x="19014" y="20151"/>
                    </a:lnTo>
                    <a:cubicBezTo>
                      <a:pt x="19159" y="20163"/>
                      <a:pt x="19310" y="20173"/>
                      <a:pt x="19459" y="20173"/>
                    </a:cubicBezTo>
                    <a:cubicBezTo>
                      <a:pt x="19765" y="20173"/>
                      <a:pt x="20066" y="20129"/>
                      <a:pt x="20314" y="19958"/>
                    </a:cubicBezTo>
                    <a:cubicBezTo>
                      <a:pt x="20701" y="19685"/>
                      <a:pt x="20833" y="19142"/>
                      <a:pt x="20611" y="18727"/>
                    </a:cubicBezTo>
                    <a:lnTo>
                      <a:pt x="20611" y="18727"/>
                    </a:lnTo>
                    <a:cubicBezTo>
                      <a:pt x="20748" y="18795"/>
                      <a:pt x="20901" y="18828"/>
                      <a:pt x="21054" y="18828"/>
                    </a:cubicBezTo>
                    <a:cubicBezTo>
                      <a:pt x="21263" y="18828"/>
                      <a:pt x="21471" y="18766"/>
                      <a:pt x="21641" y="18647"/>
                    </a:cubicBezTo>
                    <a:cubicBezTo>
                      <a:pt x="21935" y="18438"/>
                      <a:pt x="22104" y="18059"/>
                      <a:pt x="22062" y="17702"/>
                    </a:cubicBezTo>
                    <a:cubicBezTo>
                      <a:pt x="22019" y="17344"/>
                      <a:pt x="21829" y="17040"/>
                      <a:pt x="21495" y="16905"/>
                    </a:cubicBezTo>
                    <a:cubicBezTo>
                      <a:pt x="21879" y="16894"/>
                      <a:pt x="22271" y="16807"/>
                      <a:pt x="22597" y="16608"/>
                    </a:cubicBezTo>
                    <a:cubicBezTo>
                      <a:pt x="22928" y="16410"/>
                      <a:pt x="23193" y="16086"/>
                      <a:pt x="23283" y="15713"/>
                    </a:cubicBezTo>
                    <a:cubicBezTo>
                      <a:pt x="23373" y="15340"/>
                      <a:pt x="23306" y="14945"/>
                      <a:pt x="23018" y="14688"/>
                    </a:cubicBezTo>
                    <a:lnTo>
                      <a:pt x="23018" y="14688"/>
                    </a:lnTo>
                    <a:cubicBezTo>
                      <a:pt x="23143" y="14753"/>
                      <a:pt x="23283" y="14784"/>
                      <a:pt x="23424" y="14784"/>
                    </a:cubicBezTo>
                    <a:cubicBezTo>
                      <a:pt x="23673" y="14784"/>
                      <a:pt x="23926" y="14689"/>
                      <a:pt x="24114" y="14521"/>
                    </a:cubicBezTo>
                    <a:cubicBezTo>
                      <a:pt x="24405" y="14259"/>
                      <a:pt x="24540" y="13846"/>
                      <a:pt x="24511" y="13457"/>
                    </a:cubicBezTo>
                    <a:cubicBezTo>
                      <a:pt x="24482" y="13065"/>
                      <a:pt x="24209" y="12787"/>
                      <a:pt x="23953" y="12490"/>
                    </a:cubicBezTo>
                    <a:cubicBezTo>
                      <a:pt x="24178" y="12443"/>
                      <a:pt x="24363" y="12281"/>
                      <a:pt x="24469" y="12080"/>
                    </a:cubicBezTo>
                    <a:cubicBezTo>
                      <a:pt x="24575" y="11876"/>
                      <a:pt x="24601" y="11643"/>
                      <a:pt x="24577" y="11418"/>
                    </a:cubicBezTo>
                    <a:cubicBezTo>
                      <a:pt x="24538" y="11029"/>
                      <a:pt x="24329" y="10698"/>
                      <a:pt x="24035" y="10441"/>
                    </a:cubicBezTo>
                    <a:cubicBezTo>
                      <a:pt x="24458" y="10221"/>
                      <a:pt x="24683" y="9678"/>
                      <a:pt x="24535" y="9225"/>
                    </a:cubicBezTo>
                    <a:cubicBezTo>
                      <a:pt x="24402" y="8825"/>
                      <a:pt x="23978" y="8580"/>
                      <a:pt x="23556" y="8580"/>
                    </a:cubicBezTo>
                    <a:cubicBezTo>
                      <a:pt x="23501" y="8580"/>
                      <a:pt x="23446" y="8584"/>
                      <a:pt x="23391" y="8592"/>
                    </a:cubicBezTo>
                    <a:cubicBezTo>
                      <a:pt x="23664" y="8126"/>
                      <a:pt x="23873" y="7613"/>
                      <a:pt x="23915" y="7075"/>
                    </a:cubicBezTo>
                    <a:cubicBezTo>
                      <a:pt x="23958" y="6535"/>
                      <a:pt x="23823" y="5968"/>
                      <a:pt x="23468" y="5560"/>
                    </a:cubicBezTo>
                    <a:cubicBezTo>
                      <a:pt x="23189" y="5242"/>
                      <a:pt x="22791" y="5043"/>
                      <a:pt x="22381" y="5043"/>
                    </a:cubicBezTo>
                    <a:cubicBezTo>
                      <a:pt x="22270" y="5043"/>
                      <a:pt x="22157" y="5058"/>
                      <a:pt x="22046" y="5089"/>
                    </a:cubicBezTo>
                    <a:cubicBezTo>
                      <a:pt x="22252" y="4758"/>
                      <a:pt x="22250" y="4308"/>
                      <a:pt x="22035" y="3982"/>
                    </a:cubicBezTo>
                    <a:cubicBezTo>
                      <a:pt x="21849" y="3701"/>
                      <a:pt x="21493" y="3514"/>
                      <a:pt x="21151" y="3514"/>
                    </a:cubicBezTo>
                    <a:cubicBezTo>
                      <a:pt x="21100" y="3514"/>
                      <a:pt x="21050" y="3518"/>
                      <a:pt x="21000" y="3526"/>
                    </a:cubicBezTo>
                    <a:cubicBezTo>
                      <a:pt x="21100" y="3169"/>
                      <a:pt x="20907" y="2751"/>
                      <a:pt x="20568" y="2602"/>
                    </a:cubicBezTo>
                    <a:cubicBezTo>
                      <a:pt x="20478" y="2563"/>
                      <a:pt x="20378" y="2545"/>
                      <a:pt x="20275" y="2545"/>
                    </a:cubicBezTo>
                    <a:cubicBezTo>
                      <a:pt x="20011" y="2545"/>
                      <a:pt x="19731" y="2666"/>
                      <a:pt x="19576" y="2867"/>
                    </a:cubicBezTo>
                    <a:lnTo>
                      <a:pt x="19576" y="2867"/>
                    </a:lnTo>
                    <a:cubicBezTo>
                      <a:pt x="19850" y="2444"/>
                      <a:pt x="19866" y="1865"/>
                      <a:pt x="19612" y="1429"/>
                    </a:cubicBezTo>
                    <a:cubicBezTo>
                      <a:pt x="19370" y="1018"/>
                      <a:pt x="18896" y="753"/>
                      <a:pt x="18420" y="753"/>
                    </a:cubicBezTo>
                    <a:cubicBezTo>
                      <a:pt x="18372" y="753"/>
                      <a:pt x="18323" y="756"/>
                      <a:pt x="18275" y="762"/>
                    </a:cubicBezTo>
                    <a:cubicBezTo>
                      <a:pt x="17695" y="828"/>
                      <a:pt x="17152" y="1289"/>
                      <a:pt x="17112" y="1871"/>
                    </a:cubicBezTo>
                    <a:cubicBezTo>
                      <a:pt x="17075" y="1450"/>
                      <a:pt x="16718" y="1082"/>
                      <a:pt x="16302" y="1029"/>
                    </a:cubicBezTo>
                    <a:cubicBezTo>
                      <a:pt x="16267" y="1025"/>
                      <a:pt x="16232" y="1023"/>
                      <a:pt x="16197" y="1023"/>
                    </a:cubicBezTo>
                    <a:cubicBezTo>
                      <a:pt x="15807" y="1023"/>
                      <a:pt x="15396" y="1272"/>
                      <a:pt x="15272" y="1636"/>
                    </a:cubicBezTo>
                    <a:cubicBezTo>
                      <a:pt x="15256" y="1376"/>
                      <a:pt x="15240" y="1117"/>
                      <a:pt x="15126" y="884"/>
                    </a:cubicBezTo>
                    <a:cubicBezTo>
                      <a:pt x="15018" y="659"/>
                      <a:pt x="14794" y="470"/>
                      <a:pt x="14548" y="470"/>
                    </a:cubicBezTo>
                    <a:cubicBezTo>
                      <a:pt x="14541" y="470"/>
                      <a:pt x="14535" y="470"/>
                      <a:pt x="14528" y="471"/>
                    </a:cubicBezTo>
                    <a:cubicBezTo>
                      <a:pt x="14332" y="476"/>
                      <a:pt x="14160" y="595"/>
                      <a:pt x="14025" y="738"/>
                    </a:cubicBezTo>
                    <a:cubicBezTo>
                      <a:pt x="13892" y="878"/>
                      <a:pt x="13816" y="1032"/>
                      <a:pt x="13739" y="1209"/>
                    </a:cubicBezTo>
                    <a:cubicBezTo>
                      <a:pt x="13630" y="632"/>
                      <a:pt x="13085" y="169"/>
                      <a:pt x="12499" y="153"/>
                    </a:cubicBezTo>
                    <a:cubicBezTo>
                      <a:pt x="12488" y="153"/>
                      <a:pt x="12476" y="152"/>
                      <a:pt x="12465" y="152"/>
                    </a:cubicBezTo>
                    <a:cubicBezTo>
                      <a:pt x="11890" y="152"/>
                      <a:pt x="11350" y="537"/>
                      <a:pt x="11215" y="1096"/>
                    </a:cubicBezTo>
                    <a:cubicBezTo>
                      <a:pt x="11064" y="608"/>
                      <a:pt x="10664" y="208"/>
                      <a:pt x="10177" y="63"/>
                    </a:cubicBezTo>
                    <a:cubicBezTo>
                      <a:pt x="10038" y="21"/>
                      <a:pt x="9893" y="1"/>
                      <a:pt x="9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24"/>
              <p:cNvSpPr/>
              <p:nvPr/>
            </p:nvSpPr>
            <p:spPr>
              <a:xfrm>
                <a:off x="2366225" y="2596275"/>
                <a:ext cx="292125" cy="573950"/>
              </a:xfrm>
              <a:custGeom>
                <a:avLst/>
                <a:gdLst/>
                <a:ahLst/>
                <a:cxnLst/>
                <a:rect l="l" t="t" r="r" b="b"/>
                <a:pathLst>
                  <a:path w="11685" h="22958" extrusionOk="0">
                    <a:moveTo>
                      <a:pt x="6046" y="0"/>
                    </a:moveTo>
                    <a:cubicBezTo>
                      <a:pt x="5845" y="792"/>
                      <a:pt x="5639" y="1578"/>
                      <a:pt x="5437" y="2370"/>
                    </a:cubicBezTo>
                    <a:cubicBezTo>
                      <a:pt x="5342" y="2752"/>
                      <a:pt x="5231" y="3146"/>
                      <a:pt x="4963" y="3429"/>
                    </a:cubicBezTo>
                    <a:cubicBezTo>
                      <a:pt x="4713" y="3694"/>
                      <a:pt x="4360" y="3810"/>
                      <a:pt x="3995" y="3810"/>
                    </a:cubicBezTo>
                    <a:cubicBezTo>
                      <a:pt x="3673" y="3810"/>
                      <a:pt x="3342" y="3719"/>
                      <a:pt x="3065" y="3559"/>
                    </a:cubicBezTo>
                    <a:cubicBezTo>
                      <a:pt x="2472" y="3218"/>
                      <a:pt x="2050" y="2516"/>
                      <a:pt x="1659" y="1954"/>
                    </a:cubicBezTo>
                    <a:cubicBezTo>
                      <a:pt x="1261" y="2569"/>
                      <a:pt x="695" y="3069"/>
                      <a:pt x="1" y="3308"/>
                    </a:cubicBezTo>
                    <a:cubicBezTo>
                      <a:pt x="1547" y="4491"/>
                      <a:pt x="2765" y="6033"/>
                      <a:pt x="3690" y="7748"/>
                    </a:cubicBezTo>
                    <a:cubicBezTo>
                      <a:pt x="4010" y="8342"/>
                      <a:pt x="4296" y="8961"/>
                      <a:pt x="4542" y="9589"/>
                    </a:cubicBezTo>
                    <a:cubicBezTo>
                      <a:pt x="4654" y="9862"/>
                      <a:pt x="4752" y="10132"/>
                      <a:pt x="4847" y="10410"/>
                    </a:cubicBezTo>
                    <a:cubicBezTo>
                      <a:pt x="5064" y="11032"/>
                      <a:pt x="5244" y="11665"/>
                      <a:pt x="5398" y="12301"/>
                    </a:cubicBezTo>
                    <a:cubicBezTo>
                      <a:pt x="5429" y="12449"/>
                      <a:pt x="5464" y="12595"/>
                      <a:pt x="5496" y="12745"/>
                    </a:cubicBezTo>
                    <a:cubicBezTo>
                      <a:pt x="5567" y="13069"/>
                      <a:pt x="5633" y="13397"/>
                      <a:pt x="5689" y="13725"/>
                    </a:cubicBezTo>
                    <a:cubicBezTo>
                      <a:pt x="5840" y="14591"/>
                      <a:pt x="5951" y="15465"/>
                      <a:pt x="6023" y="16347"/>
                    </a:cubicBezTo>
                    <a:cubicBezTo>
                      <a:pt x="6044" y="16572"/>
                      <a:pt x="6060" y="16797"/>
                      <a:pt x="6073" y="17022"/>
                    </a:cubicBezTo>
                    <a:cubicBezTo>
                      <a:pt x="6110" y="17546"/>
                      <a:pt x="6131" y="18076"/>
                      <a:pt x="6144" y="18606"/>
                    </a:cubicBezTo>
                    <a:cubicBezTo>
                      <a:pt x="6184" y="20049"/>
                      <a:pt x="6158" y="21500"/>
                      <a:pt x="6115" y="22941"/>
                    </a:cubicBezTo>
                    <a:cubicBezTo>
                      <a:pt x="6259" y="22946"/>
                      <a:pt x="6402" y="22949"/>
                      <a:pt x="6545" y="22949"/>
                    </a:cubicBezTo>
                    <a:cubicBezTo>
                      <a:pt x="6920" y="22949"/>
                      <a:pt x="7294" y="22934"/>
                      <a:pt x="7669" y="22934"/>
                    </a:cubicBezTo>
                    <a:cubicBezTo>
                      <a:pt x="7801" y="22934"/>
                      <a:pt x="7932" y="22936"/>
                      <a:pt x="8064" y="22941"/>
                    </a:cubicBezTo>
                    <a:cubicBezTo>
                      <a:pt x="8332" y="22948"/>
                      <a:pt x="8599" y="22957"/>
                      <a:pt x="8865" y="22957"/>
                    </a:cubicBezTo>
                    <a:cubicBezTo>
                      <a:pt x="9239" y="22957"/>
                      <a:pt x="9612" y="22939"/>
                      <a:pt x="9982" y="22874"/>
                    </a:cubicBezTo>
                    <a:cubicBezTo>
                      <a:pt x="10614" y="22761"/>
                      <a:pt x="11239" y="22377"/>
                      <a:pt x="11684" y="21916"/>
                    </a:cubicBezTo>
                    <a:cubicBezTo>
                      <a:pt x="11586" y="20245"/>
                      <a:pt x="10800" y="18788"/>
                      <a:pt x="9899" y="17398"/>
                    </a:cubicBezTo>
                    <a:cubicBezTo>
                      <a:pt x="9648" y="17012"/>
                      <a:pt x="9386" y="16628"/>
                      <a:pt x="9124" y="16246"/>
                    </a:cubicBezTo>
                    <a:cubicBezTo>
                      <a:pt x="8869" y="15873"/>
                      <a:pt x="8631" y="15489"/>
                      <a:pt x="8406" y="15097"/>
                    </a:cubicBezTo>
                    <a:cubicBezTo>
                      <a:pt x="8191" y="14724"/>
                      <a:pt x="7993" y="14342"/>
                      <a:pt x="7807" y="13956"/>
                    </a:cubicBezTo>
                    <a:cubicBezTo>
                      <a:pt x="7609" y="13540"/>
                      <a:pt x="7426" y="13119"/>
                      <a:pt x="7262" y="12687"/>
                    </a:cubicBezTo>
                    <a:cubicBezTo>
                      <a:pt x="7053" y="12144"/>
                      <a:pt x="6867" y="11594"/>
                      <a:pt x="6714" y="11032"/>
                    </a:cubicBezTo>
                    <a:cubicBezTo>
                      <a:pt x="6605" y="10643"/>
                      <a:pt x="6510" y="10246"/>
                      <a:pt x="6430" y="9848"/>
                    </a:cubicBezTo>
                    <a:cubicBezTo>
                      <a:pt x="6343" y="9422"/>
                      <a:pt x="6274" y="8990"/>
                      <a:pt x="6219" y="8561"/>
                    </a:cubicBezTo>
                    <a:cubicBezTo>
                      <a:pt x="6219" y="8548"/>
                      <a:pt x="6216" y="8538"/>
                      <a:pt x="6216" y="8527"/>
                    </a:cubicBezTo>
                    <a:cubicBezTo>
                      <a:pt x="6139" y="7931"/>
                      <a:pt x="6102" y="7330"/>
                      <a:pt x="6099" y="6726"/>
                    </a:cubicBezTo>
                    <a:cubicBezTo>
                      <a:pt x="6084" y="4579"/>
                      <a:pt x="6497" y="2423"/>
                      <a:pt x="7228" y="405"/>
                    </a:cubicBezTo>
                    <a:cubicBezTo>
                      <a:pt x="6825" y="273"/>
                      <a:pt x="6446" y="133"/>
                      <a:pt x="60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24"/>
              <p:cNvSpPr/>
              <p:nvPr/>
            </p:nvSpPr>
            <p:spPr>
              <a:xfrm>
                <a:off x="2366100" y="2596275"/>
                <a:ext cx="180700" cy="19372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7749" extrusionOk="0">
                    <a:moveTo>
                      <a:pt x="6044" y="0"/>
                    </a:moveTo>
                    <a:cubicBezTo>
                      <a:pt x="5842" y="792"/>
                      <a:pt x="5638" y="1578"/>
                      <a:pt x="5434" y="2370"/>
                    </a:cubicBezTo>
                    <a:cubicBezTo>
                      <a:pt x="5339" y="2752"/>
                      <a:pt x="5231" y="3146"/>
                      <a:pt x="4963" y="3429"/>
                    </a:cubicBezTo>
                    <a:cubicBezTo>
                      <a:pt x="4713" y="3694"/>
                      <a:pt x="4359" y="3810"/>
                      <a:pt x="3994" y="3810"/>
                    </a:cubicBezTo>
                    <a:cubicBezTo>
                      <a:pt x="3672" y="3810"/>
                      <a:pt x="3340" y="3719"/>
                      <a:pt x="3062" y="3559"/>
                    </a:cubicBezTo>
                    <a:cubicBezTo>
                      <a:pt x="2469" y="3218"/>
                      <a:pt x="2050" y="2516"/>
                      <a:pt x="1658" y="1954"/>
                    </a:cubicBezTo>
                    <a:cubicBezTo>
                      <a:pt x="1261" y="2569"/>
                      <a:pt x="692" y="3069"/>
                      <a:pt x="1" y="3308"/>
                    </a:cubicBezTo>
                    <a:cubicBezTo>
                      <a:pt x="1547" y="4491"/>
                      <a:pt x="2765" y="6033"/>
                      <a:pt x="3687" y="7748"/>
                    </a:cubicBezTo>
                    <a:cubicBezTo>
                      <a:pt x="3867" y="7267"/>
                      <a:pt x="4208" y="6843"/>
                      <a:pt x="4680" y="6655"/>
                    </a:cubicBezTo>
                    <a:cubicBezTo>
                      <a:pt x="4870" y="6579"/>
                      <a:pt x="5071" y="6545"/>
                      <a:pt x="5272" y="6545"/>
                    </a:cubicBezTo>
                    <a:cubicBezTo>
                      <a:pt x="5552" y="6545"/>
                      <a:pt x="5835" y="6611"/>
                      <a:pt x="6096" y="6724"/>
                    </a:cubicBezTo>
                    <a:cubicBezTo>
                      <a:pt x="6081" y="4576"/>
                      <a:pt x="6494" y="2420"/>
                      <a:pt x="7227" y="400"/>
                    </a:cubicBezTo>
                    <a:cubicBezTo>
                      <a:pt x="6825" y="268"/>
                      <a:pt x="6449" y="130"/>
                      <a:pt x="6044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24"/>
              <p:cNvSpPr/>
              <p:nvPr/>
            </p:nvSpPr>
            <p:spPr>
              <a:xfrm>
                <a:off x="2519100" y="3030875"/>
                <a:ext cx="139250" cy="13935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74" extrusionOk="0">
                    <a:moveTo>
                      <a:pt x="3771" y="1"/>
                    </a:moveTo>
                    <a:cubicBezTo>
                      <a:pt x="3716" y="184"/>
                      <a:pt x="3636" y="358"/>
                      <a:pt x="3536" y="525"/>
                    </a:cubicBezTo>
                    <a:cubicBezTo>
                      <a:pt x="3103" y="1229"/>
                      <a:pt x="2290" y="1678"/>
                      <a:pt x="1468" y="1678"/>
                    </a:cubicBezTo>
                    <a:cubicBezTo>
                      <a:pt x="1414" y="1678"/>
                      <a:pt x="1360" y="1676"/>
                      <a:pt x="1306" y="1672"/>
                    </a:cubicBezTo>
                    <a:cubicBezTo>
                      <a:pt x="842" y="1640"/>
                      <a:pt x="411" y="1473"/>
                      <a:pt x="29" y="1222"/>
                    </a:cubicBezTo>
                    <a:lnTo>
                      <a:pt x="29" y="1222"/>
                    </a:lnTo>
                    <a:cubicBezTo>
                      <a:pt x="69" y="2665"/>
                      <a:pt x="43" y="4116"/>
                      <a:pt x="0" y="5557"/>
                    </a:cubicBezTo>
                    <a:cubicBezTo>
                      <a:pt x="144" y="5562"/>
                      <a:pt x="287" y="5565"/>
                      <a:pt x="430" y="5565"/>
                    </a:cubicBezTo>
                    <a:cubicBezTo>
                      <a:pt x="805" y="5565"/>
                      <a:pt x="1179" y="5550"/>
                      <a:pt x="1554" y="5550"/>
                    </a:cubicBezTo>
                    <a:cubicBezTo>
                      <a:pt x="1686" y="5550"/>
                      <a:pt x="1817" y="5552"/>
                      <a:pt x="1949" y="5557"/>
                    </a:cubicBezTo>
                    <a:cubicBezTo>
                      <a:pt x="2217" y="5564"/>
                      <a:pt x="2484" y="5573"/>
                      <a:pt x="2750" y="5573"/>
                    </a:cubicBezTo>
                    <a:cubicBezTo>
                      <a:pt x="3124" y="5573"/>
                      <a:pt x="3497" y="5555"/>
                      <a:pt x="3867" y="5490"/>
                    </a:cubicBezTo>
                    <a:cubicBezTo>
                      <a:pt x="4499" y="5377"/>
                      <a:pt x="5124" y="4993"/>
                      <a:pt x="5569" y="4532"/>
                    </a:cubicBezTo>
                    <a:cubicBezTo>
                      <a:pt x="5471" y="2861"/>
                      <a:pt x="4685" y="1404"/>
                      <a:pt x="3771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24"/>
              <p:cNvSpPr/>
              <p:nvPr/>
            </p:nvSpPr>
            <p:spPr>
              <a:xfrm>
                <a:off x="2479700" y="2809450"/>
                <a:ext cx="4702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83" extrusionOk="0">
                    <a:moveTo>
                      <a:pt x="1669" y="0"/>
                    </a:moveTo>
                    <a:cubicBezTo>
                      <a:pt x="1592" y="95"/>
                      <a:pt x="1523" y="209"/>
                      <a:pt x="1454" y="305"/>
                    </a:cubicBezTo>
                    <a:cubicBezTo>
                      <a:pt x="1126" y="765"/>
                      <a:pt x="578" y="1017"/>
                      <a:pt x="1" y="1062"/>
                    </a:cubicBezTo>
                    <a:cubicBezTo>
                      <a:pt x="109" y="1335"/>
                      <a:pt x="210" y="1605"/>
                      <a:pt x="305" y="1883"/>
                    </a:cubicBezTo>
                    <a:cubicBezTo>
                      <a:pt x="869" y="1848"/>
                      <a:pt x="1431" y="1650"/>
                      <a:pt x="1881" y="1319"/>
                    </a:cubicBezTo>
                    <a:cubicBezTo>
                      <a:pt x="1796" y="890"/>
                      <a:pt x="1725" y="461"/>
                      <a:pt x="1672" y="32"/>
                    </a:cubicBezTo>
                    <a:cubicBezTo>
                      <a:pt x="1672" y="19"/>
                      <a:pt x="1669" y="11"/>
                      <a:pt x="1669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24"/>
              <p:cNvSpPr/>
              <p:nvPr/>
            </p:nvSpPr>
            <p:spPr>
              <a:xfrm>
                <a:off x="2503725" y="2872000"/>
                <a:ext cx="43850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691" extrusionOk="0">
                    <a:moveTo>
                      <a:pt x="1208" y="0"/>
                    </a:moveTo>
                    <a:cubicBezTo>
                      <a:pt x="1055" y="440"/>
                      <a:pt x="825" y="851"/>
                      <a:pt x="531" y="1213"/>
                    </a:cubicBezTo>
                    <a:cubicBezTo>
                      <a:pt x="374" y="1399"/>
                      <a:pt x="200" y="1573"/>
                      <a:pt x="1" y="1711"/>
                    </a:cubicBezTo>
                    <a:lnTo>
                      <a:pt x="192" y="2691"/>
                    </a:lnTo>
                    <a:cubicBezTo>
                      <a:pt x="218" y="2686"/>
                      <a:pt x="245" y="2675"/>
                      <a:pt x="271" y="2664"/>
                    </a:cubicBezTo>
                    <a:cubicBezTo>
                      <a:pt x="835" y="2466"/>
                      <a:pt x="1399" y="2132"/>
                      <a:pt x="1754" y="1656"/>
                    </a:cubicBezTo>
                    <a:cubicBezTo>
                      <a:pt x="1545" y="1113"/>
                      <a:pt x="1359" y="559"/>
                      <a:pt x="1208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24"/>
              <p:cNvSpPr/>
              <p:nvPr/>
            </p:nvSpPr>
            <p:spPr>
              <a:xfrm>
                <a:off x="2516850" y="2945025"/>
                <a:ext cx="59200" cy="76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073" extrusionOk="0">
                    <a:moveTo>
                      <a:pt x="1772" y="0"/>
                    </a:moveTo>
                    <a:cubicBezTo>
                      <a:pt x="1610" y="556"/>
                      <a:pt x="1380" y="1089"/>
                      <a:pt x="1030" y="1544"/>
                    </a:cubicBezTo>
                    <a:cubicBezTo>
                      <a:pt x="763" y="1888"/>
                      <a:pt x="403" y="2198"/>
                      <a:pt x="0" y="2397"/>
                    </a:cubicBezTo>
                    <a:cubicBezTo>
                      <a:pt x="21" y="2622"/>
                      <a:pt x="37" y="2847"/>
                      <a:pt x="51" y="3072"/>
                    </a:cubicBezTo>
                    <a:cubicBezTo>
                      <a:pt x="525" y="2948"/>
                      <a:pt x="975" y="2731"/>
                      <a:pt x="1359" y="2429"/>
                    </a:cubicBezTo>
                    <a:cubicBezTo>
                      <a:pt x="1788" y="2087"/>
                      <a:pt x="2137" y="1637"/>
                      <a:pt x="2368" y="1139"/>
                    </a:cubicBezTo>
                    <a:cubicBezTo>
                      <a:pt x="2156" y="763"/>
                      <a:pt x="1957" y="387"/>
                      <a:pt x="1772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24"/>
              <p:cNvSpPr/>
              <p:nvPr/>
            </p:nvSpPr>
            <p:spPr>
              <a:xfrm>
                <a:off x="2171925" y="2372025"/>
                <a:ext cx="489675" cy="403925"/>
              </a:xfrm>
              <a:custGeom>
                <a:avLst/>
                <a:gdLst/>
                <a:ahLst/>
                <a:cxnLst/>
                <a:rect l="l" t="t" r="r" b="b"/>
                <a:pathLst>
                  <a:path w="19587" h="16157" extrusionOk="0">
                    <a:moveTo>
                      <a:pt x="7593" y="1"/>
                    </a:moveTo>
                    <a:cubicBezTo>
                      <a:pt x="7018" y="1"/>
                      <a:pt x="6440" y="232"/>
                      <a:pt x="6038" y="647"/>
                    </a:cubicBezTo>
                    <a:cubicBezTo>
                      <a:pt x="5498" y="1209"/>
                      <a:pt x="5331" y="2029"/>
                      <a:pt x="5583" y="2763"/>
                    </a:cubicBezTo>
                    <a:cubicBezTo>
                      <a:pt x="5487" y="2549"/>
                      <a:pt x="5250" y="2420"/>
                      <a:pt x="5018" y="2420"/>
                    </a:cubicBezTo>
                    <a:cubicBezTo>
                      <a:pt x="4930" y="2420"/>
                      <a:pt x="4843" y="2438"/>
                      <a:pt x="4765" y="2477"/>
                    </a:cubicBezTo>
                    <a:cubicBezTo>
                      <a:pt x="4517" y="2597"/>
                      <a:pt x="4318" y="2946"/>
                      <a:pt x="4365" y="3224"/>
                    </a:cubicBezTo>
                    <a:lnTo>
                      <a:pt x="4365" y="3224"/>
                    </a:lnTo>
                    <a:cubicBezTo>
                      <a:pt x="4248" y="2964"/>
                      <a:pt x="3980" y="2779"/>
                      <a:pt x="3695" y="2744"/>
                    </a:cubicBezTo>
                    <a:cubicBezTo>
                      <a:pt x="3661" y="2741"/>
                      <a:pt x="3628" y="2739"/>
                      <a:pt x="3594" y="2739"/>
                    </a:cubicBezTo>
                    <a:cubicBezTo>
                      <a:pt x="3297" y="2739"/>
                      <a:pt x="3005" y="2884"/>
                      <a:pt x="2808" y="3110"/>
                    </a:cubicBezTo>
                    <a:cubicBezTo>
                      <a:pt x="2585" y="3361"/>
                      <a:pt x="2485" y="3700"/>
                      <a:pt x="2479" y="4034"/>
                    </a:cubicBezTo>
                    <a:cubicBezTo>
                      <a:pt x="2479" y="4325"/>
                      <a:pt x="2461" y="4654"/>
                      <a:pt x="2598" y="4908"/>
                    </a:cubicBezTo>
                    <a:cubicBezTo>
                      <a:pt x="2399" y="4759"/>
                      <a:pt x="2156" y="4689"/>
                      <a:pt x="1910" y="4689"/>
                    </a:cubicBezTo>
                    <a:cubicBezTo>
                      <a:pt x="1582" y="4689"/>
                      <a:pt x="1249" y="4813"/>
                      <a:pt x="1007" y="5038"/>
                    </a:cubicBezTo>
                    <a:cubicBezTo>
                      <a:pt x="586" y="5432"/>
                      <a:pt x="448" y="6078"/>
                      <a:pt x="596" y="6637"/>
                    </a:cubicBezTo>
                    <a:cubicBezTo>
                      <a:pt x="745" y="7196"/>
                      <a:pt x="1174" y="7606"/>
                      <a:pt x="1666" y="7911"/>
                    </a:cubicBezTo>
                    <a:cubicBezTo>
                      <a:pt x="1664" y="7911"/>
                      <a:pt x="1662" y="7911"/>
                      <a:pt x="1661" y="7911"/>
                    </a:cubicBezTo>
                    <a:cubicBezTo>
                      <a:pt x="1480" y="7911"/>
                      <a:pt x="1305" y="8035"/>
                      <a:pt x="1245" y="8210"/>
                    </a:cubicBezTo>
                    <a:cubicBezTo>
                      <a:pt x="1187" y="8385"/>
                      <a:pt x="1253" y="8581"/>
                      <a:pt x="1401" y="8689"/>
                    </a:cubicBezTo>
                    <a:cubicBezTo>
                      <a:pt x="909" y="8713"/>
                      <a:pt x="435" y="9023"/>
                      <a:pt x="220" y="9471"/>
                    </a:cubicBezTo>
                    <a:cubicBezTo>
                      <a:pt x="1" y="9918"/>
                      <a:pt x="48" y="10480"/>
                      <a:pt x="334" y="10885"/>
                    </a:cubicBezTo>
                    <a:cubicBezTo>
                      <a:pt x="593" y="11249"/>
                      <a:pt x="1013" y="11497"/>
                      <a:pt x="1458" y="11497"/>
                    </a:cubicBezTo>
                    <a:cubicBezTo>
                      <a:pt x="1491" y="11497"/>
                      <a:pt x="1524" y="11495"/>
                      <a:pt x="1557" y="11492"/>
                    </a:cubicBezTo>
                    <a:lnTo>
                      <a:pt x="1557" y="11492"/>
                    </a:lnTo>
                    <a:cubicBezTo>
                      <a:pt x="1147" y="11545"/>
                      <a:pt x="820" y="11923"/>
                      <a:pt x="779" y="12333"/>
                    </a:cubicBezTo>
                    <a:cubicBezTo>
                      <a:pt x="737" y="12757"/>
                      <a:pt x="962" y="13181"/>
                      <a:pt x="1298" y="13440"/>
                    </a:cubicBezTo>
                    <a:cubicBezTo>
                      <a:pt x="1637" y="13697"/>
                      <a:pt x="2069" y="13811"/>
                      <a:pt x="2492" y="13819"/>
                    </a:cubicBezTo>
                    <a:cubicBezTo>
                      <a:pt x="2597" y="13822"/>
                      <a:pt x="2703" y="13824"/>
                      <a:pt x="2808" y="13824"/>
                    </a:cubicBezTo>
                    <a:cubicBezTo>
                      <a:pt x="3128" y="13824"/>
                      <a:pt x="3448" y="13804"/>
                      <a:pt x="3761" y="13737"/>
                    </a:cubicBezTo>
                    <a:lnTo>
                      <a:pt x="3761" y="13737"/>
                    </a:lnTo>
                    <a:cubicBezTo>
                      <a:pt x="3549" y="13832"/>
                      <a:pt x="3446" y="14105"/>
                      <a:pt x="3507" y="14330"/>
                    </a:cubicBezTo>
                    <a:cubicBezTo>
                      <a:pt x="3565" y="14555"/>
                      <a:pt x="3758" y="14730"/>
                      <a:pt x="3975" y="14812"/>
                    </a:cubicBezTo>
                    <a:cubicBezTo>
                      <a:pt x="4108" y="14863"/>
                      <a:pt x="4248" y="14883"/>
                      <a:pt x="4389" y="14883"/>
                    </a:cubicBezTo>
                    <a:cubicBezTo>
                      <a:pt x="4482" y="14883"/>
                      <a:pt x="4576" y="14874"/>
                      <a:pt x="4669" y="14860"/>
                    </a:cubicBezTo>
                    <a:cubicBezTo>
                      <a:pt x="5045" y="14799"/>
                      <a:pt x="5485" y="14685"/>
                      <a:pt x="5795" y="14460"/>
                    </a:cubicBezTo>
                    <a:lnTo>
                      <a:pt x="5795" y="14460"/>
                    </a:lnTo>
                    <a:cubicBezTo>
                      <a:pt x="5736" y="14743"/>
                      <a:pt x="5885" y="15055"/>
                      <a:pt x="6139" y="15193"/>
                    </a:cubicBezTo>
                    <a:cubicBezTo>
                      <a:pt x="6232" y="15242"/>
                      <a:pt x="6341" y="15266"/>
                      <a:pt x="6452" y="15266"/>
                    </a:cubicBezTo>
                    <a:cubicBezTo>
                      <a:pt x="6646" y="15266"/>
                      <a:pt x="6846" y="15195"/>
                      <a:pt x="6976" y="15063"/>
                    </a:cubicBezTo>
                    <a:lnTo>
                      <a:pt x="6976" y="15063"/>
                    </a:lnTo>
                    <a:cubicBezTo>
                      <a:pt x="6841" y="15355"/>
                      <a:pt x="6989" y="15723"/>
                      <a:pt x="7254" y="15898"/>
                    </a:cubicBezTo>
                    <a:cubicBezTo>
                      <a:pt x="7417" y="16006"/>
                      <a:pt x="7610" y="16053"/>
                      <a:pt x="7806" y="16053"/>
                    </a:cubicBezTo>
                    <a:cubicBezTo>
                      <a:pt x="7931" y="16053"/>
                      <a:pt x="8058" y="16033"/>
                      <a:pt x="8178" y="15998"/>
                    </a:cubicBezTo>
                    <a:cubicBezTo>
                      <a:pt x="8488" y="15908"/>
                      <a:pt x="8668" y="15731"/>
                      <a:pt x="8872" y="15479"/>
                    </a:cubicBezTo>
                    <a:cubicBezTo>
                      <a:pt x="9074" y="15889"/>
                      <a:pt x="9524" y="16157"/>
                      <a:pt x="9978" y="16157"/>
                    </a:cubicBezTo>
                    <a:cubicBezTo>
                      <a:pt x="10041" y="16157"/>
                      <a:pt x="10104" y="16152"/>
                      <a:pt x="10167" y="16141"/>
                    </a:cubicBezTo>
                    <a:cubicBezTo>
                      <a:pt x="10675" y="16051"/>
                      <a:pt x="11107" y="15601"/>
                      <a:pt x="11168" y="15085"/>
                    </a:cubicBezTo>
                    <a:cubicBezTo>
                      <a:pt x="11212" y="15197"/>
                      <a:pt x="11439" y="15248"/>
                      <a:pt x="11640" y="15248"/>
                    </a:cubicBezTo>
                    <a:cubicBezTo>
                      <a:pt x="11750" y="15248"/>
                      <a:pt x="11853" y="15233"/>
                      <a:pt x="11912" y="15204"/>
                    </a:cubicBezTo>
                    <a:cubicBezTo>
                      <a:pt x="12076" y="15111"/>
                      <a:pt x="12193" y="14878"/>
                      <a:pt x="12084" y="14724"/>
                    </a:cubicBezTo>
                    <a:lnTo>
                      <a:pt x="12084" y="14724"/>
                    </a:lnTo>
                    <a:cubicBezTo>
                      <a:pt x="12174" y="14838"/>
                      <a:pt x="12322" y="14900"/>
                      <a:pt x="12469" y="14900"/>
                    </a:cubicBezTo>
                    <a:cubicBezTo>
                      <a:pt x="12552" y="14900"/>
                      <a:pt x="12635" y="14880"/>
                      <a:pt x="12706" y="14838"/>
                    </a:cubicBezTo>
                    <a:cubicBezTo>
                      <a:pt x="12905" y="14724"/>
                      <a:pt x="13072" y="14499"/>
                      <a:pt x="12987" y="14282"/>
                    </a:cubicBezTo>
                    <a:lnTo>
                      <a:pt x="12987" y="14282"/>
                    </a:lnTo>
                    <a:cubicBezTo>
                      <a:pt x="13178" y="14481"/>
                      <a:pt x="13451" y="14591"/>
                      <a:pt x="13725" y="14591"/>
                    </a:cubicBezTo>
                    <a:cubicBezTo>
                      <a:pt x="13808" y="14591"/>
                      <a:pt x="13891" y="14581"/>
                      <a:pt x="13972" y="14560"/>
                    </a:cubicBezTo>
                    <a:cubicBezTo>
                      <a:pt x="14316" y="14468"/>
                      <a:pt x="14568" y="14219"/>
                      <a:pt x="14658" y="13872"/>
                    </a:cubicBezTo>
                    <a:cubicBezTo>
                      <a:pt x="14848" y="14107"/>
                      <a:pt x="15152" y="14241"/>
                      <a:pt x="15453" y="14241"/>
                    </a:cubicBezTo>
                    <a:cubicBezTo>
                      <a:pt x="15562" y="14241"/>
                      <a:pt x="15670" y="14223"/>
                      <a:pt x="15773" y="14187"/>
                    </a:cubicBezTo>
                    <a:cubicBezTo>
                      <a:pt x="15955" y="14121"/>
                      <a:pt x="16122" y="13994"/>
                      <a:pt x="16215" y="13827"/>
                    </a:cubicBezTo>
                    <a:cubicBezTo>
                      <a:pt x="16308" y="13655"/>
                      <a:pt x="16392" y="13408"/>
                      <a:pt x="16297" y="13242"/>
                    </a:cubicBezTo>
                    <a:lnTo>
                      <a:pt x="16297" y="13242"/>
                    </a:lnTo>
                    <a:cubicBezTo>
                      <a:pt x="16343" y="13246"/>
                      <a:pt x="16388" y="13248"/>
                      <a:pt x="16434" y="13248"/>
                    </a:cubicBezTo>
                    <a:cubicBezTo>
                      <a:pt x="16909" y="13248"/>
                      <a:pt x="17385" y="13026"/>
                      <a:pt x="17679" y="12654"/>
                    </a:cubicBezTo>
                    <a:cubicBezTo>
                      <a:pt x="17870" y="12418"/>
                      <a:pt x="17989" y="12121"/>
                      <a:pt x="17984" y="11817"/>
                    </a:cubicBezTo>
                    <a:cubicBezTo>
                      <a:pt x="17984" y="11512"/>
                      <a:pt x="17904" y="11134"/>
                      <a:pt x="17671" y="10943"/>
                    </a:cubicBezTo>
                    <a:lnTo>
                      <a:pt x="17671" y="10943"/>
                    </a:lnTo>
                    <a:cubicBezTo>
                      <a:pt x="17728" y="10951"/>
                      <a:pt x="17786" y="10955"/>
                      <a:pt x="17843" y="10955"/>
                    </a:cubicBezTo>
                    <a:cubicBezTo>
                      <a:pt x="18452" y="10955"/>
                      <a:pt x="19050" y="10516"/>
                      <a:pt x="19202" y="9921"/>
                    </a:cubicBezTo>
                    <a:cubicBezTo>
                      <a:pt x="19282" y="9608"/>
                      <a:pt x="19170" y="9224"/>
                      <a:pt x="18924" y="9020"/>
                    </a:cubicBezTo>
                    <a:cubicBezTo>
                      <a:pt x="19313" y="8870"/>
                      <a:pt x="19586" y="8464"/>
                      <a:pt x="19583" y="8046"/>
                    </a:cubicBezTo>
                    <a:cubicBezTo>
                      <a:pt x="19578" y="7630"/>
                      <a:pt x="19300" y="7222"/>
                      <a:pt x="18905" y="7082"/>
                    </a:cubicBezTo>
                    <a:cubicBezTo>
                      <a:pt x="19266" y="6730"/>
                      <a:pt x="19435" y="6190"/>
                      <a:pt x="19340" y="5692"/>
                    </a:cubicBezTo>
                    <a:cubicBezTo>
                      <a:pt x="19239" y="5197"/>
                      <a:pt x="18882" y="4760"/>
                      <a:pt x="18413" y="4572"/>
                    </a:cubicBezTo>
                    <a:cubicBezTo>
                      <a:pt x="18214" y="4489"/>
                      <a:pt x="17996" y="4446"/>
                      <a:pt x="17779" y="4446"/>
                    </a:cubicBezTo>
                    <a:cubicBezTo>
                      <a:pt x="17486" y="4446"/>
                      <a:pt x="17197" y="4525"/>
                      <a:pt x="16959" y="4691"/>
                    </a:cubicBezTo>
                    <a:cubicBezTo>
                      <a:pt x="17211" y="4188"/>
                      <a:pt x="17190" y="3557"/>
                      <a:pt x="16906" y="3075"/>
                    </a:cubicBezTo>
                    <a:cubicBezTo>
                      <a:pt x="16625" y="2591"/>
                      <a:pt x="16083" y="2268"/>
                      <a:pt x="15521" y="2244"/>
                    </a:cubicBezTo>
                    <a:cubicBezTo>
                      <a:pt x="15500" y="2243"/>
                      <a:pt x="15480" y="2243"/>
                      <a:pt x="15459" y="2243"/>
                    </a:cubicBezTo>
                    <a:cubicBezTo>
                      <a:pt x="14925" y="2243"/>
                      <a:pt x="14447" y="2536"/>
                      <a:pt x="14136" y="2977"/>
                    </a:cubicBezTo>
                    <a:cubicBezTo>
                      <a:pt x="14274" y="2257"/>
                      <a:pt x="13832" y="1468"/>
                      <a:pt x="13143" y="1216"/>
                    </a:cubicBezTo>
                    <a:cubicBezTo>
                      <a:pt x="12964" y="1150"/>
                      <a:pt x="12774" y="1118"/>
                      <a:pt x="12584" y="1118"/>
                    </a:cubicBezTo>
                    <a:cubicBezTo>
                      <a:pt x="12048" y="1118"/>
                      <a:pt x="11516" y="1375"/>
                      <a:pt x="11250" y="1847"/>
                    </a:cubicBezTo>
                    <a:cubicBezTo>
                      <a:pt x="11303" y="1450"/>
                      <a:pt x="10951" y="1052"/>
                      <a:pt x="10553" y="1052"/>
                    </a:cubicBezTo>
                    <a:cubicBezTo>
                      <a:pt x="10156" y="1052"/>
                      <a:pt x="9613" y="1336"/>
                      <a:pt x="9664" y="1730"/>
                    </a:cubicBezTo>
                    <a:cubicBezTo>
                      <a:pt x="9521" y="970"/>
                      <a:pt x="8925" y="308"/>
                      <a:pt x="8181" y="86"/>
                    </a:cubicBezTo>
                    <a:cubicBezTo>
                      <a:pt x="7990" y="29"/>
                      <a:pt x="7792" y="1"/>
                      <a:pt x="7593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671" name="Google Shape;3671;p24"/>
            <p:cNvSpPr/>
            <p:nvPr/>
          </p:nvSpPr>
          <p:spPr>
            <a:xfrm flipH="1">
              <a:off x="655541" y="2742120"/>
              <a:ext cx="332561" cy="385450"/>
            </a:xfrm>
            <a:custGeom>
              <a:avLst/>
              <a:gdLst/>
              <a:ahLst/>
              <a:cxnLst/>
              <a:rect l="l" t="t" r="r" b="b"/>
              <a:pathLst>
                <a:path w="4079" h="4728" extrusionOk="0">
                  <a:moveTo>
                    <a:pt x="2102" y="0"/>
                  </a:moveTo>
                  <a:cubicBezTo>
                    <a:pt x="2041" y="0"/>
                    <a:pt x="1979" y="4"/>
                    <a:pt x="1918" y="11"/>
                  </a:cubicBezTo>
                  <a:cubicBezTo>
                    <a:pt x="1444" y="67"/>
                    <a:pt x="1012" y="340"/>
                    <a:pt x="689" y="695"/>
                  </a:cubicBezTo>
                  <a:cubicBezTo>
                    <a:pt x="345" y="1071"/>
                    <a:pt x="106" y="1555"/>
                    <a:pt x="53" y="2064"/>
                  </a:cubicBezTo>
                  <a:cubicBezTo>
                    <a:pt x="0" y="2575"/>
                    <a:pt x="146" y="3107"/>
                    <a:pt x="480" y="3499"/>
                  </a:cubicBezTo>
                  <a:cubicBezTo>
                    <a:pt x="599" y="3637"/>
                    <a:pt x="747" y="3758"/>
                    <a:pt x="925" y="3806"/>
                  </a:cubicBezTo>
                  <a:cubicBezTo>
                    <a:pt x="963" y="3816"/>
                    <a:pt x="1003" y="3821"/>
                    <a:pt x="1045" y="3821"/>
                  </a:cubicBezTo>
                  <a:cubicBezTo>
                    <a:pt x="1194" y="3821"/>
                    <a:pt x="1354" y="3759"/>
                    <a:pt x="1441" y="3645"/>
                  </a:cubicBezTo>
                  <a:lnTo>
                    <a:pt x="1441" y="3645"/>
                  </a:lnTo>
                  <a:cubicBezTo>
                    <a:pt x="1391" y="3777"/>
                    <a:pt x="1473" y="3941"/>
                    <a:pt x="1608" y="3978"/>
                  </a:cubicBezTo>
                  <a:cubicBezTo>
                    <a:pt x="1624" y="3982"/>
                    <a:pt x="1640" y="3984"/>
                    <a:pt x="1656" y="3984"/>
                  </a:cubicBezTo>
                  <a:cubicBezTo>
                    <a:pt x="1781" y="3984"/>
                    <a:pt x="1910" y="3872"/>
                    <a:pt x="1934" y="3748"/>
                  </a:cubicBezTo>
                  <a:cubicBezTo>
                    <a:pt x="1960" y="4023"/>
                    <a:pt x="1997" y="4322"/>
                    <a:pt x="2185" y="4524"/>
                  </a:cubicBezTo>
                  <a:cubicBezTo>
                    <a:pt x="2304" y="4655"/>
                    <a:pt x="2481" y="4728"/>
                    <a:pt x="2657" y="4728"/>
                  </a:cubicBezTo>
                  <a:cubicBezTo>
                    <a:pt x="2704" y="4728"/>
                    <a:pt x="2751" y="4722"/>
                    <a:pt x="2797" y="4712"/>
                  </a:cubicBezTo>
                  <a:cubicBezTo>
                    <a:pt x="3017" y="4661"/>
                    <a:pt x="3202" y="4492"/>
                    <a:pt x="3268" y="4275"/>
                  </a:cubicBezTo>
                  <a:cubicBezTo>
                    <a:pt x="3456" y="3663"/>
                    <a:pt x="3906" y="3229"/>
                    <a:pt x="3991" y="2596"/>
                  </a:cubicBezTo>
                  <a:cubicBezTo>
                    <a:pt x="4078" y="1966"/>
                    <a:pt x="3951" y="1290"/>
                    <a:pt x="3575" y="777"/>
                  </a:cubicBezTo>
                  <a:cubicBezTo>
                    <a:pt x="3234" y="313"/>
                    <a:pt x="2672" y="0"/>
                    <a:pt x="2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4"/>
            <p:cNvSpPr/>
            <p:nvPr/>
          </p:nvSpPr>
          <p:spPr>
            <a:xfrm flipH="1">
              <a:off x="1154058" y="2943485"/>
              <a:ext cx="451676" cy="386836"/>
            </a:xfrm>
            <a:custGeom>
              <a:avLst/>
              <a:gdLst/>
              <a:ahLst/>
              <a:cxnLst/>
              <a:rect l="l" t="t" r="r" b="b"/>
              <a:pathLst>
                <a:path w="5540" h="4745" extrusionOk="0">
                  <a:moveTo>
                    <a:pt x="2665" y="0"/>
                  </a:moveTo>
                  <a:cubicBezTo>
                    <a:pt x="1972" y="0"/>
                    <a:pt x="1282" y="293"/>
                    <a:pt x="803" y="796"/>
                  </a:cubicBezTo>
                  <a:cubicBezTo>
                    <a:pt x="374" y="1254"/>
                    <a:pt x="122" y="1863"/>
                    <a:pt x="61" y="2485"/>
                  </a:cubicBezTo>
                  <a:cubicBezTo>
                    <a:pt x="0" y="3108"/>
                    <a:pt x="127" y="3772"/>
                    <a:pt x="440" y="4315"/>
                  </a:cubicBezTo>
                  <a:cubicBezTo>
                    <a:pt x="593" y="4581"/>
                    <a:pt x="896" y="4745"/>
                    <a:pt x="1197" y="4745"/>
                  </a:cubicBezTo>
                  <a:cubicBezTo>
                    <a:pt x="1255" y="4745"/>
                    <a:pt x="1314" y="4739"/>
                    <a:pt x="1372" y="4726"/>
                  </a:cubicBezTo>
                  <a:cubicBezTo>
                    <a:pt x="1727" y="4646"/>
                    <a:pt x="2010" y="4318"/>
                    <a:pt x="2039" y="3955"/>
                  </a:cubicBezTo>
                  <a:cubicBezTo>
                    <a:pt x="2330" y="4123"/>
                    <a:pt x="2629" y="4203"/>
                    <a:pt x="2941" y="4203"/>
                  </a:cubicBezTo>
                  <a:cubicBezTo>
                    <a:pt x="3098" y="4203"/>
                    <a:pt x="3258" y="4183"/>
                    <a:pt x="3422" y="4143"/>
                  </a:cubicBezTo>
                  <a:cubicBezTo>
                    <a:pt x="3617" y="4095"/>
                    <a:pt x="3813" y="4011"/>
                    <a:pt x="3951" y="3865"/>
                  </a:cubicBezTo>
                  <a:cubicBezTo>
                    <a:pt x="4091" y="3719"/>
                    <a:pt x="4160" y="3494"/>
                    <a:pt x="4084" y="3306"/>
                  </a:cubicBezTo>
                  <a:lnTo>
                    <a:pt x="4084" y="3306"/>
                  </a:lnTo>
                  <a:cubicBezTo>
                    <a:pt x="4201" y="3371"/>
                    <a:pt x="4331" y="3401"/>
                    <a:pt x="4463" y="3401"/>
                  </a:cubicBezTo>
                  <a:cubicBezTo>
                    <a:pt x="4772" y="3401"/>
                    <a:pt x="5091" y="3238"/>
                    <a:pt x="5275" y="2983"/>
                  </a:cubicBezTo>
                  <a:cubicBezTo>
                    <a:pt x="5537" y="2623"/>
                    <a:pt x="5540" y="2115"/>
                    <a:pt x="5344" y="1712"/>
                  </a:cubicBezTo>
                  <a:cubicBezTo>
                    <a:pt x="5225" y="1466"/>
                    <a:pt x="5037" y="1249"/>
                    <a:pt x="4806" y="1100"/>
                  </a:cubicBezTo>
                  <a:cubicBezTo>
                    <a:pt x="4158" y="679"/>
                    <a:pt x="3681" y="91"/>
                    <a:pt x="2905" y="12"/>
                  </a:cubicBezTo>
                  <a:cubicBezTo>
                    <a:pt x="2825" y="4"/>
                    <a:pt x="2745" y="0"/>
                    <a:pt x="26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73" name="Google Shape;3673;p24"/>
          <p:cNvSpPr/>
          <p:nvPr/>
        </p:nvSpPr>
        <p:spPr>
          <a:xfrm flipH="1">
            <a:off x="148229" y="729398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4" name="Google Shape;3674;p24"/>
          <p:cNvGrpSpPr/>
          <p:nvPr/>
        </p:nvGrpSpPr>
        <p:grpSpPr>
          <a:xfrm flipH="1">
            <a:off x="1689333" y="445029"/>
            <a:ext cx="565859" cy="610806"/>
            <a:chOff x="7899736" y="1176654"/>
            <a:chExt cx="565859" cy="610806"/>
          </a:xfrm>
        </p:grpSpPr>
        <p:sp>
          <p:nvSpPr>
            <p:cNvPr id="3675" name="Google Shape;3675;p24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4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4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CUSTOM_13_1">
    <p:spTree>
      <p:nvGrpSpPr>
        <p:cNvPr id="1" name="Shape 3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9" name="Google Shape;3679;p25"/>
          <p:cNvSpPr/>
          <p:nvPr/>
        </p:nvSpPr>
        <p:spPr>
          <a:xfrm>
            <a:off x="-952500" y="887650"/>
            <a:ext cx="1525939" cy="546075"/>
          </a:xfrm>
          <a:custGeom>
            <a:avLst/>
            <a:gdLst/>
            <a:ahLst/>
            <a:cxnLst/>
            <a:rect l="l" t="t" r="r" b="b"/>
            <a:pathLst>
              <a:path w="26147" h="9357" extrusionOk="0">
                <a:moveTo>
                  <a:pt x="16439" y="1"/>
                </a:moveTo>
                <a:cubicBezTo>
                  <a:pt x="15805" y="1"/>
                  <a:pt x="15173" y="118"/>
                  <a:pt x="14586" y="358"/>
                </a:cubicBezTo>
                <a:cubicBezTo>
                  <a:pt x="13000" y="1005"/>
                  <a:pt x="11691" y="2431"/>
                  <a:pt x="11435" y="4125"/>
                </a:cubicBezTo>
                <a:cubicBezTo>
                  <a:pt x="10795" y="2860"/>
                  <a:pt x="9379" y="2061"/>
                  <a:pt x="7971" y="2061"/>
                </a:cubicBezTo>
                <a:cubicBezTo>
                  <a:pt x="7618" y="2061"/>
                  <a:pt x="7266" y="2111"/>
                  <a:pt x="6927" y="2217"/>
                </a:cubicBezTo>
                <a:cubicBezTo>
                  <a:pt x="5232" y="2745"/>
                  <a:pt x="3885" y="4632"/>
                  <a:pt x="4124" y="6390"/>
                </a:cubicBezTo>
                <a:cubicBezTo>
                  <a:pt x="3676" y="5963"/>
                  <a:pt x="3056" y="5737"/>
                  <a:pt x="2439" y="5737"/>
                </a:cubicBezTo>
                <a:cubicBezTo>
                  <a:pt x="2064" y="5737"/>
                  <a:pt x="1690" y="5820"/>
                  <a:pt x="1356" y="5993"/>
                </a:cubicBezTo>
                <a:cubicBezTo>
                  <a:pt x="472" y="6448"/>
                  <a:pt x="1" y="8144"/>
                  <a:pt x="142" y="9128"/>
                </a:cubicBezTo>
                <a:lnTo>
                  <a:pt x="25835" y="9357"/>
                </a:lnTo>
                <a:cubicBezTo>
                  <a:pt x="26146" y="8242"/>
                  <a:pt x="25609" y="6304"/>
                  <a:pt x="24676" y="5623"/>
                </a:cubicBezTo>
                <a:cubicBezTo>
                  <a:pt x="24174" y="5256"/>
                  <a:pt x="23547" y="5064"/>
                  <a:pt x="22924" y="5064"/>
                </a:cubicBezTo>
                <a:cubicBezTo>
                  <a:pt x="22389" y="5064"/>
                  <a:pt x="21858" y="5206"/>
                  <a:pt x="21412" y="5500"/>
                </a:cubicBezTo>
                <a:cubicBezTo>
                  <a:pt x="21598" y="3797"/>
                  <a:pt x="20829" y="2020"/>
                  <a:pt x="19461" y="989"/>
                </a:cubicBezTo>
                <a:cubicBezTo>
                  <a:pt x="18598" y="340"/>
                  <a:pt x="17517" y="1"/>
                  <a:pt x="164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0" name="Google Shape;3680;p25"/>
          <p:cNvSpPr/>
          <p:nvPr/>
        </p:nvSpPr>
        <p:spPr>
          <a:xfrm>
            <a:off x="8342800" y="1894373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81" name="Google Shape;3681;p25"/>
          <p:cNvGrpSpPr/>
          <p:nvPr/>
        </p:nvGrpSpPr>
        <p:grpSpPr>
          <a:xfrm>
            <a:off x="0" y="3409973"/>
            <a:ext cx="9143766" cy="1405634"/>
            <a:chOff x="0" y="3257573"/>
            <a:chExt cx="9143766" cy="1405634"/>
          </a:xfrm>
        </p:grpSpPr>
        <p:grpSp>
          <p:nvGrpSpPr>
            <p:cNvPr id="3682" name="Google Shape;3682;p25"/>
            <p:cNvGrpSpPr/>
            <p:nvPr/>
          </p:nvGrpSpPr>
          <p:grpSpPr>
            <a:xfrm>
              <a:off x="4381625" y="3257573"/>
              <a:ext cx="4762141" cy="1405634"/>
              <a:chOff x="0" y="3714750"/>
              <a:chExt cx="4571948" cy="1405634"/>
            </a:xfrm>
          </p:grpSpPr>
          <p:sp>
            <p:nvSpPr>
              <p:cNvPr id="3683" name="Google Shape;3683;p25"/>
              <p:cNvSpPr/>
              <p:nvPr/>
            </p:nvSpPr>
            <p:spPr>
              <a:xfrm>
                <a:off x="0" y="3714750"/>
                <a:ext cx="4571948" cy="1405634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20500" extrusionOk="0">
                    <a:moveTo>
                      <a:pt x="1" y="0"/>
                    </a:moveTo>
                    <a:lnTo>
                      <a:pt x="1" y="20499"/>
                    </a:lnTo>
                    <a:lnTo>
                      <a:pt x="67284" y="20499"/>
                    </a:lnTo>
                    <a:lnTo>
                      <a:pt x="672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25"/>
              <p:cNvSpPr/>
              <p:nvPr/>
            </p:nvSpPr>
            <p:spPr>
              <a:xfrm>
                <a:off x="415461" y="3964204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5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25"/>
              <p:cNvSpPr/>
              <p:nvPr/>
            </p:nvSpPr>
            <p:spPr>
              <a:xfrm>
                <a:off x="2198056" y="3815340"/>
                <a:ext cx="149271" cy="82281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200" extrusionOk="0">
                    <a:moveTo>
                      <a:pt x="601" y="0"/>
                    </a:moveTo>
                    <a:cubicBezTo>
                      <a:pt x="270" y="0"/>
                      <a:pt x="0" y="268"/>
                      <a:pt x="0" y="599"/>
                    </a:cubicBezTo>
                    <a:cubicBezTo>
                      <a:pt x="0" y="930"/>
                      <a:pt x="270" y="1200"/>
                      <a:pt x="601" y="1200"/>
                    </a:cubicBezTo>
                    <a:lnTo>
                      <a:pt x="1576" y="1200"/>
                    </a:lnTo>
                    <a:cubicBezTo>
                      <a:pt x="1904" y="1200"/>
                      <a:pt x="2177" y="927"/>
                      <a:pt x="2177" y="599"/>
                    </a:cubicBezTo>
                    <a:cubicBezTo>
                      <a:pt x="2177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25"/>
              <p:cNvSpPr/>
              <p:nvPr/>
            </p:nvSpPr>
            <p:spPr>
              <a:xfrm>
                <a:off x="3938070" y="3923199"/>
                <a:ext cx="149203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7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8" y="0"/>
                      <a:pt x="1577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25"/>
              <p:cNvSpPr/>
              <p:nvPr/>
            </p:nvSpPr>
            <p:spPr>
              <a:xfrm>
                <a:off x="3064909" y="4113273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0" y="271"/>
                      <a:pt x="0" y="602"/>
                    </a:cubicBezTo>
                    <a:cubicBezTo>
                      <a:pt x="0" y="933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4" y="933"/>
                      <a:pt x="2174" y="602"/>
                    </a:cubicBezTo>
                    <a:cubicBezTo>
                      <a:pt x="2174" y="271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25"/>
              <p:cNvSpPr/>
              <p:nvPr/>
            </p:nvSpPr>
            <p:spPr>
              <a:xfrm>
                <a:off x="3302364" y="4005619"/>
                <a:ext cx="149134" cy="8193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5" extrusionOk="0">
                    <a:moveTo>
                      <a:pt x="99" y="1"/>
                    </a:moveTo>
                    <a:cubicBezTo>
                      <a:pt x="46" y="1"/>
                      <a:pt x="1" y="43"/>
                      <a:pt x="1" y="99"/>
                    </a:cubicBezTo>
                    <a:lnTo>
                      <a:pt x="1" y="1094"/>
                    </a:lnTo>
                    <a:cubicBezTo>
                      <a:pt x="1" y="1147"/>
                      <a:pt x="43" y="1195"/>
                      <a:pt x="99" y="1195"/>
                    </a:cubicBezTo>
                    <a:lnTo>
                      <a:pt x="2072" y="1195"/>
                    </a:lnTo>
                    <a:cubicBezTo>
                      <a:pt x="2127" y="1195"/>
                      <a:pt x="2175" y="1152"/>
                      <a:pt x="2172" y="1094"/>
                    </a:cubicBezTo>
                    <a:lnTo>
                      <a:pt x="2172" y="99"/>
                    </a:lnTo>
                    <a:cubicBezTo>
                      <a:pt x="2172" y="46"/>
                      <a:pt x="2127" y="1"/>
                      <a:pt x="2072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25"/>
              <p:cNvSpPr/>
              <p:nvPr/>
            </p:nvSpPr>
            <p:spPr>
              <a:xfrm>
                <a:off x="2441340" y="4137615"/>
                <a:ext cx="149340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5" y="1200"/>
                      <a:pt x="2177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25"/>
              <p:cNvSpPr/>
              <p:nvPr/>
            </p:nvSpPr>
            <p:spPr>
              <a:xfrm>
                <a:off x="564531" y="4096611"/>
                <a:ext cx="149134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6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91" name="Google Shape;3691;p25"/>
            <p:cNvGrpSpPr/>
            <p:nvPr/>
          </p:nvGrpSpPr>
          <p:grpSpPr>
            <a:xfrm>
              <a:off x="0" y="3257573"/>
              <a:ext cx="4762141" cy="1405634"/>
              <a:chOff x="0" y="3714750"/>
              <a:chExt cx="4571948" cy="1405634"/>
            </a:xfrm>
          </p:grpSpPr>
          <p:sp>
            <p:nvSpPr>
              <p:cNvPr id="3692" name="Google Shape;3692;p25"/>
              <p:cNvSpPr/>
              <p:nvPr/>
            </p:nvSpPr>
            <p:spPr>
              <a:xfrm>
                <a:off x="0" y="3714750"/>
                <a:ext cx="4571948" cy="1405634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20500" extrusionOk="0">
                    <a:moveTo>
                      <a:pt x="1" y="0"/>
                    </a:moveTo>
                    <a:lnTo>
                      <a:pt x="1" y="20499"/>
                    </a:lnTo>
                    <a:lnTo>
                      <a:pt x="67284" y="20499"/>
                    </a:lnTo>
                    <a:lnTo>
                      <a:pt x="672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25"/>
              <p:cNvSpPr/>
              <p:nvPr/>
            </p:nvSpPr>
            <p:spPr>
              <a:xfrm>
                <a:off x="415461" y="3964204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5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25"/>
              <p:cNvSpPr/>
              <p:nvPr/>
            </p:nvSpPr>
            <p:spPr>
              <a:xfrm>
                <a:off x="2198056" y="3815340"/>
                <a:ext cx="149271" cy="82281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200" extrusionOk="0">
                    <a:moveTo>
                      <a:pt x="601" y="0"/>
                    </a:moveTo>
                    <a:cubicBezTo>
                      <a:pt x="270" y="0"/>
                      <a:pt x="0" y="268"/>
                      <a:pt x="0" y="599"/>
                    </a:cubicBezTo>
                    <a:cubicBezTo>
                      <a:pt x="0" y="930"/>
                      <a:pt x="270" y="1200"/>
                      <a:pt x="601" y="1200"/>
                    </a:cubicBezTo>
                    <a:lnTo>
                      <a:pt x="1576" y="1200"/>
                    </a:lnTo>
                    <a:cubicBezTo>
                      <a:pt x="1904" y="1200"/>
                      <a:pt x="2177" y="927"/>
                      <a:pt x="2177" y="599"/>
                    </a:cubicBezTo>
                    <a:cubicBezTo>
                      <a:pt x="2177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25"/>
              <p:cNvSpPr/>
              <p:nvPr/>
            </p:nvSpPr>
            <p:spPr>
              <a:xfrm>
                <a:off x="3938070" y="3923199"/>
                <a:ext cx="149203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7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8" y="0"/>
                      <a:pt x="1577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25"/>
              <p:cNvSpPr/>
              <p:nvPr/>
            </p:nvSpPr>
            <p:spPr>
              <a:xfrm>
                <a:off x="3064909" y="4113273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0" y="271"/>
                      <a:pt x="0" y="602"/>
                    </a:cubicBezTo>
                    <a:cubicBezTo>
                      <a:pt x="0" y="933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4" y="933"/>
                      <a:pt x="2174" y="602"/>
                    </a:cubicBezTo>
                    <a:cubicBezTo>
                      <a:pt x="2174" y="271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25"/>
              <p:cNvSpPr/>
              <p:nvPr/>
            </p:nvSpPr>
            <p:spPr>
              <a:xfrm>
                <a:off x="3302364" y="4005619"/>
                <a:ext cx="149134" cy="8193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5" extrusionOk="0">
                    <a:moveTo>
                      <a:pt x="99" y="1"/>
                    </a:moveTo>
                    <a:cubicBezTo>
                      <a:pt x="46" y="1"/>
                      <a:pt x="1" y="43"/>
                      <a:pt x="1" y="99"/>
                    </a:cubicBezTo>
                    <a:lnTo>
                      <a:pt x="1" y="1094"/>
                    </a:lnTo>
                    <a:cubicBezTo>
                      <a:pt x="1" y="1147"/>
                      <a:pt x="43" y="1195"/>
                      <a:pt x="99" y="1195"/>
                    </a:cubicBezTo>
                    <a:lnTo>
                      <a:pt x="2072" y="1195"/>
                    </a:lnTo>
                    <a:cubicBezTo>
                      <a:pt x="2127" y="1195"/>
                      <a:pt x="2175" y="1152"/>
                      <a:pt x="2172" y="1094"/>
                    </a:cubicBezTo>
                    <a:lnTo>
                      <a:pt x="2172" y="99"/>
                    </a:lnTo>
                    <a:cubicBezTo>
                      <a:pt x="2172" y="46"/>
                      <a:pt x="2127" y="1"/>
                      <a:pt x="2072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25"/>
              <p:cNvSpPr/>
              <p:nvPr/>
            </p:nvSpPr>
            <p:spPr>
              <a:xfrm>
                <a:off x="2441340" y="4137615"/>
                <a:ext cx="149340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5" y="1200"/>
                      <a:pt x="2177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25"/>
              <p:cNvSpPr/>
              <p:nvPr/>
            </p:nvSpPr>
            <p:spPr>
              <a:xfrm>
                <a:off x="564531" y="4096611"/>
                <a:ext cx="149134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6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700" name="Google Shape;3700;p25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3701" name="Google Shape;3701;p25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5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5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04" name="Google Shape;3704;p2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05" name="Google Shape;3705;p25"/>
          <p:cNvSpPr txBox="1">
            <a:spLocks noGrp="1"/>
          </p:cNvSpPr>
          <p:nvPr>
            <p:ph type="body" idx="1"/>
          </p:nvPr>
        </p:nvSpPr>
        <p:spPr>
          <a:xfrm>
            <a:off x="713225" y="1397250"/>
            <a:ext cx="2487300" cy="30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6" name="Google Shape;3706;p25"/>
          <p:cNvSpPr txBox="1">
            <a:spLocks noGrp="1"/>
          </p:cNvSpPr>
          <p:nvPr>
            <p:ph type="body" idx="2"/>
          </p:nvPr>
        </p:nvSpPr>
        <p:spPr>
          <a:xfrm>
            <a:off x="3328350" y="1397250"/>
            <a:ext cx="2487300" cy="30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07" name="Google Shape;3707;p25"/>
          <p:cNvSpPr txBox="1">
            <a:spLocks noGrp="1"/>
          </p:cNvSpPr>
          <p:nvPr>
            <p:ph type="body" idx="3"/>
          </p:nvPr>
        </p:nvSpPr>
        <p:spPr>
          <a:xfrm>
            <a:off x="5943475" y="1397250"/>
            <a:ext cx="2487300" cy="304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BLANK_1_1_1_1_3">
    <p:spTree>
      <p:nvGrpSpPr>
        <p:cNvPr id="1" name="Shape 3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09" name="Google Shape;3709;p26"/>
          <p:cNvGrpSpPr/>
          <p:nvPr/>
        </p:nvGrpSpPr>
        <p:grpSpPr>
          <a:xfrm>
            <a:off x="-937763" y="625229"/>
            <a:ext cx="10769502" cy="4769598"/>
            <a:chOff x="-937763" y="625229"/>
            <a:chExt cx="10769502" cy="4769598"/>
          </a:xfrm>
        </p:grpSpPr>
        <p:grpSp>
          <p:nvGrpSpPr>
            <p:cNvPr id="3710" name="Google Shape;3710;p26"/>
            <p:cNvGrpSpPr/>
            <p:nvPr/>
          </p:nvGrpSpPr>
          <p:grpSpPr>
            <a:xfrm>
              <a:off x="-937763" y="1539902"/>
              <a:ext cx="3666226" cy="2656189"/>
              <a:chOff x="3697575" y="2412300"/>
              <a:chExt cx="785850" cy="569350"/>
            </a:xfrm>
          </p:grpSpPr>
          <p:sp>
            <p:nvSpPr>
              <p:cNvPr id="3711" name="Google Shape;3711;p26"/>
              <p:cNvSpPr/>
              <p:nvPr/>
            </p:nvSpPr>
            <p:spPr>
              <a:xfrm>
                <a:off x="3772900" y="2535350"/>
                <a:ext cx="623000" cy="446300"/>
              </a:xfrm>
              <a:custGeom>
                <a:avLst/>
                <a:gdLst/>
                <a:ahLst/>
                <a:cxnLst/>
                <a:rect l="l" t="t" r="r" b="b"/>
                <a:pathLst>
                  <a:path w="24920" h="17852" extrusionOk="0">
                    <a:moveTo>
                      <a:pt x="1" y="1"/>
                    </a:moveTo>
                    <a:lnTo>
                      <a:pt x="1" y="17852"/>
                    </a:lnTo>
                    <a:lnTo>
                      <a:pt x="24920" y="17852"/>
                    </a:lnTo>
                    <a:lnTo>
                      <a:pt x="24920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26"/>
              <p:cNvSpPr/>
              <p:nvPr/>
            </p:nvSpPr>
            <p:spPr>
              <a:xfrm>
                <a:off x="3772975" y="2535625"/>
                <a:ext cx="622925" cy="143750"/>
              </a:xfrm>
              <a:custGeom>
                <a:avLst/>
                <a:gdLst/>
                <a:ahLst/>
                <a:cxnLst/>
                <a:rect l="l" t="t" r="r" b="b"/>
                <a:pathLst>
                  <a:path w="24917" h="5750" extrusionOk="0">
                    <a:moveTo>
                      <a:pt x="1" y="0"/>
                    </a:moveTo>
                    <a:lnTo>
                      <a:pt x="1" y="5750"/>
                    </a:lnTo>
                    <a:cubicBezTo>
                      <a:pt x="2214" y="4982"/>
                      <a:pt x="4685" y="4751"/>
                      <a:pt x="7047" y="4558"/>
                    </a:cubicBezTo>
                    <a:cubicBezTo>
                      <a:pt x="10241" y="4298"/>
                      <a:pt x="13442" y="4039"/>
                      <a:pt x="16643" y="4039"/>
                    </a:cubicBezTo>
                    <a:cubicBezTo>
                      <a:pt x="17482" y="4039"/>
                      <a:pt x="18321" y="4057"/>
                      <a:pt x="19160" y="4097"/>
                    </a:cubicBezTo>
                    <a:cubicBezTo>
                      <a:pt x="21090" y="4190"/>
                      <a:pt x="23023" y="4407"/>
                      <a:pt x="24917" y="4796"/>
                    </a:cubicBezTo>
                    <a:lnTo>
                      <a:pt x="24917" y="0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26"/>
              <p:cNvSpPr/>
              <p:nvPr/>
            </p:nvSpPr>
            <p:spPr>
              <a:xfrm>
                <a:off x="3697575" y="2412300"/>
                <a:ext cx="785850" cy="173400"/>
              </a:xfrm>
              <a:custGeom>
                <a:avLst/>
                <a:gdLst/>
                <a:ahLst/>
                <a:cxnLst/>
                <a:rect l="l" t="t" r="r" b="b"/>
                <a:pathLst>
                  <a:path w="31434" h="6936" extrusionOk="0">
                    <a:moveTo>
                      <a:pt x="4298" y="0"/>
                    </a:moveTo>
                    <a:lnTo>
                      <a:pt x="2866" y="2312"/>
                    </a:lnTo>
                    <a:lnTo>
                      <a:pt x="0" y="6935"/>
                    </a:lnTo>
                    <a:lnTo>
                      <a:pt x="31433" y="6935"/>
                    </a:lnTo>
                    <a:lnTo>
                      <a:pt x="28462" y="2140"/>
                    </a:lnTo>
                    <a:lnTo>
                      <a:pt x="2713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26"/>
              <p:cNvSpPr/>
              <p:nvPr/>
            </p:nvSpPr>
            <p:spPr>
              <a:xfrm>
                <a:off x="3697575" y="2585675"/>
                <a:ext cx="785775" cy="13450"/>
              </a:xfrm>
              <a:custGeom>
                <a:avLst/>
                <a:gdLst/>
                <a:ahLst/>
                <a:cxnLst/>
                <a:rect l="l" t="t" r="r" b="b"/>
                <a:pathLst>
                  <a:path w="31431" h="538" extrusionOk="0">
                    <a:moveTo>
                      <a:pt x="0" y="0"/>
                    </a:moveTo>
                    <a:lnTo>
                      <a:pt x="0" y="538"/>
                    </a:lnTo>
                    <a:lnTo>
                      <a:pt x="31431" y="538"/>
                    </a:lnTo>
                    <a:lnTo>
                      <a:pt x="31431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715" name="Google Shape;3715;p26"/>
              <p:cNvGrpSpPr/>
              <p:nvPr/>
            </p:nvGrpSpPr>
            <p:grpSpPr>
              <a:xfrm>
                <a:off x="3765100" y="2436850"/>
                <a:ext cx="643175" cy="113700"/>
                <a:chOff x="3765100" y="2436850"/>
                <a:chExt cx="643175" cy="113700"/>
              </a:xfrm>
            </p:grpSpPr>
            <p:sp>
              <p:nvSpPr>
                <p:cNvPr id="3716" name="Google Shape;3716;p26"/>
                <p:cNvSpPr/>
                <p:nvPr/>
              </p:nvSpPr>
              <p:spPr>
                <a:xfrm>
                  <a:off x="3816350" y="2436850"/>
                  <a:ext cx="43050" cy="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" h="787" fill="none" extrusionOk="0">
                      <a:moveTo>
                        <a:pt x="53" y="1"/>
                      </a:moveTo>
                      <a:cubicBezTo>
                        <a:pt x="0" y="170"/>
                        <a:pt x="66" y="363"/>
                        <a:pt x="193" y="493"/>
                      </a:cubicBezTo>
                      <a:cubicBezTo>
                        <a:pt x="318" y="618"/>
                        <a:pt x="490" y="686"/>
                        <a:pt x="665" y="721"/>
                      </a:cubicBezTo>
                      <a:cubicBezTo>
                        <a:pt x="1028" y="787"/>
                        <a:pt x="1414" y="710"/>
                        <a:pt x="1721" y="509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7" name="Google Shape;3717;p26"/>
                <p:cNvSpPr/>
                <p:nvPr/>
              </p:nvSpPr>
              <p:spPr>
                <a:xfrm>
                  <a:off x="3888175" y="2442750"/>
                  <a:ext cx="45625" cy="1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5" h="647" fill="none" extrusionOk="0">
                      <a:moveTo>
                        <a:pt x="0" y="0"/>
                      </a:moveTo>
                      <a:cubicBezTo>
                        <a:pt x="162" y="323"/>
                        <a:pt x="493" y="554"/>
                        <a:pt x="850" y="601"/>
                      </a:cubicBezTo>
                      <a:cubicBezTo>
                        <a:pt x="1208" y="646"/>
                        <a:pt x="1587" y="503"/>
                        <a:pt x="1825" y="233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8" name="Google Shape;3718;p26"/>
                <p:cNvSpPr/>
                <p:nvPr/>
              </p:nvSpPr>
              <p:spPr>
                <a:xfrm>
                  <a:off x="3981725" y="2445600"/>
                  <a:ext cx="50450" cy="17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8" h="705" fill="none" extrusionOk="0">
                      <a:moveTo>
                        <a:pt x="0" y="0"/>
                      </a:moveTo>
                      <a:cubicBezTo>
                        <a:pt x="109" y="209"/>
                        <a:pt x="225" y="426"/>
                        <a:pt x="418" y="556"/>
                      </a:cubicBezTo>
                      <a:cubicBezTo>
                        <a:pt x="559" y="644"/>
                        <a:pt x="728" y="681"/>
                        <a:pt x="893" y="689"/>
                      </a:cubicBezTo>
                      <a:cubicBezTo>
                        <a:pt x="1316" y="704"/>
                        <a:pt x="1740" y="519"/>
                        <a:pt x="2018" y="201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19" name="Google Shape;3719;p26"/>
                <p:cNvSpPr/>
                <p:nvPr/>
              </p:nvSpPr>
              <p:spPr>
                <a:xfrm>
                  <a:off x="4058175" y="2445975"/>
                  <a:ext cx="46825" cy="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3" h="677" fill="none" extrusionOk="0">
                      <a:moveTo>
                        <a:pt x="1" y="1"/>
                      </a:moveTo>
                      <a:cubicBezTo>
                        <a:pt x="136" y="279"/>
                        <a:pt x="387" y="496"/>
                        <a:pt x="684" y="586"/>
                      </a:cubicBezTo>
                      <a:cubicBezTo>
                        <a:pt x="978" y="676"/>
                        <a:pt x="1314" y="636"/>
                        <a:pt x="1579" y="480"/>
                      </a:cubicBezTo>
                      <a:cubicBezTo>
                        <a:pt x="1733" y="393"/>
                        <a:pt x="1873" y="239"/>
                        <a:pt x="1870" y="62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0" name="Google Shape;3720;p26"/>
                <p:cNvSpPr/>
                <p:nvPr/>
              </p:nvSpPr>
              <p:spPr>
                <a:xfrm>
                  <a:off x="4127500" y="2445925"/>
                  <a:ext cx="50850" cy="19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4" h="761" fill="none" extrusionOk="0">
                      <a:moveTo>
                        <a:pt x="0" y="0"/>
                      </a:moveTo>
                      <a:cubicBezTo>
                        <a:pt x="143" y="411"/>
                        <a:pt x="546" y="715"/>
                        <a:pt x="980" y="739"/>
                      </a:cubicBezTo>
                      <a:cubicBezTo>
                        <a:pt x="1414" y="760"/>
                        <a:pt x="1849" y="503"/>
                        <a:pt x="2034" y="112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1" name="Google Shape;3721;p26"/>
                <p:cNvSpPr/>
                <p:nvPr/>
              </p:nvSpPr>
              <p:spPr>
                <a:xfrm>
                  <a:off x="4195225" y="2443925"/>
                  <a:ext cx="45225" cy="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9" h="740" fill="none" extrusionOk="0">
                      <a:moveTo>
                        <a:pt x="0" y="33"/>
                      </a:moveTo>
                      <a:cubicBezTo>
                        <a:pt x="106" y="432"/>
                        <a:pt x="503" y="740"/>
                        <a:pt x="917" y="729"/>
                      </a:cubicBezTo>
                      <a:cubicBezTo>
                        <a:pt x="1330" y="721"/>
                        <a:pt x="1716" y="403"/>
                        <a:pt x="1809" y="1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2" name="Google Shape;3722;p26"/>
                <p:cNvSpPr/>
                <p:nvPr/>
              </p:nvSpPr>
              <p:spPr>
                <a:xfrm>
                  <a:off x="4258175" y="2440300"/>
                  <a:ext cx="54900" cy="2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6" h="930" fill="none" extrusionOk="0">
                      <a:moveTo>
                        <a:pt x="1" y="146"/>
                      </a:moveTo>
                      <a:cubicBezTo>
                        <a:pt x="199" y="403"/>
                        <a:pt x="443" y="636"/>
                        <a:pt x="742" y="768"/>
                      </a:cubicBezTo>
                      <a:cubicBezTo>
                        <a:pt x="1039" y="901"/>
                        <a:pt x="1394" y="930"/>
                        <a:pt x="1687" y="787"/>
                      </a:cubicBezTo>
                      <a:cubicBezTo>
                        <a:pt x="1981" y="649"/>
                        <a:pt x="2196" y="323"/>
                        <a:pt x="2156" y="0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3" name="Google Shape;3723;p26"/>
                <p:cNvSpPr/>
                <p:nvPr/>
              </p:nvSpPr>
              <p:spPr>
                <a:xfrm>
                  <a:off x="4329075" y="2439025"/>
                  <a:ext cx="36500" cy="2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0" h="883" fill="none" extrusionOk="0">
                      <a:moveTo>
                        <a:pt x="1" y="303"/>
                      </a:moveTo>
                      <a:cubicBezTo>
                        <a:pt x="104" y="647"/>
                        <a:pt x="493" y="883"/>
                        <a:pt x="848" y="806"/>
                      </a:cubicBezTo>
                      <a:cubicBezTo>
                        <a:pt x="1200" y="729"/>
                        <a:pt x="1460" y="358"/>
                        <a:pt x="1415" y="1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4" name="Google Shape;3724;p26"/>
                <p:cNvSpPr/>
                <p:nvPr/>
              </p:nvSpPr>
              <p:spPr>
                <a:xfrm>
                  <a:off x="3841100" y="2478100"/>
                  <a:ext cx="50000" cy="2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0" h="1086" fill="none" extrusionOk="0">
                      <a:moveTo>
                        <a:pt x="199" y="0"/>
                      </a:moveTo>
                      <a:cubicBezTo>
                        <a:pt x="0" y="281"/>
                        <a:pt x="69" y="715"/>
                        <a:pt x="345" y="917"/>
                      </a:cubicBezTo>
                      <a:cubicBezTo>
                        <a:pt x="530" y="1057"/>
                        <a:pt x="782" y="1086"/>
                        <a:pt x="1009" y="1049"/>
                      </a:cubicBezTo>
                      <a:cubicBezTo>
                        <a:pt x="1436" y="983"/>
                        <a:pt x="1825" y="689"/>
                        <a:pt x="2000" y="292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5" name="Google Shape;3725;p26"/>
                <p:cNvSpPr/>
                <p:nvPr/>
              </p:nvSpPr>
              <p:spPr>
                <a:xfrm>
                  <a:off x="3939750" y="2482325"/>
                  <a:ext cx="43050" cy="1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2" h="676" fill="none" extrusionOk="0">
                      <a:moveTo>
                        <a:pt x="0" y="1"/>
                      </a:moveTo>
                      <a:cubicBezTo>
                        <a:pt x="13" y="252"/>
                        <a:pt x="191" y="477"/>
                        <a:pt x="424" y="575"/>
                      </a:cubicBezTo>
                      <a:cubicBezTo>
                        <a:pt x="654" y="676"/>
                        <a:pt x="927" y="655"/>
                        <a:pt x="1155" y="557"/>
                      </a:cubicBezTo>
                      <a:cubicBezTo>
                        <a:pt x="1383" y="454"/>
                        <a:pt x="1576" y="279"/>
                        <a:pt x="1721" y="72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6" name="Google Shape;3726;p26"/>
                <p:cNvSpPr/>
                <p:nvPr/>
              </p:nvSpPr>
              <p:spPr>
                <a:xfrm>
                  <a:off x="4027400" y="2485300"/>
                  <a:ext cx="42250" cy="1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0" h="706" fill="none" extrusionOk="0">
                      <a:moveTo>
                        <a:pt x="0" y="1"/>
                      </a:moveTo>
                      <a:cubicBezTo>
                        <a:pt x="16" y="292"/>
                        <a:pt x="281" y="523"/>
                        <a:pt x="564" y="597"/>
                      </a:cubicBezTo>
                      <a:cubicBezTo>
                        <a:pt x="975" y="705"/>
                        <a:pt x="1444" y="536"/>
                        <a:pt x="1690" y="192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7" name="Google Shape;3727;p26"/>
                <p:cNvSpPr/>
                <p:nvPr/>
              </p:nvSpPr>
              <p:spPr>
                <a:xfrm>
                  <a:off x="4101075" y="2482400"/>
                  <a:ext cx="45500" cy="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0" h="599" fill="none" extrusionOk="0">
                      <a:moveTo>
                        <a:pt x="1" y="0"/>
                      </a:moveTo>
                      <a:cubicBezTo>
                        <a:pt x="48" y="204"/>
                        <a:pt x="197" y="382"/>
                        <a:pt x="385" y="477"/>
                      </a:cubicBezTo>
                      <a:cubicBezTo>
                        <a:pt x="570" y="578"/>
                        <a:pt x="790" y="599"/>
                        <a:pt x="999" y="572"/>
                      </a:cubicBezTo>
                      <a:cubicBezTo>
                        <a:pt x="1322" y="527"/>
                        <a:pt x="1624" y="353"/>
                        <a:pt x="1820" y="90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8" name="Google Shape;3728;p26"/>
                <p:cNvSpPr/>
                <p:nvPr/>
              </p:nvSpPr>
              <p:spPr>
                <a:xfrm>
                  <a:off x="4178525" y="2483975"/>
                  <a:ext cx="37175" cy="1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" h="478" fill="none" extrusionOk="0">
                      <a:moveTo>
                        <a:pt x="1" y="1"/>
                      </a:moveTo>
                      <a:cubicBezTo>
                        <a:pt x="139" y="271"/>
                        <a:pt x="427" y="456"/>
                        <a:pt x="729" y="467"/>
                      </a:cubicBezTo>
                      <a:cubicBezTo>
                        <a:pt x="1031" y="478"/>
                        <a:pt x="1336" y="311"/>
                        <a:pt x="1487" y="51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29" name="Google Shape;3729;p26"/>
                <p:cNvSpPr/>
                <p:nvPr/>
              </p:nvSpPr>
              <p:spPr>
                <a:xfrm>
                  <a:off x="4242675" y="2483050"/>
                  <a:ext cx="31150" cy="1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6" h="528" fill="none" extrusionOk="0">
                      <a:moveTo>
                        <a:pt x="1" y="136"/>
                      </a:moveTo>
                      <a:cubicBezTo>
                        <a:pt x="162" y="361"/>
                        <a:pt x="433" y="507"/>
                        <a:pt x="708" y="520"/>
                      </a:cubicBezTo>
                      <a:cubicBezTo>
                        <a:pt x="825" y="528"/>
                        <a:pt x="952" y="507"/>
                        <a:pt x="1047" y="440"/>
                      </a:cubicBezTo>
                      <a:cubicBezTo>
                        <a:pt x="1182" y="345"/>
                        <a:pt x="1246" y="157"/>
                        <a:pt x="1190" y="1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0" name="Google Shape;3730;p26"/>
                <p:cNvSpPr/>
                <p:nvPr/>
              </p:nvSpPr>
              <p:spPr>
                <a:xfrm>
                  <a:off x="4309550" y="2478100"/>
                  <a:ext cx="37825" cy="1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3" h="650" fill="none" extrusionOk="0">
                      <a:moveTo>
                        <a:pt x="1" y="127"/>
                      </a:moveTo>
                      <a:cubicBezTo>
                        <a:pt x="104" y="347"/>
                        <a:pt x="305" y="525"/>
                        <a:pt x="543" y="585"/>
                      </a:cubicBezTo>
                      <a:cubicBezTo>
                        <a:pt x="779" y="649"/>
                        <a:pt x="1044" y="604"/>
                        <a:pt x="1245" y="464"/>
                      </a:cubicBezTo>
                      <a:cubicBezTo>
                        <a:pt x="1393" y="358"/>
                        <a:pt x="1513" y="180"/>
                        <a:pt x="1483" y="0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1" name="Google Shape;3731;p26"/>
                <p:cNvSpPr/>
                <p:nvPr/>
              </p:nvSpPr>
              <p:spPr>
                <a:xfrm>
                  <a:off x="3765100" y="2523700"/>
                  <a:ext cx="46700" cy="2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8" h="1005" fill="none" extrusionOk="0">
                      <a:moveTo>
                        <a:pt x="101" y="1"/>
                      </a:moveTo>
                      <a:cubicBezTo>
                        <a:pt x="0" y="279"/>
                        <a:pt x="120" y="613"/>
                        <a:pt x="355" y="793"/>
                      </a:cubicBezTo>
                      <a:cubicBezTo>
                        <a:pt x="591" y="970"/>
                        <a:pt x="922" y="1004"/>
                        <a:pt x="1203" y="906"/>
                      </a:cubicBezTo>
                      <a:cubicBezTo>
                        <a:pt x="1483" y="811"/>
                        <a:pt x="1716" y="599"/>
                        <a:pt x="1867" y="345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2" name="Google Shape;3732;p26"/>
                <p:cNvSpPr/>
                <p:nvPr/>
              </p:nvSpPr>
              <p:spPr>
                <a:xfrm>
                  <a:off x="3873925" y="2529675"/>
                  <a:ext cx="57500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0" h="835" fill="none" extrusionOk="0">
                      <a:moveTo>
                        <a:pt x="22" y="0"/>
                      </a:moveTo>
                      <a:cubicBezTo>
                        <a:pt x="1" y="252"/>
                        <a:pt x="226" y="453"/>
                        <a:pt x="454" y="559"/>
                      </a:cubicBezTo>
                      <a:cubicBezTo>
                        <a:pt x="1055" y="834"/>
                        <a:pt x="1815" y="712"/>
                        <a:pt x="2300" y="265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3" name="Google Shape;3733;p26"/>
                <p:cNvSpPr/>
                <p:nvPr/>
              </p:nvSpPr>
              <p:spPr>
                <a:xfrm>
                  <a:off x="3972525" y="2528750"/>
                  <a:ext cx="41000" cy="1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0" h="665" fill="none" extrusionOk="0">
                      <a:moveTo>
                        <a:pt x="50" y="0"/>
                      </a:moveTo>
                      <a:cubicBezTo>
                        <a:pt x="0" y="230"/>
                        <a:pt x="159" y="474"/>
                        <a:pt x="376" y="569"/>
                      </a:cubicBezTo>
                      <a:cubicBezTo>
                        <a:pt x="596" y="665"/>
                        <a:pt x="850" y="628"/>
                        <a:pt x="1065" y="532"/>
                      </a:cubicBezTo>
                      <a:cubicBezTo>
                        <a:pt x="1279" y="434"/>
                        <a:pt x="1462" y="278"/>
                        <a:pt x="1639" y="117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4" name="Google Shape;3734;p26"/>
                <p:cNvSpPr/>
                <p:nvPr/>
              </p:nvSpPr>
              <p:spPr>
                <a:xfrm>
                  <a:off x="4066450" y="2530450"/>
                  <a:ext cx="40025" cy="15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1" h="632" fill="none" extrusionOk="0">
                      <a:moveTo>
                        <a:pt x="1" y="35"/>
                      </a:moveTo>
                      <a:cubicBezTo>
                        <a:pt x="125" y="234"/>
                        <a:pt x="297" y="409"/>
                        <a:pt x="512" y="509"/>
                      </a:cubicBezTo>
                      <a:cubicBezTo>
                        <a:pt x="724" y="607"/>
                        <a:pt x="983" y="631"/>
                        <a:pt x="1198" y="538"/>
                      </a:cubicBezTo>
                      <a:cubicBezTo>
                        <a:pt x="1417" y="446"/>
                        <a:pt x="1584" y="237"/>
                        <a:pt x="1600" y="1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5" name="Google Shape;3735;p26"/>
                <p:cNvSpPr/>
                <p:nvPr/>
              </p:nvSpPr>
              <p:spPr>
                <a:xfrm>
                  <a:off x="4142975" y="2527750"/>
                  <a:ext cx="50025" cy="1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" h="782" fill="none" extrusionOk="0">
                      <a:moveTo>
                        <a:pt x="1" y="0"/>
                      </a:moveTo>
                      <a:cubicBezTo>
                        <a:pt x="6" y="188"/>
                        <a:pt x="107" y="366"/>
                        <a:pt x="250" y="488"/>
                      </a:cubicBezTo>
                      <a:cubicBezTo>
                        <a:pt x="390" y="609"/>
                        <a:pt x="573" y="678"/>
                        <a:pt x="758" y="707"/>
                      </a:cubicBezTo>
                      <a:cubicBezTo>
                        <a:pt x="1211" y="782"/>
                        <a:pt x="1696" y="609"/>
                        <a:pt x="2000" y="268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6" name="Google Shape;3736;p26"/>
                <p:cNvSpPr/>
                <p:nvPr/>
              </p:nvSpPr>
              <p:spPr>
                <a:xfrm>
                  <a:off x="4219375" y="2531575"/>
                  <a:ext cx="41075" cy="1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43" h="706" fill="none" extrusionOk="0">
                      <a:moveTo>
                        <a:pt x="27" y="1"/>
                      </a:moveTo>
                      <a:cubicBezTo>
                        <a:pt x="1" y="215"/>
                        <a:pt x="115" y="430"/>
                        <a:pt x="295" y="552"/>
                      </a:cubicBezTo>
                      <a:cubicBezTo>
                        <a:pt x="472" y="674"/>
                        <a:pt x="703" y="705"/>
                        <a:pt x="914" y="663"/>
                      </a:cubicBezTo>
                      <a:cubicBezTo>
                        <a:pt x="1240" y="597"/>
                        <a:pt x="1529" y="348"/>
                        <a:pt x="1643" y="30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7" name="Google Shape;3737;p26"/>
                <p:cNvSpPr/>
                <p:nvPr/>
              </p:nvSpPr>
              <p:spPr>
                <a:xfrm>
                  <a:off x="4286975" y="2525625"/>
                  <a:ext cx="365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" h="610" fill="none" extrusionOk="0">
                      <a:moveTo>
                        <a:pt x="1" y="1"/>
                      </a:moveTo>
                      <a:cubicBezTo>
                        <a:pt x="149" y="332"/>
                        <a:pt x="490" y="570"/>
                        <a:pt x="853" y="599"/>
                      </a:cubicBezTo>
                      <a:cubicBezTo>
                        <a:pt x="994" y="610"/>
                        <a:pt x="1139" y="588"/>
                        <a:pt x="1258" y="517"/>
                      </a:cubicBezTo>
                      <a:cubicBezTo>
                        <a:pt x="1378" y="443"/>
                        <a:pt x="1462" y="308"/>
                        <a:pt x="1449" y="167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38" name="Google Shape;3738;p26"/>
                <p:cNvSpPr/>
                <p:nvPr/>
              </p:nvSpPr>
              <p:spPr>
                <a:xfrm>
                  <a:off x="4352175" y="2522125"/>
                  <a:ext cx="56100" cy="2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" h="832" fill="none" extrusionOk="0">
                      <a:moveTo>
                        <a:pt x="1" y="0"/>
                      </a:moveTo>
                      <a:cubicBezTo>
                        <a:pt x="43" y="326"/>
                        <a:pt x="303" y="591"/>
                        <a:pt x="607" y="713"/>
                      </a:cubicBezTo>
                      <a:cubicBezTo>
                        <a:pt x="912" y="832"/>
                        <a:pt x="1248" y="824"/>
                        <a:pt x="1569" y="766"/>
                      </a:cubicBezTo>
                      <a:cubicBezTo>
                        <a:pt x="1754" y="731"/>
                        <a:pt x="1945" y="676"/>
                        <a:pt x="2077" y="535"/>
                      </a:cubicBezTo>
                      <a:cubicBezTo>
                        <a:pt x="2204" y="400"/>
                        <a:pt x="2244" y="162"/>
                        <a:pt x="2117" y="27"/>
                      </a:cubicBezTo>
                    </a:path>
                  </a:pathLst>
                </a:custGeom>
                <a:noFill/>
                <a:ln w="3575" cap="rnd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39" name="Google Shape;3739;p26"/>
              <p:cNvSpPr/>
              <p:nvPr/>
            </p:nvSpPr>
            <p:spPr>
              <a:xfrm>
                <a:off x="3697700" y="2465775"/>
                <a:ext cx="785725" cy="119925"/>
              </a:xfrm>
              <a:custGeom>
                <a:avLst/>
                <a:gdLst/>
                <a:ahLst/>
                <a:cxnLst/>
                <a:rect l="l" t="t" r="r" b="b"/>
                <a:pathLst>
                  <a:path w="31429" h="4797" extrusionOk="0">
                    <a:moveTo>
                      <a:pt x="28457" y="1"/>
                    </a:moveTo>
                    <a:cubicBezTo>
                      <a:pt x="27258" y="1139"/>
                      <a:pt x="25740" y="1944"/>
                      <a:pt x="24157" y="2448"/>
                    </a:cubicBezTo>
                    <a:cubicBezTo>
                      <a:pt x="22091" y="3099"/>
                      <a:pt x="19909" y="3282"/>
                      <a:pt x="17746" y="3356"/>
                    </a:cubicBezTo>
                    <a:cubicBezTo>
                      <a:pt x="16923" y="3385"/>
                      <a:pt x="16100" y="3399"/>
                      <a:pt x="15277" y="3399"/>
                    </a:cubicBezTo>
                    <a:cubicBezTo>
                      <a:pt x="13473" y="3399"/>
                      <a:pt x="11668" y="3330"/>
                      <a:pt x="9870" y="3192"/>
                    </a:cubicBezTo>
                    <a:cubicBezTo>
                      <a:pt x="8395" y="3078"/>
                      <a:pt x="6899" y="2911"/>
                      <a:pt x="5535" y="2336"/>
                    </a:cubicBezTo>
                    <a:cubicBezTo>
                      <a:pt x="4465" y="1886"/>
                      <a:pt x="3475" y="1150"/>
                      <a:pt x="2863" y="175"/>
                    </a:cubicBezTo>
                    <a:lnTo>
                      <a:pt x="1" y="4796"/>
                    </a:lnTo>
                    <a:lnTo>
                      <a:pt x="31428" y="4796"/>
                    </a:lnTo>
                    <a:lnTo>
                      <a:pt x="28457" y="1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26"/>
              <p:cNvSpPr/>
              <p:nvPr/>
            </p:nvSpPr>
            <p:spPr>
              <a:xfrm>
                <a:off x="3924975" y="2666775"/>
                <a:ext cx="301975" cy="193275"/>
              </a:xfrm>
              <a:custGeom>
                <a:avLst/>
                <a:gdLst/>
                <a:ahLst/>
                <a:cxnLst/>
                <a:rect l="l" t="t" r="r" b="b"/>
                <a:pathLst>
                  <a:path w="12079" h="7731" extrusionOk="0">
                    <a:moveTo>
                      <a:pt x="1" y="0"/>
                    </a:moveTo>
                    <a:lnTo>
                      <a:pt x="1" y="7730"/>
                    </a:lnTo>
                    <a:lnTo>
                      <a:pt x="12079" y="7730"/>
                    </a:lnTo>
                    <a:lnTo>
                      <a:pt x="12079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26"/>
              <p:cNvSpPr/>
              <p:nvPr/>
            </p:nvSpPr>
            <p:spPr>
              <a:xfrm>
                <a:off x="3936175" y="2677950"/>
                <a:ext cx="279650" cy="170825"/>
              </a:xfrm>
              <a:custGeom>
                <a:avLst/>
                <a:gdLst/>
                <a:ahLst/>
                <a:cxnLst/>
                <a:rect l="l" t="t" r="r" b="b"/>
                <a:pathLst>
                  <a:path w="11186" h="6833" extrusionOk="0">
                    <a:moveTo>
                      <a:pt x="0" y="1"/>
                    </a:moveTo>
                    <a:lnTo>
                      <a:pt x="0" y="6833"/>
                    </a:lnTo>
                    <a:lnTo>
                      <a:pt x="11186" y="6833"/>
                    </a:lnTo>
                    <a:lnTo>
                      <a:pt x="11186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26"/>
              <p:cNvSpPr/>
              <p:nvPr/>
            </p:nvSpPr>
            <p:spPr>
              <a:xfrm>
                <a:off x="3943125" y="2684450"/>
                <a:ext cx="84750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0" h="1894" extrusionOk="0">
                    <a:moveTo>
                      <a:pt x="0" y="0"/>
                    </a:moveTo>
                    <a:lnTo>
                      <a:pt x="0" y="1894"/>
                    </a:lnTo>
                    <a:lnTo>
                      <a:pt x="3390" y="1894"/>
                    </a:lnTo>
                    <a:lnTo>
                      <a:pt x="339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26"/>
              <p:cNvSpPr/>
              <p:nvPr/>
            </p:nvSpPr>
            <p:spPr>
              <a:xfrm>
                <a:off x="3943125" y="2738675"/>
                <a:ext cx="84750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0" h="1894" extrusionOk="0">
                    <a:moveTo>
                      <a:pt x="0" y="0"/>
                    </a:moveTo>
                    <a:lnTo>
                      <a:pt x="0" y="1894"/>
                    </a:lnTo>
                    <a:lnTo>
                      <a:pt x="3390" y="1894"/>
                    </a:lnTo>
                    <a:lnTo>
                      <a:pt x="339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26"/>
              <p:cNvSpPr/>
              <p:nvPr/>
            </p:nvSpPr>
            <p:spPr>
              <a:xfrm>
                <a:off x="3943125" y="2792825"/>
                <a:ext cx="84750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0" h="1894" extrusionOk="0">
                    <a:moveTo>
                      <a:pt x="0" y="0"/>
                    </a:moveTo>
                    <a:lnTo>
                      <a:pt x="0" y="1894"/>
                    </a:lnTo>
                    <a:lnTo>
                      <a:pt x="3390" y="1894"/>
                    </a:lnTo>
                    <a:lnTo>
                      <a:pt x="339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26"/>
              <p:cNvSpPr/>
              <p:nvPr/>
            </p:nvSpPr>
            <p:spPr>
              <a:xfrm>
                <a:off x="4034075" y="2684450"/>
                <a:ext cx="847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894" extrusionOk="0">
                    <a:moveTo>
                      <a:pt x="1" y="0"/>
                    </a:moveTo>
                    <a:lnTo>
                      <a:pt x="1" y="1894"/>
                    </a:lnTo>
                    <a:lnTo>
                      <a:pt x="3390" y="1894"/>
                    </a:lnTo>
                    <a:lnTo>
                      <a:pt x="339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26"/>
              <p:cNvSpPr/>
              <p:nvPr/>
            </p:nvSpPr>
            <p:spPr>
              <a:xfrm>
                <a:off x="4034075" y="2738675"/>
                <a:ext cx="847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894" extrusionOk="0">
                    <a:moveTo>
                      <a:pt x="1" y="0"/>
                    </a:moveTo>
                    <a:lnTo>
                      <a:pt x="1" y="1894"/>
                    </a:lnTo>
                    <a:lnTo>
                      <a:pt x="3390" y="1894"/>
                    </a:lnTo>
                    <a:lnTo>
                      <a:pt x="339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26"/>
              <p:cNvSpPr/>
              <p:nvPr/>
            </p:nvSpPr>
            <p:spPr>
              <a:xfrm>
                <a:off x="4034075" y="2792825"/>
                <a:ext cx="847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894" extrusionOk="0">
                    <a:moveTo>
                      <a:pt x="1" y="0"/>
                    </a:moveTo>
                    <a:lnTo>
                      <a:pt x="1" y="1894"/>
                    </a:lnTo>
                    <a:lnTo>
                      <a:pt x="3390" y="1894"/>
                    </a:lnTo>
                    <a:lnTo>
                      <a:pt x="339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26"/>
              <p:cNvSpPr/>
              <p:nvPr/>
            </p:nvSpPr>
            <p:spPr>
              <a:xfrm>
                <a:off x="4124900" y="2684450"/>
                <a:ext cx="847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894" extrusionOk="0">
                    <a:moveTo>
                      <a:pt x="1" y="0"/>
                    </a:moveTo>
                    <a:lnTo>
                      <a:pt x="1" y="1894"/>
                    </a:lnTo>
                    <a:lnTo>
                      <a:pt x="3391" y="1894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26"/>
              <p:cNvSpPr/>
              <p:nvPr/>
            </p:nvSpPr>
            <p:spPr>
              <a:xfrm>
                <a:off x="4124900" y="2738675"/>
                <a:ext cx="847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894" extrusionOk="0">
                    <a:moveTo>
                      <a:pt x="1" y="0"/>
                    </a:moveTo>
                    <a:lnTo>
                      <a:pt x="1" y="1894"/>
                    </a:lnTo>
                    <a:lnTo>
                      <a:pt x="3391" y="1894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26"/>
              <p:cNvSpPr/>
              <p:nvPr/>
            </p:nvSpPr>
            <p:spPr>
              <a:xfrm>
                <a:off x="4124900" y="2792825"/>
                <a:ext cx="84775" cy="4735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1894" extrusionOk="0">
                    <a:moveTo>
                      <a:pt x="1" y="0"/>
                    </a:moveTo>
                    <a:lnTo>
                      <a:pt x="1" y="1894"/>
                    </a:lnTo>
                    <a:lnTo>
                      <a:pt x="3391" y="1894"/>
                    </a:lnTo>
                    <a:lnTo>
                      <a:pt x="3391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26"/>
              <p:cNvSpPr/>
              <p:nvPr/>
            </p:nvSpPr>
            <p:spPr>
              <a:xfrm>
                <a:off x="3772900" y="2860150"/>
                <a:ext cx="623000" cy="121450"/>
              </a:xfrm>
              <a:custGeom>
                <a:avLst/>
                <a:gdLst/>
                <a:ahLst/>
                <a:cxnLst/>
                <a:rect l="l" t="t" r="r" b="b"/>
                <a:pathLst>
                  <a:path w="24920" h="4858" extrusionOk="0">
                    <a:moveTo>
                      <a:pt x="24920" y="0"/>
                    </a:moveTo>
                    <a:lnTo>
                      <a:pt x="1" y="2807"/>
                    </a:lnTo>
                    <a:lnTo>
                      <a:pt x="1" y="4857"/>
                    </a:lnTo>
                    <a:lnTo>
                      <a:pt x="24920" y="4857"/>
                    </a:lnTo>
                    <a:lnTo>
                      <a:pt x="24920" y="0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52" name="Google Shape;3752;p26"/>
            <p:cNvGrpSpPr/>
            <p:nvPr/>
          </p:nvGrpSpPr>
          <p:grpSpPr>
            <a:xfrm>
              <a:off x="0" y="3800350"/>
              <a:ext cx="9143999" cy="1594478"/>
              <a:chOff x="0" y="3800350"/>
              <a:chExt cx="9143999" cy="1594478"/>
            </a:xfrm>
          </p:grpSpPr>
          <p:grpSp>
            <p:nvGrpSpPr>
              <p:cNvPr id="3753" name="Google Shape;3753;p26"/>
              <p:cNvGrpSpPr/>
              <p:nvPr/>
            </p:nvGrpSpPr>
            <p:grpSpPr>
              <a:xfrm>
                <a:off x="5782125" y="3800350"/>
                <a:ext cx="3361874" cy="1590815"/>
                <a:chOff x="0" y="3800350"/>
                <a:chExt cx="3361874" cy="1590815"/>
              </a:xfrm>
            </p:grpSpPr>
            <p:sp>
              <p:nvSpPr>
                <p:cNvPr id="3754" name="Google Shape;3754;p26"/>
                <p:cNvSpPr/>
                <p:nvPr/>
              </p:nvSpPr>
              <p:spPr>
                <a:xfrm>
                  <a:off x="0" y="4021976"/>
                  <a:ext cx="3361874" cy="136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8" h="14555" extrusionOk="0">
                      <a:moveTo>
                        <a:pt x="1" y="0"/>
                      </a:moveTo>
                      <a:lnTo>
                        <a:pt x="1" y="14554"/>
                      </a:lnTo>
                      <a:lnTo>
                        <a:pt x="35737" y="14554"/>
                      </a:lnTo>
                      <a:lnTo>
                        <a:pt x="3573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5" name="Google Shape;3755;p26"/>
                <p:cNvSpPr/>
                <p:nvPr/>
              </p:nvSpPr>
              <p:spPr>
                <a:xfrm>
                  <a:off x="136024" y="3897053"/>
                  <a:ext cx="461696" cy="16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8" h="1792" extrusionOk="0">
                      <a:moveTo>
                        <a:pt x="2003" y="0"/>
                      </a:moveTo>
                      <a:cubicBezTo>
                        <a:pt x="1951" y="0"/>
                        <a:pt x="1897" y="8"/>
                        <a:pt x="1849" y="23"/>
                      </a:cubicBezTo>
                      <a:cubicBezTo>
                        <a:pt x="1518" y="124"/>
                        <a:pt x="1219" y="415"/>
                        <a:pt x="1235" y="759"/>
                      </a:cubicBezTo>
                      <a:cubicBezTo>
                        <a:pt x="1150" y="550"/>
                        <a:pt x="1060" y="335"/>
                        <a:pt x="898" y="179"/>
                      </a:cubicBezTo>
                      <a:cubicBezTo>
                        <a:pt x="788" y="72"/>
                        <a:pt x="632" y="1"/>
                        <a:pt x="481" y="1"/>
                      </a:cubicBezTo>
                      <a:cubicBezTo>
                        <a:pt x="412" y="1"/>
                        <a:pt x="344" y="16"/>
                        <a:pt x="281" y="49"/>
                      </a:cubicBezTo>
                      <a:cubicBezTo>
                        <a:pt x="67" y="166"/>
                        <a:pt x="1" y="447"/>
                        <a:pt x="25" y="693"/>
                      </a:cubicBezTo>
                      <a:cubicBezTo>
                        <a:pt x="64" y="1135"/>
                        <a:pt x="321" y="1556"/>
                        <a:pt x="702" y="1792"/>
                      </a:cubicBezTo>
                      <a:lnTo>
                        <a:pt x="4908" y="1609"/>
                      </a:lnTo>
                      <a:cubicBezTo>
                        <a:pt x="4771" y="1393"/>
                        <a:pt x="4530" y="1217"/>
                        <a:pt x="4282" y="1217"/>
                      </a:cubicBezTo>
                      <a:cubicBezTo>
                        <a:pt x="4233" y="1217"/>
                        <a:pt x="4183" y="1224"/>
                        <a:pt x="4134" y="1238"/>
                      </a:cubicBezTo>
                      <a:cubicBezTo>
                        <a:pt x="4317" y="1156"/>
                        <a:pt x="4502" y="1072"/>
                        <a:pt x="4643" y="934"/>
                      </a:cubicBezTo>
                      <a:cubicBezTo>
                        <a:pt x="4781" y="794"/>
                        <a:pt x="4871" y="582"/>
                        <a:pt x="4810" y="394"/>
                      </a:cubicBezTo>
                      <a:cubicBezTo>
                        <a:pt x="4757" y="224"/>
                        <a:pt x="4595" y="105"/>
                        <a:pt x="4426" y="63"/>
                      </a:cubicBezTo>
                      <a:cubicBezTo>
                        <a:pt x="4355" y="45"/>
                        <a:pt x="4284" y="38"/>
                        <a:pt x="4212" y="38"/>
                      </a:cubicBezTo>
                      <a:cubicBezTo>
                        <a:pt x="4109" y="38"/>
                        <a:pt x="4005" y="53"/>
                        <a:pt x="3901" y="73"/>
                      </a:cubicBezTo>
                      <a:cubicBezTo>
                        <a:pt x="3231" y="206"/>
                        <a:pt x="2651" y="502"/>
                        <a:pt x="2188" y="1003"/>
                      </a:cubicBezTo>
                      <a:cubicBezTo>
                        <a:pt x="2281" y="799"/>
                        <a:pt x="2328" y="568"/>
                        <a:pt x="2328" y="343"/>
                      </a:cubicBezTo>
                      <a:cubicBezTo>
                        <a:pt x="2328" y="272"/>
                        <a:pt x="2320" y="192"/>
                        <a:pt x="2281" y="129"/>
                      </a:cubicBezTo>
                      <a:cubicBezTo>
                        <a:pt x="2225" y="37"/>
                        <a:pt x="2115" y="0"/>
                        <a:pt x="20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6" name="Google Shape;3756;p26"/>
                <p:cNvSpPr/>
                <p:nvPr/>
              </p:nvSpPr>
              <p:spPr>
                <a:xfrm>
                  <a:off x="3030902" y="3800350"/>
                  <a:ext cx="294815" cy="27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" h="2919" extrusionOk="0">
                      <a:moveTo>
                        <a:pt x="2063" y="0"/>
                      </a:moveTo>
                      <a:cubicBezTo>
                        <a:pt x="1915" y="0"/>
                        <a:pt x="1765" y="40"/>
                        <a:pt x="1637" y="113"/>
                      </a:cubicBezTo>
                      <a:cubicBezTo>
                        <a:pt x="1372" y="267"/>
                        <a:pt x="1197" y="540"/>
                        <a:pt x="1105" y="831"/>
                      </a:cubicBezTo>
                      <a:cubicBezTo>
                        <a:pt x="1012" y="1125"/>
                        <a:pt x="1046" y="1403"/>
                        <a:pt x="1028" y="1705"/>
                      </a:cubicBezTo>
                      <a:cubicBezTo>
                        <a:pt x="909" y="1583"/>
                        <a:pt x="787" y="1461"/>
                        <a:pt x="631" y="1393"/>
                      </a:cubicBezTo>
                      <a:cubicBezTo>
                        <a:pt x="561" y="1363"/>
                        <a:pt x="484" y="1346"/>
                        <a:pt x="408" y="1346"/>
                      </a:cubicBezTo>
                      <a:cubicBezTo>
                        <a:pt x="313" y="1346"/>
                        <a:pt x="221" y="1373"/>
                        <a:pt x="151" y="1435"/>
                      </a:cubicBezTo>
                      <a:cubicBezTo>
                        <a:pt x="35" y="1538"/>
                        <a:pt x="0" y="1710"/>
                        <a:pt x="40" y="1859"/>
                      </a:cubicBezTo>
                      <a:cubicBezTo>
                        <a:pt x="80" y="2007"/>
                        <a:pt x="181" y="2134"/>
                        <a:pt x="292" y="2237"/>
                      </a:cubicBezTo>
                      <a:cubicBezTo>
                        <a:pt x="509" y="2439"/>
                        <a:pt x="782" y="2571"/>
                        <a:pt x="1070" y="2621"/>
                      </a:cubicBezTo>
                      <a:cubicBezTo>
                        <a:pt x="1434" y="2683"/>
                        <a:pt x="1814" y="2919"/>
                        <a:pt x="2187" y="2919"/>
                      </a:cubicBezTo>
                      <a:cubicBezTo>
                        <a:pt x="2232" y="2919"/>
                        <a:pt x="2278" y="2915"/>
                        <a:pt x="2323" y="2907"/>
                      </a:cubicBezTo>
                      <a:cubicBezTo>
                        <a:pt x="2524" y="2875"/>
                        <a:pt x="2728" y="2815"/>
                        <a:pt x="2884" y="2682"/>
                      </a:cubicBezTo>
                      <a:cubicBezTo>
                        <a:pt x="3040" y="2550"/>
                        <a:pt x="3133" y="2330"/>
                        <a:pt x="3064" y="2137"/>
                      </a:cubicBezTo>
                      <a:cubicBezTo>
                        <a:pt x="2988" y="1935"/>
                        <a:pt x="2757" y="1821"/>
                        <a:pt x="2542" y="1821"/>
                      </a:cubicBezTo>
                      <a:cubicBezTo>
                        <a:pt x="2540" y="1821"/>
                        <a:pt x="2537" y="1821"/>
                        <a:pt x="2535" y="1822"/>
                      </a:cubicBezTo>
                      <a:cubicBezTo>
                        <a:pt x="2315" y="1822"/>
                        <a:pt x="2106" y="1914"/>
                        <a:pt x="1907" y="2004"/>
                      </a:cubicBezTo>
                      <a:cubicBezTo>
                        <a:pt x="2198" y="1766"/>
                        <a:pt x="2498" y="1517"/>
                        <a:pt x="2656" y="1175"/>
                      </a:cubicBezTo>
                      <a:cubicBezTo>
                        <a:pt x="2815" y="836"/>
                        <a:pt x="2789" y="378"/>
                        <a:pt x="2498" y="145"/>
                      </a:cubicBezTo>
                      <a:cubicBezTo>
                        <a:pt x="2375" y="46"/>
                        <a:pt x="2220" y="0"/>
                        <a:pt x="20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7" name="Google Shape;3757;p26"/>
                <p:cNvSpPr/>
                <p:nvPr/>
              </p:nvSpPr>
              <p:spPr>
                <a:xfrm>
                  <a:off x="0" y="4047469"/>
                  <a:ext cx="3361309" cy="370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2" h="3943" extrusionOk="0">
                      <a:moveTo>
                        <a:pt x="2368" y="0"/>
                      </a:moveTo>
                      <a:cubicBezTo>
                        <a:pt x="2333" y="0"/>
                        <a:pt x="2299" y="3"/>
                        <a:pt x="2265" y="10"/>
                      </a:cubicBezTo>
                      <a:cubicBezTo>
                        <a:pt x="2019" y="60"/>
                        <a:pt x="1825" y="301"/>
                        <a:pt x="1841" y="550"/>
                      </a:cubicBezTo>
                      <a:cubicBezTo>
                        <a:pt x="1857" y="797"/>
                        <a:pt x="2080" y="1281"/>
                        <a:pt x="2329" y="1281"/>
                      </a:cubicBezTo>
                      <a:lnTo>
                        <a:pt x="1" y="1281"/>
                      </a:lnTo>
                      <a:lnTo>
                        <a:pt x="1" y="3770"/>
                      </a:lnTo>
                      <a:lnTo>
                        <a:pt x="7723" y="3770"/>
                      </a:lnTo>
                      <a:cubicBezTo>
                        <a:pt x="7447" y="3635"/>
                        <a:pt x="7235" y="3379"/>
                        <a:pt x="7082" y="3114"/>
                      </a:cubicBezTo>
                      <a:cubicBezTo>
                        <a:pt x="6923" y="2849"/>
                        <a:pt x="6981" y="2436"/>
                        <a:pt x="7270" y="2327"/>
                      </a:cubicBezTo>
                      <a:cubicBezTo>
                        <a:pt x="7319" y="2309"/>
                        <a:pt x="7369" y="2300"/>
                        <a:pt x="7419" y="2300"/>
                      </a:cubicBezTo>
                      <a:cubicBezTo>
                        <a:pt x="7618" y="2300"/>
                        <a:pt x="7820" y="2434"/>
                        <a:pt x="7964" y="2584"/>
                      </a:cubicBezTo>
                      <a:cubicBezTo>
                        <a:pt x="8247" y="2873"/>
                        <a:pt x="8451" y="3241"/>
                        <a:pt x="8552" y="3630"/>
                      </a:cubicBezTo>
                      <a:cubicBezTo>
                        <a:pt x="8501" y="3386"/>
                        <a:pt x="8623" y="3005"/>
                        <a:pt x="8848" y="2920"/>
                      </a:cubicBezTo>
                      <a:cubicBezTo>
                        <a:pt x="8904" y="2898"/>
                        <a:pt x="8963" y="2888"/>
                        <a:pt x="9023" y="2888"/>
                      </a:cubicBezTo>
                      <a:cubicBezTo>
                        <a:pt x="9213" y="2888"/>
                        <a:pt x="9405" y="2995"/>
                        <a:pt x="9492" y="3167"/>
                      </a:cubicBezTo>
                      <a:cubicBezTo>
                        <a:pt x="9603" y="3392"/>
                        <a:pt x="9521" y="3702"/>
                        <a:pt x="9306" y="3834"/>
                      </a:cubicBezTo>
                      <a:lnTo>
                        <a:pt x="18021" y="3834"/>
                      </a:lnTo>
                      <a:cubicBezTo>
                        <a:pt x="17783" y="3728"/>
                        <a:pt x="17669" y="3529"/>
                        <a:pt x="17568" y="3286"/>
                      </a:cubicBezTo>
                      <a:cubicBezTo>
                        <a:pt x="17468" y="3048"/>
                        <a:pt x="17508" y="2738"/>
                        <a:pt x="17709" y="2571"/>
                      </a:cubicBezTo>
                      <a:cubicBezTo>
                        <a:pt x="17809" y="2491"/>
                        <a:pt x="17931" y="2456"/>
                        <a:pt x="18057" y="2456"/>
                      </a:cubicBezTo>
                      <a:cubicBezTo>
                        <a:pt x="18237" y="2456"/>
                        <a:pt x="18424" y="2528"/>
                        <a:pt x="18564" y="2645"/>
                      </a:cubicBezTo>
                      <a:cubicBezTo>
                        <a:pt x="18800" y="2844"/>
                        <a:pt x="18932" y="3135"/>
                        <a:pt x="19057" y="3418"/>
                      </a:cubicBezTo>
                      <a:cubicBezTo>
                        <a:pt x="18958" y="3144"/>
                        <a:pt x="19207" y="2815"/>
                        <a:pt x="19497" y="2815"/>
                      </a:cubicBezTo>
                      <a:cubicBezTo>
                        <a:pt x="19509" y="2815"/>
                        <a:pt x="19521" y="2816"/>
                        <a:pt x="19533" y="2817"/>
                      </a:cubicBezTo>
                      <a:cubicBezTo>
                        <a:pt x="19838" y="2849"/>
                        <a:pt x="20034" y="3246"/>
                        <a:pt x="19875" y="3508"/>
                      </a:cubicBezTo>
                      <a:cubicBezTo>
                        <a:pt x="20092" y="3257"/>
                        <a:pt x="20344" y="3018"/>
                        <a:pt x="20659" y="2910"/>
                      </a:cubicBezTo>
                      <a:cubicBezTo>
                        <a:pt x="20764" y="2872"/>
                        <a:pt x="20877" y="2852"/>
                        <a:pt x="20990" y="2852"/>
                      </a:cubicBezTo>
                      <a:cubicBezTo>
                        <a:pt x="21214" y="2852"/>
                        <a:pt x="21434" y="2930"/>
                        <a:pt x="21580" y="3098"/>
                      </a:cubicBezTo>
                      <a:cubicBezTo>
                        <a:pt x="21797" y="3349"/>
                        <a:pt x="21742" y="3813"/>
                        <a:pt x="21435" y="3943"/>
                      </a:cubicBezTo>
                      <a:lnTo>
                        <a:pt x="32562" y="3943"/>
                      </a:lnTo>
                      <a:cubicBezTo>
                        <a:pt x="32340" y="3768"/>
                        <a:pt x="32453" y="3429"/>
                        <a:pt x="32618" y="3201"/>
                      </a:cubicBezTo>
                      <a:cubicBezTo>
                        <a:pt x="32735" y="3041"/>
                        <a:pt x="32934" y="2951"/>
                        <a:pt x="33133" y="2951"/>
                      </a:cubicBezTo>
                      <a:cubicBezTo>
                        <a:pt x="33217" y="2951"/>
                        <a:pt x="33300" y="2967"/>
                        <a:pt x="33378" y="3000"/>
                      </a:cubicBezTo>
                      <a:cubicBezTo>
                        <a:pt x="33603" y="3095"/>
                        <a:pt x="33764" y="3318"/>
                        <a:pt x="33807" y="3559"/>
                      </a:cubicBezTo>
                      <a:cubicBezTo>
                        <a:pt x="33817" y="3334"/>
                        <a:pt x="34011" y="3106"/>
                        <a:pt x="34214" y="3008"/>
                      </a:cubicBezTo>
                      <a:cubicBezTo>
                        <a:pt x="34283" y="2977"/>
                        <a:pt x="34357" y="2962"/>
                        <a:pt x="34432" y="2962"/>
                      </a:cubicBezTo>
                      <a:cubicBezTo>
                        <a:pt x="34615" y="2962"/>
                        <a:pt x="34801" y="3048"/>
                        <a:pt x="34906" y="3198"/>
                      </a:cubicBezTo>
                      <a:cubicBezTo>
                        <a:pt x="35030" y="3376"/>
                        <a:pt x="35030" y="3630"/>
                        <a:pt x="34919" y="3815"/>
                      </a:cubicBezTo>
                      <a:cubicBezTo>
                        <a:pt x="35064" y="3657"/>
                        <a:pt x="35280" y="3574"/>
                        <a:pt x="35495" y="3574"/>
                      </a:cubicBezTo>
                      <a:cubicBezTo>
                        <a:pt x="35576" y="3574"/>
                        <a:pt x="35656" y="3585"/>
                        <a:pt x="35732" y="3609"/>
                      </a:cubicBezTo>
                      <a:lnTo>
                        <a:pt x="35732" y="1366"/>
                      </a:lnTo>
                      <a:lnTo>
                        <a:pt x="35732" y="1361"/>
                      </a:lnTo>
                      <a:lnTo>
                        <a:pt x="29980" y="1361"/>
                      </a:lnTo>
                      <a:cubicBezTo>
                        <a:pt x="30022" y="1109"/>
                        <a:pt x="29837" y="836"/>
                        <a:pt x="29586" y="791"/>
                      </a:cubicBezTo>
                      <a:cubicBezTo>
                        <a:pt x="29533" y="781"/>
                        <a:pt x="29481" y="776"/>
                        <a:pt x="29431" y="776"/>
                      </a:cubicBezTo>
                      <a:cubicBezTo>
                        <a:pt x="29237" y="776"/>
                        <a:pt x="29069" y="854"/>
                        <a:pt x="29027" y="1053"/>
                      </a:cubicBezTo>
                      <a:cubicBezTo>
                        <a:pt x="29035" y="664"/>
                        <a:pt x="28677" y="307"/>
                        <a:pt x="28289" y="307"/>
                      </a:cubicBezTo>
                      <a:cubicBezTo>
                        <a:pt x="28286" y="307"/>
                        <a:pt x="28283" y="307"/>
                        <a:pt x="28280" y="307"/>
                      </a:cubicBezTo>
                      <a:cubicBezTo>
                        <a:pt x="28140" y="312"/>
                        <a:pt x="27994" y="360"/>
                        <a:pt x="27901" y="466"/>
                      </a:cubicBezTo>
                      <a:cubicBezTo>
                        <a:pt x="27809" y="572"/>
                        <a:pt x="27676" y="754"/>
                        <a:pt x="27758" y="868"/>
                      </a:cubicBezTo>
                      <a:cubicBezTo>
                        <a:pt x="27560" y="606"/>
                        <a:pt x="27266" y="407"/>
                        <a:pt x="26943" y="384"/>
                      </a:cubicBezTo>
                      <a:cubicBezTo>
                        <a:pt x="26928" y="383"/>
                        <a:pt x="26913" y="382"/>
                        <a:pt x="26898" y="382"/>
                      </a:cubicBezTo>
                      <a:cubicBezTo>
                        <a:pt x="26586" y="382"/>
                        <a:pt x="26265" y="564"/>
                        <a:pt x="26164" y="858"/>
                      </a:cubicBezTo>
                      <a:cubicBezTo>
                        <a:pt x="26056" y="1165"/>
                        <a:pt x="26244" y="1520"/>
                        <a:pt x="26567" y="1565"/>
                      </a:cubicBezTo>
                      <a:lnTo>
                        <a:pt x="15119" y="1565"/>
                      </a:lnTo>
                      <a:cubicBezTo>
                        <a:pt x="15336" y="1377"/>
                        <a:pt x="15310" y="1003"/>
                        <a:pt x="15122" y="783"/>
                      </a:cubicBezTo>
                      <a:cubicBezTo>
                        <a:pt x="14928" y="566"/>
                        <a:pt x="14624" y="479"/>
                        <a:pt x="14338" y="466"/>
                      </a:cubicBezTo>
                      <a:cubicBezTo>
                        <a:pt x="14306" y="464"/>
                        <a:pt x="14273" y="463"/>
                        <a:pt x="14241" y="463"/>
                      </a:cubicBezTo>
                      <a:cubicBezTo>
                        <a:pt x="13748" y="463"/>
                        <a:pt x="13284" y="654"/>
                        <a:pt x="12921" y="982"/>
                      </a:cubicBezTo>
                      <a:cubicBezTo>
                        <a:pt x="12995" y="850"/>
                        <a:pt x="12987" y="659"/>
                        <a:pt x="12884" y="540"/>
                      </a:cubicBezTo>
                      <a:cubicBezTo>
                        <a:pt x="12797" y="437"/>
                        <a:pt x="12665" y="387"/>
                        <a:pt x="12530" y="387"/>
                      </a:cubicBezTo>
                      <a:cubicBezTo>
                        <a:pt x="12443" y="387"/>
                        <a:pt x="12355" y="408"/>
                        <a:pt x="12277" y="450"/>
                      </a:cubicBezTo>
                      <a:cubicBezTo>
                        <a:pt x="12087" y="556"/>
                        <a:pt x="11944" y="767"/>
                        <a:pt x="11915" y="987"/>
                      </a:cubicBezTo>
                      <a:cubicBezTo>
                        <a:pt x="11883" y="797"/>
                        <a:pt x="11801" y="611"/>
                        <a:pt x="11658" y="484"/>
                      </a:cubicBezTo>
                      <a:cubicBezTo>
                        <a:pt x="11550" y="387"/>
                        <a:pt x="11404" y="327"/>
                        <a:pt x="11257" y="327"/>
                      </a:cubicBezTo>
                      <a:cubicBezTo>
                        <a:pt x="11213" y="327"/>
                        <a:pt x="11169" y="332"/>
                        <a:pt x="11126" y="344"/>
                      </a:cubicBezTo>
                      <a:cubicBezTo>
                        <a:pt x="10914" y="399"/>
                        <a:pt x="10755" y="609"/>
                        <a:pt x="10757" y="828"/>
                      </a:cubicBezTo>
                      <a:cubicBezTo>
                        <a:pt x="10763" y="1046"/>
                        <a:pt x="10792" y="1337"/>
                        <a:pt x="11004" y="1390"/>
                      </a:cubicBezTo>
                      <a:lnTo>
                        <a:pt x="5858" y="1390"/>
                      </a:lnTo>
                      <a:cubicBezTo>
                        <a:pt x="5930" y="1165"/>
                        <a:pt x="5792" y="910"/>
                        <a:pt x="5588" y="794"/>
                      </a:cubicBezTo>
                      <a:cubicBezTo>
                        <a:pt x="5478" y="732"/>
                        <a:pt x="5355" y="706"/>
                        <a:pt x="5230" y="706"/>
                      </a:cubicBezTo>
                      <a:cubicBezTo>
                        <a:pt x="5119" y="706"/>
                        <a:pt x="5006" y="727"/>
                        <a:pt x="4900" y="762"/>
                      </a:cubicBezTo>
                      <a:cubicBezTo>
                        <a:pt x="4691" y="831"/>
                        <a:pt x="4534" y="987"/>
                        <a:pt x="4357" y="1114"/>
                      </a:cubicBezTo>
                      <a:cubicBezTo>
                        <a:pt x="4526" y="974"/>
                        <a:pt x="4513" y="670"/>
                        <a:pt x="4344" y="519"/>
                      </a:cubicBezTo>
                      <a:cubicBezTo>
                        <a:pt x="4253" y="438"/>
                        <a:pt x="4134" y="402"/>
                        <a:pt x="4013" y="402"/>
                      </a:cubicBezTo>
                      <a:cubicBezTo>
                        <a:pt x="3890" y="402"/>
                        <a:pt x="3764" y="439"/>
                        <a:pt x="3661" y="505"/>
                      </a:cubicBezTo>
                      <a:cubicBezTo>
                        <a:pt x="3457" y="638"/>
                        <a:pt x="3335" y="815"/>
                        <a:pt x="3258" y="1046"/>
                      </a:cubicBezTo>
                      <a:cubicBezTo>
                        <a:pt x="3184" y="791"/>
                        <a:pt x="3110" y="532"/>
                        <a:pt x="2951" y="320"/>
                      </a:cubicBezTo>
                      <a:cubicBezTo>
                        <a:pt x="2813" y="136"/>
                        <a:pt x="2592" y="0"/>
                        <a:pt x="2368" y="0"/>
                      </a:cubicBezTo>
                      <a:close/>
                    </a:path>
                  </a:pathLst>
                </a:custGeom>
                <a:solidFill>
                  <a:srgbClr val="191919">
                    <a:alpha val="251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58" name="Google Shape;3758;p26"/>
                <p:cNvSpPr/>
                <p:nvPr/>
              </p:nvSpPr>
              <p:spPr>
                <a:xfrm>
                  <a:off x="0" y="4463912"/>
                  <a:ext cx="3361309" cy="927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2" h="9857" extrusionOk="0">
                      <a:moveTo>
                        <a:pt x="14351" y="1"/>
                      </a:moveTo>
                      <a:cubicBezTo>
                        <a:pt x="14326" y="1"/>
                        <a:pt x="14300" y="2"/>
                        <a:pt x="14274" y="5"/>
                      </a:cubicBezTo>
                      <a:cubicBezTo>
                        <a:pt x="13993" y="37"/>
                        <a:pt x="13742" y="315"/>
                        <a:pt x="13798" y="593"/>
                      </a:cubicBezTo>
                      <a:cubicBezTo>
                        <a:pt x="13843" y="816"/>
                        <a:pt x="14083" y="1038"/>
                        <a:pt x="14279" y="1152"/>
                      </a:cubicBezTo>
                      <a:lnTo>
                        <a:pt x="7365" y="1152"/>
                      </a:lnTo>
                      <a:cubicBezTo>
                        <a:pt x="7305" y="956"/>
                        <a:pt x="7106" y="820"/>
                        <a:pt x="6905" y="820"/>
                      </a:cubicBezTo>
                      <a:cubicBezTo>
                        <a:pt x="6876" y="820"/>
                        <a:pt x="6846" y="823"/>
                        <a:pt x="6817" y="829"/>
                      </a:cubicBezTo>
                      <a:cubicBezTo>
                        <a:pt x="6632" y="869"/>
                        <a:pt x="6399" y="1094"/>
                        <a:pt x="6335" y="1303"/>
                      </a:cubicBezTo>
                      <a:cubicBezTo>
                        <a:pt x="6139" y="826"/>
                        <a:pt x="5673" y="464"/>
                        <a:pt x="5162" y="405"/>
                      </a:cubicBezTo>
                      <a:cubicBezTo>
                        <a:pt x="5119" y="400"/>
                        <a:pt x="5076" y="398"/>
                        <a:pt x="5033" y="398"/>
                      </a:cubicBezTo>
                      <a:cubicBezTo>
                        <a:pt x="4519" y="398"/>
                        <a:pt x="3980" y="736"/>
                        <a:pt x="3719" y="1176"/>
                      </a:cubicBezTo>
                      <a:cubicBezTo>
                        <a:pt x="3700" y="959"/>
                        <a:pt x="3592" y="742"/>
                        <a:pt x="3406" y="628"/>
                      </a:cubicBezTo>
                      <a:cubicBezTo>
                        <a:pt x="3319" y="573"/>
                        <a:pt x="3215" y="544"/>
                        <a:pt x="3112" y="544"/>
                      </a:cubicBezTo>
                      <a:cubicBezTo>
                        <a:pt x="2997" y="544"/>
                        <a:pt x="2883" y="580"/>
                        <a:pt x="2795" y="654"/>
                      </a:cubicBezTo>
                      <a:cubicBezTo>
                        <a:pt x="2665" y="763"/>
                        <a:pt x="2588" y="940"/>
                        <a:pt x="2617" y="1094"/>
                      </a:cubicBezTo>
                      <a:cubicBezTo>
                        <a:pt x="2432" y="734"/>
                        <a:pt x="2119" y="437"/>
                        <a:pt x="1743" y="276"/>
                      </a:cubicBezTo>
                      <a:cubicBezTo>
                        <a:pt x="1646" y="234"/>
                        <a:pt x="1534" y="203"/>
                        <a:pt x="1428" y="203"/>
                      </a:cubicBezTo>
                      <a:cubicBezTo>
                        <a:pt x="1327" y="203"/>
                        <a:pt x="1232" y="231"/>
                        <a:pt x="1161" y="302"/>
                      </a:cubicBezTo>
                      <a:cubicBezTo>
                        <a:pt x="1065" y="395"/>
                        <a:pt x="1047" y="543"/>
                        <a:pt x="1073" y="675"/>
                      </a:cubicBezTo>
                      <a:cubicBezTo>
                        <a:pt x="1100" y="805"/>
                        <a:pt x="1153" y="1004"/>
                        <a:pt x="1222" y="1120"/>
                      </a:cubicBezTo>
                      <a:lnTo>
                        <a:pt x="107" y="1120"/>
                      </a:lnTo>
                      <a:cubicBezTo>
                        <a:pt x="67" y="1131"/>
                        <a:pt x="33" y="1144"/>
                        <a:pt x="1" y="1157"/>
                      </a:cubicBezTo>
                      <a:lnTo>
                        <a:pt x="1" y="9856"/>
                      </a:lnTo>
                      <a:lnTo>
                        <a:pt x="35732" y="9856"/>
                      </a:lnTo>
                      <a:lnTo>
                        <a:pt x="35732" y="1351"/>
                      </a:lnTo>
                      <a:lnTo>
                        <a:pt x="29755" y="1351"/>
                      </a:lnTo>
                      <a:cubicBezTo>
                        <a:pt x="29951" y="1255"/>
                        <a:pt x="30091" y="1054"/>
                        <a:pt x="30110" y="834"/>
                      </a:cubicBezTo>
                      <a:cubicBezTo>
                        <a:pt x="30126" y="617"/>
                        <a:pt x="30022" y="395"/>
                        <a:pt x="29845" y="270"/>
                      </a:cubicBezTo>
                      <a:cubicBezTo>
                        <a:pt x="29710" y="175"/>
                        <a:pt x="29549" y="138"/>
                        <a:pt x="29385" y="138"/>
                      </a:cubicBezTo>
                      <a:cubicBezTo>
                        <a:pt x="29297" y="138"/>
                        <a:pt x="29208" y="149"/>
                        <a:pt x="29122" y="167"/>
                      </a:cubicBezTo>
                      <a:cubicBezTo>
                        <a:pt x="28645" y="270"/>
                        <a:pt x="28304" y="604"/>
                        <a:pt x="28089" y="1041"/>
                      </a:cubicBezTo>
                      <a:cubicBezTo>
                        <a:pt x="28209" y="728"/>
                        <a:pt x="27938" y="336"/>
                        <a:pt x="27605" y="336"/>
                      </a:cubicBezTo>
                      <a:cubicBezTo>
                        <a:pt x="27351" y="336"/>
                        <a:pt x="27125" y="538"/>
                        <a:pt x="27080" y="773"/>
                      </a:cubicBezTo>
                      <a:cubicBezTo>
                        <a:pt x="27005" y="518"/>
                        <a:pt x="26753" y="308"/>
                        <a:pt x="26485" y="308"/>
                      </a:cubicBezTo>
                      <a:cubicBezTo>
                        <a:pt x="26461" y="308"/>
                        <a:pt x="26437" y="309"/>
                        <a:pt x="26413" y="313"/>
                      </a:cubicBezTo>
                      <a:cubicBezTo>
                        <a:pt x="26034" y="366"/>
                        <a:pt x="25854" y="985"/>
                        <a:pt x="26016" y="1330"/>
                      </a:cubicBezTo>
                      <a:lnTo>
                        <a:pt x="16533" y="1330"/>
                      </a:lnTo>
                      <a:cubicBezTo>
                        <a:pt x="16702" y="1017"/>
                        <a:pt x="16496" y="570"/>
                        <a:pt x="16146" y="503"/>
                      </a:cubicBezTo>
                      <a:cubicBezTo>
                        <a:pt x="16115" y="497"/>
                        <a:pt x="16083" y="494"/>
                        <a:pt x="16050" y="494"/>
                      </a:cubicBezTo>
                      <a:cubicBezTo>
                        <a:pt x="15724" y="494"/>
                        <a:pt x="15364" y="784"/>
                        <a:pt x="15402" y="1104"/>
                      </a:cubicBezTo>
                      <a:cubicBezTo>
                        <a:pt x="15304" y="840"/>
                        <a:pt x="15198" y="567"/>
                        <a:pt x="15016" y="350"/>
                      </a:cubicBezTo>
                      <a:cubicBezTo>
                        <a:pt x="14850" y="150"/>
                        <a:pt x="14605" y="1"/>
                        <a:pt x="1435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251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59" name="Google Shape;3759;p26"/>
              <p:cNvGrpSpPr/>
              <p:nvPr/>
            </p:nvGrpSpPr>
            <p:grpSpPr>
              <a:xfrm>
                <a:off x="2420250" y="3804013"/>
                <a:ext cx="3361874" cy="1590815"/>
                <a:chOff x="0" y="3800350"/>
                <a:chExt cx="3361874" cy="1590815"/>
              </a:xfrm>
            </p:grpSpPr>
            <p:sp>
              <p:nvSpPr>
                <p:cNvPr id="3760" name="Google Shape;3760;p26"/>
                <p:cNvSpPr/>
                <p:nvPr/>
              </p:nvSpPr>
              <p:spPr>
                <a:xfrm>
                  <a:off x="0" y="4021976"/>
                  <a:ext cx="3361874" cy="136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8" h="14555" extrusionOk="0">
                      <a:moveTo>
                        <a:pt x="1" y="0"/>
                      </a:moveTo>
                      <a:lnTo>
                        <a:pt x="1" y="14554"/>
                      </a:lnTo>
                      <a:lnTo>
                        <a:pt x="35737" y="14554"/>
                      </a:lnTo>
                      <a:lnTo>
                        <a:pt x="3573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1" name="Google Shape;3761;p26"/>
                <p:cNvSpPr/>
                <p:nvPr/>
              </p:nvSpPr>
              <p:spPr>
                <a:xfrm>
                  <a:off x="136024" y="3897053"/>
                  <a:ext cx="461696" cy="16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8" h="1792" extrusionOk="0">
                      <a:moveTo>
                        <a:pt x="2003" y="0"/>
                      </a:moveTo>
                      <a:cubicBezTo>
                        <a:pt x="1951" y="0"/>
                        <a:pt x="1897" y="8"/>
                        <a:pt x="1849" y="23"/>
                      </a:cubicBezTo>
                      <a:cubicBezTo>
                        <a:pt x="1518" y="124"/>
                        <a:pt x="1219" y="415"/>
                        <a:pt x="1235" y="759"/>
                      </a:cubicBezTo>
                      <a:cubicBezTo>
                        <a:pt x="1150" y="550"/>
                        <a:pt x="1060" y="335"/>
                        <a:pt x="898" y="179"/>
                      </a:cubicBezTo>
                      <a:cubicBezTo>
                        <a:pt x="788" y="72"/>
                        <a:pt x="632" y="1"/>
                        <a:pt x="481" y="1"/>
                      </a:cubicBezTo>
                      <a:cubicBezTo>
                        <a:pt x="412" y="1"/>
                        <a:pt x="344" y="16"/>
                        <a:pt x="281" y="49"/>
                      </a:cubicBezTo>
                      <a:cubicBezTo>
                        <a:pt x="67" y="166"/>
                        <a:pt x="1" y="447"/>
                        <a:pt x="25" y="693"/>
                      </a:cubicBezTo>
                      <a:cubicBezTo>
                        <a:pt x="64" y="1135"/>
                        <a:pt x="321" y="1556"/>
                        <a:pt x="702" y="1792"/>
                      </a:cubicBezTo>
                      <a:lnTo>
                        <a:pt x="4908" y="1609"/>
                      </a:lnTo>
                      <a:cubicBezTo>
                        <a:pt x="4771" y="1393"/>
                        <a:pt x="4530" y="1217"/>
                        <a:pt x="4282" y="1217"/>
                      </a:cubicBezTo>
                      <a:cubicBezTo>
                        <a:pt x="4233" y="1217"/>
                        <a:pt x="4183" y="1224"/>
                        <a:pt x="4134" y="1238"/>
                      </a:cubicBezTo>
                      <a:cubicBezTo>
                        <a:pt x="4317" y="1156"/>
                        <a:pt x="4502" y="1072"/>
                        <a:pt x="4643" y="934"/>
                      </a:cubicBezTo>
                      <a:cubicBezTo>
                        <a:pt x="4781" y="794"/>
                        <a:pt x="4871" y="582"/>
                        <a:pt x="4810" y="394"/>
                      </a:cubicBezTo>
                      <a:cubicBezTo>
                        <a:pt x="4757" y="224"/>
                        <a:pt x="4595" y="105"/>
                        <a:pt x="4426" y="63"/>
                      </a:cubicBezTo>
                      <a:cubicBezTo>
                        <a:pt x="4355" y="45"/>
                        <a:pt x="4284" y="38"/>
                        <a:pt x="4212" y="38"/>
                      </a:cubicBezTo>
                      <a:cubicBezTo>
                        <a:pt x="4109" y="38"/>
                        <a:pt x="4005" y="53"/>
                        <a:pt x="3901" y="73"/>
                      </a:cubicBezTo>
                      <a:cubicBezTo>
                        <a:pt x="3231" y="206"/>
                        <a:pt x="2651" y="502"/>
                        <a:pt x="2188" y="1003"/>
                      </a:cubicBezTo>
                      <a:cubicBezTo>
                        <a:pt x="2281" y="799"/>
                        <a:pt x="2328" y="568"/>
                        <a:pt x="2328" y="343"/>
                      </a:cubicBezTo>
                      <a:cubicBezTo>
                        <a:pt x="2328" y="272"/>
                        <a:pt x="2320" y="192"/>
                        <a:pt x="2281" y="129"/>
                      </a:cubicBezTo>
                      <a:cubicBezTo>
                        <a:pt x="2225" y="37"/>
                        <a:pt x="2115" y="0"/>
                        <a:pt x="20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2" name="Google Shape;3762;p26"/>
                <p:cNvSpPr/>
                <p:nvPr/>
              </p:nvSpPr>
              <p:spPr>
                <a:xfrm>
                  <a:off x="3030902" y="3800350"/>
                  <a:ext cx="294815" cy="27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" h="2919" extrusionOk="0">
                      <a:moveTo>
                        <a:pt x="2063" y="0"/>
                      </a:moveTo>
                      <a:cubicBezTo>
                        <a:pt x="1915" y="0"/>
                        <a:pt x="1765" y="40"/>
                        <a:pt x="1637" y="113"/>
                      </a:cubicBezTo>
                      <a:cubicBezTo>
                        <a:pt x="1372" y="267"/>
                        <a:pt x="1197" y="540"/>
                        <a:pt x="1105" y="831"/>
                      </a:cubicBezTo>
                      <a:cubicBezTo>
                        <a:pt x="1012" y="1125"/>
                        <a:pt x="1046" y="1403"/>
                        <a:pt x="1028" y="1705"/>
                      </a:cubicBezTo>
                      <a:cubicBezTo>
                        <a:pt x="909" y="1583"/>
                        <a:pt x="787" y="1461"/>
                        <a:pt x="631" y="1393"/>
                      </a:cubicBezTo>
                      <a:cubicBezTo>
                        <a:pt x="561" y="1363"/>
                        <a:pt x="484" y="1346"/>
                        <a:pt x="408" y="1346"/>
                      </a:cubicBezTo>
                      <a:cubicBezTo>
                        <a:pt x="313" y="1346"/>
                        <a:pt x="221" y="1373"/>
                        <a:pt x="151" y="1435"/>
                      </a:cubicBezTo>
                      <a:cubicBezTo>
                        <a:pt x="35" y="1538"/>
                        <a:pt x="0" y="1710"/>
                        <a:pt x="40" y="1859"/>
                      </a:cubicBezTo>
                      <a:cubicBezTo>
                        <a:pt x="80" y="2007"/>
                        <a:pt x="181" y="2134"/>
                        <a:pt x="292" y="2237"/>
                      </a:cubicBezTo>
                      <a:cubicBezTo>
                        <a:pt x="509" y="2439"/>
                        <a:pt x="782" y="2571"/>
                        <a:pt x="1070" y="2621"/>
                      </a:cubicBezTo>
                      <a:cubicBezTo>
                        <a:pt x="1434" y="2683"/>
                        <a:pt x="1814" y="2919"/>
                        <a:pt x="2187" y="2919"/>
                      </a:cubicBezTo>
                      <a:cubicBezTo>
                        <a:pt x="2232" y="2919"/>
                        <a:pt x="2278" y="2915"/>
                        <a:pt x="2323" y="2907"/>
                      </a:cubicBezTo>
                      <a:cubicBezTo>
                        <a:pt x="2524" y="2875"/>
                        <a:pt x="2728" y="2815"/>
                        <a:pt x="2884" y="2682"/>
                      </a:cubicBezTo>
                      <a:cubicBezTo>
                        <a:pt x="3040" y="2550"/>
                        <a:pt x="3133" y="2330"/>
                        <a:pt x="3064" y="2137"/>
                      </a:cubicBezTo>
                      <a:cubicBezTo>
                        <a:pt x="2988" y="1935"/>
                        <a:pt x="2757" y="1821"/>
                        <a:pt x="2542" y="1821"/>
                      </a:cubicBezTo>
                      <a:cubicBezTo>
                        <a:pt x="2540" y="1821"/>
                        <a:pt x="2537" y="1821"/>
                        <a:pt x="2535" y="1822"/>
                      </a:cubicBezTo>
                      <a:cubicBezTo>
                        <a:pt x="2315" y="1822"/>
                        <a:pt x="2106" y="1914"/>
                        <a:pt x="1907" y="2004"/>
                      </a:cubicBezTo>
                      <a:cubicBezTo>
                        <a:pt x="2198" y="1766"/>
                        <a:pt x="2498" y="1517"/>
                        <a:pt x="2656" y="1175"/>
                      </a:cubicBezTo>
                      <a:cubicBezTo>
                        <a:pt x="2815" y="836"/>
                        <a:pt x="2789" y="378"/>
                        <a:pt x="2498" y="145"/>
                      </a:cubicBezTo>
                      <a:cubicBezTo>
                        <a:pt x="2375" y="46"/>
                        <a:pt x="2220" y="0"/>
                        <a:pt x="20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3" name="Google Shape;3763;p26"/>
                <p:cNvSpPr/>
                <p:nvPr/>
              </p:nvSpPr>
              <p:spPr>
                <a:xfrm>
                  <a:off x="0" y="4047469"/>
                  <a:ext cx="3361309" cy="370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2" h="3943" extrusionOk="0">
                      <a:moveTo>
                        <a:pt x="2368" y="0"/>
                      </a:moveTo>
                      <a:cubicBezTo>
                        <a:pt x="2333" y="0"/>
                        <a:pt x="2299" y="3"/>
                        <a:pt x="2265" y="10"/>
                      </a:cubicBezTo>
                      <a:cubicBezTo>
                        <a:pt x="2019" y="60"/>
                        <a:pt x="1825" y="301"/>
                        <a:pt x="1841" y="550"/>
                      </a:cubicBezTo>
                      <a:cubicBezTo>
                        <a:pt x="1857" y="797"/>
                        <a:pt x="2080" y="1281"/>
                        <a:pt x="2329" y="1281"/>
                      </a:cubicBezTo>
                      <a:lnTo>
                        <a:pt x="1" y="1281"/>
                      </a:lnTo>
                      <a:lnTo>
                        <a:pt x="1" y="3770"/>
                      </a:lnTo>
                      <a:lnTo>
                        <a:pt x="7723" y="3770"/>
                      </a:lnTo>
                      <a:cubicBezTo>
                        <a:pt x="7447" y="3635"/>
                        <a:pt x="7235" y="3379"/>
                        <a:pt x="7082" y="3114"/>
                      </a:cubicBezTo>
                      <a:cubicBezTo>
                        <a:pt x="6923" y="2849"/>
                        <a:pt x="6981" y="2436"/>
                        <a:pt x="7270" y="2327"/>
                      </a:cubicBezTo>
                      <a:cubicBezTo>
                        <a:pt x="7319" y="2309"/>
                        <a:pt x="7369" y="2300"/>
                        <a:pt x="7419" y="2300"/>
                      </a:cubicBezTo>
                      <a:cubicBezTo>
                        <a:pt x="7618" y="2300"/>
                        <a:pt x="7820" y="2434"/>
                        <a:pt x="7964" y="2584"/>
                      </a:cubicBezTo>
                      <a:cubicBezTo>
                        <a:pt x="8247" y="2873"/>
                        <a:pt x="8451" y="3241"/>
                        <a:pt x="8552" y="3630"/>
                      </a:cubicBezTo>
                      <a:cubicBezTo>
                        <a:pt x="8501" y="3386"/>
                        <a:pt x="8623" y="3005"/>
                        <a:pt x="8848" y="2920"/>
                      </a:cubicBezTo>
                      <a:cubicBezTo>
                        <a:pt x="8904" y="2898"/>
                        <a:pt x="8963" y="2888"/>
                        <a:pt x="9023" y="2888"/>
                      </a:cubicBezTo>
                      <a:cubicBezTo>
                        <a:pt x="9213" y="2888"/>
                        <a:pt x="9405" y="2995"/>
                        <a:pt x="9492" y="3167"/>
                      </a:cubicBezTo>
                      <a:cubicBezTo>
                        <a:pt x="9603" y="3392"/>
                        <a:pt x="9521" y="3702"/>
                        <a:pt x="9306" y="3834"/>
                      </a:cubicBezTo>
                      <a:lnTo>
                        <a:pt x="18021" y="3834"/>
                      </a:lnTo>
                      <a:cubicBezTo>
                        <a:pt x="17783" y="3728"/>
                        <a:pt x="17669" y="3529"/>
                        <a:pt x="17568" y="3286"/>
                      </a:cubicBezTo>
                      <a:cubicBezTo>
                        <a:pt x="17468" y="3048"/>
                        <a:pt x="17508" y="2738"/>
                        <a:pt x="17709" y="2571"/>
                      </a:cubicBezTo>
                      <a:cubicBezTo>
                        <a:pt x="17809" y="2491"/>
                        <a:pt x="17931" y="2456"/>
                        <a:pt x="18057" y="2456"/>
                      </a:cubicBezTo>
                      <a:cubicBezTo>
                        <a:pt x="18237" y="2456"/>
                        <a:pt x="18424" y="2528"/>
                        <a:pt x="18564" y="2645"/>
                      </a:cubicBezTo>
                      <a:cubicBezTo>
                        <a:pt x="18800" y="2844"/>
                        <a:pt x="18932" y="3135"/>
                        <a:pt x="19057" y="3418"/>
                      </a:cubicBezTo>
                      <a:cubicBezTo>
                        <a:pt x="18958" y="3144"/>
                        <a:pt x="19207" y="2815"/>
                        <a:pt x="19497" y="2815"/>
                      </a:cubicBezTo>
                      <a:cubicBezTo>
                        <a:pt x="19509" y="2815"/>
                        <a:pt x="19521" y="2816"/>
                        <a:pt x="19533" y="2817"/>
                      </a:cubicBezTo>
                      <a:cubicBezTo>
                        <a:pt x="19838" y="2849"/>
                        <a:pt x="20034" y="3246"/>
                        <a:pt x="19875" y="3508"/>
                      </a:cubicBezTo>
                      <a:cubicBezTo>
                        <a:pt x="20092" y="3257"/>
                        <a:pt x="20344" y="3018"/>
                        <a:pt x="20659" y="2910"/>
                      </a:cubicBezTo>
                      <a:cubicBezTo>
                        <a:pt x="20764" y="2872"/>
                        <a:pt x="20877" y="2852"/>
                        <a:pt x="20990" y="2852"/>
                      </a:cubicBezTo>
                      <a:cubicBezTo>
                        <a:pt x="21214" y="2852"/>
                        <a:pt x="21434" y="2930"/>
                        <a:pt x="21580" y="3098"/>
                      </a:cubicBezTo>
                      <a:cubicBezTo>
                        <a:pt x="21797" y="3349"/>
                        <a:pt x="21742" y="3813"/>
                        <a:pt x="21435" y="3943"/>
                      </a:cubicBezTo>
                      <a:lnTo>
                        <a:pt x="32562" y="3943"/>
                      </a:lnTo>
                      <a:cubicBezTo>
                        <a:pt x="32340" y="3768"/>
                        <a:pt x="32453" y="3429"/>
                        <a:pt x="32618" y="3201"/>
                      </a:cubicBezTo>
                      <a:cubicBezTo>
                        <a:pt x="32735" y="3041"/>
                        <a:pt x="32934" y="2951"/>
                        <a:pt x="33133" y="2951"/>
                      </a:cubicBezTo>
                      <a:cubicBezTo>
                        <a:pt x="33217" y="2951"/>
                        <a:pt x="33300" y="2967"/>
                        <a:pt x="33378" y="3000"/>
                      </a:cubicBezTo>
                      <a:cubicBezTo>
                        <a:pt x="33603" y="3095"/>
                        <a:pt x="33764" y="3318"/>
                        <a:pt x="33807" y="3559"/>
                      </a:cubicBezTo>
                      <a:cubicBezTo>
                        <a:pt x="33817" y="3334"/>
                        <a:pt x="34011" y="3106"/>
                        <a:pt x="34214" y="3008"/>
                      </a:cubicBezTo>
                      <a:cubicBezTo>
                        <a:pt x="34283" y="2977"/>
                        <a:pt x="34357" y="2962"/>
                        <a:pt x="34432" y="2962"/>
                      </a:cubicBezTo>
                      <a:cubicBezTo>
                        <a:pt x="34615" y="2962"/>
                        <a:pt x="34801" y="3048"/>
                        <a:pt x="34906" y="3198"/>
                      </a:cubicBezTo>
                      <a:cubicBezTo>
                        <a:pt x="35030" y="3376"/>
                        <a:pt x="35030" y="3630"/>
                        <a:pt x="34919" y="3815"/>
                      </a:cubicBezTo>
                      <a:cubicBezTo>
                        <a:pt x="35064" y="3657"/>
                        <a:pt x="35280" y="3574"/>
                        <a:pt x="35495" y="3574"/>
                      </a:cubicBezTo>
                      <a:cubicBezTo>
                        <a:pt x="35576" y="3574"/>
                        <a:pt x="35656" y="3585"/>
                        <a:pt x="35732" y="3609"/>
                      </a:cubicBezTo>
                      <a:lnTo>
                        <a:pt x="35732" y="1366"/>
                      </a:lnTo>
                      <a:lnTo>
                        <a:pt x="35732" y="1361"/>
                      </a:lnTo>
                      <a:lnTo>
                        <a:pt x="29980" y="1361"/>
                      </a:lnTo>
                      <a:cubicBezTo>
                        <a:pt x="30022" y="1109"/>
                        <a:pt x="29837" y="836"/>
                        <a:pt x="29586" y="791"/>
                      </a:cubicBezTo>
                      <a:cubicBezTo>
                        <a:pt x="29533" y="781"/>
                        <a:pt x="29481" y="776"/>
                        <a:pt x="29431" y="776"/>
                      </a:cubicBezTo>
                      <a:cubicBezTo>
                        <a:pt x="29237" y="776"/>
                        <a:pt x="29069" y="854"/>
                        <a:pt x="29027" y="1053"/>
                      </a:cubicBezTo>
                      <a:cubicBezTo>
                        <a:pt x="29035" y="664"/>
                        <a:pt x="28677" y="307"/>
                        <a:pt x="28289" y="307"/>
                      </a:cubicBezTo>
                      <a:cubicBezTo>
                        <a:pt x="28286" y="307"/>
                        <a:pt x="28283" y="307"/>
                        <a:pt x="28280" y="307"/>
                      </a:cubicBezTo>
                      <a:cubicBezTo>
                        <a:pt x="28140" y="312"/>
                        <a:pt x="27994" y="360"/>
                        <a:pt x="27901" y="466"/>
                      </a:cubicBezTo>
                      <a:cubicBezTo>
                        <a:pt x="27809" y="572"/>
                        <a:pt x="27676" y="754"/>
                        <a:pt x="27758" y="868"/>
                      </a:cubicBezTo>
                      <a:cubicBezTo>
                        <a:pt x="27560" y="606"/>
                        <a:pt x="27266" y="407"/>
                        <a:pt x="26943" y="384"/>
                      </a:cubicBezTo>
                      <a:cubicBezTo>
                        <a:pt x="26928" y="383"/>
                        <a:pt x="26913" y="382"/>
                        <a:pt x="26898" y="382"/>
                      </a:cubicBezTo>
                      <a:cubicBezTo>
                        <a:pt x="26586" y="382"/>
                        <a:pt x="26265" y="564"/>
                        <a:pt x="26164" y="858"/>
                      </a:cubicBezTo>
                      <a:cubicBezTo>
                        <a:pt x="26056" y="1165"/>
                        <a:pt x="26244" y="1520"/>
                        <a:pt x="26567" y="1565"/>
                      </a:cubicBezTo>
                      <a:lnTo>
                        <a:pt x="15119" y="1565"/>
                      </a:lnTo>
                      <a:cubicBezTo>
                        <a:pt x="15336" y="1377"/>
                        <a:pt x="15310" y="1003"/>
                        <a:pt x="15122" y="783"/>
                      </a:cubicBezTo>
                      <a:cubicBezTo>
                        <a:pt x="14928" y="566"/>
                        <a:pt x="14624" y="479"/>
                        <a:pt x="14338" y="466"/>
                      </a:cubicBezTo>
                      <a:cubicBezTo>
                        <a:pt x="14306" y="464"/>
                        <a:pt x="14273" y="463"/>
                        <a:pt x="14241" y="463"/>
                      </a:cubicBezTo>
                      <a:cubicBezTo>
                        <a:pt x="13748" y="463"/>
                        <a:pt x="13284" y="654"/>
                        <a:pt x="12921" y="982"/>
                      </a:cubicBezTo>
                      <a:cubicBezTo>
                        <a:pt x="12995" y="850"/>
                        <a:pt x="12987" y="659"/>
                        <a:pt x="12884" y="540"/>
                      </a:cubicBezTo>
                      <a:cubicBezTo>
                        <a:pt x="12797" y="437"/>
                        <a:pt x="12665" y="387"/>
                        <a:pt x="12530" y="387"/>
                      </a:cubicBezTo>
                      <a:cubicBezTo>
                        <a:pt x="12443" y="387"/>
                        <a:pt x="12355" y="408"/>
                        <a:pt x="12277" y="450"/>
                      </a:cubicBezTo>
                      <a:cubicBezTo>
                        <a:pt x="12087" y="556"/>
                        <a:pt x="11944" y="767"/>
                        <a:pt x="11915" y="987"/>
                      </a:cubicBezTo>
                      <a:cubicBezTo>
                        <a:pt x="11883" y="797"/>
                        <a:pt x="11801" y="611"/>
                        <a:pt x="11658" y="484"/>
                      </a:cubicBezTo>
                      <a:cubicBezTo>
                        <a:pt x="11550" y="387"/>
                        <a:pt x="11404" y="327"/>
                        <a:pt x="11257" y="327"/>
                      </a:cubicBezTo>
                      <a:cubicBezTo>
                        <a:pt x="11213" y="327"/>
                        <a:pt x="11169" y="332"/>
                        <a:pt x="11126" y="344"/>
                      </a:cubicBezTo>
                      <a:cubicBezTo>
                        <a:pt x="10914" y="399"/>
                        <a:pt x="10755" y="609"/>
                        <a:pt x="10757" y="828"/>
                      </a:cubicBezTo>
                      <a:cubicBezTo>
                        <a:pt x="10763" y="1046"/>
                        <a:pt x="10792" y="1337"/>
                        <a:pt x="11004" y="1390"/>
                      </a:cubicBezTo>
                      <a:lnTo>
                        <a:pt x="5858" y="1390"/>
                      </a:lnTo>
                      <a:cubicBezTo>
                        <a:pt x="5930" y="1165"/>
                        <a:pt x="5792" y="910"/>
                        <a:pt x="5588" y="794"/>
                      </a:cubicBezTo>
                      <a:cubicBezTo>
                        <a:pt x="5478" y="732"/>
                        <a:pt x="5355" y="706"/>
                        <a:pt x="5230" y="706"/>
                      </a:cubicBezTo>
                      <a:cubicBezTo>
                        <a:pt x="5119" y="706"/>
                        <a:pt x="5006" y="727"/>
                        <a:pt x="4900" y="762"/>
                      </a:cubicBezTo>
                      <a:cubicBezTo>
                        <a:pt x="4691" y="831"/>
                        <a:pt x="4534" y="987"/>
                        <a:pt x="4357" y="1114"/>
                      </a:cubicBezTo>
                      <a:cubicBezTo>
                        <a:pt x="4526" y="974"/>
                        <a:pt x="4513" y="670"/>
                        <a:pt x="4344" y="519"/>
                      </a:cubicBezTo>
                      <a:cubicBezTo>
                        <a:pt x="4253" y="438"/>
                        <a:pt x="4134" y="402"/>
                        <a:pt x="4013" y="402"/>
                      </a:cubicBezTo>
                      <a:cubicBezTo>
                        <a:pt x="3890" y="402"/>
                        <a:pt x="3764" y="439"/>
                        <a:pt x="3661" y="505"/>
                      </a:cubicBezTo>
                      <a:cubicBezTo>
                        <a:pt x="3457" y="638"/>
                        <a:pt x="3335" y="815"/>
                        <a:pt x="3258" y="1046"/>
                      </a:cubicBezTo>
                      <a:cubicBezTo>
                        <a:pt x="3184" y="791"/>
                        <a:pt x="3110" y="532"/>
                        <a:pt x="2951" y="320"/>
                      </a:cubicBezTo>
                      <a:cubicBezTo>
                        <a:pt x="2813" y="136"/>
                        <a:pt x="2592" y="0"/>
                        <a:pt x="2368" y="0"/>
                      </a:cubicBezTo>
                      <a:close/>
                    </a:path>
                  </a:pathLst>
                </a:custGeom>
                <a:solidFill>
                  <a:srgbClr val="191919">
                    <a:alpha val="251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4" name="Google Shape;3764;p26"/>
                <p:cNvSpPr/>
                <p:nvPr/>
              </p:nvSpPr>
              <p:spPr>
                <a:xfrm>
                  <a:off x="0" y="4463912"/>
                  <a:ext cx="3361309" cy="927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2" h="9857" extrusionOk="0">
                      <a:moveTo>
                        <a:pt x="14351" y="1"/>
                      </a:moveTo>
                      <a:cubicBezTo>
                        <a:pt x="14326" y="1"/>
                        <a:pt x="14300" y="2"/>
                        <a:pt x="14274" y="5"/>
                      </a:cubicBezTo>
                      <a:cubicBezTo>
                        <a:pt x="13993" y="37"/>
                        <a:pt x="13742" y="315"/>
                        <a:pt x="13798" y="593"/>
                      </a:cubicBezTo>
                      <a:cubicBezTo>
                        <a:pt x="13843" y="816"/>
                        <a:pt x="14083" y="1038"/>
                        <a:pt x="14279" y="1152"/>
                      </a:cubicBezTo>
                      <a:lnTo>
                        <a:pt x="7365" y="1152"/>
                      </a:lnTo>
                      <a:cubicBezTo>
                        <a:pt x="7305" y="956"/>
                        <a:pt x="7106" y="820"/>
                        <a:pt x="6905" y="820"/>
                      </a:cubicBezTo>
                      <a:cubicBezTo>
                        <a:pt x="6876" y="820"/>
                        <a:pt x="6846" y="823"/>
                        <a:pt x="6817" y="829"/>
                      </a:cubicBezTo>
                      <a:cubicBezTo>
                        <a:pt x="6632" y="869"/>
                        <a:pt x="6399" y="1094"/>
                        <a:pt x="6335" y="1303"/>
                      </a:cubicBezTo>
                      <a:cubicBezTo>
                        <a:pt x="6139" y="826"/>
                        <a:pt x="5673" y="464"/>
                        <a:pt x="5162" y="405"/>
                      </a:cubicBezTo>
                      <a:cubicBezTo>
                        <a:pt x="5119" y="400"/>
                        <a:pt x="5076" y="398"/>
                        <a:pt x="5033" y="398"/>
                      </a:cubicBezTo>
                      <a:cubicBezTo>
                        <a:pt x="4519" y="398"/>
                        <a:pt x="3980" y="736"/>
                        <a:pt x="3719" y="1176"/>
                      </a:cubicBezTo>
                      <a:cubicBezTo>
                        <a:pt x="3700" y="959"/>
                        <a:pt x="3592" y="742"/>
                        <a:pt x="3406" y="628"/>
                      </a:cubicBezTo>
                      <a:cubicBezTo>
                        <a:pt x="3319" y="573"/>
                        <a:pt x="3215" y="544"/>
                        <a:pt x="3112" y="544"/>
                      </a:cubicBezTo>
                      <a:cubicBezTo>
                        <a:pt x="2997" y="544"/>
                        <a:pt x="2883" y="580"/>
                        <a:pt x="2795" y="654"/>
                      </a:cubicBezTo>
                      <a:cubicBezTo>
                        <a:pt x="2665" y="763"/>
                        <a:pt x="2588" y="940"/>
                        <a:pt x="2617" y="1094"/>
                      </a:cubicBezTo>
                      <a:cubicBezTo>
                        <a:pt x="2432" y="734"/>
                        <a:pt x="2119" y="437"/>
                        <a:pt x="1743" y="276"/>
                      </a:cubicBezTo>
                      <a:cubicBezTo>
                        <a:pt x="1646" y="234"/>
                        <a:pt x="1534" y="203"/>
                        <a:pt x="1428" y="203"/>
                      </a:cubicBezTo>
                      <a:cubicBezTo>
                        <a:pt x="1327" y="203"/>
                        <a:pt x="1232" y="231"/>
                        <a:pt x="1161" y="302"/>
                      </a:cubicBezTo>
                      <a:cubicBezTo>
                        <a:pt x="1065" y="395"/>
                        <a:pt x="1047" y="543"/>
                        <a:pt x="1073" y="675"/>
                      </a:cubicBezTo>
                      <a:cubicBezTo>
                        <a:pt x="1100" y="805"/>
                        <a:pt x="1153" y="1004"/>
                        <a:pt x="1222" y="1120"/>
                      </a:cubicBezTo>
                      <a:lnTo>
                        <a:pt x="107" y="1120"/>
                      </a:lnTo>
                      <a:cubicBezTo>
                        <a:pt x="67" y="1131"/>
                        <a:pt x="33" y="1144"/>
                        <a:pt x="1" y="1157"/>
                      </a:cubicBezTo>
                      <a:lnTo>
                        <a:pt x="1" y="9856"/>
                      </a:lnTo>
                      <a:lnTo>
                        <a:pt x="35732" y="9856"/>
                      </a:lnTo>
                      <a:lnTo>
                        <a:pt x="35732" y="1351"/>
                      </a:lnTo>
                      <a:lnTo>
                        <a:pt x="29755" y="1351"/>
                      </a:lnTo>
                      <a:cubicBezTo>
                        <a:pt x="29951" y="1255"/>
                        <a:pt x="30091" y="1054"/>
                        <a:pt x="30110" y="834"/>
                      </a:cubicBezTo>
                      <a:cubicBezTo>
                        <a:pt x="30126" y="617"/>
                        <a:pt x="30022" y="395"/>
                        <a:pt x="29845" y="270"/>
                      </a:cubicBezTo>
                      <a:cubicBezTo>
                        <a:pt x="29710" y="175"/>
                        <a:pt x="29549" y="138"/>
                        <a:pt x="29385" y="138"/>
                      </a:cubicBezTo>
                      <a:cubicBezTo>
                        <a:pt x="29297" y="138"/>
                        <a:pt x="29208" y="149"/>
                        <a:pt x="29122" y="167"/>
                      </a:cubicBezTo>
                      <a:cubicBezTo>
                        <a:pt x="28645" y="270"/>
                        <a:pt x="28304" y="604"/>
                        <a:pt x="28089" y="1041"/>
                      </a:cubicBezTo>
                      <a:cubicBezTo>
                        <a:pt x="28209" y="728"/>
                        <a:pt x="27938" y="336"/>
                        <a:pt x="27605" y="336"/>
                      </a:cubicBezTo>
                      <a:cubicBezTo>
                        <a:pt x="27351" y="336"/>
                        <a:pt x="27125" y="538"/>
                        <a:pt x="27080" y="773"/>
                      </a:cubicBezTo>
                      <a:cubicBezTo>
                        <a:pt x="27005" y="518"/>
                        <a:pt x="26753" y="308"/>
                        <a:pt x="26485" y="308"/>
                      </a:cubicBezTo>
                      <a:cubicBezTo>
                        <a:pt x="26461" y="308"/>
                        <a:pt x="26437" y="309"/>
                        <a:pt x="26413" y="313"/>
                      </a:cubicBezTo>
                      <a:cubicBezTo>
                        <a:pt x="26034" y="366"/>
                        <a:pt x="25854" y="985"/>
                        <a:pt x="26016" y="1330"/>
                      </a:cubicBezTo>
                      <a:lnTo>
                        <a:pt x="16533" y="1330"/>
                      </a:lnTo>
                      <a:cubicBezTo>
                        <a:pt x="16702" y="1017"/>
                        <a:pt x="16496" y="570"/>
                        <a:pt x="16146" y="503"/>
                      </a:cubicBezTo>
                      <a:cubicBezTo>
                        <a:pt x="16115" y="497"/>
                        <a:pt x="16083" y="494"/>
                        <a:pt x="16050" y="494"/>
                      </a:cubicBezTo>
                      <a:cubicBezTo>
                        <a:pt x="15724" y="494"/>
                        <a:pt x="15364" y="784"/>
                        <a:pt x="15402" y="1104"/>
                      </a:cubicBezTo>
                      <a:cubicBezTo>
                        <a:pt x="15304" y="840"/>
                        <a:pt x="15198" y="567"/>
                        <a:pt x="15016" y="350"/>
                      </a:cubicBezTo>
                      <a:cubicBezTo>
                        <a:pt x="14850" y="150"/>
                        <a:pt x="14605" y="1"/>
                        <a:pt x="1435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251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grpSp>
            <p:nvGrpSpPr>
              <p:cNvPr id="3765" name="Google Shape;3765;p26"/>
              <p:cNvGrpSpPr/>
              <p:nvPr/>
            </p:nvGrpSpPr>
            <p:grpSpPr>
              <a:xfrm>
                <a:off x="0" y="3800350"/>
                <a:ext cx="3361874" cy="1590815"/>
                <a:chOff x="0" y="3800350"/>
                <a:chExt cx="3361874" cy="1590815"/>
              </a:xfrm>
            </p:grpSpPr>
            <p:sp>
              <p:nvSpPr>
                <p:cNvPr id="3766" name="Google Shape;3766;p26"/>
                <p:cNvSpPr/>
                <p:nvPr/>
              </p:nvSpPr>
              <p:spPr>
                <a:xfrm>
                  <a:off x="0" y="4021976"/>
                  <a:ext cx="3361874" cy="1369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8" h="14555" extrusionOk="0">
                      <a:moveTo>
                        <a:pt x="1" y="0"/>
                      </a:moveTo>
                      <a:lnTo>
                        <a:pt x="1" y="14554"/>
                      </a:lnTo>
                      <a:lnTo>
                        <a:pt x="35737" y="14554"/>
                      </a:lnTo>
                      <a:lnTo>
                        <a:pt x="35737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7" name="Google Shape;3767;p26"/>
                <p:cNvSpPr/>
                <p:nvPr/>
              </p:nvSpPr>
              <p:spPr>
                <a:xfrm>
                  <a:off x="136024" y="3897053"/>
                  <a:ext cx="461696" cy="1685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8" h="1792" extrusionOk="0">
                      <a:moveTo>
                        <a:pt x="2003" y="0"/>
                      </a:moveTo>
                      <a:cubicBezTo>
                        <a:pt x="1951" y="0"/>
                        <a:pt x="1897" y="8"/>
                        <a:pt x="1849" y="23"/>
                      </a:cubicBezTo>
                      <a:cubicBezTo>
                        <a:pt x="1518" y="124"/>
                        <a:pt x="1219" y="415"/>
                        <a:pt x="1235" y="759"/>
                      </a:cubicBezTo>
                      <a:cubicBezTo>
                        <a:pt x="1150" y="550"/>
                        <a:pt x="1060" y="335"/>
                        <a:pt x="898" y="179"/>
                      </a:cubicBezTo>
                      <a:cubicBezTo>
                        <a:pt x="788" y="72"/>
                        <a:pt x="632" y="1"/>
                        <a:pt x="481" y="1"/>
                      </a:cubicBezTo>
                      <a:cubicBezTo>
                        <a:pt x="412" y="1"/>
                        <a:pt x="344" y="16"/>
                        <a:pt x="281" y="49"/>
                      </a:cubicBezTo>
                      <a:cubicBezTo>
                        <a:pt x="67" y="166"/>
                        <a:pt x="1" y="447"/>
                        <a:pt x="25" y="693"/>
                      </a:cubicBezTo>
                      <a:cubicBezTo>
                        <a:pt x="64" y="1135"/>
                        <a:pt x="321" y="1556"/>
                        <a:pt x="702" y="1792"/>
                      </a:cubicBezTo>
                      <a:lnTo>
                        <a:pt x="4908" y="1609"/>
                      </a:lnTo>
                      <a:cubicBezTo>
                        <a:pt x="4771" y="1393"/>
                        <a:pt x="4530" y="1217"/>
                        <a:pt x="4282" y="1217"/>
                      </a:cubicBezTo>
                      <a:cubicBezTo>
                        <a:pt x="4233" y="1217"/>
                        <a:pt x="4183" y="1224"/>
                        <a:pt x="4134" y="1238"/>
                      </a:cubicBezTo>
                      <a:cubicBezTo>
                        <a:pt x="4317" y="1156"/>
                        <a:pt x="4502" y="1072"/>
                        <a:pt x="4643" y="934"/>
                      </a:cubicBezTo>
                      <a:cubicBezTo>
                        <a:pt x="4781" y="794"/>
                        <a:pt x="4871" y="582"/>
                        <a:pt x="4810" y="394"/>
                      </a:cubicBezTo>
                      <a:cubicBezTo>
                        <a:pt x="4757" y="224"/>
                        <a:pt x="4595" y="105"/>
                        <a:pt x="4426" y="63"/>
                      </a:cubicBezTo>
                      <a:cubicBezTo>
                        <a:pt x="4355" y="45"/>
                        <a:pt x="4284" y="38"/>
                        <a:pt x="4212" y="38"/>
                      </a:cubicBezTo>
                      <a:cubicBezTo>
                        <a:pt x="4109" y="38"/>
                        <a:pt x="4005" y="53"/>
                        <a:pt x="3901" y="73"/>
                      </a:cubicBezTo>
                      <a:cubicBezTo>
                        <a:pt x="3231" y="206"/>
                        <a:pt x="2651" y="502"/>
                        <a:pt x="2188" y="1003"/>
                      </a:cubicBezTo>
                      <a:cubicBezTo>
                        <a:pt x="2281" y="799"/>
                        <a:pt x="2328" y="568"/>
                        <a:pt x="2328" y="343"/>
                      </a:cubicBezTo>
                      <a:cubicBezTo>
                        <a:pt x="2328" y="272"/>
                        <a:pt x="2320" y="192"/>
                        <a:pt x="2281" y="129"/>
                      </a:cubicBezTo>
                      <a:cubicBezTo>
                        <a:pt x="2225" y="37"/>
                        <a:pt x="2115" y="0"/>
                        <a:pt x="200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8" name="Google Shape;3768;p26"/>
                <p:cNvSpPr/>
                <p:nvPr/>
              </p:nvSpPr>
              <p:spPr>
                <a:xfrm>
                  <a:off x="3030902" y="3800350"/>
                  <a:ext cx="294815" cy="2745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4" h="2919" extrusionOk="0">
                      <a:moveTo>
                        <a:pt x="2063" y="0"/>
                      </a:moveTo>
                      <a:cubicBezTo>
                        <a:pt x="1915" y="0"/>
                        <a:pt x="1765" y="40"/>
                        <a:pt x="1637" y="113"/>
                      </a:cubicBezTo>
                      <a:cubicBezTo>
                        <a:pt x="1372" y="267"/>
                        <a:pt x="1197" y="540"/>
                        <a:pt x="1105" y="831"/>
                      </a:cubicBezTo>
                      <a:cubicBezTo>
                        <a:pt x="1012" y="1125"/>
                        <a:pt x="1046" y="1403"/>
                        <a:pt x="1028" y="1705"/>
                      </a:cubicBezTo>
                      <a:cubicBezTo>
                        <a:pt x="909" y="1583"/>
                        <a:pt x="787" y="1461"/>
                        <a:pt x="631" y="1393"/>
                      </a:cubicBezTo>
                      <a:cubicBezTo>
                        <a:pt x="561" y="1363"/>
                        <a:pt x="484" y="1346"/>
                        <a:pt x="408" y="1346"/>
                      </a:cubicBezTo>
                      <a:cubicBezTo>
                        <a:pt x="313" y="1346"/>
                        <a:pt x="221" y="1373"/>
                        <a:pt x="151" y="1435"/>
                      </a:cubicBezTo>
                      <a:cubicBezTo>
                        <a:pt x="35" y="1538"/>
                        <a:pt x="0" y="1710"/>
                        <a:pt x="40" y="1859"/>
                      </a:cubicBezTo>
                      <a:cubicBezTo>
                        <a:pt x="80" y="2007"/>
                        <a:pt x="181" y="2134"/>
                        <a:pt x="292" y="2237"/>
                      </a:cubicBezTo>
                      <a:cubicBezTo>
                        <a:pt x="509" y="2439"/>
                        <a:pt x="782" y="2571"/>
                        <a:pt x="1070" y="2621"/>
                      </a:cubicBezTo>
                      <a:cubicBezTo>
                        <a:pt x="1434" y="2683"/>
                        <a:pt x="1814" y="2919"/>
                        <a:pt x="2187" y="2919"/>
                      </a:cubicBezTo>
                      <a:cubicBezTo>
                        <a:pt x="2232" y="2919"/>
                        <a:pt x="2278" y="2915"/>
                        <a:pt x="2323" y="2907"/>
                      </a:cubicBezTo>
                      <a:cubicBezTo>
                        <a:pt x="2524" y="2875"/>
                        <a:pt x="2728" y="2815"/>
                        <a:pt x="2884" y="2682"/>
                      </a:cubicBezTo>
                      <a:cubicBezTo>
                        <a:pt x="3040" y="2550"/>
                        <a:pt x="3133" y="2330"/>
                        <a:pt x="3064" y="2137"/>
                      </a:cubicBezTo>
                      <a:cubicBezTo>
                        <a:pt x="2988" y="1935"/>
                        <a:pt x="2757" y="1821"/>
                        <a:pt x="2542" y="1821"/>
                      </a:cubicBezTo>
                      <a:cubicBezTo>
                        <a:pt x="2540" y="1821"/>
                        <a:pt x="2537" y="1821"/>
                        <a:pt x="2535" y="1822"/>
                      </a:cubicBezTo>
                      <a:cubicBezTo>
                        <a:pt x="2315" y="1822"/>
                        <a:pt x="2106" y="1914"/>
                        <a:pt x="1907" y="2004"/>
                      </a:cubicBezTo>
                      <a:cubicBezTo>
                        <a:pt x="2198" y="1766"/>
                        <a:pt x="2498" y="1517"/>
                        <a:pt x="2656" y="1175"/>
                      </a:cubicBezTo>
                      <a:cubicBezTo>
                        <a:pt x="2815" y="836"/>
                        <a:pt x="2789" y="378"/>
                        <a:pt x="2498" y="145"/>
                      </a:cubicBezTo>
                      <a:cubicBezTo>
                        <a:pt x="2375" y="46"/>
                        <a:pt x="2220" y="0"/>
                        <a:pt x="206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69" name="Google Shape;3769;p26"/>
                <p:cNvSpPr/>
                <p:nvPr/>
              </p:nvSpPr>
              <p:spPr>
                <a:xfrm>
                  <a:off x="0" y="4047469"/>
                  <a:ext cx="3361309" cy="3709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2" h="3943" extrusionOk="0">
                      <a:moveTo>
                        <a:pt x="2368" y="0"/>
                      </a:moveTo>
                      <a:cubicBezTo>
                        <a:pt x="2333" y="0"/>
                        <a:pt x="2299" y="3"/>
                        <a:pt x="2265" y="10"/>
                      </a:cubicBezTo>
                      <a:cubicBezTo>
                        <a:pt x="2019" y="60"/>
                        <a:pt x="1825" y="301"/>
                        <a:pt x="1841" y="550"/>
                      </a:cubicBezTo>
                      <a:cubicBezTo>
                        <a:pt x="1857" y="797"/>
                        <a:pt x="2080" y="1281"/>
                        <a:pt x="2329" y="1281"/>
                      </a:cubicBezTo>
                      <a:lnTo>
                        <a:pt x="1" y="1281"/>
                      </a:lnTo>
                      <a:lnTo>
                        <a:pt x="1" y="3770"/>
                      </a:lnTo>
                      <a:lnTo>
                        <a:pt x="7723" y="3770"/>
                      </a:lnTo>
                      <a:cubicBezTo>
                        <a:pt x="7447" y="3635"/>
                        <a:pt x="7235" y="3379"/>
                        <a:pt x="7082" y="3114"/>
                      </a:cubicBezTo>
                      <a:cubicBezTo>
                        <a:pt x="6923" y="2849"/>
                        <a:pt x="6981" y="2436"/>
                        <a:pt x="7270" y="2327"/>
                      </a:cubicBezTo>
                      <a:cubicBezTo>
                        <a:pt x="7319" y="2309"/>
                        <a:pt x="7369" y="2300"/>
                        <a:pt x="7419" y="2300"/>
                      </a:cubicBezTo>
                      <a:cubicBezTo>
                        <a:pt x="7618" y="2300"/>
                        <a:pt x="7820" y="2434"/>
                        <a:pt x="7964" y="2584"/>
                      </a:cubicBezTo>
                      <a:cubicBezTo>
                        <a:pt x="8247" y="2873"/>
                        <a:pt x="8451" y="3241"/>
                        <a:pt x="8552" y="3630"/>
                      </a:cubicBezTo>
                      <a:cubicBezTo>
                        <a:pt x="8501" y="3386"/>
                        <a:pt x="8623" y="3005"/>
                        <a:pt x="8848" y="2920"/>
                      </a:cubicBezTo>
                      <a:cubicBezTo>
                        <a:pt x="8904" y="2898"/>
                        <a:pt x="8963" y="2888"/>
                        <a:pt x="9023" y="2888"/>
                      </a:cubicBezTo>
                      <a:cubicBezTo>
                        <a:pt x="9213" y="2888"/>
                        <a:pt x="9405" y="2995"/>
                        <a:pt x="9492" y="3167"/>
                      </a:cubicBezTo>
                      <a:cubicBezTo>
                        <a:pt x="9603" y="3392"/>
                        <a:pt x="9521" y="3702"/>
                        <a:pt x="9306" y="3834"/>
                      </a:cubicBezTo>
                      <a:lnTo>
                        <a:pt x="18021" y="3834"/>
                      </a:lnTo>
                      <a:cubicBezTo>
                        <a:pt x="17783" y="3728"/>
                        <a:pt x="17669" y="3529"/>
                        <a:pt x="17568" y="3286"/>
                      </a:cubicBezTo>
                      <a:cubicBezTo>
                        <a:pt x="17468" y="3048"/>
                        <a:pt x="17508" y="2738"/>
                        <a:pt x="17709" y="2571"/>
                      </a:cubicBezTo>
                      <a:cubicBezTo>
                        <a:pt x="17809" y="2491"/>
                        <a:pt x="17931" y="2456"/>
                        <a:pt x="18057" y="2456"/>
                      </a:cubicBezTo>
                      <a:cubicBezTo>
                        <a:pt x="18237" y="2456"/>
                        <a:pt x="18424" y="2528"/>
                        <a:pt x="18564" y="2645"/>
                      </a:cubicBezTo>
                      <a:cubicBezTo>
                        <a:pt x="18800" y="2844"/>
                        <a:pt x="18932" y="3135"/>
                        <a:pt x="19057" y="3418"/>
                      </a:cubicBezTo>
                      <a:cubicBezTo>
                        <a:pt x="18958" y="3144"/>
                        <a:pt x="19207" y="2815"/>
                        <a:pt x="19497" y="2815"/>
                      </a:cubicBezTo>
                      <a:cubicBezTo>
                        <a:pt x="19509" y="2815"/>
                        <a:pt x="19521" y="2816"/>
                        <a:pt x="19533" y="2817"/>
                      </a:cubicBezTo>
                      <a:cubicBezTo>
                        <a:pt x="19838" y="2849"/>
                        <a:pt x="20034" y="3246"/>
                        <a:pt x="19875" y="3508"/>
                      </a:cubicBezTo>
                      <a:cubicBezTo>
                        <a:pt x="20092" y="3257"/>
                        <a:pt x="20344" y="3018"/>
                        <a:pt x="20659" y="2910"/>
                      </a:cubicBezTo>
                      <a:cubicBezTo>
                        <a:pt x="20764" y="2872"/>
                        <a:pt x="20877" y="2852"/>
                        <a:pt x="20990" y="2852"/>
                      </a:cubicBezTo>
                      <a:cubicBezTo>
                        <a:pt x="21214" y="2852"/>
                        <a:pt x="21434" y="2930"/>
                        <a:pt x="21580" y="3098"/>
                      </a:cubicBezTo>
                      <a:cubicBezTo>
                        <a:pt x="21797" y="3349"/>
                        <a:pt x="21742" y="3813"/>
                        <a:pt x="21435" y="3943"/>
                      </a:cubicBezTo>
                      <a:lnTo>
                        <a:pt x="32562" y="3943"/>
                      </a:lnTo>
                      <a:cubicBezTo>
                        <a:pt x="32340" y="3768"/>
                        <a:pt x="32453" y="3429"/>
                        <a:pt x="32618" y="3201"/>
                      </a:cubicBezTo>
                      <a:cubicBezTo>
                        <a:pt x="32735" y="3041"/>
                        <a:pt x="32934" y="2951"/>
                        <a:pt x="33133" y="2951"/>
                      </a:cubicBezTo>
                      <a:cubicBezTo>
                        <a:pt x="33217" y="2951"/>
                        <a:pt x="33300" y="2967"/>
                        <a:pt x="33378" y="3000"/>
                      </a:cubicBezTo>
                      <a:cubicBezTo>
                        <a:pt x="33603" y="3095"/>
                        <a:pt x="33764" y="3318"/>
                        <a:pt x="33807" y="3559"/>
                      </a:cubicBezTo>
                      <a:cubicBezTo>
                        <a:pt x="33817" y="3334"/>
                        <a:pt x="34011" y="3106"/>
                        <a:pt x="34214" y="3008"/>
                      </a:cubicBezTo>
                      <a:cubicBezTo>
                        <a:pt x="34283" y="2977"/>
                        <a:pt x="34357" y="2962"/>
                        <a:pt x="34432" y="2962"/>
                      </a:cubicBezTo>
                      <a:cubicBezTo>
                        <a:pt x="34615" y="2962"/>
                        <a:pt x="34801" y="3048"/>
                        <a:pt x="34906" y="3198"/>
                      </a:cubicBezTo>
                      <a:cubicBezTo>
                        <a:pt x="35030" y="3376"/>
                        <a:pt x="35030" y="3630"/>
                        <a:pt x="34919" y="3815"/>
                      </a:cubicBezTo>
                      <a:cubicBezTo>
                        <a:pt x="35064" y="3657"/>
                        <a:pt x="35280" y="3574"/>
                        <a:pt x="35495" y="3574"/>
                      </a:cubicBezTo>
                      <a:cubicBezTo>
                        <a:pt x="35576" y="3574"/>
                        <a:pt x="35656" y="3585"/>
                        <a:pt x="35732" y="3609"/>
                      </a:cubicBezTo>
                      <a:lnTo>
                        <a:pt x="35732" y="1366"/>
                      </a:lnTo>
                      <a:lnTo>
                        <a:pt x="35732" y="1361"/>
                      </a:lnTo>
                      <a:lnTo>
                        <a:pt x="29980" y="1361"/>
                      </a:lnTo>
                      <a:cubicBezTo>
                        <a:pt x="30022" y="1109"/>
                        <a:pt x="29837" y="836"/>
                        <a:pt x="29586" y="791"/>
                      </a:cubicBezTo>
                      <a:cubicBezTo>
                        <a:pt x="29533" y="781"/>
                        <a:pt x="29481" y="776"/>
                        <a:pt x="29431" y="776"/>
                      </a:cubicBezTo>
                      <a:cubicBezTo>
                        <a:pt x="29237" y="776"/>
                        <a:pt x="29069" y="854"/>
                        <a:pt x="29027" y="1053"/>
                      </a:cubicBezTo>
                      <a:cubicBezTo>
                        <a:pt x="29035" y="664"/>
                        <a:pt x="28677" y="307"/>
                        <a:pt x="28289" y="307"/>
                      </a:cubicBezTo>
                      <a:cubicBezTo>
                        <a:pt x="28286" y="307"/>
                        <a:pt x="28283" y="307"/>
                        <a:pt x="28280" y="307"/>
                      </a:cubicBezTo>
                      <a:cubicBezTo>
                        <a:pt x="28140" y="312"/>
                        <a:pt x="27994" y="360"/>
                        <a:pt x="27901" y="466"/>
                      </a:cubicBezTo>
                      <a:cubicBezTo>
                        <a:pt x="27809" y="572"/>
                        <a:pt x="27676" y="754"/>
                        <a:pt x="27758" y="868"/>
                      </a:cubicBezTo>
                      <a:cubicBezTo>
                        <a:pt x="27560" y="606"/>
                        <a:pt x="27266" y="407"/>
                        <a:pt x="26943" y="384"/>
                      </a:cubicBezTo>
                      <a:cubicBezTo>
                        <a:pt x="26928" y="383"/>
                        <a:pt x="26913" y="382"/>
                        <a:pt x="26898" y="382"/>
                      </a:cubicBezTo>
                      <a:cubicBezTo>
                        <a:pt x="26586" y="382"/>
                        <a:pt x="26265" y="564"/>
                        <a:pt x="26164" y="858"/>
                      </a:cubicBezTo>
                      <a:cubicBezTo>
                        <a:pt x="26056" y="1165"/>
                        <a:pt x="26244" y="1520"/>
                        <a:pt x="26567" y="1565"/>
                      </a:cubicBezTo>
                      <a:lnTo>
                        <a:pt x="15119" y="1565"/>
                      </a:lnTo>
                      <a:cubicBezTo>
                        <a:pt x="15336" y="1377"/>
                        <a:pt x="15310" y="1003"/>
                        <a:pt x="15122" y="783"/>
                      </a:cubicBezTo>
                      <a:cubicBezTo>
                        <a:pt x="14928" y="566"/>
                        <a:pt x="14624" y="479"/>
                        <a:pt x="14338" y="466"/>
                      </a:cubicBezTo>
                      <a:cubicBezTo>
                        <a:pt x="14306" y="464"/>
                        <a:pt x="14273" y="463"/>
                        <a:pt x="14241" y="463"/>
                      </a:cubicBezTo>
                      <a:cubicBezTo>
                        <a:pt x="13748" y="463"/>
                        <a:pt x="13284" y="654"/>
                        <a:pt x="12921" y="982"/>
                      </a:cubicBezTo>
                      <a:cubicBezTo>
                        <a:pt x="12995" y="850"/>
                        <a:pt x="12987" y="659"/>
                        <a:pt x="12884" y="540"/>
                      </a:cubicBezTo>
                      <a:cubicBezTo>
                        <a:pt x="12797" y="437"/>
                        <a:pt x="12665" y="387"/>
                        <a:pt x="12530" y="387"/>
                      </a:cubicBezTo>
                      <a:cubicBezTo>
                        <a:pt x="12443" y="387"/>
                        <a:pt x="12355" y="408"/>
                        <a:pt x="12277" y="450"/>
                      </a:cubicBezTo>
                      <a:cubicBezTo>
                        <a:pt x="12087" y="556"/>
                        <a:pt x="11944" y="767"/>
                        <a:pt x="11915" y="987"/>
                      </a:cubicBezTo>
                      <a:cubicBezTo>
                        <a:pt x="11883" y="797"/>
                        <a:pt x="11801" y="611"/>
                        <a:pt x="11658" y="484"/>
                      </a:cubicBezTo>
                      <a:cubicBezTo>
                        <a:pt x="11550" y="387"/>
                        <a:pt x="11404" y="327"/>
                        <a:pt x="11257" y="327"/>
                      </a:cubicBezTo>
                      <a:cubicBezTo>
                        <a:pt x="11213" y="327"/>
                        <a:pt x="11169" y="332"/>
                        <a:pt x="11126" y="344"/>
                      </a:cubicBezTo>
                      <a:cubicBezTo>
                        <a:pt x="10914" y="399"/>
                        <a:pt x="10755" y="609"/>
                        <a:pt x="10757" y="828"/>
                      </a:cubicBezTo>
                      <a:cubicBezTo>
                        <a:pt x="10763" y="1046"/>
                        <a:pt x="10792" y="1337"/>
                        <a:pt x="11004" y="1390"/>
                      </a:cubicBezTo>
                      <a:lnTo>
                        <a:pt x="5858" y="1390"/>
                      </a:lnTo>
                      <a:cubicBezTo>
                        <a:pt x="5930" y="1165"/>
                        <a:pt x="5792" y="910"/>
                        <a:pt x="5588" y="794"/>
                      </a:cubicBezTo>
                      <a:cubicBezTo>
                        <a:pt x="5478" y="732"/>
                        <a:pt x="5355" y="706"/>
                        <a:pt x="5230" y="706"/>
                      </a:cubicBezTo>
                      <a:cubicBezTo>
                        <a:pt x="5119" y="706"/>
                        <a:pt x="5006" y="727"/>
                        <a:pt x="4900" y="762"/>
                      </a:cubicBezTo>
                      <a:cubicBezTo>
                        <a:pt x="4691" y="831"/>
                        <a:pt x="4534" y="987"/>
                        <a:pt x="4357" y="1114"/>
                      </a:cubicBezTo>
                      <a:cubicBezTo>
                        <a:pt x="4526" y="974"/>
                        <a:pt x="4513" y="670"/>
                        <a:pt x="4344" y="519"/>
                      </a:cubicBezTo>
                      <a:cubicBezTo>
                        <a:pt x="4253" y="438"/>
                        <a:pt x="4134" y="402"/>
                        <a:pt x="4013" y="402"/>
                      </a:cubicBezTo>
                      <a:cubicBezTo>
                        <a:pt x="3890" y="402"/>
                        <a:pt x="3764" y="439"/>
                        <a:pt x="3661" y="505"/>
                      </a:cubicBezTo>
                      <a:cubicBezTo>
                        <a:pt x="3457" y="638"/>
                        <a:pt x="3335" y="815"/>
                        <a:pt x="3258" y="1046"/>
                      </a:cubicBezTo>
                      <a:cubicBezTo>
                        <a:pt x="3184" y="791"/>
                        <a:pt x="3110" y="532"/>
                        <a:pt x="2951" y="320"/>
                      </a:cubicBezTo>
                      <a:cubicBezTo>
                        <a:pt x="2813" y="136"/>
                        <a:pt x="2592" y="0"/>
                        <a:pt x="2368" y="0"/>
                      </a:cubicBezTo>
                      <a:close/>
                    </a:path>
                  </a:pathLst>
                </a:custGeom>
                <a:solidFill>
                  <a:srgbClr val="191919">
                    <a:alpha val="251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0" name="Google Shape;3770;p26"/>
                <p:cNvSpPr/>
                <p:nvPr/>
              </p:nvSpPr>
              <p:spPr>
                <a:xfrm>
                  <a:off x="0" y="4463912"/>
                  <a:ext cx="3361309" cy="92724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32" h="9857" extrusionOk="0">
                      <a:moveTo>
                        <a:pt x="14351" y="1"/>
                      </a:moveTo>
                      <a:cubicBezTo>
                        <a:pt x="14326" y="1"/>
                        <a:pt x="14300" y="2"/>
                        <a:pt x="14274" y="5"/>
                      </a:cubicBezTo>
                      <a:cubicBezTo>
                        <a:pt x="13993" y="37"/>
                        <a:pt x="13742" y="315"/>
                        <a:pt x="13798" y="593"/>
                      </a:cubicBezTo>
                      <a:cubicBezTo>
                        <a:pt x="13843" y="816"/>
                        <a:pt x="14083" y="1038"/>
                        <a:pt x="14279" y="1152"/>
                      </a:cubicBezTo>
                      <a:lnTo>
                        <a:pt x="7365" y="1152"/>
                      </a:lnTo>
                      <a:cubicBezTo>
                        <a:pt x="7305" y="956"/>
                        <a:pt x="7106" y="820"/>
                        <a:pt x="6905" y="820"/>
                      </a:cubicBezTo>
                      <a:cubicBezTo>
                        <a:pt x="6876" y="820"/>
                        <a:pt x="6846" y="823"/>
                        <a:pt x="6817" y="829"/>
                      </a:cubicBezTo>
                      <a:cubicBezTo>
                        <a:pt x="6632" y="869"/>
                        <a:pt x="6399" y="1094"/>
                        <a:pt x="6335" y="1303"/>
                      </a:cubicBezTo>
                      <a:cubicBezTo>
                        <a:pt x="6139" y="826"/>
                        <a:pt x="5673" y="464"/>
                        <a:pt x="5162" y="405"/>
                      </a:cubicBezTo>
                      <a:cubicBezTo>
                        <a:pt x="5119" y="400"/>
                        <a:pt x="5076" y="398"/>
                        <a:pt x="5033" y="398"/>
                      </a:cubicBezTo>
                      <a:cubicBezTo>
                        <a:pt x="4519" y="398"/>
                        <a:pt x="3980" y="736"/>
                        <a:pt x="3719" y="1176"/>
                      </a:cubicBezTo>
                      <a:cubicBezTo>
                        <a:pt x="3700" y="959"/>
                        <a:pt x="3592" y="742"/>
                        <a:pt x="3406" y="628"/>
                      </a:cubicBezTo>
                      <a:cubicBezTo>
                        <a:pt x="3319" y="573"/>
                        <a:pt x="3215" y="544"/>
                        <a:pt x="3112" y="544"/>
                      </a:cubicBezTo>
                      <a:cubicBezTo>
                        <a:pt x="2997" y="544"/>
                        <a:pt x="2883" y="580"/>
                        <a:pt x="2795" y="654"/>
                      </a:cubicBezTo>
                      <a:cubicBezTo>
                        <a:pt x="2665" y="763"/>
                        <a:pt x="2588" y="940"/>
                        <a:pt x="2617" y="1094"/>
                      </a:cubicBezTo>
                      <a:cubicBezTo>
                        <a:pt x="2432" y="734"/>
                        <a:pt x="2119" y="437"/>
                        <a:pt x="1743" y="276"/>
                      </a:cubicBezTo>
                      <a:cubicBezTo>
                        <a:pt x="1646" y="234"/>
                        <a:pt x="1534" y="203"/>
                        <a:pt x="1428" y="203"/>
                      </a:cubicBezTo>
                      <a:cubicBezTo>
                        <a:pt x="1327" y="203"/>
                        <a:pt x="1232" y="231"/>
                        <a:pt x="1161" y="302"/>
                      </a:cubicBezTo>
                      <a:cubicBezTo>
                        <a:pt x="1065" y="395"/>
                        <a:pt x="1047" y="543"/>
                        <a:pt x="1073" y="675"/>
                      </a:cubicBezTo>
                      <a:cubicBezTo>
                        <a:pt x="1100" y="805"/>
                        <a:pt x="1153" y="1004"/>
                        <a:pt x="1222" y="1120"/>
                      </a:cubicBezTo>
                      <a:lnTo>
                        <a:pt x="107" y="1120"/>
                      </a:lnTo>
                      <a:cubicBezTo>
                        <a:pt x="67" y="1131"/>
                        <a:pt x="33" y="1144"/>
                        <a:pt x="1" y="1157"/>
                      </a:cubicBezTo>
                      <a:lnTo>
                        <a:pt x="1" y="9856"/>
                      </a:lnTo>
                      <a:lnTo>
                        <a:pt x="35732" y="9856"/>
                      </a:lnTo>
                      <a:lnTo>
                        <a:pt x="35732" y="1351"/>
                      </a:lnTo>
                      <a:lnTo>
                        <a:pt x="29755" y="1351"/>
                      </a:lnTo>
                      <a:cubicBezTo>
                        <a:pt x="29951" y="1255"/>
                        <a:pt x="30091" y="1054"/>
                        <a:pt x="30110" y="834"/>
                      </a:cubicBezTo>
                      <a:cubicBezTo>
                        <a:pt x="30126" y="617"/>
                        <a:pt x="30022" y="395"/>
                        <a:pt x="29845" y="270"/>
                      </a:cubicBezTo>
                      <a:cubicBezTo>
                        <a:pt x="29710" y="175"/>
                        <a:pt x="29549" y="138"/>
                        <a:pt x="29385" y="138"/>
                      </a:cubicBezTo>
                      <a:cubicBezTo>
                        <a:pt x="29297" y="138"/>
                        <a:pt x="29208" y="149"/>
                        <a:pt x="29122" y="167"/>
                      </a:cubicBezTo>
                      <a:cubicBezTo>
                        <a:pt x="28645" y="270"/>
                        <a:pt x="28304" y="604"/>
                        <a:pt x="28089" y="1041"/>
                      </a:cubicBezTo>
                      <a:cubicBezTo>
                        <a:pt x="28209" y="728"/>
                        <a:pt x="27938" y="336"/>
                        <a:pt x="27605" y="336"/>
                      </a:cubicBezTo>
                      <a:cubicBezTo>
                        <a:pt x="27351" y="336"/>
                        <a:pt x="27125" y="538"/>
                        <a:pt x="27080" y="773"/>
                      </a:cubicBezTo>
                      <a:cubicBezTo>
                        <a:pt x="27005" y="518"/>
                        <a:pt x="26753" y="308"/>
                        <a:pt x="26485" y="308"/>
                      </a:cubicBezTo>
                      <a:cubicBezTo>
                        <a:pt x="26461" y="308"/>
                        <a:pt x="26437" y="309"/>
                        <a:pt x="26413" y="313"/>
                      </a:cubicBezTo>
                      <a:cubicBezTo>
                        <a:pt x="26034" y="366"/>
                        <a:pt x="25854" y="985"/>
                        <a:pt x="26016" y="1330"/>
                      </a:cubicBezTo>
                      <a:lnTo>
                        <a:pt x="16533" y="1330"/>
                      </a:lnTo>
                      <a:cubicBezTo>
                        <a:pt x="16702" y="1017"/>
                        <a:pt x="16496" y="570"/>
                        <a:pt x="16146" y="503"/>
                      </a:cubicBezTo>
                      <a:cubicBezTo>
                        <a:pt x="16115" y="497"/>
                        <a:pt x="16083" y="494"/>
                        <a:pt x="16050" y="494"/>
                      </a:cubicBezTo>
                      <a:cubicBezTo>
                        <a:pt x="15724" y="494"/>
                        <a:pt x="15364" y="784"/>
                        <a:pt x="15402" y="1104"/>
                      </a:cubicBezTo>
                      <a:cubicBezTo>
                        <a:pt x="15304" y="840"/>
                        <a:pt x="15198" y="567"/>
                        <a:pt x="15016" y="350"/>
                      </a:cubicBezTo>
                      <a:cubicBezTo>
                        <a:pt x="14850" y="150"/>
                        <a:pt x="14605" y="1"/>
                        <a:pt x="14351" y="1"/>
                      </a:cubicBezTo>
                      <a:close/>
                    </a:path>
                  </a:pathLst>
                </a:custGeom>
                <a:solidFill>
                  <a:srgbClr val="191919">
                    <a:alpha val="2512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3771" name="Google Shape;3771;p26"/>
            <p:cNvGrpSpPr/>
            <p:nvPr/>
          </p:nvGrpSpPr>
          <p:grpSpPr>
            <a:xfrm rot="-496071">
              <a:off x="7254173" y="1012940"/>
              <a:ext cx="1686657" cy="3189345"/>
              <a:chOff x="48473" y="1546636"/>
              <a:chExt cx="1686669" cy="3189366"/>
            </a:xfrm>
          </p:grpSpPr>
          <p:grpSp>
            <p:nvGrpSpPr>
              <p:cNvPr id="3772" name="Google Shape;3772;p26"/>
              <p:cNvGrpSpPr/>
              <p:nvPr/>
            </p:nvGrpSpPr>
            <p:grpSpPr>
              <a:xfrm>
                <a:off x="48473" y="1546636"/>
                <a:ext cx="1686669" cy="3189366"/>
                <a:chOff x="1056950" y="2014750"/>
                <a:chExt cx="608225" cy="1150150"/>
              </a:xfrm>
            </p:grpSpPr>
            <p:sp>
              <p:nvSpPr>
                <p:cNvPr id="3773" name="Google Shape;3773;p26"/>
                <p:cNvSpPr/>
                <p:nvPr/>
              </p:nvSpPr>
              <p:spPr>
                <a:xfrm>
                  <a:off x="1056950" y="2014750"/>
                  <a:ext cx="608225" cy="55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29" h="22227" extrusionOk="0">
                      <a:moveTo>
                        <a:pt x="14065" y="1"/>
                      </a:moveTo>
                      <a:cubicBezTo>
                        <a:pt x="13964" y="1"/>
                        <a:pt x="13863" y="9"/>
                        <a:pt x="13762" y="27"/>
                      </a:cubicBezTo>
                      <a:cubicBezTo>
                        <a:pt x="13145" y="141"/>
                        <a:pt x="12674" y="556"/>
                        <a:pt x="12526" y="1171"/>
                      </a:cubicBezTo>
                      <a:cubicBezTo>
                        <a:pt x="12409" y="990"/>
                        <a:pt x="12194" y="880"/>
                        <a:pt x="11981" y="880"/>
                      </a:cubicBezTo>
                      <a:cubicBezTo>
                        <a:pt x="11933" y="880"/>
                        <a:pt x="11884" y="886"/>
                        <a:pt x="11837" y="898"/>
                      </a:cubicBezTo>
                      <a:cubicBezTo>
                        <a:pt x="11583" y="961"/>
                        <a:pt x="11379" y="1081"/>
                        <a:pt x="11350" y="1343"/>
                      </a:cubicBezTo>
                      <a:cubicBezTo>
                        <a:pt x="11339" y="1006"/>
                        <a:pt x="11122" y="686"/>
                        <a:pt x="10815" y="556"/>
                      </a:cubicBezTo>
                      <a:cubicBezTo>
                        <a:pt x="10709" y="512"/>
                        <a:pt x="10595" y="491"/>
                        <a:pt x="10481" y="491"/>
                      </a:cubicBezTo>
                      <a:cubicBezTo>
                        <a:pt x="10260" y="491"/>
                        <a:pt x="10038" y="571"/>
                        <a:pt x="9878" y="723"/>
                      </a:cubicBezTo>
                      <a:cubicBezTo>
                        <a:pt x="9631" y="951"/>
                        <a:pt x="9459" y="1229"/>
                        <a:pt x="9565" y="1547"/>
                      </a:cubicBezTo>
                      <a:cubicBezTo>
                        <a:pt x="9398" y="1062"/>
                        <a:pt x="8993" y="665"/>
                        <a:pt x="8503" y="514"/>
                      </a:cubicBezTo>
                      <a:cubicBezTo>
                        <a:pt x="8345" y="465"/>
                        <a:pt x="8181" y="441"/>
                        <a:pt x="8016" y="441"/>
                      </a:cubicBezTo>
                      <a:cubicBezTo>
                        <a:pt x="7669" y="441"/>
                        <a:pt x="7322" y="548"/>
                        <a:pt x="7041" y="752"/>
                      </a:cubicBezTo>
                      <a:cubicBezTo>
                        <a:pt x="6395" y="1218"/>
                        <a:pt x="6130" y="2050"/>
                        <a:pt x="6173" y="2844"/>
                      </a:cubicBezTo>
                      <a:cubicBezTo>
                        <a:pt x="6090" y="2658"/>
                        <a:pt x="5887" y="2538"/>
                        <a:pt x="5685" y="2538"/>
                      </a:cubicBezTo>
                      <a:cubicBezTo>
                        <a:pt x="5630" y="2538"/>
                        <a:pt x="5574" y="2547"/>
                        <a:pt x="5521" y="2566"/>
                      </a:cubicBezTo>
                      <a:cubicBezTo>
                        <a:pt x="5275" y="2656"/>
                        <a:pt x="5153" y="2974"/>
                        <a:pt x="5222" y="3226"/>
                      </a:cubicBezTo>
                      <a:cubicBezTo>
                        <a:pt x="5115" y="2938"/>
                        <a:pt x="4806" y="2756"/>
                        <a:pt x="4503" y="2756"/>
                      </a:cubicBezTo>
                      <a:cubicBezTo>
                        <a:pt x="4387" y="2756"/>
                        <a:pt x="4273" y="2782"/>
                        <a:pt x="4171" y="2839"/>
                      </a:cubicBezTo>
                      <a:cubicBezTo>
                        <a:pt x="3800" y="3043"/>
                        <a:pt x="3673" y="3570"/>
                        <a:pt x="3930" y="3906"/>
                      </a:cubicBezTo>
                      <a:cubicBezTo>
                        <a:pt x="3754" y="3759"/>
                        <a:pt x="3527" y="3688"/>
                        <a:pt x="3298" y="3688"/>
                      </a:cubicBezTo>
                      <a:cubicBezTo>
                        <a:pt x="3131" y="3688"/>
                        <a:pt x="2962" y="3726"/>
                        <a:pt x="2812" y="3800"/>
                      </a:cubicBezTo>
                      <a:cubicBezTo>
                        <a:pt x="2460" y="3975"/>
                        <a:pt x="2211" y="4330"/>
                        <a:pt x="2119" y="4714"/>
                      </a:cubicBezTo>
                      <a:cubicBezTo>
                        <a:pt x="2026" y="5098"/>
                        <a:pt x="2092" y="5482"/>
                        <a:pt x="2227" y="5853"/>
                      </a:cubicBezTo>
                      <a:cubicBezTo>
                        <a:pt x="2145" y="5814"/>
                        <a:pt x="2056" y="5796"/>
                        <a:pt x="1967" y="5796"/>
                      </a:cubicBezTo>
                      <a:cubicBezTo>
                        <a:pt x="1734" y="5796"/>
                        <a:pt x="1496" y="5918"/>
                        <a:pt x="1356" y="6109"/>
                      </a:cubicBezTo>
                      <a:cubicBezTo>
                        <a:pt x="1165" y="6377"/>
                        <a:pt x="1152" y="6745"/>
                        <a:pt x="1274" y="7049"/>
                      </a:cubicBezTo>
                      <a:cubicBezTo>
                        <a:pt x="1396" y="7354"/>
                        <a:pt x="1552" y="7600"/>
                        <a:pt x="1830" y="7778"/>
                      </a:cubicBezTo>
                      <a:cubicBezTo>
                        <a:pt x="1808" y="7776"/>
                        <a:pt x="1787" y="7775"/>
                        <a:pt x="1765" y="7775"/>
                      </a:cubicBezTo>
                      <a:cubicBezTo>
                        <a:pt x="1466" y="7775"/>
                        <a:pt x="1172" y="7928"/>
                        <a:pt x="1004" y="8175"/>
                      </a:cubicBezTo>
                      <a:cubicBezTo>
                        <a:pt x="821" y="8434"/>
                        <a:pt x="795" y="8800"/>
                        <a:pt x="932" y="9088"/>
                      </a:cubicBezTo>
                      <a:cubicBezTo>
                        <a:pt x="1022" y="9269"/>
                        <a:pt x="1088" y="9306"/>
                        <a:pt x="1231" y="9449"/>
                      </a:cubicBezTo>
                      <a:cubicBezTo>
                        <a:pt x="1137" y="9399"/>
                        <a:pt x="1032" y="9376"/>
                        <a:pt x="927" y="9376"/>
                      </a:cubicBezTo>
                      <a:cubicBezTo>
                        <a:pt x="690" y="9376"/>
                        <a:pt x="447" y="9491"/>
                        <a:pt x="291" y="9674"/>
                      </a:cubicBezTo>
                      <a:cubicBezTo>
                        <a:pt x="66" y="9939"/>
                        <a:pt x="0" y="10312"/>
                        <a:pt x="45" y="10656"/>
                      </a:cubicBezTo>
                      <a:cubicBezTo>
                        <a:pt x="132" y="11300"/>
                        <a:pt x="519" y="11962"/>
                        <a:pt x="1128" y="12176"/>
                      </a:cubicBezTo>
                      <a:cubicBezTo>
                        <a:pt x="675" y="12375"/>
                        <a:pt x="395" y="12904"/>
                        <a:pt x="490" y="13392"/>
                      </a:cubicBezTo>
                      <a:cubicBezTo>
                        <a:pt x="585" y="13874"/>
                        <a:pt x="1020" y="14287"/>
                        <a:pt x="1512" y="14300"/>
                      </a:cubicBezTo>
                      <a:cubicBezTo>
                        <a:pt x="1009" y="14792"/>
                        <a:pt x="874" y="15619"/>
                        <a:pt x="1192" y="16244"/>
                      </a:cubicBezTo>
                      <a:cubicBezTo>
                        <a:pt x="1308" y="16471"/>
                        <a:pt x="1480" y="16673"/>
                        <a:pt x="1705" y="16797"/>
                      </a:cubicBezTo>
                      <a:cubicBezTo>
                        <a:pt x="1884" y="16893"/>
                        <a:pt x="2073" y="17020"/>
                        <a:pt x="2261" y="17020"/>
                      </a:cubicBezTo>
                      <a:cubicBezTo>
                        <a:pt x="2311" y="17020"/>
                        <a:pt x="2361" y="17011"/>
                        <a:pt x="2410" y="16990"/>
                      </a:cubicBezTo>
                      <a:lnTo>
                        <a:pt x="2410" y="16990"/>
                      </a:lnTo>
                      <a:cubicBezTo>
                        <a:pt x="2177" y="17255"/>
                        <a:pt x="2150" y="17676"/>
                        <a:pt x="2341" y="17970"/>
                      </a:cubicBezTo>
                      <a:cubicBezTo>
                        <a:pt x="2495" y="18214"/>
                        <a:pt x="2736" y="18388"/>
                        <a:pt x="3002" y="18388"/>
                      </a:cubicBezTo>
                      <a:cubicBezTo>
                        <a:pt x="3059" y="18388"/>
                        <a:pt x="3118" y="18380"/>
                        <a:pt x="3178" y="18362"/>
                      </a:cubicBezTo>
                      <a:lnTo>
                        <a:pt x="3178" y="18362"/>
                      </a:lnTo>
                      <a:cubicBezTo>
                        <a:pt x="2918" y="18524"/>
                        <a:pt x="2942" y="18942"/>
                        <a:pt x="3157" y="19157"/>
                      </a:cubicBezTo>
                      <a:cubicBezTo>
                        <a:pt x="3346" y="19342"/>
                        <a:pt x="3619" y="19405"/>
                        <a:pt x="3886" y="19405"/>
                      </a:cubicBezTo>
                      <a:cubicBezTo>
                        <a:pt x="3929" y="19405"/>
                        <a:pt x="3971" y="19403"/>
                        <a:pt x="4012" y="19400"/>
                      </a:cubicBezTo>
                      <a:cubicBezTo>
                        <a:pt x="4473" y="19376"/>
                        <a:pt x="4883" y="19300"/>
                        <a:pt x="5259" y="19032"/>
                      </a:cubicBezTo>
                      <a:lnTo>
                        <a:pt x="5259" y="19032"/>
                      </a:lnTo>
                      <a:cubicBezTo>
                        <a:pt x="5031" y="19196"/>
                        <a:pt x="5008" y="19556"/>
                        <a:pt x="5167" y="19792"/>
                      </a:cubicBezTo>
                      <a:cubicBezTo>
                        <a:pt x="5325" y="20028"/>
                        <a:pt x="5617" y="20139"/>
                        <a:pt x="5903" y="20150"/>
                      </a:cubicBezTo>
                      <a:cubicBezTo>
                        <a:pt x="5912" y="20150"/>
                        <a:pt x="5921" y="20150"/>
                        <a:pt x="5929" y="20150"/>
                      </a:cubicBezTo>
                      <a:cubicBezTo>
                        <a:pt x="6212" y="20150"/>
                        <a:pt x="6421" y="19988"/>
                        <a:pt x="6657" y="19819"/>
                      </a:cubicBezTo>
                      <a:lnTo>
                        <a:pt x="6657" y="19819"/>
                      </a:lnTo>
                      <a:cubicBezTo>
                        <a:pt x="6612" y="20224"/>
                        <a:pt x="6816" y="20642"/>
                        <a:pt x="7155" y="20865"/>
                      </a:cubicBezTo>
                      <a:cubicBezTo>
                        <a:pt x="7336" y="20981"/>
                        <a:pt x="7551" y="21040"/>
                        <a:pt x="7765" y="21040"/>
                      </a:cubicBezTo>
                      <a:cubicBezTo>
                        <a:pt x="7959" y="21040"/>
                        <a:pt x="8152" y="20992"/>
                        <a:pt x="8318" y="20894"/>
                      </a:cubicBezTo>
                      <a:lnTo>
                        <a:pt x="8318" y="20894"/>
                      </a:lnTo>
                      <a:cubicBezTo>
                        <a:pt x="8249" y="21151"/>
                        <a:pt x="8252" y="21317"/>
                        <a:pt x="8450" y="21500"/>
                      </a:cubicBezTo>
                      <a:cubicBezTo>
                        <a:pt x="8605" y="21629"/>
                        <a:pt x="8806" y="21693"/>
                        <a:pt x="9005" y="21693"/>
                      </a:cubicBezTo>
                      <a:cubicBezTo>
                        <a:pt x="9072" y="21693"/>
                        <a:pt x="9138" y="21686"/>
                        <a:pt x="9202" y="21672"/>
                      </a:cubicBezTo>
                      <a:cubicBezTo>
                        <a:pt x="9319" y="21646"/>
                        <a:pt x="9430" y="21598"/>
                        <a:pt x="9520" y="21519"/>
                      </a:cubicBezTo>
                      <a:cubicBezTo>
                        <a:pt x="9605" y="21439"/>
                        <a:pt x="9676" y="21397"/>
                        <a:pt x="9676" y="21278"/>
                      </a:cubicBezTo>
                      <a:cubicBezTo>
                        <a:pt x="9703" y="21511"/>
                        <a:pt x="9827" y="21731"/>
                        <a:pt x="10026" y="21855"/>
                      </a:cubicBezTo>
                      <a:cubicBezTo>
                        <a:pt x="10125" y="21916"/>
                        <a:pt x="10243" y="21948"/>
                        <a:pt x="10360" y="21948"/>
                      </a:cubicBezTo>
                      <a:cubicBezTo>
                        <a:pt x="10477" y="21948"/>
                        <a:pt x="10593" y="21916"/>
                        <a:pt x="10688" y="21850"/>
                      </a:cubicBezTo>
                      <a:cubicBezTo>
                        <a:pt x="10884" y="21723"/>
                        <a:pt x="11029" y="21532"/>
                        <a:pt x="10934" y="21320"/>
                      </a:cubicBezTo>
                      <a:lnTo>
                        <a:pt x="10934" y="21320"/>
                      </a:lnTo>
                      <a:cubicBezTo>
                        <a:pt x="11088" y="21617"/>
                        <a:pt x="11260" y="21929"/>
                        <a:pt x="11559" y="22083"/>
                      </a:cubicBezTo>
                      <a:cubicBezTo>
                        <a:pt x="11673" y="22141"/>
                        <a:pt x="11801" y="22170"/>
                        <a:pt x="11929" y="22170"/>
                      </a:cubicBezTo>
                      <a:cubicBezTo>
                        <a:pt x="12076" y="22170"/>
                        <a:pt x="12222" y="22131"/>
                        <a:pt x="12346" y="22054"/>
                      </a:cubicBezTo>
                      <a:cubicBezTo>
                        <a:pt x="12579" y="21908"/>
                        <a:pt x="12740" y="21638"/>
                        <a:pt x="12711" y="21365"/>
                      </a:cubicBezTo>
                      <a:lnTo>
                        <a:pt x="12711" y="21365"/>
                      </a:lnTo>
                      <a:cubicBezTo>
                        <a:pt x="12761" y="21593"/>
                        <a:pt x="12902" y="21807"/>
                        <a:pt x="13108" y="21921"/>
                      </a:cubicBezTo>
                      <a:cubicBezTo>
                        <a:pt x="13211" y="21977"/>
                        <a:pt x="13329" y="22007"/>
                        <a:pt x="13447" y="22007"/>
                      </a:cubicBezTo>
                      <a:cubicBezTo>
                        <a:pt x="13563" y="22007"/>
                        <a:pt x="13679" y="21978"/>
                        <a:pt x="13781" y="21916"/>
                      </a:cubicBezTo>
                      <a:cubicBezTo>
                        <a:pt x="13958" y="21807"/>
                        <a:pt x="14112" y="21625"/>
                        <a:pt x="14107" y="21413"/>
                      </a:cubicBezTo>
                      <a:lnTo>
                        <a:pt x="14107" y="21413"/>
                      </a:lnTo>
                      <a:cubicBezTo>
                        <a:pt x="14154" y="21619"/>
                        <a:pt x="14279" y="21807"/>
                        <a:pt x="14461" y="21908"/>
                      </a:cubicBezTo>
                      <a:cubicBezTo>
                        <a:pt x="14544" y="21952"/>
                        <a:pt x="14639" y="21976"/>
                        <a:pt x="14733" y="21976"/>
                      </a:cubicBezTo>
                      <a:cubicBezTo>
                        <a:pt x="14847" y="21976"/>
                        <a:pt x="14961" y="21942"/>
                        <a:pt x="15052" y="21871"/>
                      </a:cubicBezTo>
                      <a:cubicBezTo>
                        <a:pt x="15183" y="21767"/>
                        <a:pt x="15279" y="21596"/>
                        <a:pt x="15257" y="21441"/>
                      </a:cubicBezTo>
                      <a:lnTo>
                        <a:pt x="15257" y="21441"/>
                      </a:lnTo>
                      <a:cubicBezTo>
                        <a:pt x="15334" y="21638"/>
                        <a:pt x="15447" y="21821"/>
                        <a:pt x="15603" y="21964"/>
                      </a:cubicBezTo>
                      <a:cubicBezTo>
                        <a:pt x="15778" y="22123"/>
                        <a:pt x="16009" y="22227"/>
                        <a:pt x="16246" y="22227"/>
                      </a:cubicBezTo>
                      <a:cubicBezTo>
                        <a:pt x="16260" y="22227"/>
                        <a:pt x="16274" y="22226"/>
                        <a:pt x="16289" y="22226"/>
                      </a:cubicBezTo>
                      <a:cubicBezTo>
                        <a:pt x="16503" y="22215"/>
                        <a:pt x="16715" y="22109"/>
                        <a:pt x="16855" y="21942"/>
                      </a:cubicBezTo>
                      <a:cubicBezTo>
                        <a:pt x="16993" y="21778"/>
                        <a:pt x="17104" y="21476"/>
                        <a:pt x="17080" y="21262"/>
                      </a:cubicBezTo>
                      <a:lnTo>
                        <a:pt x="17080" y="21262"/>
                      </a:lnTo>
                      <a:cubicBezTo>
                        <a:pt x="17321" y="21580"/>
                        <a:pt x="17676" y="21818"/>
                        <a:pt x="18066" y="21889"/>
                      </a:cubicBezTo>
                      <a:cubicBezTo>
                        <a:pt x="18152" y="21906"/>
                        <a:pt x="18241" y="21914"/>
                        <a:pt x="18329" y="21914"/>
                      </a:cubicBezTo>
                      <a:cubicBezTo>
                        <a:pt x="18642" y="21914"/>
                        <a:pt x="18953" y="21812"/>
                        <a:pt x="19191" y="21611"/>
                      </a:cubicBezTo>
                      <a:cubicBezTo>
                        <a:pt x="19495" y="21354"/>
                        <a:pt x="19662" y="21023"/>
                        <a:pt x="19601" y="20629"/>
                      </a:cubicBezTo>
                      <a:lnTo>
                        <a:pt x="19601" y="20629"/>
                      </a:lnTo>
                      <a:cubicBezTo>
                        <a:pt x="19713" y="20790"/>
                        <a:pt x="19910" y="20876"/>
                        <a:pt x="20106" y="20876"/>
                      </a:cubicBezTo>
                      <a:cubicBezTo>
                        <a:pt x="20181" y="20876"/>
                        <a:pt x="20255" y="20864"/>
                        <a:pt x="20324" y="20838"/>
                      </a:cubicBezTo>
                      <a:cubicBezTo>
                        <a:pt x="20579" y="20748"/>
                        <a:pt x="20764" y="20510"/>
                        <a:pt x="20830" y="20248"/>
                      </a:cubicBezTo>
                      <a:cubicBezTo>
                        <a:pt x="20896" y="19988"/>
                        <a:pt x="20899" y="19742"/>
                        <a:pt x="20806" y="19490"/>
                      </a:cubicBezTo>
                      <a:lnTo>
                        <a:pt x="20806" y="19490"/>
                      </a:lnTo>
                      <a:cubicBezTo>
                        <a:pt x="20904" y="19649"/>
                        <a:pt x="21055" y="19779"/>
                        <a:pt x="21238" y="19821"/>
                      </a:cubicBezTo>
                      <a:cubicBezTo>
                        <a:pt x="21282" y="19832"/>
                        <a:pt x="21328" y="19837"/>
                        <a:pt x="21374" y="19837"/>
                      </a:cubicBezTo>
                      <a:cubicBezTo>
                        <a:pt x="21516" y="19837"/>
                        <a:pt x="21657" y="19787"/>
                        <a:pt x="21757" y="19689"/>
                      </a:cubicBezTo>
                      <a:cubicBezTo>
                        <a:pt x="21889" y="19556"/>
                        <a:pt x="21958" y="19331"/>
                        <a:pt x="21879" y="19162"/>
                      </a:cubicBezTo>
                      <a:lnTo>
                        <a:pt x="21879" y="19162"/>
                      </a:lnTo>
                      <a:cubicBezTo>
                        <a:pt x="21895" y="19163"/>
                        <a:pt x="21912" y="19163"/>
                        <a:pt x="21928" y="19163"/>
                      </a:cubicBezTo>
                      <a:cubicBezTo>
                        <a:pt x="22316" y="19163"/>
                        <a:pt x="22687" y="18868"/>
                        <a:pt x="22761" y="18487"/>
                      </a:cubicBezTo>
                      <a:cubicBezTo>
                        <a:pt x="22840" y="18089"/>
                        <a:pt x="22679" y="17740"/>
                        <a:pt x="22453" y="17401"/>
                      </a:cubicBezTo>
                      <a:lnTo>
                        <a:pt x="22453" y="17401"/>
                      </a:lnTo>
                      <a:cubicBezTo>
                        <a:pt x="22522" y="17426"/>
                        <a:pt x="22594" y="17438"/>
                        <a:pt x="22665" y="17438"/>
                      </a:cubicBezTo>
                      <a:cubicBezTo>
                        <a:pt x="22929" y="17438"/>
                        <a:pt x="23193" y="17277"/>
                        <a:pt x="23333" y="17043"/>
                      </a:cubicBezTo>
                      <a:cubicBezTo>
                        <a:pt x="23507" y="16749"/>
                        <a:pt x="23507" y="16376"/>
                        <a:pt x="23409" y="16048"/>
                      </a:cubicBezTo>
                      <a:cubicBezTo>
                        <a:pt x="23317" y="15754"/>
                        <a:pt x="23224" y="15500"/>
                        <a:pt x="23002" y="15282"/>
                      </a:cubicBezTo>
                      <a:lnTo>
                        <a:pt x="23002" y="15282"/>
                      </a:lnTo>
                      <a:cubicBezTo>
                        <a:pt x="23113" y="15348"/>
                        <a:pt x="23240" y="15380"/>
                        <a:pt x="23368" y="15380"/>
                      </a:cubicBezTo>
                      <a:cubicBezTo>
                        <a:pt x="23549" y="15380"/>
                        <a:pt x="23732" y="15318"/>
                        <a:pt x="23873" y="15203"/>
                      </a:cubicBezTo>
                      <a:cubicBezTo>
                        <a:pt x="24114" y="15010"/>
                        <a:pt x="24228" y="14679"/>
                        <a:pt x="24180" y="14369"/>
                      </a:cubicBezTo>
                      <a:cubicBezTo>
                        <a:pt x="24135" y="14062"/>
                        <a:pt x="23942" y="13860"/>
                        <a:pt x="23680" y="13694"/>
                      </a:cubicBezTo>
                      <a:cubicBezTo>
                        <a:pt x="23772" y="13627"/>
                        <a:pt x="23878" y="13585"/>
                        <a:pt x="23958" y="13508"/>
                      </a:cubicBezTo>
                      <a:cubicBezTo>
                        <a:pt x="24127" y="13341"/>
                        <a:pt x="24124" y="13055"/>
                        <a:pt x="24011" y="12843"/>
                      </a:cubicBezTo>
                      <a:cubicBezTo>
                        <a:pt x="23899" y="12632"/>
                        <a:pt x="23703" y="12502"/>
                        <a:pt x="23515" y="12356"/>
                      </a:cubicBezTo>
                      <a:lnTo>
                        <a:pt x="23515" y="12356"/>
                      </a:lnTo>
                      <a:cubicBezTo>
                        <a:pt x="23543" y="12361"/>
                        <a:pt x="23571" y="12363"/>
                        <a:pt x="23599" y="12363"/>
                      </a:cubicBezTo>
                      <a:cubicBezTo>
                        <a:pt x="23883" y="12363"/>
                        <a:pt x="24146" y="12136"/>
                        <a:pt x="24233" y="11861"/>
                      </a:cubicBezTo>
                      <a:cubicBezTo>
                        <a:pt x="24328" y="11557"/>
                        <a:pt x="24241" y="11223"/>
                        <a:pt x="24074" y="10950"/>
                      </a:cubicBezTo>
                      <a:cubicBezTo>
                        <a:pt x="23878" y="10630"/>
                        <a:pt x="23621" y="10330"/>
                        <a:pt x="23266" y="10206"/>
                      </a:cubicBezTo>
                      <a:cubicBezTo>
                        <a:pt x="23499" y="10063"/>
                        <a:pt x="23624" y="9769"/>
                        <a:pt x="23574" y="9504"/>
                      </a:cubicBezTo>
                      <a:cubicBezTo>
                        <a:pt x="23526" y="9239"/>
                        <a:pt x="23282" y="9070"/>
                        <a:pt x="23015" y="9020"/>
                      </a:cubicBezTo>
                      <a:cubicBezTo>
                        <a:pt x="23309" y="8792"/>
                        <a:pt x="23420" y="8352"/>
                        <a:pt x="23261" y="8011"/>
                      </a:cubicBezTo>
                      <a:cubicBezTo>
                        <a:pt x="23126" y="7719"/>
                        <a:pt x="22818" y="7530"/>
                        <a:pt x="22504" y="7530"/>
                      </a:cubicBezTo>
                      <a:cubicBezTo>
                        <a:pt x="22450" y="7530"/>
                        <a:pt x="22396" y="7536"/>
                        <a:pt x="22342" y="7547"/>
                      </a:cubicBezTo>
                      <a:cubicBezTo>
                        <a:pt x="22565" y="7124"/>
                        <a:pt x="22459" y="6554"/>
                        <a:pt x="22104" y="6234"/>
                      </a:cubicBezTo>
                      <a:cubicBezTo>
                        <a:pt x="21896" y="6045"/>
                        <a:pt x="21619" y="5940"/>
                        <a:pt x="21345" y="5940"/>
                      </a:cubicBezTo>
                      <a:cubicBezTo>
                        <a:pt x="21154" y="5940"/>
                        <a:pt x="20965" y="5990"/>
                        <a:pt x="20801" y="6099"/>
                      </a:cubicBezTo>
                      <a:cubicBezTo>
                        <a:pt x="20880" y="5916"/>
                        <a:pt x="20931" y="5717"/>
                        <a:pt x="20918" y="5521"/>
                      </a:cubicBezTo>
                      <a:cubicBezTo>
                        <a:pt x="20904" y="5323"/>
                        <a:pt x="20817" y="5127"/>
                        <a:pt x="20658" y="5008"/>
                      </a:cubicBezTo>
                      <a:cubicBezTo>
                        <a:pt x="20566" y="4939"/>
                        <a:pt x="20460" y="4900"/>
                        <a:pt x="20355" y="4900"/>
                      </a:cubicBezTo>
                      <a:cubicBezTo>
                        <a:pt x="20278" y="4900"/>
                        <a:pt x="20201" y="4921"/>
                        <a:pt x="20131" y="4965"/>
                      </a:cubicBezTo>
                      <a:cubicBezTo>
                        <a:pt x="20255" y="4682"/>
                        <a:pt x="20295" y="4356"/>
                        <a:pt x="20216" y="4060"/>
                      </a:cubicBezTo>
                      <a:cubicBezTo>
                        <a:pt x="20136" y="3760"/>
                        <a:pt x="19930" y="3493"/>
                        <a:pt x="19652" y="3361"/>
                      </a:cubicBezTo>
                      <a:cubicBezTo>
                        <a:pt x="19513" y="3295"/>
                        <a:pt x="19356" y="3257"/>
                        <a:pt x="19202" y="3257"/>
                      </a:cubicBezTo>
                      <a:cubicBezTo>
                        <a:pt x="19045" y="3257"/>
                        <a:pt x="18891" y="3297"/>
                        <a:pt x="18765" y="3390"/>
                      </a:cubicBezTo>
                      <a:cubicBezTo>
                        <a:pt x="18765" y="3265"/>
                        <a:pt x="18728" y="3138"/>
                        <a:pt x="18661" y="3032"/>
                      </a:cubicBezTo>
                      <a:cubicBezTo>
                        <a:pt x="18584" y="2907"/>
                        <a:pt x="18442" y="2809"/>
                        <a:pt x="18301" y="2809"/>
                      </a:cubicBezTo>
                      <a:cubicBezTo>
                        <a:pt x="18263" y="2809"/>
                        <a:pt x="18226" y="2816"/>
                        <a:pt x="18190" y="2831"/>
                      </a:cubicBezTo>
                      <a:cubicBezTo>
                        <a:pt x="18094" y="2874"/>
                        <a:pt x="18009" y="2975"/>
                        <a:pt x="17994" y="3078"/>
                      </a:cubicBezTo>
                      <a:lnTo>
                        <a:pt x="17994" y="3078"/>
                      </a:lnTo>
                      <a:cubicBezTo>
                        <a:pt x="17986" y="2664"/>
                        <a:pt x="17725" y="2262"/>
                        <a:pt x="17345" y="2092"/>
                      </a:cubicBezTo>
                      <a:cubicBezTo>
                        <a:pt x="17211" y="2033"/>
                        <a:pt x="17067" y="2004"/>
                        <a:pt x="16924" y="2004"/>
                      </a:cubicBezTo>
                      <a:cubicBezTo>
                        <a:pt x="16644" y="2004"/>
                        <a:pt x="16366" y="2113"/>
                        <a:pt x="16159" y="2315"/>
                      </a:cubicBezTo>
                      <a:cubicBezTo>
                        <a:pt x="16159" y="1687"/>
                        <a:pt x="15928" y="1051"/>
                        <a:pt x="15484" y="604"/>
                      </a:cubicBezTo>
                      <a:cubicBezTo>
                        <a:pt x="15113" y="229"/>
                        <a:pt x="14590" y="1"/>
                        <a:pt x="1406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4" name="Google Shape;3774;p26"/>
                <p:cNvSpPr/>
                <p:nvPr/>
              </p:nvSpPr>
              <p:spPr>
                <a:xfrm>
                  <a:off x="1142150" y="2420225"/>
                  <a:ext cx="261175" cy="74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7" h="29787" extrusionOk="0">
                      <a:moveTo>
                        <a:pt x="9229" y="1"/>
                      </a:moveTo>
                      <a:cubicBezTo>
                        <a:pt x="8930" y="830"/>
                        <a:pt x="8562" y="1841"/>
                        <a:pt x="8011" y="2527"/>
                      </a:cubicBezTo>
                      <a:cubicBezTo>
                        <a:pt x="7493" y="3172"/>
                        <a:pt x="6718" y="3667"/>
                        <a:pt x="5899" y="3667"/>
                      </a:cubicBezTo>
                      <a:cubicBezTo>
                        <a:pt x="5847" y="3667"/>
                        <a:pt x="5794" y="3665"/>
                        <a:pt x="5741" y="3661"/>
                      </a:cubicBezTo>
                      <a:cubicBezTo>
                        <a:pt x="4912" y="3597"/>
                        <a:pt x="4195" y="3022"/>
                        <a:pt x="3745" y="2326"/>
                      </a:cubicBezTo>
                      <a:cubicBezTo>
                        <a:pt x="3294" y="1629"/>
                        <a:pt x="3067" y="816"/>
                        <a:pt x="2847" y="14"/>
                      </a:cubicBezTo>
                      <a:cubicBezTo>
                        <a:pt x="2511" y="207"/>
                        <a:pt x="2211" y="411"/>
                        <a:pt x="1872" y="605"/>
                      </a:cubicBezTo>
                      <a:cubicBezTo>
                        <a:pt x="3030" y="1743"/>
                        <a:pt x="3774" y="3094"/>
                        <a:pt x="4235" y="4654"/>
                      </a:cubicBezTo>
                      <a:cubicBezTo>
                        <a:pt x="4592" y="5861"/>
                        <a:pt x="4767" y="7116"/>
                        <a:pt x="4852" y="8377"/>
                      </a:cubicBezTo>
                      <a:cubicBezTo>
                        <a:pt x="4870" y="8668"/>
                        <a:pt x="4883" y="8957"/>
                        <a:pt x="4894" y="9248"/>
                      </a:cubicBezTo>
                      <a:cubicBezTo>
                        <a:pt x="4897" y="9320"/>
                        <a:pt x="4897" y="9394"/>
                        <a:pt x="4899" y="9465"/>
                      </a:cubicBezTo>
                      <a:cubicBezTo>
                        <a:pt x="4910" y="9812"/>
                        <a:pt x="4912" y="10162"/>
                        <a:pt x="4912" y="10508"/>
                      </a:cubicBezTo>
                      <a:cubicBezTo>
                        <a:pt x="4912" y="11544"/>
                        <a:pt x="4865" y="12585"/>
                        <a:pt x="4775" y="13617"/>
                      </a:cubicBezTo>
                      <a:cubicBezTo>
                        <a:pt x="4724" y="14187"/>
                        <a:pt x="4658" y="14756"/>
                        <a:pt x="4581" y="15325"/>
                      </a:cubicBezTo>
                      <a:cubicBezTo>
                        <a:pt x="4486" y="16035"/>
                        <a:pt x="4367" y="16742"/>
                        <a:pt x="4229" y="17447"/>
                      </a:cubicBezTo>
                      <a:cubicBezTo>
                        <a:pt x="4137" y="17923"/>
                        <a:pt x="4031" y="18397"/>
                        <a:pt x="3917" y="18869"/>
                      </a:cubicBezTo>
                      <a:cubicBezTo>
                        <a:pt x="3678" y="19872"/>
                        <a:pt x="3395" y="20865"/>
                        <a:pt x="3067" y="21842"/>
                      </a:cubicBezTo>
                      <a:cubicBezTo>
                        <a:pt x="2900" y="22332"/>
                        <a:pt x="2725" y="22822"/>
                        <a:pt x="2540" y="23304"/>
                      </a:cubicBezTo>
                      <a:cubicBezTo>
                        <a:pt x="1825" y="25168"/>
                        <a:pt x="863" y="26847"/>
                        <a:pt x="0" y="28645"/>
                      </a:cubicBezTo>
                      <a:cubicBezTo>
                        <a:pt x="2892" y="29244"/>
                        <a:pt x="5678" y="29522"/>
                        <a:pt x="8615" y="29787"/>
                      </a:cubicBezTo>
                      <a:cubicBezTo>
                        <a:pt x="7847" y="27671"/>
                        <a:pt x="7285" y="25484"/>
                        <a:pt x="6930" y="23262"/>
                      </a:cubicBezTo>
                      <a:cubicBezTo>
                        <a:pt x="6726" y="22012"/>
                        <a:pt x="6589" y="20754"/>
                        <a:pt x="6515" y="19488"/>
                      </a:cubicBezTo>
                      <a:cubicBezTo>
                        <a:pt x="6491" y="19112"/>
                        <a:pt x="6475" y="18736"/>
                        <a:pt x="6467" y="18363"/>
                      </a:cubicBezTo>
                      <a:cubicBezTo>
                        <a:pt x="6435" y="17304"/>
                        <a:pt x="6448" y="16244"/>
                        <a:pt x="6509" y="15188"/>
                      </a:cubicBezTo>
                      <a:cubicBezTo>
                        <a:pt x="6536" y="14695"/>
                        <a:pt x="6573" y="14205"/>
                        <a:pt x="6620" y="13715"/>
                      </a:cubicBezTo>
                      <a:cubicBezTo>
                        <a:pt x="6734" y="12510"/>
                        <a:pt x="6906" y="11314"/>
                        <a:pt x="7134" y="10125"/>
                      </a:cubicBezTo>
                      <a:cubicBezTo>
                        <a:pt x="7185" y="9868"/>
                        <a:pt x="7235" y="9613"/>
                        <a:pt x="7290" y="9359"/>
                      </a:cubicBezTo>
                      <a:cubicBezTo>
                        <a:pt x="7380" y="8936"/>
                        <a:pt x="7476" y="8514"/>
                        <a:pt x="7582" y="8096"/>
                      </a:cubicBezTo>
                      <a:cubicBezTo>
                        <a:pt x="8217" y="5549"/>
                        <a:pt x="9120" y="3073"/>
                        <a:pt x="10288" y="724"/>
                      </a:cubicBezTo>
                      <a:cubicBezTo>
                        <a:pt x="10341" y="620"/>
                        <a:pt x="10394" y="515"/>
                        <a:pt x="10447" y="411"/>
                      </a:cubicBezTo>
                      <a:lnTo>
                        <a:pt x="10447" y="411"/>
                      </a:lnTo>
                      <a:cubicBezTo>
                        <a:pt x="10355" y="436"/>
                        <a:pt x="10261" y="449"/>
                        <a:pt x="10166" y="449"/>
                      </a:cubicBezTo>
                      <a:cubicBezTo>
                        <a:pt x="10130" y="449"/>
                        <a:pt x="10094" y="447"/>
                        <a:pt x="10058" y="443"/>
                      </a:cubicBezTo>
                      <a:cubicBezTo>
                        <a:pt x="9740" y="411"/>
                        <a:pt x="9438" y="255"/>
                        <a:pt x="92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5" name="Google Shape;3775;p26"/>
                <p:cNvSpPr/>
                <p:nvPr/>
              </p:nvSpPr>
              <p:spPr>
                <a:xfrm>
                  <a:off x="1188950" y="2420225"/>
                  <a:ext cx="210425" cy="20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17" h="8377" extrusionOk="0">
                      <a:moveTo>
                        <a:pt x="7357" y="1"/>
                      </a:moveTo>
                      <a:cubicBezTo>
                        <a:pt x="7055" y="830"/>
                        <a:pt x="6690" y="1841"/>
                        <a:pt x="6139" y="2527"/>
                      </a:cubicBezTo>
                      <a:cubicBezTo>
                        <a:pt x="5621" y="3172"/>
                        <a:pt x="4846" y="3667"/>
                        <a:pt x="4027" y="3667"/>
                      </a:cubicBezTo>
                      <a:cubicBezTo>
                        <a:pt x="3975" y="3667"/>
                        <a:pt x="3922" y="3665"/>
                        <a:pt x="3869" y="3661"/>
                      </a:cubicBezTo>
                      <a:cubicBezTo>
                        <a:pt x="3040" y="3597"/>
                        <a:pt x="2323" y="3025"/>
                        <a:pt x="1873" y="2326"/>
                      </a:cubicBezTo>
                      <a:cubicBezTo>
                        <a:pt x="1422" y="1629"/>
                        <a:pt x="1195" y="816"/>
                        <a:pt x="975" y="14"/>
                      </a:cubicBezTo>
                      <a:cubicBezTo>
                        <a:pt x="639" y="207"/>
                        <a:pt x="339" y="411"/>
                        <a:pt x="0" y="605"/>
                      </a:cubicBezTo>
                      <a:cubicBezTo>
                        <a:pt x="1158" y="1743"/>
                        <a:pt x="1902" y="3094"/>
                        <a:pt x="2363" y="4654"/>
                      </a:cubicBezTo>
                      <a:cubicBezTo>
                        <a:pt x="2720" y="5861"/>
                        <a:pt x="2895" y="7116"/>
                        <a:pt x="2980" y="8377"/>
                      </a:cubicBezTo>
                      <a:cubicBezTo>
                        <a:pt x="3292" y="8078"/>
                        <a:pt x="3671" y="7850"/>
                        <a:pt x="4089" y="7754"/>
                      </a:cubicBezTo>
                      <a:cubicBezTo>
                        <a:pt x="4231" y="7722"/>
                        <a:pt x="4376" y="7706"/>
                        <a:pt x="4520" y="7706"/>
                      </a:cubicBezTo>
                      <a:cubicBezTo>
                        <a:pt x="4944" y="7706"/>
                        <a:pt x="5366" y="7842"/>
                        <a:pt x="5710" y="8091"/>
                      </a:cubicBezTo>
                      <a:cubicBezTo>
                        <a:pt x="6345" y="5546"/>
                        <a:pt x="7248" y="3070"/>
                        <a:pt x="8416" y="721"/>
                      </a:cubicBezTo>
                      <a:cubicBezTo>
                        <a:pt x="8345" y="620"/>
                        <a:pt x="8268" y="528"/>
                        <a:pt x="8186" y="443"/>
                      </a:cubicBezTo>
                      <a:cubicBezTo>
                        <a:pt x="7868" y="411"/>
                        <a:pt x="7566" y="258"/>
                        <a:pt x="7357" y="1"/>
                      </a:cubicBezTo>
                      <a:close/>
                    </a:path>
                  </a:pathLst>
                </a:custGeom>
                <a:solidFill>
                  <a:srgbClr val="191919">
                    <a:alpha val="71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6" name="Google Shape;3776;p26"/>
                <p:cNvSpPr/>
                <p:nvPr/>
              </p:nvSpPr>
              <p:spPr>
                <a:xfrm>
                  <a:off x="1087525" y="2140100"/>
                  <a:ext cx="511250" cy="41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50" h="16425" extrusionOk="0">
                      <a:moveTo>
                        <a:pt x="8628" y="1"/>
                      </a:moveTo>
                      <a:cubicBezTo>
                        <a:pt x="7845" y="1"/>
                        <a:pt x="7090" y="447"/>
                        <a:pt x="6838" y="1196"/>
                      </a:cubicBezTo>
                      <a:cubicBezTo>
                        <a:pt x="6804" y="844"/>
                        <a:pt x="6536" y="531"/>
                        <a:pt x="6202" y="412"/>
                      </a:cubicBezTo>
                      <a:cubicBezTo>
                        <a:pt x="6088" y="372"/>
                        <a:pt x="5969" y="353"/>
                        <a:pt x="5849" y="353"/>
                      </a:cubicBezTo>
                      <a:cubicBezTo>
                        <a:pt x="5615" y="353"/>
                        <a:pt x="5379" y="426"/>
                        <a:pt x="5183" y="555"/>
                      </a:cubicBezTo>
                      <a:cubicBezTo>
                        <a:pt x="4884" y="751"/>
                        <a:pt x="4767" y="1064"/>
                        <a:pt x="4672" y="1408"/>
                      </a:cubicBezTo>
                      <a:cubicBezTo>
                        <a:pt x="4592" y="960"/>
                        <a:pt x="4137" y="626"/>
                        <a:pt x="3676" y="626"/>
                      </a:cubicBezTo>
                      <a:cubicBezTo>
                        <a:pt x="3666" y="626"/>
                        <a:pt x="3655" y="626"/>
                        <a:pt x="3644" y="627"/>
                      </a:cubicBezTo>
                      <a:cubicBezTo>
                        <a:pt x="3178" y="645"/>
                        <a:pt x="2752" y="971"/>
                        <a:pt x="2551" y="1395"/>
                      </a:cubicBezTo>
                      <a:cubicBezTo>
                        <a:pt x="2352" y="1818"/>
                        <a:pt x="2315" y="2372"/>
                        <a:pt x="2463" y="2817"/>
                      </a:cubicBezTo>
                      <a:cubicBezTo>
                        <a:pt x="2360" y="2561"/>
                        <a:pt x="2086" y="2427"/>
                        <a:pt x="1808" y="2427"/>
                      </a:cubicBezTo>
                      <a:cubicBezTo>
                        <a:pt x="1686" y="2427"/>
                        <a:pt x="1563" y="2453"/>
                        <a:pt x="1454" y="2507"/>
                      </a:cubicBezTo>
                      <a:cubicBezTo>
                        <a:pt x="1099" y="2684"/>
                        <a:pt x="893" y="3063"/>
                        <a:pt x="795" y="3447"/>
                      </a:cubicBezTo>
                      <a:cubicBezTo>
                        <a:pt x="616" y="4171"/>
                        <a:pt x="799" y="5052"/>
                        <a:pt x="1252" y="5651"/>
                      </a:cubicBezTo>
                      <a:lnTo>
                        <a:pt x="1252" y="5651"/>
                      </a:lnTo>
                      <a:cubicBezTo>
                        <a:pt x="1144" y="5537"/>
                        <a:pt x="983" y="5476"/>
                        <a:pt x="823" y="5476"/>
                      </a:cubicBezTo>
                      <a:cubicBezTo>
                        <a:pt x="739" y="5476"/>
                        <a:pt x="656" y="5493"/>
                        <a:pt x="580" y="5526"/>
                      </a:cubicBezTo>
                      <a:cubicBezTo>
                        <a:pt x="332" y="5637"/>
                        <a:pt x="170" y="5902"/>
                        <a:pt x="143" y="6172"/>
                      </a:cubicBezTo>
                      <a:cubicBezTo>
                        <a:pt x="120" y="6445"/>
                        <a:pt x="220" y="6715"/>
                        <a:pt x="382" y="6934"/>
                      </a:cubicBezTo>
                      <a:cubicBezTo>
                        <a:pt x="543" y="7152"/>
                        <a:pt x="723" y="7387"/>
                        <a:pt x="954" y="7530"/>
                      </a:cubicBezTo>
                      <a:cubicBezTo>
                        <a:pt x="887" y="7508"/>
                        <a:pt x="817" y="7497"/>
                        <a:pt x="746" y="7497"/>
                      </a:cubicBezTo>
                      <a:cubicBezTo>
                        <a:pt x="625" y="7497"/>
                        <a:pt x="503" y="7528"/>
                        <a:pt x="398" y="7589"/>
                      </a:cubicBezTo>
                      <a:cubicBezTo>
                        <a:pt x="234" y="7684"/>
                        <a:pt x="112" y="7853"/>
                        <a:pt x="72" y="8041"/>
                      </a:cubicBezTo>
                      <a:cubicBezTo>
                        <a:pt x="0" y="8370"/>
                        <a:pt x="186" y="8709"/>
                        <a:pt x="445" y="8915"/>
                      </a:cubicBezTo>
                      <a:cubicBezTo>
                        <a:pt x="702" y="9124"/>
                        <a:pt x="938" y="9339"/>
                        <a:pt x="1256" y="9442"/>
                      </a:cubicBezTo>
                      <a:cubicBezTo>
                        <a:pt x="906" y="9643"/>
                        <a:pt x="806" y="10144"/>
                        <a:pt x="975" y="10512"/>
                      </a:cubicBezTo>
                      <a:cubicBezTo>
                        <a:pt x="1144" y="10880"/>
                        <a:pt x="1528" y="11113"/>
                        <a:pt x="1920" y="11198"/>
                      </a:cubicBezTo>
                      <a:cubicBezTo>
                        <a:pt x="2087" y="11232"/>
                        <a:pt x="2223" y="11256"/>
                        <a:pt x="2363" y="11256"/>
                      </a:cubicBezTo>
                      <a:cubicBezTo>
                        <a:pt x="2464" y="11256"/>
                        <a:pt x="2566" y="11244"/>
                        <a:pt x="2683" y="11214"/>
                      </a:cubicBezTo>
                      <a:lnTo>
                        <a:pt x="2683" y="11214"/>
                      </a:lnTo>
                      <a:cubicBezTo>
                        <a:pt x="2482" y="11452"/>
                        <a:pt x="2490" y="11820"/>
                        <a:pt x="2649" y="12088"/>
                      </a:cubicBezTo>
                      <a:cubicBezTo>
                        <a:pt x="2808" y="12355"/>
                        <a:pt x="3086" y="12535"/>
                        <a:pt x="3377" y="12646"/>
                      </a:cubicBezTo>
                      <a:cubicBezTo>
                        <a:pt x="3660" y="12756"/>
                        <a:pt x="3963" y="12811"/>
                        <a:pt x="4266" y="12811"/>
                      </a:cubicBezTo>
                      <a:cubicBezTo>
                        <a:pt x="4577" y="12811"/>
                        <a:pt x="4889" y="12753"/>
                        <a:pt x="5178" y="12636"/>
                      </a:cubicBezTo>
                      <a:lnTo>
                        <a:pt x="5178" y="12636"/>
                      </a:lnTo>
                      <a:cubicBezTo>
                        <a:pt x="4979" y="12840"/>
                        <a:pt x="4322" y="13232"/>
                        <a:pt x="4312" y="13875"/>
                      </a:cubicBezTo>
                      <a:cubicBezTo>
                        <a:pt x="4309" y="14219"/>
                        <a:pt x="4576" y="14625"/>
                        <a:pt x="4897" y="14754"/>
                      </a:cubicBezTo>
                      <a:cubicBezTo>
                        <a:pt x="5028" y="14807"/>
                        <a:pt x="5165" y="14831"/>
                        <a:pt x="5304" y="14831"/>
                      </a:cubicBezTo>
                      <a:cubicBezTo>
                        <a:pt x="5519" y="14831"/>
                        <a:pt x="5736" y="14773"/>
                        <a:pt x="5930" y="14675"/>
                      </a:cubicBezTo>
                      <a:cubicBezTo>
                        <a:pt x="6210" y="14532"/>
                        <a:pt x="6443" y="14341"/>
                        <a:pt x="6639" y="14092"/>
                      </a:cubicBezTo>
                      <a:lnTo>
                        <a:pt x="6639" y="14092"/>
                      </a:lnTo>
                      <a:cubicBezTo>
                        <a:pt x="6634" y="14113"/>
                        <a:pt x="6634" y="14132"/>
                        <a:pt x="6634" y="14153"/>
                      </a:cubicBezTo>
                      <a:cubicBezTo>
                        <a:pt x="6629" y="14499"/>
                        <a:pt x="6926" y="14766"/>
                        <a:pt x="7263" y="14766"/>
                      </a:cubicBezTo>
                      <a:cubicBezTo>
                        <a:pt x="7287" y="14766"/>
                        <a:pt x="7311" y="14765"/>
                        <a:pt x="7336" y="14762"/>
                      </a:cubicBezTo>
                      <a:cubicBezTo>
                        <a:pt x="7518" y="14741"/>
                        <a:pt x="7699" y="14717"/>
                        <a:pt x="7889" y="14701"/>
                      </a:cubicBezTo>
                      <a:lnTo>
                        <a:pt x="7889" y="14701"/>
                      </a:lnTo>
                      <a:cubicBezTo>
                        <a:pt x="7857" y="14993"/>
                        <a:pt x="8075" y="15265"/>
                        <a:pt x="8337" y="15390"/>
                      </a:cubicBezTo>
                      <a:cubicBezTo>
                        <a:pt x="8602" y="15517"/>
                        <a:pt x="8885" y="15620"/>
                        <a:pt x="9176" y="15633"/>
                      </a:cubicBezTo>
                      <a:cubicBezTo>
                        <a:pt x="9213" y="15919"/>
                        <a:pt x="9446" y="16158"/>
                        <a:pt x="9716" y="16261"/>
                      </a:cubicBezTo>
                      <a:cubicBezTo>
                        <a:pt x="9840" y="16307"/>
                        <a:pt x="9970" y="16327"/>
                        <a:pt x="10101" y="16327"/>
                      </a:cubicBezTo>
                      <a:cubicBezTo>
                        <a:pt x="10260" y="16327"/>
                        <a:pt x="10421" y="16297"/>
                        <a:pt x="10572" y="16248"/>
                      </a:cubicBezTo>
                      <a:cubicBezTo>
                        <a:pt x="10850" y="16163"/>
                        <a:pt x="11146" y="16033"/>
                        <a:pt x="11398" y="15888"/>
                      </a:cubicBezTo>
                      <a:cubicBezTo>
                        <a:pt x="11451" y="16078"/>
                        <a:pt x="11634" y="16221"/>
                        <a:pt x="11830" y="16261"/>
                      </a:cubicBezTo>
                      <a:cubicBezTo>
                        <a:pt x="11875" y="16270"/>
                        <a:pt x="11922" y="16275"/>
                        <a:pt x="11969" y="16275"/>
                      </a:cubicBezTo>
                      <a:cubicBezTo>
                        <a:pt x="12121" y="16275"/>
                        <a:pt x="12275" y="16230"/>
                        <a:pt x="12412" y="16163"/>
                      </a:cubicBezTo>
                      <a:cubicBezTo>
                        <a:pt x="12590" y="16073"/>
                        <a:pt x="12804" y="15991"/>
                        <a:pt x="12960" y="15861"/>
                      </a:cubicBezTo>
                      <a:lnTo>
                        <a:pt x="12960" y="15861"/>
                      </a:lnTo>
                      <a:cubicBezTo>
                        <a:pt x="12915" y="16044"/>
                        <a:pt x="13040" y="16243"/>
                        <a:pt x="13215" y="16311"/>
                      </a:cubicBezTo>
                      <a:cubicBezTo>
                        <a:pt x="13281" y="16338"/>
                        <a:pt x="13350" y="16350"/>
                        <a:pt x="13420" y="16350"/>
                      </a:cubicBezTo>
                      <a:cubicBezTo>
                        <a:pt x="13537" y="16350"/>
                        <a:pt x="13656" y="16316"/>
                        <a:pt x="13763" y="16261"/>
                      </a:cubicBezTo>
                      <a:cubicBezTo>
                        <a:pt x="13930" y="16176"/>
                        <a:pt x="14073" y="16137"/>
                        <a:pt x="14213" y="16007"/>
                      </a:cubicBezTo>
                      <a:cubicBezTo>
                        <a:pt x="14258" y="16232"/>
                        <a:pt x="14483" y="16380"/>
                        <a:pt x="14708" y="16417"/>
                      </a:cubicBezTo>
                      <a:cubicBezTo>
                        <a:pt x="14732" y="16420"/>
                        <a:pt x="14756" y="16423"/>
                        <a:pt x="14774" y="16423"/>
                      </a:cubicBezTo>
                      <a:cubicBezTo>
                        <a:pt x="14794" y="16424"/>
                        <a:pt x="14815" y="16425"/>
                        <a:pt x="14835" y="16425"/>
                      </a:cubicBezTo>
                      <a:cubicBezTo>
                        <a:pt x="15143" y="16425"/>
                        <a:pt x="15428" y="16255"/>
                        <a:pt x="15593" y="15991"/>
                      </a:cubicBezTo>
                      <a:cubicBezTo>
                        <a:pt x="15675" y="15861"/>
                        <a:pt x="15754" y="15731"/>
                        <a:pt x="15842" y="15586"/>
                      </a:cubicBezTo>
                      <a:cubicBezTo>
                        <a:pt x="15847" y="15721"/>
                        <a:pt x="15934" y="15845"/>
                        <a:pt x="16048" y="15917"/>
                      </a:cubicBezTo>
                      <a:cubicBezTo>
                        <a:pt x="16165" y="15991"/>
                        <a:pt x="16305" y="16012"/>
                        <a:pt x="16440" y="16012"/>
                      </a:cubicBezTo>
                      <a:cubicBezTo>
                        <a:pt x="16721" y="16009"/>
                        <a:pt x="16999" y="15890"/>
                        <a:pt x="17197" y="15689"/>
                      </a:cubicBezTo>
                      <a:cubicBezTo>
                        <a:pt x="17396" y="15490"/>
                        <a:pt x="17499" y="15265"/>
                        <a:pt x="17505" y="14979"/>
                      </a:cubicBezTo>
                      <a:cubicBezTo>
                        <a:pt x="17620" y="15136"/>
                        <a:pt x="17816" y="15223"/>
                        <a:pt x="18010" y="15223"/>
                      </a:cubicBezTo>
                      <a:cubicBezTo>
                        <a:pt x="18104" y="15223"/>
                        <a:pt x="18197" y="15203"/>
                        <a:pt x="18280" y="15159"/>
                      </a:cubicBezTo>
                      <a:cubicBezTo>
                        <a:pt x="18680" y="14966"/>
                        <a:pt x="18654" y="14595"/>
                        <a:pt x="18617" y="14444"/>
                      </a:cubicBezTo>
                      <a:lnTo>
                        <a:pt x="18617" y="14444"/>
                      </a:lnTo>
                      <a:cubicBezTo>
                        <a:pt x="18717" y="14505"/>
                        <a:pt x="18833" y="14533"/>
                        <a:pt x="18950" y="14533"/>
                      </a:cubicBezTo>
                      <a:cubicBezTo>
                        <a:pt x="19063" y="14533"/>
                        <a:pt x="19177" y="14507"/>
                        <a:pt x="19279" y="14460"/>
                      </a:cubicBezTo>
                      <a:cubicBezTo>
                        <a:pt x="19488" y="14365"/>
                        <a:pt x="19655" y="14190"/>
                        <a:pt x="19769" y="13992"/>
                      </a:cubicBezTo>
                      <a:cubicBezTo>
                        <a:pt x="20071" y="13478"/>
                        <a:pt x="20150" y="12739"/>
                        <a:pt x="19816" y="12247"/>
                      </a:cubicBezTo>
                      <a:cubicBezTo>
                        <a:pt x="20147" y="12164"/>
                        <a:pt x="20346" y="11794"/>
                        <a:pt x="20319" y="11452"/>
                      </a:cubicBezTo>
                      <a:cubicBezTo>
                        <a:pt x="20293" y="11113"/>
                        <a:pt x="20105" y="10856"/>
                        <a:pt x="19859" y="10618"/>
                      </a:cubicBezTo>
                      <a:cubicBezTo>
                        <a:pt x="20237" y="10435"/>
                        <a:pt x="20449" y="9972"/>
                        <a:pt x="20346" y="9564"/>
                      </a:cubicBezTo>
                      <a:cubicBezTo>
                        <a:pt x="20243" y="9175"/>
                        <a:pt x="19897" y="8861"/>
                        <a:pt x="19540" y="8675"/>
                      </a:cubicBezTo>
                      <a:lnTo>
                        <a:pt x="19540" y="8675"/>
                      </a:lnTo>
                      <a:cubicBezTo>
                        <a:pt x="19543" y="8677"/>
                        <a:pt x="19547" y="8677"/>
                        <a:pt x="19550" y="8677"/>
                      </a:cubicBezTo>
                      <a:cubicBezTo>
                        <a:pt x="19620" y="8677"/>
                        <a:pt x="19797" y="8436"/>
                        <a:pt x="19819" y="8396"/>
                      </a:cubicBezTo>
                      <a:cubicBezTo>
                        <a:pt x="19988" y="8118"/>
                        <a:pt x="19986" y="7763"/>
                        <a:pt x="19793" y="7493"/>
                      </a:cubicBezTo>
                      <a:cubicBezTo>
                        <a:pt x="19702" y="7366"/>
                        <a:pt x="19557" y="7281"/>
                        <a:pt x="19406" y="7255"/>
                      </a:cubicBezTo>
                      <a:cubicBezTo>
                        <a:pt x="19392" y="7253"/>
                        <a:pt x="19377" y="7252"/>
                        <a:pt x="19361" y="7252"/>
                      </a:cubicBezTo>
                      <a:cubicBezTo>
                        <a:pt x="19346" y="7252"/>
                        <a:pt x="19331" y="7252"/>
                        <a:pt x="19316" y="7252"/>
                      </a:cubicBezTo>
                      <a:cubicBezTo>
                        <a:pt x="19274" y="7252"/>
                        <a:pt x="19235" y="7249"/>
                        <a:pt x="19218" y="7218"/>
                      </a:cubicBezTo>
                      <a:cubicBezTo>
                        <a:pt x="19191" y="7175"/>
                        <a:pt x="19213" y="7085"/>
                        <a:pt x="19205" y="7035"/>
                      </a:cubicBezTo>
                      <a:cubicBezTo>
                        <a:pt x="19160" y="6874"/>
                        <a:pt x="19067" y="6725"/>
                        <a:pt x="18940" y="6619"/>
                      </a:cubicBezTo>
                      <a:cubicBezTo>
                        <a:pt x="18804" y="6510"/>
                        <a:pt x="18606" y="6454"/>
                        <a:pt x="18418" y="6454"/>
                      </a:cubicBezTo>
                      <a:cubicBezTo>
                        <a:pt x="18332" y="6454"/>
                        <a:pt x="18247" y="6465"/>
                        <a:pt x="18172" y="6490"/>
                      </a:cubicBezTo>
                      <a:cubicBezTo>
                        <a:pt x="18476" y="6156"/>
                        <a:pt x="18506" y="5618"/>
                        <a:pt x="18280" y="5221"/>
                      </a:cubicBezTo>
                      <a:cubicBezTo>
                        <a:pt x="18058" y="4829"/>
                        <a:pt x="17618" y="4580"/>
                        <a:pt x="17168" y="4530"/>
                      </a:cubicBezTo>
                      <a:cubicBezTo>
                        <a:pt x="17082" y="4520"/>
                        <a:pt x="16996" y="4515"/>
                        <a:pt x="16909" y="4515"/>
                      </a:cubicBezTo>
                      <a:cubicBezTo>
                        <a:pt x="16541" y="4515"/>
                        <a:pt x="16172" y="4603"/>
                        <a:pt x="15857" y="4789"/>
                      </a:cubicBezTo>
                      <a:cubicBezTo>
                        <a:pt x="16244" y="4451"/>
                        <a:pt x="16284" y="3815"/>
                        <a:pt x="16006" y="3381"/>
                      </a:cubicBezTo>
                      <a:cubicBezTo>
                        <a:pt x="15728" y="2949"/>
                        <a:pt x="15198" y="2719"/>
                        <a:pt x="14684" y="2719"/>
                      </a:cubicBezTo>
                      <a:cubicBezTo>
                        <a:pt x="14173" y="2719"/>
                        <a:pt x="13712" y="2931"/>
                        <a:pt x="13281" y="3214"/>
                      </a:cubicBezTo>
                      <a:cubicBezTo>
                        <a:pt x="13464" y="2764"/>
                        <a:pt x="13355" y="2221"/>
                        <a:pt x="13037" y="1853"/>
                      </a:cubicBezTo>
                      <a:cubicBezTo>
                        <a:pt x="12741" y="1510"/>
                        <a:pt x="12286" y="1325"/>
                        <a:pt x="11836" y="1325"/>
                      </a:cubicBezTo>
                      <a:cubicBezTo>
                        <a:pt x="11803" y="1325"/>
                        <a:pt x="11770" y="1326"/>
                        <a:pt x="11737" y="1328"/>
                      </a:cubicBezTo>
                      <a:cubicBezTo>
                        <a:pt x="11252" y="1360"/>
                        <a:pt x="10903" y="1548"/>
                        <a:pt x="10566" y="1898"/>
                      </a:cubicBezTo>
                      <a:cubicBezTo>
                        <a:pt x="10559" y="1003"/>
                        <a:pt x="9833" y="169"/>
                        <a:pt x="8946" y="26"/>
                      </a:cubicBezTo>
                      <a:cubicBezTo>
                        <a:pt x="8840" y="9"/>
                        <a:pt x="8734" y="1"/>
                        <a:pt x="8628" y="1"/>
                      </a:cubicBezTo>
                      <a:close/>
                    </a:path>
                  </a:pathLst>
                </a:custGeom>
                <a:solidFill>
                  <a:srgbClr val="191919">
                    <a:alpha val="71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7" name="Google Shape;3777;p26"/>
                <p:cNvSpPr/>
                <p:nvPr/>
              </p:nvSpPr>
              <p:spPr>
                <a:xfrm>
                  <a:off x="1142150" y="2966200"/>
                  <a:ext cx="2153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15" h="7946" extrusionOk="0">
                      <a:moveTo>
                        <a:pt x="3067" y="1"/>
                      </a:moveTo>
                      <a:cubicBezTo>
                        <a:pt x="2900" y="491"/>
                        <a:pt x="2725" y="981"/>
                        <a:pt x="2540" y="1462"/>
                      </a:cubicBezTo>
                      <a:cubicBezTo>
                        <a:pt x="1825" y="3327"/>
                        <a:pt x="863" y="5006"/>
                        <a:pt x="0" y="6801"/>
                      </a:cubicBezTo>
                      <a:cubicBezTo>
                        <a:pt x="2892" y="7402"/>
                        <a:pt x="5678" y="7680"/>
                        <a:pt x="8615" y="7945"/>
                      </a:cubicBezTo>
                      <a:cubicBezTo>
                        <a:pt x="7847" y="5827"/>
                        <a:pt x="7285" y="3637"/>
                        <a:pt x="6933" y="1423"/>
                      </a:cubicBezTo>
                      <a:cubicBezTo>
                        <a:pt x="6906" y="1492"/>
                        <a:pt x="6877" y="1558"/>
                        <a:pt x="6846" y="1624"/>
                      </a:cubicBezTo>
                      <a:cubicBezTo>
                        <a:pt x="6647" y="2066"/>
                        <a:pt x="6401" y="2495"/>
                        <a:pt x="6035" y="2813"/>
                      </a:cubicBezTo>
                      <a:cubicBezTo>
                        <a:pt x="5737" y="3075"/>
                        <a:pt x="5345" y="3248"/>
                        <a:pt x="4951" y="3248"/>
                      </a:cubicBezTo>
                      <a:cubicBezTo>
                        <a:pt x="4866" y="3248"/>
                        <a:pt x="4782" y="3240"/>
                        <a:pt x="4698" y="3223"/>
                      </a:cubicBezTo>
                      <a:cubicBezTo>
                        <a:pt x="4264" y="3133"/>
                        <a:pt x="3901" y="2813"/>
                        <a:pt x="3673" y="2432"/>
                      </a:cubicBezTo>
                      <a:cubicBezTo>
                        <a:pt x="3440" y="2048"/>
                        <a:pt x="3329" y="1611"/>
                        <a:pt x="3241" y="1174"/>
                      </a:cubicBezTo>
                      <a:cubicBezTo>
                        <a:pt x="3162" y="787"/>
                        <a:pt x="3106" y="393"/>
                        <a:pt x="3067" y="1"/>
                      </a:cubicBezTo>
                      <a:close/>
                    </a:path>
                  </a:pathLst>
                </a:custGeom>
                <a:solidFill>
                  <a:srgbClr val="191919">
                    <a:alpha val="71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8" name="Google Shape;3778;p26"/>
                <p:cNvSpPr/>
                <p:nvPr/>
              </p:nvSpPr>
              <p:spPr>
                <a:xfrm>
                  <a:off x="1264475" y="2649100"/>
                  <a:ext cx="59825" cy="3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93" h="1349" extrusionOk="0">
                      <a:moveTo>
                        <a:pt x="885" y="1"/>
                      </a:moveTo>
                      <a:cubicBezTo>
                        <a:pt x="591" y="1"/>
                        <a:pt x="296" y="27"/>
                        <a:pt x="1" y="88"/>
                      </a:cubicBezTo>
                      <a:cubicBezTo>
                        <a:pt x="4" y="162"/>
                        <a:pt x="4" y="233"/>
                        <a:pt x="6" y="307"/>
                      </a:cubicBezTo>
                      <a:cubicBezTo>
                        <a:pt x="17" y="654"/>
                        <a:pt x="19" y="1001"/>
                        <a:pt x="19" y="1348"/>
                      </a:cubicBezTo>
                      <a:cubicBezTo>
                        <a:pt x="536" y="1115"/>
                        <a:pt x="1095" y="977"/>
                        <a:pt x="1661" y="951"/>
                      </a:cubicBezTo>
                      <a:cubicBezTo>
                        <a:pt x="1720" y="949"/>
                        <a:pt x="1778" y="949"/>
                        <a:pt x="1836" y="949"/>
                      </a:cubicBezTo>
                      <a:cubicBezTo>
                        <a:pt x="1970" y="949"/>
                        <a:pt x="2104" y="953"/>
                        <a:pt x="2239" y="964"/>
                      </a:cubicBezTo>
                      <a:cubicBezTo>
                        <a:pt x="2286" y="710"/>
                        <a:pt x="2337" y="456"/>
                        <a:pt x="2392" y="202"/>
                      </a:cubicBezTo>
                      <a:cubicBezTo>
                        <a:pt x="1893" y="79"/>
                        <a:pt x="1390" y="1"/>
                        <a:pt x="885" y="1"/>
                      </a:cubicBezTo>
                      <a:close/>
                    </a:path>
                  </a:pathLst>
                </a:custGeom>
                <a:solidFill>
                  <a:srgbClr val="191919">
                    <a:alpha val="71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79" name="Google Shape;3779;p26"/>
                <p:cNvSpPr/>
                <p:nvPr/>
              </p:nvSpPr>
              <p:spPr>
                <a:xfrm>
                  <a:off x="1240000" y="2856175"/>
                  <a:ext cx="65025" cy="5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1" h="2048" extrusionOk="0">
                      <a:moveTo>
                        <a:pt x="310" y="1"/>
                      </a:moveTo>
                      <a:cubicBezTo>
                        <a:pt x="217" y="477"/>
                        <a:pt x="111" y="951"/>
                        <a:pt x="0" y="1425"/>
                      </a:cubicBezTo>
                      <a:cubicBezTo>
                        <a:pt x="211" y="1384"/>
                        <a:pt x="426" y="1363"/>
                        <a:pt x="642" y="1363"/>
                      </a:cubicBezTo>
                      <a:cubicBezTo>
                        <a:pt x="976" y="1363"/>
                        <a:pt x="1310" y="1413"/>
                        <a:pt x="1629" y="1518"/>
                      </a:cubicBezTo>
                      <a:cubicBezTo>
                        <a:pt x="1981" y="1637"/>
                        <a:pt x="2309" y="1815"/>
                        <a:pt x="2601" y="2048"/>
                      </a:cubicBezTo>
                      <a:cubicBezTo>
                        <a:pt x="2582" y="1674"/>
                        <a:pt x="2566" y="1296"/>
                        <a:pt x="2548" y="917"/>
                      </a:cubicBezTo>
                      <a:cubicBezTo>
                        <a:pt x="1912" y="408"/>
                        <a:pt x="1120" y="91"/>
                        <a:pt x="310" y="1"/>
                      </a:cubicBezTo>
                      <a:close/>
                    </a:path>
                  </a:pathLst>
                </a:custGeom>
                <a:solidFill>
                  <a:srgbClr val="191919">
                    <a:alpha val="71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780" name="Google Shape;3780;p26"/>
                <p:cNvSpPr/>
                <p:nvPr/>
              </p:nvSpPr>
              <p:spPr>
                <a:xfrm>
                  <a:off x="1256675" y="2758625"/>
                  <a:ext cx="50925" cy="4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7" h="1785" extrusionOk="0">
                      <a:moveTo>
                        <a:pt x="920" y="0"/>
                      </a:moveTo>
                      <a:cubicBezTo>
                        <a:pt x="883" y="0"/>
                        <a:pt x="845" y="1"/>
                        <a:pt x="808" y="2"/>
                      </a:cubicBezTo>
                      <a:cubicBezTo>
                        <a:pt x="602" y="7"/>
                        <a:pt x="395" y="34"/>
                        <a:pt x="194" y="76"/>
                      </a:cubicBezTo>
                      <a:cubicBezTo>
                        <a:pt x="143" y="645"/>
                        <a:pt x="77" y="1215"/>
                        <a:pt x="0" y="1784"/>
                      </a:cubicBezTo>
                      <a:cubicBezTo>
                        <a:pt x="72" y="1755"/>
                        <a:pt x="143" y="1731"/>
                        <a:pt x="212" y="1710"/>
                      </a:cubicBezTo>
                      <a:cubicBezTo>
                        <a:pt x="525" y="1613"/>
                        <a:pt x="852" y="1564"/>
                        <a:pt x="1180" y="1564"/>
                      </a:cubicBezTo>
                      <a:cubicBezTo>
                        <a:pt x="1431" y="1564"/>
                        <a:pt x="1682" y="1593"/>
                        <a:pt x="1928" y="1649"/>
                      </a:cubicBezTo>
                      <a:cubicBezTo>
                        <a:pt x="1955" y="1159"/>
                        <a:pt x="1992" y="667"/>
                        <a:pt x="2037" y="177"/>
                      </a:cubicBezTo>
                      <a:cubicBezTo>
                        <a:pt x="1678" y="61"/>
                        <a:pt x="1299" y="0"/>
                        <a:pt x="920" y="0"/>
                      </a:cubicBezTo>
                      <a:close/>
                    </a:path>
                  </a:pathLst>
                </a:custGeom>
                <a:solidFill>
                  <a:srgbClr val="191919">
                    <a:alpha val="714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3781" name="Google Shape;3781;p26"/>
              <p:cNvSpPr/>
              <p:nvPr/>
            </p:nvSpPr>
            <p:spPr>
              <a:xfrm>
                <a:off x="333725" y="2599741"/>
                <a:ext cx="259354" cy="180800"/>
              </a:xfrm>
              <a:custGeom>
                <a:avLst/>
                <a:gdLst/>
                <a:ahLst/>
                <a:cxnLst/>
                <a:rect l="l" t="t" r="r" b="b"/>
                <a:pathLst>
                  <a:path w="3741" h="2608" extrusionOk="0">
                    <a:moveTo>
                      <a:pt x="2437" y="0"/>
                    </a:moveTo>
                    <a:cubicBezTo>
                      <a:pt x="2332" y="0"/>
                      <a:pt x="2227" y="8"/>
                      <a:pt x="2125" y="21"/>
                    </a:cubicBezTo>
                    <a:cubicBezTo>
                      <a:pt x="1582" y="95"/>
                      <a:pt x="1052" y="328"/>
                      <a:pt x="679" y="725"/>
                    </a:cubicBezTo>
                    <a:cubicBezTo>
                      <a:pt x="305" y="1127"/>
                      <a:pt x="1" y="1631"/>
                      <a:pt x="131" y="2163"/>
                    </a:cubicBezTo>
                    <a:cubicBezTo>
                      <a:pt x="191" y="2414"/>
                      <a:pt x="439" y="2608"/>
                      <a:pt x="698" y="2608"/>
                    </a:cubicBezTo>
                    <a:cubicBezTo>
                      <a:pt x="701" y="2608"/>
                      <a:pt x="704" y="2608"/>
                      <a:pt x="708" y="2608"/>
                    </a:cubicBezTo>
                    <a:cubicBezTo>
                      <a:pt x="970" y="2600"/>
                      <a:pt x="1214" y="2391"/>
                      <a:pt x="1261" y="2134"/>
                    </a:cubicBezTo>
                    <a:cubicBezTo>
                      <a:pt x="1410" y="2434"/>
                      <a:pt x="1769" y="2598"/>
                      <a:pt x="2114" y="2598"/>
                    </a:cubicBezTo>
                    <a:cubicBezTo>
                      <a:pt x="2194" y="2598"/>
                      <a:pt x="2274" y="2589"/>
                      <a:pt x="2350" y="2571"/>
                    </a:cubicBezTo>
                    <a:cubicBezTo>
                      <a:pt x="2755" y="2473"/>
                      <a:pt x="3065" y="2081"/>
                      <a:pt x="3062" y="1665"/>
                    </a:cubicBezTo>
                    <a:cubicBezTo>
                      <a:pt x="3420" y="1665"/>
                      <a:pt x="3740" y="1374"/>
                      <a:pt x="3740" y="1016"/>
                    </a:cubicBezTo>
                    <a:cubicBezTo>
                      <a:pt x="3740" y="659"/>
                      <a:pt x="3494" y="328"/>
                      <a:pt x="3176" y="164"/>
                    </a:cubicBezTo>
                    <a:cubicBezTo>
                      <a:pt x="2950" y="45"/>
                      <a:pt x="2694" y="0"/>
                      <a:pt x="243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26"/>
              <p:cNvSpPr/>
              <p:nvPr/>
            </p:nvSpPr>
            <p:spPr>
              <a:xfrm>
                <a:off x="794729" y="2597731"/>
                <a:ext cx="265316" cy="222048"/>
              </a:xfrm>
              <a:custGeom>
                <a:avLst/>
                <a:gdLst/>
                <a:ahLst/>
                <a:cxnLst/>
                <a:rect l="l" t="t" r="r" b="b"/>
                <a:pathLst>
                  <a:path w="3827" h="3203" extrusionOk="0">
                    <a:moveTo>
                      <a:pt x="1502" y="0"/>
                    </a:moveTo>
                    <a:cubicBezTo>
                      <a:pt x="1262" y="0"/>
                      <a:pt x="1025" y="43"/>
                      <a:pt x="805" y="140"/>
                    </a:cubicBezTo>
                    <a:cubicBezTo>
                      <a:pt x="363" y="330"/>
                      <a:pt x="19" y="762"/>
                      <a:pt x="11" y="1241"/>
                    </a:cubicBezTo>
                    <a:cubicBezTo>
                      <a:pt x="0" y="1718"/>
                      <a:pt x="453" y="2118"/>
                      <a:pt x="932" y="2128"/>
                    </a:cubicBezTo>
                    <a:cubicBezTo>
                      <a:pt x="872" y="2330"/>
                      <a:pt x="938" y="2563"/>
                      <a:pt x="1073" y="2721"/>
                    </a:cubicBezTo>
                    <a:cubicBezTo>
                      <a:pt x="1208" y="2880"/>
                      <a:pt x="1412" y="2976"/>
                      <a:pt x="1618" y="3015"/>
                    </a:cubicBezTo>
                    <a:cubicBezTo>
                      <a:pt x="1705" y="3031"/>
                      <a:pt x="1792" y="3037"/>
                      <a:pt x="1880" y="3037"/>
                    </a:cubicBezTo>
                    <a:cubicBezTo>
                      <a:pt x="2004" y="3037"/>
                      <a:pt x="2128" y="3024"/>
                      <a:pt x="2251" y="3002"/>
                    </a:cubicBezTo>
                    <a:cubicBezTo>
                      <a:pt x="2331" y="2989"/>
                      <a:pt x="2413" y="2973"/>
                      <a:pt x="2482" y="2931"/>
                    </a:cubicBezTo>
                    <a:cubicBezTo>
                      <a:pt x="2544" y="2894"/>
                      <a:pt x="2636" y="2855"/>
                      <a:pt x="2664" y="2791"/>
                    </a:cubicBezTo>
                    <a:lnTo>
                      <a:pt x="2664" y="2791"/>
                    </a:lnTo>
                    <a:cubicBezTo>
                      <a:pt x="2628" y="2966"/>
                      <a:pt x="2751" y="3158"/>
                      <a:pt x="2926" y="3195"/>
                    </a:cubicBezTo>
                    <a:cubicBezTo>
                      <a:pt x="2949" y="3200"/>
                      <a:pt x="2972" y="3202"/>
                      <a:pt x="2995" y="3202"/>
                    </a:cubicBezTo>
                    <a:cubicBezTo>
                      <a:pt x="3121" y="3202"/>
                      <a:pt x="3247" y="3139"/>
                      <a:pt x="3348" y="3060"/>
                    </a:cubicBezTo>
                    <a:cubicBezTo>
                      <a:pt x="3671" y="2801"/>
                      <a:pt x="3827" y="2351"/>
                      <a:pt x="3734" y="1948"/>
                    </a:cubicBezTo>
                    <a:cubicBezTo>
                      <a:pt x="3533" y="1077"/>
                      <a:pt x="3056" y="375"/>
                      <a:pt x="2209" y="113"/>
                    </a:cubicBezTo>
                    <a:cubicBezTo>
                      <a:pt x="1981" y="42"/>
                      <a:pt x="1740" y="0"/>
                      <a:pt x="150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83" name="Google Shape;3783;p26"/>
            <p:cNvSpPr/>
            <p:nvPr/>
          </p:nvSpPr>
          <p:spPr>
            <a:xfrm>
              <a:off x="8305800" y="2889613"/>
              <a:ext cx="1525939" cy="546075"/>
            </a:xfrm>
            <a:custGeom>
              <a:avLst/>
              <a:gdLst/>
              <a:ahLst/>
              <a:cxnLst/>
              <a:rect l="l" t="t" r="r" b="b"/>
              <a:pathLst>
                <a:path w="26147" h="9357" extrusionOk="0">
                  <a:moveTo>
                    <a:pt x="16439" y="1"/>
                  </a:moveTo>
                  <a:cubicBezTo>
                    <a:pt x="15805" y="1"/>
                    <a:pt x="15173" y="118"/>
                    <a:pt x="14586" y="358"/>
                  </a:cubicBezTo>
                  <a:cubicBezTo>
                    <a:pt x="13000" y="1005"/>
                    <a:pt x="11691" y="2431"/>
                    <a:pt x="11435" y="4125"/>
                  </a:cubicBezTo>
                  <a:cubicBezTo>
                    <a:pt x="10795" y="2860"/>
                    <a:pt x="9379" y="2061"/>
                    <a:pt x="7971" y="2061"/>
                  </a:cubicBezTo>
                  <a:cubicBezTo>
                    <a:pt x="7618" y="2061"/>
                    <a:pt x="7266" y="2111"/>
                    <a:pt x="6927" y="2217"/>
                  </a:cubicBezTo>
                  <a:cubicBezTo>
                    <a:pt x="5232" y="2745"/>
                    <a:pt x="3885" y="4632"/>
                    <a:pt x="4124" y="6390"/>
                  </a:cubicBezTo>
                  <a:cubicBezTo>
                    <a:pt x="3676" y="5963"/>
                    <a:pt x="3056" y="5737"/>
                    <a:pt x="2439" y="5737"/>
                  </a:cubicBezTo>
                  <a:cubicBezTo>
                    <a:pt x="2064" y="5737"/>
                    <a:pt x="1690" y="5820"/>
                    <a:pt x="1356" y="5993"/>
                  </a:cubicBezTo>
                  <a:cubicBezTo>
                    <a:pt x="472" y="6448"/>
                    <a:pt x="1" y="8144"/>
                    <a:pt x="142" y="9128"/>
                  </a:cubicBezTo>
                  <a:lnTo>
                    <a:pt x="25835" y="9357"/>
                  </a:lnTo>
                  <a:cubicBezTo>
                    <a:pt x="26146" y="8242"/>
                    <a:pt x="25609" y="6304"/>
                    <a:pt x="24676" y="5623"/>
                  </a:cubicBezTo>
                  <a:cubicBezTo>
                    <a:pt x="24174" y="5256"/>
                    <a:pt x="23547" y="5064"/>
                    <a:pt x="22924" y="5064"/>
                  </a:cubicBezTo>
                  <a:cubicBezTo>
                    <a:pt x="22389" y="5064"/>
                    <a:pt x="21858" y="5206"/>
                    <a:pt x="21412" y="5500"/>
                  </a:cubicBezTo>
                  <a:cubicBezTo>
                    <a:pt x="21598" y="3797"/>
                    <a:pt x="20829" y="2020"/>
                    <a:pt x="19461" y="989"/>
                  </a:cubicBezTo>
                  <a:cubicBezTo>
                    <a:pt x="18598" y="340"/>
                    <a:pt x="17517" y="1"/>
                    <a:pt x="1643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84" name="Google Shape;3784;p26"/>
            <p:cNvGrpSpPr/>
            <p:nvPr/>
          </p:nvGrpSpPr>
          <p:grpSpPr>
            <a:xfrm>
              <a:off x="612424" y="625229"/>
              <a:ext cx="565859" cy="610806"/>
              <a:chOff x="7899736" y="1176654"/>
              <a:chExt cx="565859" cy="610806"/>
            </a:xfrm>
          </p:grpSpPr>
          <p:sp>
            <p:nvSpPr>
              <p:cNvPr id="3785" name="Google Shape;3785;p26"/>
              <p:cNvSpPr/>
              <p:nvPr/>
            </p:nvSpPr>
            <p:spPr>
              <a:xfrm>
                <a:off x="7938856" y="1699261"/>
                <a:ext cx="227483" cy="88199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796" extrusionOk="0">
                    <a:moveTo>
                      <a:pt x="2053" y="650"/>
                    </a:moveTo>
                    <a:lnTo>
                      <a:pt x="2053" y="650"/>
                    </a:lnTo>
                    <a:cubicBezTo>
                      <a:pt x="2053" y="650"/>
                      <a:pt x="2053" y="650"/>
                      <a:pt x="2053" y="650"/>
                    </a:cubicBezTo>
                    <a:cubicBezTo>
                      <a:pt x="2053" y="650"/>
                      <a:pt x="2053" y="650"/>
                      <a:pt x="2053" y="650"/>
                    </a:cubicBezTo>
                    <a:close/>
                    <a:moveTo>
                      <a:pt x="219" y="1"/>
                    </a:moveTo>
                    <a:cubicBezTo>
                      <a:pt x="152" y="1"/>
                      <a:pt x="80" y="4"/>
                      <a:pt x="0" y="10"/>
                    </a:cubicBezTo>
                    <a:cubicBezTo>
                      <a:pt x="568" y="123"/>
                      <a:pt x="737" y="795"/>
                      <a:pt x="737" y="795"/>
                    </a:cubicBezTo>
                    <a:cubicBezTo>
                      <a:pt x="1121" y="582"/>
                      <a:pt x="1411" y="520"/>
                      <a:pt x="1620" y="520"/>
                    </a:cubicBezTo>
                    <a:cubicBezTo>
                      <a:pt x="1919" y="520"/>
                      <a:pt x="2051" y="648"/>
                      <a:pt x="2053" y="650"/>
                    </a:cubicBezTo>
                    <a:lnTo>
                      <a:pt x="2053" y="650"/>
                    </a:lnTo>
                    <a:cubicBezTo>
                      <a:pt x="1910" y="386"/>
                      <a:pt x="1668" y="312"/>
                      <a:pt x="1441" y="312"/>
                    </a:cubicBezTo>
                    <a:cubicBezTo>
                      <a:pt x="1149" y="312"/>
                      <a:pt x="882" y="435"/>
                      <a:pt x="882" y="435"/>
                    </a:cubicBezTo>
                    <a:cubicBezTo>
                      <a:pt x="792" y="114"/>
                      <a:pt x="604" y="1"/>
                      <a:pt x="21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26"/>
              <p:cNvSpPr/>
              <p:nvPr/>
            </p:nvSpPr>
            <p:spPr>
              <a:xfrm flipH="1">
                <a:off x="8238113" y="1479661"/>
                <a:ext cx="227483" cy="88088"/>
              </a:xfrm>
              <a:custGeom>
                <a:avLst/>
                <a:gdLst/>
                <a:ahLst/>
                <a:cxnLst/>
                <a:rect l="l" t="t" r="r" b="b"/>
                <a:pathLst>
                  <a:path w="2053" h="795" extrusionOk="0">
                    <a:moveTo>
                      <a:pt x="2053" y="650"/>
                    </a:moveTo>
                    <a:cubicBezTo>
                      <a:pt x="2053" y="650"/>
                      <a:pt x="2053" y="650"/>
                      <a:pt x="2053" y="650"/>
                    </a:cubicBezTo>
                    <a:cubicBezTo>
                      <a:pt x="2053" y="650"/>
                      <a:pt x="2053" y="650"/>
                      <a:pt x="2053" y="650"/>
                    </a:cubicBezTo>
                    <a:close/>
                    <a:moveTo>
                      <a:pt x="223" y="1"/>
                    </a:moveTo>
                    <a:cubicBezTo>
                      <a:pt x="155" y="1"/>
                      <a:pt x="81" y="5"/>
                      <a:pt x="1" y="11"/>
                    </a:cubicBezTo>
                    <a:cubicBezTo>
                      <a:pt x="569" y="125"/>
                      <a:pt x="737" y="795"/>
                      <a:pt x="737" y="795"/>
                    </a:cubicBezTo>
                    <a:cubicBezTo>
                      <a:pt x="1122" y="583"/>
                      <a:pt x="1413" y="520"/>
                      <a:pt x="1622" y="520"/>
                    </a:cubicBezTo>
                    <a:cubicBezTo>
                      <a:pt x="1915" y="520"/>
                      <a:pt x="2048" y="643"/>
                      <a:pt x="2053" y="650"/>
                    </a:cubicBezTo>
                    <a:lnTo>
                      <a:pt x="2053" y="650"/>
                    </a:lnTo>
                    <a:cubicBezTo>
                      <a:pt x="1910" y="386"/>
                      <a:pt x="1668" y="312"/>
                      <a:pt x="1441" y="312"/>
                    </a:cubicBezTo>
                    <a:cubicBezTo>
                      <a:pt x="1149" y="312"/>
                      <a:pt x="882" y="434"/>
                      <a:pt x="882" y="434"/>
                    </a:cubicBezTo>
                    <a:cubicBezTo>
                      <a:pt x="792" y="115"/>
                      <a:pt x="605" y="1"/>
                      <a:pt x="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26"/>
              <p:cNvSpPr/>
              <p:nvPr/>
            </p:nvSpPr>
            <p:spPr>
              <a:xfrm rot="-899967">
                <a:off x="7908157" y="1208376"/>
                <a:ext cx="258176" cy="99058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894" extrusionOk="0">
                    <a:moveTo>
                      <a:pt x="271" y="0"/>
                    </a:moveTo>
                    <a:cubicBezTo>
                      <a:pt x="189" y="0"/>
                      <a:pt x="99" y="5"/>
                      <a:pt x="0" y="14"/>
                    </a:cubicBezTo>
                    <a:cubicBezTo>
                      <a:pt x="644" y="137"/>
                      <a:pt x="841" y="894"/>
                      <a:pt x="841" y="894"/>
                    </a:cubicBezTo>
                    <a:cubicBezTo>
                      <a:pt x="1280" y="645"/>
                      <a:pt x="1611" y="572"/>
                      <a:pt x="1849" y="572"/>
                    </a:cubicBezTo>
                    <a:cubicBezTo>
                      <a:pt x="2181" y="572"/>
                      <a:pt x="2328" y="714"/>
                      <a:pt x="2329" y="714"/>
                    </a:cubicBezTo>
                    <a:cubicBezTo>
                      <a:pt x="2167" y="421"/>
                      <a:pt x="1897" y="338"/>
                      <a:pt x="1644" y="338"/>
                    </a:cubicBezTo>
                    <a:cubicBezTo>
                      <a:pt x="1309" y="338"/>
                      <a:pt x="1002" y="483"/>
                      <a:pt x="1002" y="483"/>
                    </a:cubicBezTo>
                    <a:cubicBezTo>
                      <a:pt x="897" y="129"/>
                      <a:pt x="689" y="0"/>
                      <a:pt x="27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788" name="Google Shape;3788;p26"/>
          <p:cNvSpPr txBox="1">
            <a:spLocks noGrp="1"/>
          </p:cNvSpPr>
          <p:nvPr>
            <p:ph type="subTitle" idx="1"/>
          </p:nvPr>
        </p:nvSpPr>
        <p:spPr>
          <a:xfrm>
            <a:off x="1642998" y="1844700"/>
            <a:ext cx="29289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89" name="Google Shape;3789;p26"/>
          <p:cNvSpPr txBox="1">
            <a:spLocks noGrp="1"/>
          </p:cNvSpPr>
          <p:nvPr>
            <p:ph type="subTitle" idx="2"/>
          </p:nvPr>
        </p:nvSpPr>
        <p:spPr>
          <a:xfrm>
            <a:off x="4572101" y="1844700"/>
            <a:ext cx="29289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90" name="Google Shape;3790;p26"/>
          <p:cNvSpPr txBox="1">
            <a:spLocks noGrp="1"/>
          </p:cNvSpPr>
          <p:nvPr>
            <p:ph type="subTitle" idx="3"/>
          </p:nvPr>
        </p:nvSpPr>
        <p:spPr>
          <a:xfrm>
            <a:off x="1642998" y="3552825"/>
            <a:ext cx="29289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791" name="Google Shape;3791;p26"/>
          <p:cNvSpPr txBox="1">
            <a:spLocks noGrp="1"/>
          </p:cNvSpPr>
          <p:nvPr>
            <p:ph type="subTitle" idx="4"/>
          </p:nvPr>
        </p:nvSpPr>
        <p:spPr>
          <a:xfrm>
            <a:off x="4572102" y="2287523"/>
            <a:ext cx="29289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2" name="Google Shape;3792;p26"/>
          <p:cNvSpPr txBox="1">
            <a:spLocks noGrp="1"/>
          </p:cNvSpPr>
          <p:nvPr>
            <p:ph type="subTitle" idx="5"/>
          </p:nvPr>
        </p:nvSpPr>
        <p:spPr>
          <a:xfrm>
            <a:off x="1642998" y="3995650"/>
            <a:ext cx="29289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3" name="Google Shape;3793;p26"/>
          <p:cNvSpPr txBox="1">
            <a:spLocks noGrp="1"/>
          </p:cNvSpPr>
          <p:nvPr>
            <p:ph type="subTitle" idx="6"/>
          </p:nvPr>
        </p:nvSpPr>
        <p:spPr>
          <a:xfrm>
            <a:off x="4572102" y="3995650"/>
            <a:ext cx="29289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4" name="Google Shape;3794;p26"/>
          <p:cNvSpPr txBox="1">
            <a:spLocks noGrp="1"/>
          </p:cNvSpPr>
          <p:nvPr>
            <p:ph type="subTitle" idx="7"/>
          </p:nvPr>
        </p:nvSpPr>
        <p:spPr>
          <a:xfrm>
            <a:off x="1642998" y="2287523"/>
            <a:ext cx="2928900" cy="60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95" name="Google Shape;3795;p2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796" name="Google Shape;3796;p26"/>
          <p:cNvSpPr txBox="1">
            <a:spLocks noGrp="1"/>
          </p:cNvSpPr>
          <p:nvPr>
            <p:ph type="subTitle" idx="8"/>
          </p:nvPr>
        </p:nvSpPr>
        <p:spPr>
          <a:xfrm>
            <a:off x="4572101" y="3552825"/>
            <a:ext cx="2928900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3">
    <p:spTree>
      <p:nvGrpSpPr>
        <p:cNvPr id="1" name="Shape 4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3" name="Google Shape;4043;p31"/>
          <p:cNvSpPr/>
          <p:nvPr/>
        </p:nvSpPr>
        <p:spPr>
          <a:xfrm>
            <a:off x="430300" y="659048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44" name="Google Shape;4044;p31"/>
          <p:cNvGrpSpPr/>
          <p:nvPr/>
        </p:nvGrpSpPr>
        <p:grpSpPr>
          <a:xfrm>
            <a:off x="0" y="3714773"/>
            <a:ext cx="9143766" cy="1405634"/>
            <a:chOff x="0" y="2647973"/>
            <a:chExt cx="9143766" cy="1405634"/>
          </a:xfrm>
        </p:grpSpPr>
        <p:grpSp>
          <p:nvGrpSpPr>
            <p:cNvPr id="4045" name="Google Shape;4045;p31"/>
            <p:cNvGrpSpPr/>
            <p:nvPr/>
          </p:nvGrpSpPr>
          <p:grpSpPr>
            <a:xfrm>
              <a:off x="4381625" y="2647973"/>
              <a:ext cx="4762141" cy="1405634"/>
              <a:chOff x="0" y="3714750"/>
              <a:chExt cx="4571948" cy="1405634"/>
            </a:xfrm>
          </p:grpSpPr>
          <p:sp>
            <p:nvSpPr>
              <p:cNvPr id="4046" name="Google Shape;4046;p31"/>
              <p:cNvSpPr/>
              <p:nvPr/>
            </p:nvSpPr>
            <p:spPr>
              <a:xfrm>
                <a:off x="0" y="3714750"/>
                <a:ext cx="4571948" cy="1405634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20500" extrusionOk="0">
                    <a:moveTo>
                      <a:pt x="1" y="0"/>
                    </a:moveTo>
                    <a:lnTo>
                      <a:pt x="1" y="20499"/>
                    </a:lnTo>
                    <a:lnTo>
                      <a:pt x="67284" y="20499"/>
                    </a:lnTo>
                    <a:lnTo>
                      <a:pt x="672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7" name="Google Shape;4047;p31"/>
              <p:cNvSpPr/>
              <p:nvPr/>
            </p:nvSpPr>
            <p:spPr>
              <a:xfrm>
                <a:off x="415461" y="3964204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5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8" name="Google Shape;4048;p31"/>
              <p:cNvSpPr/>
              <p:nvPr/>
            </p:nvSpPr>
            <p:spPr>
              <a:xfrm>
                <a:off x="2198056" y="3815340"/>
                <a:ext cx="149271" cy="82281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200" extrusionOk="0">
                    <a:moveTo>
                      <a:pt x="601" y="0"/>
                    </a:moveTo>
                    <a:cubicBezTo>
                      <a:pt x="270" y="0"/>
                      <a:pt x="0" y="268"/>
                      <a:pt x="0" y="599"/>
                    </a:cubicBezTo>
                    <a:cubicBezTo>
                      <a:pt x="0" y="930"/>
                      <a:pt x="270" y="1200"/>
                      <a:pt x="601" y="1200"/>
                    </a:cubicBezTo>
                    <a:lnTo>
                      <a:pt x="1576" y="1200"/>
                    </a:lnTo>
                    <a:cubicBezTo>
                      <a:pt x="1904" y="1200"/>
                      <a:pt x="2177" y="927"/>
                      <a:pt x="2177" y="599"/>
                    </a:cubicBezTo>
                    <a:cubicBezTo>
                      <a:pt x="2177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9" name="Google Shape;4049;p31"/>
              <p:cNvSpPr/>
              <p:nvPr/>
            </p:nvSpPr>
            <p:spPr>
              <a:xfrm>
                <a:off x="3938070" y="3923199"/>
                <a:ext cx="149203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7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8" y="0"/>
                      <a:pt x="1577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0" name="Google Shape;4050;p31"/>
              <p:cNvSpPr/>
              <p:nvPr/>
            </p:nvSpPr>
            <p:spPr>
              <a:xfrm>
                <a:off x="3064909" y="4113273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0" y="271"/>
                      <a:pt x="0" y="602"/>
                    </a:cubicBezTo>
                    <a:cubicBezTo>
                      <a:pt x="0" y="933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4" y="933"/>
                      <a:pt x="2174" y="602"/>
                    </a:cubicBezTo>
                    <a:cubicBezTo>
                      <a:pt x="2174" y="271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1" name="Google Shape;4051;p31"/>
              <p:cNvSpPr/>
              <p:nvPr/>
            </p:nvSpPr>
            <p:spPr>
              <a:xfrm>
                <a:off x="3302364" y="4005619"/>
                <a:ext cx="149134" cy="8193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5" extrusionOk="0">
                    <a:moveTo>
                      <a:pt x="99" y="1"/>
                    </a:moveTo>
                    <a:cubicBezTo>
                      <a:pt x="46" y="1"/>
                      <a:pt x="1" y="43"/>
                      <a:pt x="1" y="99"/>
                    </a:cubicBezTo>
                    <a:lnTo>
                      <a:pt x="1" y="1094"/>
                    </a:lnTo>
                    <a:cubicBezTo>
                      <a:pt x="1" y="1147"/>
                      <a:pt x="43" y="1195"/>
                      <a:pt x="99" y="1195"/>
                    </a:cubicBezTo>
                    <a:lnTo>
                      <a:pt x="2072" y="1195"/>
                    </a:lnTo>
                    <a:cubicBezTo>
                      <a:pt x="2127" y="1195"/>
                      <a:pt x="2175" y="1152"/>
                      <a:pt x="2172" y="1094"/>
                    </a:cubicBezTo>
                    <a:lnTo>
                      <a:pt x="2172" y="99"/>
                    </a:lnTo>
                    <a:cubicBezTo>
                      <a:pt x="2172" y="46"/>
                      <a:pt x="2127" y="1"/>
                      <a:pt x="2072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2" name="Google Shape;4052;p31"/>
              <p:cNvSpPr/>
              <p:nvPr/>
            </p:nvSpPr>
            <p:spPr>
              <a:xfrm>
                <a:off x="2441340" y="4137615"/>
                <a:ext cx="149340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5" y="1200"/>
                      <a:pt x="2177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3" name="Google Shape;4053;p31"/>
              <p:cNvSpPr/>
              <p:nvPr/>
            </p:nvSpPr>
            <p:spPr>
              <a:xfrm>
                <a:off x="564531" y="4096611"/>
                <a:ext cx="149134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6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54" name="Google Shape;4054;p31"/>
            <p:cNvGrpSpPr/>
            <p:nvPr/>
          </p:nvGrpSpPr>
          <p:grpSpPr>
            <a:xfrm>
              <a:off x="0" y="2647973"/>
              <a:ext cx="4762141" cy="1405634"/>
              <a:chOff x="0" y="3714750"/>
              <a:chExt cx="4571948" cy="1405634"/>
            </a:xfrm>
          </p:grpSpPr>
          <p:sp>
            <p:nvSpPr>
              <p:cNvPr id="4055" name="Google Shape;4055;p31"/>
              <p:cNvSpPr/>
              <p:nvPr/>
            </p:nvSpPr>
            <p:spPr>
              <a:xfrm>
                <a:off x="0" y="3714750"/>
                <a:ext cx="4571948" cy="1405634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20500" extrusionOk="0">
                    <a:moveTo>
                      <a:pt x="1" y="0"/>
                    </a:moveTo>
                    <a:lnTo>
                      <a:pt x="1" y="20499"/>
                    </a:lnTo>
                    <a:lnTo>
                      <a:pt x="67284" y="20499"/>
                    </a:lnTo>
                    <a:lnTo>
                      <a:pt x="6728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6" name="Google Shape;4056;p31"/>
              <p:cNvSpPr/>
              <p:nvPr/>
            </p:nvSpPr>
            <p:spPr>
              <a:xfrm>
                <a:off x="415461" y="3964204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5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1"/>
              <p:cNvSpPr/>
              <p:nvPr/>
            </p:nvSpPr>
            <p:spPr>
              <a:xfrm>
                <a:off x="2198056" y="3815340"/>
                <a:ext cx="149271" cy="82281"/>
              </a:xfrm>
              <a:custGeom>
                <a:avLst/>
                <a:gdLst/>
                <a:ahLst/>
                <a:cxnLst/>
                <a:rect l="l" t="t" r="r" b="b"/>
                <a:pathLst>
                  <a:path w="2177" h="1200" extrusionOk="0">
                    <a:moveTo>
                      <a:pt x="601" y="0"/>
                    </a:moveTo>
                    <a:cubicBezTo>
                      <a:pt x="270" y="0"/>
                      <a:pt x="0" y="268"/>
                      <a:pt x="0" y="599"/>
                    </a:cubicBezTo>
                    <a:cubicBezTo>
                      <a:pt x="0" y="930"/>
                      <a:pt x="270" y="1200"/>
                      <a:pt x="601" y="1200"/>
                    </a:cubicBezTo>
                    <a:lnTo>
                      <a:pt x="1576" y="1200"/>
                    </a:lnTo>
                    <a:cubicBezTo>
                      <a:pt x="1904" y="1200"/>
                      <a:pt x="2177" y="927"/>
                      <a:pt x="2177" y="599"/>
                    </a:cubicBezTo>
                    <a:cubicBezTo>
                      <a:pt x="2177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1"/>
              <p:cNvSpPr/>
              <p:nvPr/>
            </p:nvSpPr>
            <p:spPr>
              <a:xfrm>
                <a:off x="3938070" y="3923199"/>
                <a:ext cx="149203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6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7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8" y="0"/>
                      <a:pt x="1577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1"/>
              <p:cNvSpPr/>
              <p:nvPr/>
            </p:nvSpPr>
            <p:spPr>
              <a:xfrm>
                <a:off x="3064909" y="4113273"/>
                <a:ext cx="149134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201" extrusionOk="0">
                    <a:moveTo>
                      <a:pt x="599" y="1"/>
                    </a:moveTo>
                    <a:cubicBezTo>
                      <a:pt x="268" y="1"/>
                      <a:pt x="0" y="271"/>
                      <a:pt x="0" y="602"/>
                    </a:cubicBezTo>
                    <a:cubicBezTo>
                      <a:pt x="0" y="933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7" y="1200"/>
                      <a:pt x="2174" y="933"/>
                      <a:pt x="2174" y="602"/>
                    </a:cubicBezTo>
                    <a:cubicBezTo>
                      <a:pt x="2174" y="271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0" name="Google Shape;4060;p31"/>
              <p:cNvSpPr/>
              <p:nvPr/>
            </p:nvSpPr>
            <p:spPr>
              <a:xfrm>
                <a:off x="3302364" y="4005619"/>
                <a:ext cx="149134" cy="81938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5" extrusionOk="0">
                    <a:moveTo>
                      <a:pt x="99" y="1"/>
                    </a:moveTo>
                    <a:cubicBezTo>
                      <a:pt x="46" y="1"/>
                      <a:pt x="1" y="43"/>
                      <a:pt x="1" y="99"/>
                    </a:cubicBezTo>
                    <a:lnTo>
                      <a:pt x="1" y="1094"/>
                    </a:lnTo>
                    <a:cubicBezTo>
                      <a:pt x="1" y="1147"/>
                      <a:pt x="43" y="1195"/>
                      <a:pt x="99" y="1195"/>
                    </a:cubicBezTo>
                    <a:lnTo>
                      <a:pt x="2072" y="1195"/>
                    </a:lnTo>
                    <a:cubicBezTo>
                      <a:pt x="2127" y="1195"/>
                      <a:pt x="2175" y="1152"/>
                      <a:pt x="2172" y="1094"/>
                    </a:cubicBezTo>
                    <a:lnTo>
                      <a:pt x="2172" y="99"/>
                    </a:lnTo>
                    <a:cubicBezTo>
                      <a:pt x="2172" y="46"/>
                      <a:pt x="2127" y="1"/>
                      <a:pt x="2072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1" name="Google Shape;4061;p31"/>
              <p:cNvSpPr/>
              <p:nvPr/>
            </p:nvSpPr>
            <p:spPr>
              <a:xfrm>
                <a:off x="2441340" y="4137615"/>
                <a:ext cx="149340" cy="82350"/>
              </a:xfrm>
              <a:custGeom>
                <a:avLst/>
                <a:gdLst/>
                <a:ahLst/>
                <a:cxnLst/>
                <a:rect l="l" t="t" r="r" b="b"/>
                <a:pathLst>
                  <a:path w="2178" h="1201" extrusionOk="0">
                    <a:moveTo>
                      <a:pt x="599" y="1"/>
                    </a:moveTo>
                    <a:cubicBezTo>
                      <a:pt x="268" y="1"/>
                      <a:pt x="1" y="268"/>
                      <a:pt x="1" y="599"/>
                    </a:cubicBezTo>
                    <a:cubicBezTo>
                      <a:pt x="1" y="930"/>
                      <a:pt x="268" y="1200"/>
                      <a:pt x="599" y="1200"/>
                    </a:cubicBezTo>
                    <a:lnTo>
                      <a:pt x="1576" y="1200"/>
                    </a:lnTo>
                    <a:cubicBezTo>
                      <a:pt x="1905" y="1200"/>
                      <a:pt x="2177" y="930"/>
                      <a:pt x="2175" y="599"/>
                    </a:cubicBezTo>
                    <a:cubicBezTo>
                      <a:pt x="2175" y="268"/>
                      <a:pt x="1907" y="1"/>
                      <a:pt x="1576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1"/>
              <p:cNvSpPr/>
              <p:nvPr/>
            </p:nvSpPr>
            <p:spPr>
              <a:xfrm>
                <a:off x="564531" y="4096611"/>
                <a:ext cx="149134" cy="82144"/>
              </a:xfrm>
              <a:custGeom>
                <a:avLst/>
                <a:gdLst/>
                <a:ahLst/>
                <a:cxnLst/>
                <a:rect l="l" t="t" r="r" b="b"/>
                <a:pathLst>
                  <a:path w="2175" h="1198" extrusionOk="0">
                    <a:moveTo>
                      <a:pt x="599" y="0"/>
                    </a:moveTo>
                    <a:cubicBezTo>
                      <a:pt x="268" y="0"/>
                      <a:pt x="1" y="268"/>
                      <a:pt x="1" y="599"/>
                    </a:cubicBezTo>
                    <a:cubicBezTo>
                      <a:pt x="1" y="930"/>
                      <a:pt x="268" y="1197"/>
                      <a:pt x="599" y="1197"/>
                    </a:cubicBezTo>
                    <a:lnTo>
                      <a:pt x="1576" y="1197"/>
                    </a:lnTo>
                    <a:cubicBezTo>
                      <a:pt x="1905" y="1197"/>
                      <a:pt x="2175" y="930"/>
                      <a:pt x="2175" y="599"/>
                    </a:cubicBezTo>
                    <a:cubicBezTo>
                      <a:pt x="2175" y="268"/>
                      <a:pt x="1907" y="0"/>
                      <a:pt x="1576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063" name="Google Shape;4063;p31"/>
          <p:cNvGrpSpPr/>
          <p:nvPr/>
        </p:nvGrpSpPr>
        <p:grpSpPr>
          <a:xfrm>
            <a:off x="7643337" y="2435706"/>
            <a:ext cx="1574891" cy="2314976"/>
            <a:chOff x="7348353" y="2235311"/>
            <a:chExt cx="1711280" cy="2515458"/>
          </a:xfrm>
        </p:grpSpPr>
        <p:grpSp>
          <p:nvGrpSpPr>
            <p:cNvPr id="4064" name="Google Shape;4064;p31"/>
            <p:cNvGrpSpPr/>
            <p:nvPr/>
          </p:nvGrpSpPr>
          <p:grpSpPr>
            <a:xfrm>
              <a:off x="7348353" y="2235311"/>
              <a:ext cx="1711280" cy="2515458"/>
              <a:chOff x="2095600" y="2263100"/>
              <a:chExt cx="617100" cy="907125"/>
            </a:xfrm>
          </p:grpSpPr>
          <p:sp>
            <p:nvSpPr>
              <p:cNvPr id="4065" name="Google Shape;4065;p31"/>
              <p:cNvSpPr/>
              <p:nvPr/>
            </p:nvSpPr>
            <p:spPr>
              <a:xfrm>
                <a:off x="2095600" y="2263100"/>
                <a:ext cx="617100" cy="54967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21987" extrusionOk="0">
                    <a:moveTo>
                      <a:pt x="9748" y="1"/>
                    </a:moveTo>
                    <a:cubicBezTo>
                      <a:pt x="9387" y="1"/>
                      <a:pt x="9024" y="126"/>
                      <a:pt x="8744" y="357"/>
                    </a:cubicBezTo>
                    <a:cubicBezTo>
                      <a:pt x="8358" y="682"/>
                      <a:pt x="8133" y="1244"/>
                      <a:pt x="8188" y="1747"/>
                    </a:cubicBezTo>
                    <a:cubicBezTo>
                      <a:pt x="8125" y="1583"/>
                      <a:pt x="7950" y="1474"/>
                      <a:pt x="7775" y="1469"/>
                    </a:cubicBezTo>
                    <a:cubicBezTo>
                      <a:pt x="7773" y="1469"/>
                      <a:pt x="7770" y="1469"/>
                      <a:pt x="7768" y="1469"/>
                    </a:cubicBezTo>
                    <a:cubicBezTo>
                      <a:pt x="7596" y="1469"/>
                      <a:pt x="7427" y="1564"/>
                      <a:pt x="7322" y="1705"/>
                    </a:cubicBezTo>
                    <a:cubicBezTo>
                      <a:pt x="7216" y="1848"/>
                      <a:pt x="7193" y="2004"/>
                      <a:pt x="7206" y="2179"/>
                    </a:cubicBezTo>
                    <a:cubicBezTo>
                      <a:pt x="6904" y="1937"/>
                      <a:pt x="6517" y="1813"/>
                      <a:pt x="6130" y="1813"/>
                    </a:cubicBezTo>
                    <a:cubicBezTo>
                      <a:pt x="5826" y="1813"/>
                      <a:pt x="5522" y="1890"/>
                      <a:pt x="5259" y="2046"/>
                    </a:cubicBezTo>
                    <a:cubicBezTo>
                      <a:pt x="4666" y="2404"/>
                      <a:pt x="4290" y="3148"/>
                      <a:pt x="4412" y="3831"/>
                    </a:cubicBezTo>
                    <a:cubicBezTo>
                      <a:pt x="4285" y="3729"/>
                      <a:pt x="4123" y="3681"/>
                      <a:pt x="3960" y="3681"/>
                    </a:cubicBezTo>
                    <a:cubicBezTo>
                      <a:pt x="3797" y="3681"/>
                      <a:pt x="3632" y="3729"/>
                      <a:pt x="3498" y="3820"/>
                    </a:cubicBezTo>
                    <a:cubicBezTo>
                      <a:pt x="3231" y="4003"/>
                      <a:pt x="3080" y="4334"/>
                      <a:pt x="3077" y="4657"/>
                    </a:cubicBezTo>
                    <a:cubicBezTo>
                      <a:pt x="3075" y="4986"/>
                      <a:pt x="3186" y="5261"/>
                      <a:pt x="3385" y="5518"/>
                    </a:cubicBezTo>
                    <a:cubicBezTo>
                      <a:pt x="3177" y="5448"/>
                      <a:pt x="2959" y="5414"/>
                      <a:pt x="2741" y="5414"/>
                    </a:cubicBezTo>
                    <a:cubicBezTo>
                      <a:pt x="2245" y="5414"/>
                      <a:pt x="1748" y="5588"/>
                      <a:pt x="1369" y="5910"/>
                    </a:cubicBezTo>
                    <a:cubicBezTo>
                      <a:pt x="827" y="6376"/>
                      <a:pt x="548" y="7133"/>
                      <a:pt x="665" y="7838"/>
                    </a:cubicBezTo>
                    <a:cubicBezTo>
                      <a:pt x="782" y="8545"/>
                      <a:pt x="1184" y="9146"/>
                      <a:pt x="1849" y="9411"/>
                    </a:cubicBezTo>
                    <a:cubicBezTo>
                      <a:pt x="1831" y="9407"/>
                      <a:pt x="1814" y="9405"/>
                      <a:pt x="1796" y="9405"/>
                    </a:cubicBezTo>
                    <a:cubicBezTo>
                      <a:pt x="1674" y="9405"/>
                      <a:pt x="1552" y="9497"/>
                      <a:pt x="1531" y="9622"/>
                    </a:cubicBezTo>
                    <a:cubicBezTo>
                      <a:pt x="1517" y="9733"/>
                      <a:pt x="1556" y="9860"/>
                      <a:pt x="1640" y="9918"/>
                    </a:cubicBezTo>
                    <a:lnTo>
                      <a:pt x="1640" y="9918"/>
                    </a:lnTo>
                    <a:cubicBezTo>
                      <a:pt x="1537" y="9887"/>
                      <a:pt x="1430" y="9872"/>
                      <a:pt x="1323" y="9872"/>
                    </a:cubicBezTo>
                    <a:cubicBezTo>
                      <a:pt x="1043" y="9872"/>
                      <a:pt x="760" y="9973"/>
                      <a:pt x="543" y="10152"/>
                    </a:cubicBezTo>
                    <a:cubicBezTo>
                      <a:pt x="215" y="10417"/>
                      <a:pt x="32" y="10838"/>
                      <a:pt x="16" y="11259"/>
                    </a:cubicBezTo>
                    <a:cubicBezTo>
                      <a:pt x="0" y="11677"/>
                      <a:pt x="138" y="12098"/>
                      <a:pt x="371" y="12451"/>
                    </a:cubicBezTo>
                    <a:cubicBezTo>
                      <a:pt x="654" y="12882"/>
                      <a:pt x="1041" y="13224"/>
                      <a:pt x="1523" y="13409"/>
                    </a:cubicBezTo>
                    <a:cubicBezTo>
                      <a:pt x="1514" y="13409"/>
                      <a:pt x="1506" y="13408"/>
                      <a:pt x="1498" y="13408"/>
                    </a:cubicBezTo>
                    <a:cubicBezTo>
                      <a:pt x="1252" y="13408"/>
                      <a:pt x="1049" y="13629"/>
                      <a:pt x="970" y="13862"/>
                    </a:cubicBezTo>
                    <a:cubicBezTo>
                      <a:pt x="864" y="14175"/>
                      <a:pt x="917" y="14532"/>
                      <a:pt x="1105" y="14799"/>
                    </a:cubicBezTo>
                    <a:cubicBezTo>
                      <a:pt x="1293" y="15067"/>
                      <a:pt x="1531" y="15178"/>
                      <a:pt x="1859" y="15181"/>
                    </a:cubicBezTo>
                    <a:cubicBezTo>
                      <a:pt x="1314" y="15496"/>
                      <a:pt x="993" y="16147"/>
                      <a:pt x="1038" y="16780"/>
                    </a:cubicBezTo>
                    <a:cubicBezTo>
                      <a:pt x="1086" y="17408"/>
                      <a:pt x="1475" y="17996"/>
                      <a:pt x="2021" y="18316"/>
                    </a:cubicBezTo>
                    <a:cubicBezTo>
                      <a:pt x="2469" y="18577"/>
                      <a:pt x="2968" y="18649"/>
                      <a:pt x="3479" y="18649"/>
                    </a:cubicBezTo>
                    <a:cubicBezTo>
                      <a:pt x="3732" y="18649"/>
                      <a:pt x="3988" y="18631"/>
                      <a:pt x="4243" y="18610"/>
                    </a:cubicBezTo>
                    <a:lnTo>
                      <a:pt x="4243" y="18610"/>
                    </a:lnTo>
                    <a:cubicBezTo>
                      <a:pt x="4084" y="19201"/>
                      <a:pt x="4362" y="19879"/>
                      <a:pt x="4889" y="20186"/>
                    </a:cubicBezTo>
                    <a:cubicBezTo>
                      <a:pt x="5103" y="20310"/>
                      <a:pt x="5344" y="20371"/>
                      <a:pt x="5584" y="20371"/>
                    </a:cubicBezTo>
                    <a:cubicBezTo>
                      <a:pt x="5936" y="20371"/>
                      <a:pt x="6286" y="20240"/>
                      <a:pt x="6544" y="19987"/>
                    </a:cubicBezTo>
                    <a:lnTo>
                      <a:pt x="6544" y="19987"/>
                    </a:lnTo>
                    <a:cubicBezTo>
                      <a:pt x="6480" y="20294"/>
                      <a:pt x="6650" y="20633"/>
                      <a:pt x="6930" y="20768"/>
                    </a:cubicBezTo>
                    <a:cubicBezTo>
                      <a:pt x="7020" y="20811"/>
                      <a:pt x="7118" y="20832"/>
                      <a:pt x="7216" y="20832"/>
                    </a:cubicBezTo>
                    <a:cubicBezTo>
                      <a:pt x="7426" y="20832"/>
                      <a:pt x="7637" y="20738"/>
                      <a:pt x="7773" y="20572"/>
                    </a:cubicBezTo>
                    <a:cubicBezTo>
                      <a:pt x="7807" y="20988"/>
                      <a:pt x="8043" y="21380"/>
                      <a:pt x="8390" y="21610"/>
                    </a:cubicBezTo>
                    <a:cubicBezTo>
                      <a:pt x="8620" y="21760"/>
                      <a:pt x="8894" y="21839"/>
                      <a:pt x="9167" y="21839"/>
                    </a:cubicBezTo>
                    <a:cubicBezTo>
                      <a:pt x="9309" y="21839"/>
                      <a:pt x="9451" y="21818"/>
                      <a:pt x="9586" y="21775"/>
                    </a:cubicBezTo>
                    <a:cubicBezTo>
                      <a:pt x="9833" y="21695"/>
                      <a:pt x="9978" y="21547"/>
                      <a:pt x="10031" y="21293"/>
                    </a:cubicBezTo>
                    <a:cubicBezTo>
                      <a:pt x="10071" y="21563"/>
                      <a:pt x="10288" y="21798"/>
                      <a:pt x="10553" y="21881"/>
                    </a:cubicBezTo>
                    <a:cubicBezTo>
                      <a:pt x="10630" y="21904"/>
                      <a:pt x="10710" y="21916"/>
                      <a:pt x="10790" y="21916"/>
                    </a:cubicBezTo>
                    <a:cubicBezTo>
                      <a:pt x="10985" y="21916"/>
                      <a:pt x="11181" y="21848"/>
                      <a:pt x="11337" y="21730"/>
                    </a:cubicBezTo>
                    <a:cubicBezTo>
                      <a:pt x="11554" y="21560"/>
                      <a:pt x="11739" y="21266"/>
                      <a:pt x="11776" y="20991"/>
                    </a:cubicBezTo>
                    <a:cubicBezTo>
                      <a:pt x="11978" y="21253"/>
                      <a:pt x="12203" y="21499"/>
                      <a:pt x="12478" y="21685"/>
                    </a:cubicBezTo>
                    <a:cubicBezTo>
                      <a:pt x="12745" y="21864"/>
                      <a:pt x="13057" y="21987"/>
                      <a:pt x="13378" y="21987"/>
                    </a:cubicBezTo>
                    <a:cubicBezTo>
                      <a:pt x="13388" y="21987"/>
                      <a:pt x="13398" y="21987"/>
                      <a:pt x="13408" y="21986"/>
                    </a:cubicBezTo>
                    <a:cubicBezTo>
                      <a:pt x="13778" y="21976"/>
                      <a:pt x="14144" y="21798"/>
                      <a:pt x="14374" y="21510"/>
                    </a:cubicBezTo>
                    <a:cubicBezTo>
                      <a:pt x="14607" y="21221"/>
                      <a:pt x="14703" y="20829"/>
                      <a:pt x="14634" y="20464"/>
                    </a:cubicBezTo>
                    <a:lnTo>
                      <a:pt x="14634" y="20464"/>
                    </a:lnTo>
                    <a:cubicBezTo>
                      <a:pt x="14817" y="20869"/>
                      <a:pt x="15108" y="21335"/>
                      <a:pt x="15473" y="21560"/>
                    </a:cubicBezTo>
                    <a:cubicBezTo>
                      <a:pt x="15626" y="21649"/>
                      <a:pt x="15803" y="21726"/>
                      <a:pt x="15981" y="21726"/>
                    </a:cubicBezTo>
                    <a:cubicBezTo>
                      <a:pt x="16004" y="21726"/>
                      <a:pt x="16027" y="21724"/>
                      <a:pt x="16051" y="21722"/>
                    </a:cubicBezTo>
                    <a:cubicBezTo>
                      <a:pt x="16292" y="21692"/>
                      <a:pt x="16498" y="21512"/>
                      <a:pt x="16585" y="21287"/>
                    </a:cubicBezTo>
                    <a:cubicBezTo>
                      <a:pt x="16676" y="21062"/>
                      <a:pt x="16686" y="20858"/>
                      <a:pt x="16596" y="20633"/>
                    </a:cubicBezTo>
                    <a:lnTo>
                      <a:pt x="16596" y="20633"/>
                    </a:lnTo>
                    <a:cubicBezTo>
                      <a:pt x="16890" y="20840"/>
                      <a:pt x="17202" y="21036"/>
                      <a:pt x="17549" y="21139"/>
                    </a:cubicBezTo>
                    <a:cubicBezTo>
                      <a:pt x="17697" y="21183"/>
                      <a:pt x="17852" y="21207"/>
                      <a:pt x="18007" y="21207"/>
                    </a:cubicBezTo>
                    <a:cubicBezTo>
                      <a:pt x="18216" y="21207"/>
                      <a:pt x="18422" y="21163"/>
                      <a:pt x="18603" y="21062"/>
                    </a:cubicBezTo>
                    <a:cubicBezTo>
                      <a:pt x="18921" y="20885"/>
                      <a:pt x="19085" y="20506"/>
                      <a:pt x="19014" y="20151"/>
                    </a:cubicBezTo>
                    <a:lnTo>
                      <a:pt x="19014" y="20151"/>
                    </a:lnTo>
                    <a:cubicBezTo>
                      <a:pt x="19159" y="20163"/>
                      <a:pt x="19310" y="20173"/>
                      <a:pt x="19459" y="20173"/>
                    </a:cubicBezTo>
                    <a:cubicBezTo>
                      <a:pt x="19765" y="20173"/>
                      <a:pt x="20066" y="20129"/>
                      <a:pt x="20314" y="19958"/>
                    </a:cubicBezTo>
                    <a:cubicBezTo>
                      <a:pt x="20701" y="19685"/>
                      <a:pt x="20833" y="19142"/>
                      <a:pt x="20611" y="18727"/>
                    </a:cubicBezTo>
                    <a:lnTo>
                      <a:pt x="20611" y="18727"/>
                    </a:lnTo>
                    <a:cubicBezTo>
                      <a:pt x="20748" y="18795"/>
                      <a:pt x="20901" y="18828"/>
                      <a:pt x="21054" y="18828"/>
                    </a:cubicBezTo>
                    <a:cubicBezTo>
                      <a:pt x="21263" y="18828"/>
                      <a:pt x="21471" y="18766"/>
                      <a:pt x="21641" y="18647"/>
                    </a:cubicBezTo>
                    <a:cubicBezTo>
                      <a:pt x="21935" y="18438"/>
                      <a:pt x="22104" y="18059"/>
                      <a:pt x="22062" y="17702"/>
                    </a:cubicBezTo>
                    <a:cubicBezTo>
                      <a:pt x="22019" y="17344"/>
                      <a:pt x="21829" y="17040"/>
                      <a:pt x="21495" y="16905"/>
                    </a:cubicBezTo>
                    <a:cubicBezTo>
                      <a:pt x="21879" y="16894"/>
                      <a:pt x="22271" y="16807"/>
                      <a:pt x="22597" y="16608"/>
                    </a:cubicBezTo>
                    <a:cubicBezTo>
                      <a:pt x="22928" y="16410"/>
                      <a:pt x="23193" y="16086"/>
                      <a:pt x="23283" y="15713"/>
                    </a:cubicBezTo>
                    <a:cubicBezTo>
                      <a:pt x="23373" y="15340"/>
                      <a:pt x="23306" y="14945"/>
                      <a:pt x="23018" y="14688"/>
                    </a:cubicBezTo>
                    <a:lnTo>
                      <a:pt x="23018" y="14688"/>
                    </a:lnTo>
                    <a:cubicBezTo>
                      <a:pt x="23143" y="14753"/>
                      <a:pt x="23283" y="14784"/>
                      <a:pt x="23424" y="14784"/>
                    </a:cubicBezTo>
                    <a:cubicBezTo>
                      <a:pt x="23673" y="14784"/>
                      <a:pt x="23926" y="14689"/>
                      <a:pt x="24114" y="14521"/>
                    </a:cubicBezTo>
                    <a:cubicBezTo>
                      <a:pt x="24405" y="14259"/>
                      <a:pt x="24540" y="13846"/>
                      <a:pt x="24511" y="13457"/>
                    </a:cubicBezTo>
                    <a:cubicBezTo>
                      <a:pt x="24482" y="13065"/>
                      <a:pt x="24209" y="12787"/>
                      <a:pt x="23953" y="12490"/>
                    </a:cubicBezTo>
                    <a:cubicBezTo>
                      <a:pt x="24178" y="12443"/>
                      <a:pt x="24363" y="12281"/>
                      <a:pt x="24469" y="12080"/>
                    </a:cubicBezTo>
                    <a:cubicBezTo>
                      <a:pt x="24575" y="11876"/>
                      <a:pt x="24601" y="11643"/>
                      <a:pt x="24577" y="11418"/>
                    </a:cubicBezTo>
                    <a:cubicBezTo>
                      <a:pt x="24538" y="11029"/>
                      <a:pt x="24329" y="10698"/>
                      <a:pt x="24035" y="10441"/>
                    </a:cubicBezTo>
                    <a:cubicBezTo>
                      <a:pt x="24458" y="10221"/>
                      <a:pt x="24683" y="9678"/>
                      <a:pt x="24535" y="9225"/>
                    </a:cubicBezTo>
                    <a:cubicBezTo>
                      <a:pt x="24402" y="8825"/>
                      <a:pt x="23978" y="8580"/>
                      <a:pt x="23556" y="8580"/>
                    </a:cubicBezTo>
                    <a:cubicBezTo>
                      <a:pt x="23501" y="8580"/>
                      <a:pt x="23446" y="8584"/>
                      <a:pt x="23391" y="8592"/>
                    </a:cubicBezTo>
                    <a:cubicBezTo>
                      <a:pt x="23664" y="8126"/>
                      <a:pt x="23873" y="7613"/>
                      <a:pt x="23915" y="7075"/>
                    </a:cubicBezTo>
                    <a:cubicBezTo>
                      <a:pt x="23958" y="6535"/>
                      <a:pt x="23823" y="5968"/>
                      <a:pt x="23468" y="5560"/>
                    </a:cubicBezTo>
                    <a:cubicBezTo>
                      <a:pt x="23189" y="5242"/>
                      <a:pt x="22791" y="5043"/>
                      <a:pt x="22381" y="5043"/>
                    </a:cubicBezTo>
                    <a:cubicBezTo>
                      <a:pt x="22270" y="5043"/>
                      <a:pt x="22157" y="5058"/>
                      <a:pt x="22046" y="5089"/>
                    </a:cubicBezTo>
                    <a:cubicBezTo>
                      <a:pt x="22252" y="4758"/>
                      <a:pt x="22250" y="4308"/>
                      <a:pt x="22035" y="3982"/>
                    </a:cubicBezTo>
                    <a:cubicBezTo>
                      <a:pt x="21849" y="3701"/>
                      <a:pt x="21493" y="3514"/>
                      <a:pt x="21151" y="3514"/>
                    </a:cubicBezTo>
                    <a:cubicBezTo>
                      <a:pt x="21100" y="3514"/>
                      <a:pt x="21050" y="3518"/>
                      <a:pt x="21000" y="3526"/>
                    </a:cubicBezTo>
                    <a:cubicBezTo>
                      <a:pt x="21100" y="3169"/>
                      <a:pt x="20907" y="2751"/>
                      <a:pt x="20568" y="2602"/>
                    </a:cubicBezTo>
                    <a:cubicBezTo>
                      <a:pt x="20478" y="2563"/>
                      <a:pt x="20378" y="2545"/>
                      <a:pt x="20275" y="2545"/>
                    </a:cubicBezTo>
                    <a:cubicBezTo>
                      <a:pt x="20011" y="2545"/>
                      <a:pt x="19731" y="2666"/>
                      <a:pt x="19576" y="2867"/>
                    </a:cubicBezTo>
                    <a:lnTo>
                      <a:pt x="19576" y="2867"/>
                    </a:lnTo>
                    <a:cubicBezTo>
                      <a:pt x="19850" y="2444"/>
                      <a:pt x="19866" y="1865"/>
                      <a:pt x="19612" y="1429"/>
                    </a:cubicBezTo>
                    <a:cubicBezTo>
                      <a:pt x="19370" y="1018"/>
                      <a:pt x="18896" y="753"/>
                      <a:pt x="18420" y="753"/>
                    </a:cubicBezTo>
                    <a:cubicBezTo>
                      <a:pt x="18372" y="753"/>
                      <a:pt x="18323" y="756"/>
                      <a:pt x="18275" y="762"/>
                    </a:cubicBezTo>
                    <a:cubicBezTo>
                      <a:pt x="17695" y="828"/>
                      <a:pt x="17152" y="1289"/>
                      <a:pt x="17112" y="1871"/>
                    </a:cubicBezTo>
                    <a:cubicBezTo>
                      <a:pt x="17075" y="1450"/>
                      <a:pt x="16718" y="1082"/>
                      <a:pt x="16302" y="1029"/>
                    </a:cubicBezTo>
                    <a:cubicBezTo>
                      <a:pt x="16267" y="1025"/>
                      <a:pt x="16232" y="1023"/>
                      <a:pt x="16197" y="1023"/>
                    </a:cubicBezTo>
                    <a:cubicBezTo>
                      <a:pt x="15807" y="1023"/>
                      <a:pt x="15396" y="1272"/>
                      <a:pt x="15272" y="1636"/>
                    </a:cubicBezTo>
                    <a:cubicBezTo>
                      <a:pt x="15256" y="1376"/>
                      <a:pt x="15240" y="1117"/>
                      <a:pt x="15126" y="884"/>
                    </a:cubicBezTo>
                    <a:cubicBezTo>
                      <a:pt x="15018" y="659"/>
                      <a:pt x="14794" y="470"/>
                      <a:pt x="14548" y="470"/>
                    </a:cubicBezTo>
                    <a:cubicBezTo>
                      <a:pt x="14541" y="470"/>
                      <a:pt x="14535" y="470"/>
                      <a:pt x="14528" y="471"/>
                    </a:cubicBezTo>
                    <a:cubicBezTo>
                      <a:pt x="14332" y="476"/>
                      <a:pt x="14160" y="595"/>
                      <a:pt x="14025" y="738"/>
                    </a:cubicBezTo>
                    <a:cubicBezTo>
                      <a:pt x="13892" y="878"/>
                      <a:pt x="13816" y="1032"/>
                      <a:pt x="13739" y="1209"/>
                    </a:cubicBezTo>
                    <a:cubicBezTo>
                      <a:pt x="13630" y="632"/>
                      <a:pt x="13085" y="169"/>
                      <a:pt x="12499" y="153"/>
                    </a:cubicBezTo>
                    <a:cubicBezTo>
                      <a:pt x="12488" y="153"/>
                      <a:pt x="12476" y="152"/>
                      <a:pt x="12465" y="152"/>
                    </a:cubicBezTo>
                    <a:cubicBezTo>
                      <a:pt x="11890" y="152"/>
                      <a:pt x="11350" y="537"/>
                      <a:pt x="11215" y="1096"/>
                    </a:cubicBezTo>
                    <a:cubicBezTo>
                      <a:pt x="11064" y="608"/>
                      <a:pt x="10664" y="208"/>
                      <a:pt x="10177" y="63"/>
                    </a:cubicBezTo>
                    <a:cubicBezTo>
                      <a:pt x="10038" y="21"/>
                      <a:pt x="9893" y="1"/>
                      <a:pt x="9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6" name="Google Shape;4066;p31"/>
              <p:cNvSpPr/>
              <p:nvPr/>
            </p:nvSpPr>
            <p:spPr>
              <a:xfrm>
                <a:off x="2366225" y="2596275"/>
                <a:ext cx="292125" cy="573950"/>
              </a:xfrm>
              <a:custGeom>
                <a:avLst/>
                <a:gdLst/>
                <a:ahLst/>
                <a:cxnLst/>
                <a:rect l="l" t="t" r="r" b="b"/>
                <a:pathLst>
                  <a:path w="11685" h="22958" extrusionOk="0">
                    <a:moveTo>
                      <a:pt x="6046" y="0"/>
                    </a:moveTo>
                    <a:cubicBezTo>
                      <a:pt x="5845" y="792"/>
                      <a:pt x="5639" y="1578"/>
                      <a:pt x="5437" y="2370"/>
                    </a:cubicBezTo>
                    <a:cubicBezTo>
                      <a:pt x="5342" y="2752"/>
                      <a:pt x="5231" y="3146"/>
                      <a:pt x="4963" y="3429"/>
                    </a:cubicBezTo>
                    <a:cubicBezTo>
                      <a:pt x="4713" y="3694"/>
                      <a:pt x="4360" y="3810"/>
                      <a:pt x="3995" y="3810"/>
                    </a:cubicBezTo>
                    <a:cubicBezTo>
                      <a:pt x="3673" y="3810"/>
                      <a:pt x="3342" y="3719"/>
                      <a:pt x="3065" y="3559"/>
                    </a:cubicBezTo>
                    <a:cubicBezTo>
                      <a:pt x="2472" y="3218"/>
                      <a:pt x="2050" y="2516"/>
                      <a:pt x="1659" y="1954"/>
                    </a:cubicBezTo>
                    <a:cubicBezTo>
                      <a:pt x="1261" y="2569"/>
                      <a:pt x="695" y="3069"/>
                      <a:pt x="1" y="3308"/>
                    </a:cubicBezTo>
                    <a:cubicBezTo>
                      <a:pt x="1547" y="4491"/>
                      <a:pt x="2765" y="6033"/>
                      <a:pt x="3690" y="7748"/>
                    </a:cubicBezTo>
                    <a:cubicBezTo>
                      <a:pt x="4010" y="8342"/>
                      <a:pt x="4296" y="8961"/>
                      <a:pt x="4542" y="9589"/>
                    </a:cubicBezTo>
                    <a:cubicBezTo>
                      <a:pt x="4654" y="9862"/>
                      <a:pt x="4752" y="10132"/>
                      <a:pt x="4847" y="10410"/>
                    </a:cubicBezTo>
                    <a:cubicBezTo>
                      <a:pt x="5064" y="11032"/>
                      <a:pt x="5244" y="11665"/>
                      <a:pt x="5398" y="12301"/>
                    </a:cubicBezTo>
                    <a:cubicBezTo>
                      <a:pt x="5429" y="12449"/>
                      <a:pt x="5464" y="12595"/>
                      <a:pt x="5496" y="12745"/>
                    </a:cubicBezTo>
                    <a:cubicBezTo>
                      <a:pt x="5567" y="13069"/>
                      <a:pt x="5633" y="13397"/>
                      <a:pt x="5689" y="13725"/>
                    </a:cubicBezTo>
                    <a:cubicBezTo>
                      <a:pt x="5840" y="14591"/>
                      <a:pt x="5951" y="15465"/>
                      <a:pt x="6023" y="16347"/>
                    </a:cubicBezTo>
                    <a:cubicBezTo>
                      <a:pt x="6044" y="16572"/>
                      <a:pt x="6060" y="16797"/>
                      <a:pt x="6073" y="17022"/>
                    </a:cubicBezTo>
                    <a:cubicBezTo>
                      <a:pt x="6110" y="17546"/>
                      <a:pt x="6131" y="18076"/>
                      <a:pt x="6144" y="18606"/>
                    </a:cubicBezTo>
                    <a:cubicBezTo>
                      <a:pt x="6184" y="20049"/>
                      <a:pt x="6158" y="21500"/>
                      <a:pt x="6115" y="22941"/>
                    </a:cubicBezTo>
                    <a:cubicBezTo>
                      <a:pt x="6259" y="22946"/>
                      <a:pt x="6402" y="22949"/>
                      <a:pt x="6545" y="22949"/>
                    </a:cubicBezTo>
                    <a:cubicBezTo>
                      <a:pt x="6920" y="22949"/>
                      <a:pt x="7294" y="22934"/>
                      <a:pt x="7669" y="22934"/>
                    </a:cubicBezTo>
                    <a:cubicBezTo>
                      <a:pt x="7801" y="22934"/>
                      <a:pt x="7932" y="22936"/>
                      <a:pt x="8064" y="22941"/>
                    </a:cubicBezTo>
                    <a:cubicBezTo>
                      <a:pt x="8332" y="22948"/>
                      <a:pt x="8599" y="22957"/>
                      <a:pt x="8865" y="22957"/>
                    </a:cubicBezTo>
                    <a:cubicBezTo>
                      <a:pt x="9239" y="22957"/>
                      <a:pt x="9612" y="22939"/>
                      <a:pt x="9982" y="22874"/>
                    </a:cubicBezTo>
                    <a:cubicBezTo>
                      <a:pt x="10614" y="22761"/>
                      <a:pt x="11239" y="22377"/>
                      <a:pt x="11684" y="21916"/>
                    </a:cubicBezTo>
                    <a:cubicBezTo>
                      <a:pt x="11586" y="20245"/>
                      <a:pt x="10800" y="18788"/>
                      <a:pt x="9899" y="17398"/>
                    </a:cubicBezTo>
                    <a:cubicBezTo>
                      <a:pt x="9648" y="17012"/>
                      <a:pt x="9386" y="16628"/>
                      <a:pt x="9124" y="16246"/>
                    </a:cubicBezTo>
                    <a:cubicBezTo>
                      <a:pt x="8869" y="15873"/>
                      <a:pt x="8631" y="15489"/>
                      <a:pt x="8406" y="15097"/>
                    </a:cubicBezTo>
                    <a:cubicBezTo>
                      <a:pt x="8191" y="14724"/>
                      <a:pt x="7993" y="14342"/>
                      <a:pt x="7807" y="13956"/>
                    </a:cubicBezTo>
                    <a:cubicBezTo>
                      <a:pt x="7609" y="13540"/>
                      <a:pt x="7426" y="13119"/>
                      <a:pt x="7262" y="12687"/>
                    </a:cubicBezTo>
                    <a:cubicBezTo>
                      <a:pt x="7053" y="12144"/>
                      <a:pt x="6867" y="11594"/>
                      <a:pt x="6714" y="11032"/>
                    </a:cubicBezTo>
                    <a:cubicBezTo>
                      <a:pt x="6605" y="10643"/>
                      <a:pt x="6510" y="10246"/>
                      <a:pt x="6430" y="9848"/>
                    </a:cubicBezTo>
                    <a:cubicBezTo>
                      <a:pt x="6343" y="9422"/>
                      <a:pt x="6274" y="8990"/>
                      <a:pt x="6219" y="8561"/>
                    </a:cubicBezTo>
                    <a:cubicBezTo>
                      <a:pt x="6219" y="8548"/>
                      <a:pt x="6216" y="8538"/>
                      <a:pt x="6216" y="8527"/>
                    </a:cubicBezTo>
                    <a:cubicBezTo>
                      <a:pt x="6139" y="7931"/>
                      <a:pt x="6102" y="7330"/>
                      <a:pt x="6099" y="6726"/>
                    </a:cubicBezTo>
                    <a:cubicBezTo>
                      <a:pt x="6084" y="4579"/>
                      <a:pt x="6497" y="2423"/>
                      <a:pt x="7228" y="405"/>
                    </a:cubicBezTo>
                    <a:cubicBezTo>
                      <a:pt x="6825" y="273"/>
                      <a:pt x="6446" y="133"/>
                      <a:pt x="60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7" name="Google Shape;4067;p31"/>
              <p:cNvSpPr/>
              <p:nvPr/>
            </p:nvSpPr>
            <p:spPr>
              <a:xfrm>
                <a:off x="2366100" y="2596275"/>
                <a:ext cx="180700" cy="19372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7749" extrusionOk="0">
                    <a:moveTo>
                      <a:pt x="6044" y="0"/>
                    </a:moveTo>
                    <a:cubicBezTo>
                      <a:pt x="5842" y="792"/>
                      <a:pt x="5638" y="1578"/>
                      <a:pt x="5434" y="2370"/>
                    </a:cubicBezTo>
                    <a:cubicBezTo>
                      <a:pt x="5339" y="2752"/>
                      <a:pt x="5231" y="3146"/>
                      <a:pt x="4963" y="3429"/>
                    </a:cubicBezTo>
                    <a:cubicBezTo>
                      <a:pt x="4713" y="3694"/>
                      <a:pt x="4359" y="3810"/>
                      <a:pt x="3994" y="3810"/>
                    </a:cubicBezTo>
                    <a:cubicBezTo>
                      <a:pt x="3672" y="3810"/>
                      <a:pt x="3340" y="3719"/>
                      <a:pt x="3062" y="3559"/>
                    </a:cubicBezTo>
                    <a:cubicBezTo>
                      <a:pt x="2469" y="3218"/>
                      <a:pt x="2050" y="2516"/>
                      <a:pt x="1658" y="1954"/>
                    </a:cubicBezTo>
                    <a:cubicBezTo>
                      <a:pt x="1261" y="2569"/>
                      <a:pt x="692" y="3069"/>
                      <a:pt x="1" y="3308"/>
                    </a:cubicBezTo>
                    <a:cubicBezTo>
                      <a:pt x="1547" y="4491"/>
                      <a:pt x="2765" y="6033"/>
                      <a:pt x="3687" y="7748"/>
                    </a:cubicBezTo>
                    <a:cubicBezTo>
                      <a:pt x="3867" y="7267"/>
                      <a:pt x="4208" y="6843"/>
                      <a:pt x="4680" y="6655"/>
                    </a:cubicBezTo>
                    <a:cubicBezTo>
                      <a:pt x="4870" y="6579"/>
                      <a:pt x="5071" y="6545"/>
                      <a:pt x="5272" y="6545"/>
                    </a:cubicBezTo>
                    <a:cubicBezTo>
                      <a:pt x="5552" y="6545"/>
                      <a:pt x="5835" y="6611"/>
                      <a:pt x="6096" y="6724"/>
                    </a:cubicBezTo>
                    <a:cubicBezTo>
                      <a:pt x="6081" y="4576"/>
                      <a:pt x="6494" y="2420"/>
                      <a:pt x="7227" y="400"/>
                    </a:cubicBezTo>
                    <a:cubicBezTo>
                      <a:pt x="6825" y="268"/>
                      <a:pt x="6449" y="130"/>
                      <a:pt x="6044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8" name="Google Shape;4068;p31"/>
              <p:cNvSpPr/>
              <p:nvPr/>
            </p:nvSpPr>
            <p:spPr>
              <a:xfrm>
                <a:off x="2519100" y="3030875"/>
                <a:ext cx="139250" cy="13935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74" extrusionOk="0">
                    <a:moveTo>
                      <a:pt x="3771" y="1"/>
                    </a:moveTo>
                    <a:cubicBezTo>
                      <a:pt x="3716" y="184"/>
                      <a:pt x="3636" y="358"/>
                      <a:pt x="3536" y="525"/>
                    </a:cubicBezTo>
                    <a:cubicBezTo>
                      <a:pt x="3103" y="1229"/>
                      <a:pt x="2290" y="1678"/>
                      <a:pt x="1468" y="1678"/>
                    </a:cubicBezTo>
                    <a:cubicBezTo>
                      <a:pt x="1414" y="1678"/>
                      <a:pt x="1360" y="1676"/>
                      <a:pt x="1306" y="1672"/>
                    </a:cubicBezTo>
                    <a:cubicBezTo>
                      <a:pt x="842" y="1640"/>
                      <a:pt x="411" y="1473"/>
                      <a:pt x="29" y="1222"/>
                    </a:cubicBezTo>
                    <a:lnTo>
                      <a:pt x="29" y="1222"/>
                    </a:lnTo>
                    <a:cubicBezTo>
                      <a:pt x="69" y="2665"/>
                      <a:pt x="43" y="4116"/>
                      <a:pt x="0" y="5557"/>
                    </a:cubicBezTo>
                    <a:cubicBezTo>
                      <a:pt x="144" y="5562"/>
                      <a:pt x="287" y="5565"/>
                      <a:pt x="430" y="5565"/>
                    </a:cubicBezTo>
                    <a:cubicBezTo>
                      <a:pt x="805" y="5565"/>
                      <a:pt x="1179" y="5550"/>
                      <a:pt x="1554" y="5550"/>
                    </a:cubicBezTo>
                    <a:cubicBezTo>
                      <a:pt x="1686" y="5550"/>
                      <a:pt x="1817" y="5552"/>
                      <a:pt x="1949" y="5557"/>
                    </a:cubicBezTo>
                    <a:cubicBezTo>
                      <a:pt x="2217" y="5564"/>
                      <a:pt x="2484" y="5573"/>
                      <a:pt x="2750" y="5573"/>
                    </a:cubicBezTo>
                    <a:cubicBezTo>
                      <a:pt x="3124" y="5573"/>
                      <a:pt x="3497" y="5555"/>
                      <a:pt x="3867" y="5490"/>
                    </a:cubicBezTo>
                    <a:cubicBezTo>
                      <a:pt x="4499" y="5377"/>
                      <a:pt x="5124" y="4993"/>
                      <a:pt x="5569" y="4532"/>
                    </a:cubicBezTo>
                    <a:cubicBezTo>
                      <a:pt x="5471" y="2861"/>
                      <a:pt x="4685" y="1404"/>
                      <a:pt x="3771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1"/>
              <p:cNvSpPr/>
              <p:nvPr/>
            </p:nvSpPr>
            <p:spPr>
              <a:xfrm>
                <a:off x="2479700" y="2809450"/>
                <a:ext cx="4702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83" extrusionOk="0">
                    <a:moveTo>
                      <a:pt x="1669" y="0"/>
                    </a:moveTo>
                    <a:cubicBezTo>
                      <a:pt x="1592" y="95"/>
                      <a:pt x="1523" y="209"/>
                      <a:pt x="1454" y="305"/>
                    </a:cubicBezTo>
                    <a:cubicBezTo>
                      <a:pt x="1126" y="765"/>
                      <a:pt x="578" y="1017"/>
                      <a:pt x="1" y="1062"/>
                    </a:cubicBezTo>
                    <a:cubicBezTo>
                      <a:pt x="109" y="1335"/>
                      <a:pt x="210" y="1605"/>
                      <a:pt x="305" y="1883"/>
                    </a:cubicBezTo>
                    <a:cubicBezTo>
                      <a:pt x="869" y="1848"/>
                      <a:pt x="1431" y="1650"/>
                      <a:pt x="1881" y="1319"/>
                    </a:cubicBezTo>
                    <a:cubicBezTo>
                      <a:pt x="1796" y="890"/>
                      <a:pt x="1725" y="461"/>
                      <a:pt x="1672" y="32"/>
                    </a:cubicBezTo>
                    <a:cubicBezTo>
                      <a:pt x="1672" y="19"/>
                      <a:pt x="1669" y="11"/>
                      <a:pt x="1669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1"/>
              <p:cNvSpPr/>
              <p:nvPr/>
            </p:nvSpPr>
            <p:spPr>
              <a:xfrm>
                <a:off x="2503725" y="2872000"/>
                <a:ext cx="43850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691" extrusionOk="0">
                    <a:moveTo>
                      <a:pt x="1208" y="0"/>
                    </a:moveTo>
                    <a:cubicBezTo>
                      <a:pt x="1055" y="440"/>
                      <a:pt x="825" y="851"/>
                      <a:pt x="531" y="1213"/>
                    </a:cubicBezTo>
                    <a:cubicBezTo>
                      <a:pt x="374" y="1399"/>
                      <a:pt x="200" y="1573"/>
                      <a:pt x="1" y="1711"/>
                    </a:cubicBezTo>
                    <a:lnTo>
                      <a:pt x="192" y="2691"/>
                    </a:lnTo>
                    <a:cubicBezTo>
                      <a:pt x="218" y="2686"/>
                      <a:pt x="245" y="2675"/>
                      <a:pt x="271" y="2664"/>
                    </a:cubicBezTo>
                    <a:cubicBezTo>
                      <a:pt x="835" y="2466"/>
                      <a:pt x="1399" y="2132"/>
                      <a:pt x="1754" y="1656"/>
                    </a:cubicBezTo>
                    <a:cubicBezTo>
                      <a:pt x="1545" y="1113"/>
                      <a:pt x="1359" y="559"/>
                      <a:pt x="1208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1"/>
              <p:cNvSpPr/>
              <p:nvPr/>
            </p:nvSpPr>
            <p:spPr>
              <a:xfrm>
                <a:off x="2516850" y="2945025"/>
                <a:ext cx="59200" cy="76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073" extrusionOk="0">
                    <a:moveTo>
                      <a:pt x="1772" y="0"/>
                    </a:moveTo>
                    <a:cubicBezTo>
                      <a:pt x="1610" y="556"/>
                      <a:pt x="1380" y="1089"/>
                      <a:pt x="1030" y="1544"/>
                    </a:cubicBezTo>
                    <a:cubicBezTo>
                      <a:pt x="763" y="1888"/>
                      <a:pt x="403" y="2198"/>
                      <a:pt x="0" y="2397"/>
                    </a:cubicBezTo>
                    <a:cubicBezTo>
                      <a:pt x="21" y="2622"/>
                      <a:pt x="37" y="2847"/>
                      <a:pt x="51" y="3072"/>
                    </a:cubicBezTo>
                    <a:cubicBezTo>
                      <a:pt x="525" y="2948"/>
                      <a:pt x="975" y="2731"/>
                      <a:pt x="1359" y="2429"/>
                    </a:cubicBezTo>
                    <a:cubicBezTo>
                      <a:pt x="1788" y="2087"/>
                      <a:pt x="2137" y="1637"/>
                      <a:pt x="2368" y="1139"/>
                    </a:cubicBezTo>
                    <a:cubicBezTo>
                      <a:pt x="2156" y="763"/>
                      <a:pt x="1957" y="387"/>
                      <a:pt x="1772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2" name="Google Shape;4072;p31"/>
              <p:cNvSpPr/>
              <p:nvPr/>
            </p:nvSpPr>
            <p:spPr>
              <a:xfrm>
                <a:off x="2171925" y="2372025"/>
                <a:ext cx="489675" cy="403925"/>
              </a:xfrm>
              <a:custGeom>
                <a:avLst/>
                <a:gdLst/>
                <a:ahLst/>
                <a:cxnLst/>
                <a:rect l="l" t="t" r="r" b="b"/>
                <a:pathLst>
                  <a:path w="19587" h="16157" extrusionOk="0">
                    <a:moveTo>
                      <a:pt x="7593" y="1"/>
                    </a:moveTo>
                    <a:cubicBezTo>
                      <a:pt x="7018" y="1"/>
                      <a:pt x="6440" y="232"/>
                      <a:pt x="6038" y="647"/>
                    </a:cubicBezTo>
                    <a:cubicBezTo>
                      <a:pt x="5498" y="1209"/>
                      <a:pt x="5331" y="2029"/>
                      <a:pt x="5583" y="2763"/>
                    </a:cubicBezTo>
                    <a:cubicBezTo>
                      <a:pt x="5487" y="2549"/>
                      <a:pt x="5250" y="2420"/>
                      <a:pt x="5018" y="2420"/>
                    </a:cubicBezTo>
                    <a:cubicBezTo>
                      <a:pt x="4930" y="2420"/>
                      <a:pt x="4843" y="2438"/>
                      <a:pt x="4765" y="2477"/>
                    </a:cubicBezTo>
                    <a:cubicBezTo>
                      <a:pt x="4517" y="2597"/>
                      <a:pt x="4318" y="2946"/>
                      <a:pt x="4365" y="3224"/>
                    </a:cubicBezTo>
                    <a:lnTo>
                      <a:pt x="4365" y="3224"/>
                    </a:lnTo>
                    <a:cubicBezTo>
                      <a:pt x="4248" y="2964"/>
                      <a:pt x="3980" y="2779"/>
                      <a:pt x="3695" y="2744"/>
                    </a:cubicBezTo>
                    <a:cubicBezTo>
                      <a:pt x="3661" y="2741"/>
                      <a:pt x="3628" y="2739"/>
                      <a:pt x="3594" y="2739"/>
                    </a:cubicBezTo>
                    <a:cubicBezTo>
                      <a:pt x="3297" y="2739"/>
                      <a:pt x="3005" y="2884"/>
                      <a:pt x="2808" y="3110"/>
                    </a:cubicBezTo>
                    <a:cubicBezTo>
                      <a:pt x="2585" y="3361"/>
                      <a:pt x="2485" y="3700"/>
                      <a:pt x="2479" y="4034"/>
                    </a:cubicBezTo>
                    <a:cubicBezTo>
                      <a:pt x="2479" y="4325"/>
                      <a:pt x="2461" y="4654"/>
                      <a:pt x="2598" y="4908"/>
                    </a:cubicBezTo>
                    <a:cubicBezTo>
                      <a:pt x="2399" y="4759"/>
                      <a:pt x="2156" y="4689"/>
                      <a:pt x="1910" y="4689"/>
                    </a:cubicBezTo>
                    <a:cubicBezTo>
                      <a:pt x="1582" y="4689"/>
                      <a:pt x="1249" y="4813"/>
                      <a:pt x="1007" y="5038"/>
                    </a:cubicBezTo>
                    <a:cubicBezTo>
                      <a:pt x="586" y="5432"/>
                      <a:pt x="448" y="6078"/>
                      <a:pt x="596" y="6637"/>
                    </a:cubicBezTo>
                    <a:cubicBezTo>
                      <a:pt x="745" y="7196"/>
                      <a:pt x="1174" y="7606"/>
                      <a:pt x="1666" y="7911"/>
                    </a:cubicBezTo>
                    <a:cubicBezTo>
                      <a:pt x="1664" y="7911"/>
                      <a:pt x="1662" y="7911"/>
                      <a:pt x="1661" y="7911"/>
                    </a:cubicBezTo>
                    <a:cubicBezTo>
                      <a:pt x="1480" y="7911"/>
                      <a:pt x="1305" y="8035"/>
                      <a:pt x="1245" y="8210"/>
                    </a:cubicBezTo>
                    <a:cubicBezTo>
                      <a:pt x="1187" y="8385"/>
                      <a:pt x="1253" y="8581"/>
                      <a:pt x="1401" y="8689"/>
                    </a:cubicBezTo>
                    <a:cubicBezTo>
                      <a:pt x="909" y="8713"/>
                      <a:pt x="435" y="9023"/>
                      <a:pt x="220" y="9471"/>
                    </a:cubicBezTo>
                    <a:cubicBezTo>
                      <a:pt x="1" y="9918"/>
                      <a:pt x="48" y="10480"/>
                      <a:pt x="334" y="10885"/>
                    </a:cubicBezTo>
                    <a:cubicBezTo>
                      <a:pt x="593" y="11249"/>
                      <a:pt x="1013" y="11497"/>
                      <a:pt x="1458" y="11497"/>
                    </a:cubicBezTo>
                    <a:cubicBezTo>
                      <a:pt x="1491" y="11497"/>
                      <a:pt x="1524" y="11495"/>
                      <a:pt x="1557" y="11492"/>
                    </a:cubicBezTo>
                    <a:lnTo>
                      <a:pt x="1557" y="11492"/>
                    </a:lnTo>
                    <a:cubicBezTo>
                      <a:pt x="1147" y="11545"/>
                      <a:pt x="820" y="11923"/>
                      <a:pt x="779" y="12333"/>
                    </a:cubicBezTo>
                    <a:cubicBezTo>
                      <a:pt x="737" y="12757"/>
                      <a:pt x="962" y="13181"/>
                      <a:pt x="1298" y="13440"/>
                    </a:cubicBezTo>
                    <a:cubicBezTo>
                      <a:pt x="1637" y="13697"/>
                      <a:pt x="2069" y="13811"/>
                      <a:pt x="2492" y="13819"/>
                    </a:cubicBezTo>
                    <a:cubicBezTo>
                      <a:pt x="2597" y="13822"/>
                      <a:pt x="2703" y="13824"/>
                      <a:pt x="2808" y="13824"/>
                    </a:cubicBezTo>
                    <a:cubicBezTo>
                      <a:pt x="3128" y="13824"/>
                      <a:pt x="3448" y="13804"/>
                      <a:pt x="3761" y="13737"/>
                    </a:cubicBezTo>
                    <a:lnTo>
                      <a:pt x="3761" y="13737"/>
                    </a:lnTo>
                    <a:cubicBezTo>
                      <a:pt x="3549" y="13832"/>
                      <a:pt x="3446" y="14105"/>
                      <a:pt x="3507" y="14330"/>
                    </a:cubicBezTo>
                    <a:cubicBezTo>
                      <a:pt x="3565" y="14555"/>
                      <a:pt x="3758" y="14730"/>
                      <a:pt x="3975" y="14812"/>
                    </a:cubicBezTo>
                    <a:cubicBezTo>
                      <a:pt x="4108" y="14863"/>
                      <a:pt x="4248" y="14883"/>
                      <a:pt x="4389" y="14883"/>
                    </a:cubicBezTo>
                    <a:cubicBezTo>
                      <a:pt x="4482" y="14883"/>
                      <a:pt x="4576" y="14874"/>
                      <a:pt x="4669" y="14860"/>
                    </a:cubicBezTo>
                    <a:cubicBezTo>
                      <a:pt x="5045" y="14799"/>
                      <a:pt x="5485" y="14685"/>
                      <a:pt x="5795" y="14460"/>
                    </a:cubicBezTo>
                    <a:lnTo>
                      <a:pt x="5795" y="14460"/>
                    </a:lnTo>
                    <a:cubicBezTo>
                      <a:pt x="5736" y="14743"/>
                      <a:pt x="5885" y="15055"/>
                      <a:pt x="6139" y="15193"/>
                    </a:cubicBezTo>
                    <a:cubicBezTo>
                      <a:pt x="6232" y="15242"/>
                      <a:pt x="6341" y="15266"/>
                      <a:pt x="6452" y="15266"/>
                    </a:cubicBezTo>
                    <a:cubicBezTo>
                      <a:pt x="6646" y="15266"/>
                      <a:pt x="6846" y="15195"/>
                      <a:pt x="6976" y="15063"/>
                    </a:cubicBezTo>
                    <a:lnTo>
                      <a:pt x="6976" y="15063"/>
                    </a:lnTo>
                    <a:cubicBezTo>
                      <a:pt x="6841" y="15355"/>
                      <a:pt x="6989" y="15723"/>
                      <a:pt x="7254" y="15898"/>
                    </a:cubicBezTo>
                    <a:cubicBezTo>
                      <a:pt x="7417" y="16006"/>
                      <a:pt x="7610" y="16053"/>
                      <a:pt x="7806" y="16053"/>
                    </a:cubicBezTo>
                    <a:cubicBezTo>
                      <a:pt x="7931" y="16053"/>
                      <a:pt x="8058" y="16033"/>
                      <a:pt x="8178" y="15998"/>
                    </a:cubicBezTo>
                    <a:cubicBezTo>
                      <a:pt x="8488" y="15908"/>
                      <a:pt x="8668" y="15731"/>
                      <a:pt x="8872" y="15479"/>
                    </a:cubicBezTo>
                    <a:cubicBezTo>
                      <a:pt x="9074" y="15889"/>
                      <a:pt x="9524" y="16157"/>
                      <a:pt x="9978" y="16157"/>
                    </a:cubicBezTo>
                    <a:cubicBezTo>
                      <a:pt x="10041" y="16157"/>
                      <a:pt x="10104" y="16152"/>
                      <a:pt x="10167" y="16141"/>
                    </a:cubicBezTo>
                    <a:cubicBezTo>
                      <a:pt x="10675" y="16051"/>
                      <a:pt x="11107" y="15601"/>
                      <a:pt x="11168" y="15085"/>
                    </a:cubicBezTo>
                    <a:cubicBezTo>
                      <a:pt x="11212" y="15197"/>
                      <a:pt x="11439" y="15248"/>
                      <a:pt x="11640" y="15248"/>
                    </a:cubicBezTo>
                    <a:cubicBezTo>
                      <a:pt x="11750" y="15248"/>
                      <a:pt x="11853" y="15233"/>
                      <a:pt x="11912" y="15204"/>
                    </a:cubicBezTo>
                    <a:cubicBezTo>
                      <a:pt x="12076" y="15111"/>
                      <a:pt x="12193" y="14878"/>
                      <a:pt x="12084" y="14724"/>
                    </a:cubicBezTo>
                    <a:lnTo>
                      <a:pt x="12084" y="14724"/>
                    </a:lnTo>
                    <a:cubicBezTo>
                      <a:pt x="12174" y="14838"/>
                      <a:pt x="12322" y="14900"/>
                      <a:pt x="12469" y="14900"/>
                    </a:cubicBezTo>
                    <a:cubicBezTo>
                      <a:pt x="12552" y="14900"/>
                      <a:pt x="12635" y="14880"/>
                      <a:pt x="12706" y="14838"/>
                    </a:cubicBezTo>
                    <a:cubicBezTo>
                      <a:pt x="12905" y="14724"/>
                      <a:pt x="13072" y="14499"/>
                      <a:pt x="12987" y="14282"/>
                    </a:cubicBezTo>
                    <a:lnTo>
                      <a:pt x="12987" y="14282"/>
                    </a:lnTo>
                    <a:cubicBezTo>
                      <a:pt x="13178" y="14481"/>
                      <a:pt x="13451" y="14591"/>
                      <a:pt x="13725" y="14591"/>
                    </a:cubicBezTo>
                    <a:cubicBezTo>
                      <a:pt x="13808" y="14591"/>
                      <a:pt x="13891" y="14581"/>
                      <a:pt x="13972" y="14560"/>
                    </a:cubicBezTo>
                    <a:cubicBezTo>
                      <a:pt x="14316" y="14468"/>
                      <a:pt x="14568" y="14219"/>
                      <a:pt x="14658" y="13872"/>
                    </a:cubicBezTo>
                    <a:cubicBezTo>
                      <a:pt x="14848" y="14107"/>
                      <a:pt x="15152" y="14241"/>
                      <a:pt x="15453" y="14241"/>
                    </a:cubicBezTo>
                    <a:cubicBezTo>
                      <a:pt x="15562" y="14241"/>
                      <a:pt x="15670" y="14223"/>
                      <a:pt x="15773" y="14187"/>
                    </a:cubicBezTo>
                    <a:cubicBezTo>
                      <a:pt x="15955" y="14121"/>
                      <a:pt x="16122" y="13994"/>
                      <a:pt x="16215" y="13827"/>
                    </a:cubicBezTo>
                    <a:cubicBezTo>
                      <a:pt x="16308" y="13655"/>
                      <a:pt x="16392" y="13408"/>
                      <a:pt x="16297" y="13242"/>
                    </a:cubicBezTo>
                    <a:lnTo>
                      <a:pt x="16297" y="13242"/>
                    </a:lnTo>
                    <a:cubicBezTo>
                      <a:pt x="16343" y="13246"/>
                      <a:pt x="16388" y="13248"/>
                      <a:pt x="16434" y="13248"/>
                    </a:cubicBezTo>
                    <a:cubicBezTo>
                      <a:pt x="16909" y="13248"/>
                      <a:pt x="17385" y="13026"/>
                      <a:pt x="17679" y="12654"/>
                    </a:cubicBezTo>
                    <a:cubicBezTo>
                      <a:pt x="17870" y="12418"/>
                      <a:pt x="17989" y="12121"/>
                      <a:pt x="17984" y="11817"/>
                    </a:cubicBezTo>
                    <a:cubicBezTo>
                      <a:pt x="17984" y="11512"/>
                      <a:pt x="17904" y="11134"/>
                      <a:pt x="17671" y="10943"/>
                    </a:cubicBezTo>
                    <a:lnTo>
                      <a:pt x="17671" y="10943"/>
                    </a:lnTo>
                    <a:cubicBezTo>
                      <a:pt x="17728" y="10951"/>
                      <a:pt x="17786" y="10955"/>
                      <a:pt x="17843" y="10955"/>
                    </a:cubicBezTo>
                    <a:cubicBezTo>
                      <a:pt x="18452" y="10955"/>
                      <a:pt x="19050" y="10516"/>
                      <a:pt x="19202" y="9921"/>
                    </a:cubicBezTo>
                    <a:cubicBezTo>
                      <a:pt x="19282" y="9608"/>
                      <a:pt x="19170" y="9224"/>
                      <a:pt x="18924" y="9020"/>
                    </a:cubicBezTo>
                    <a:cubicBezTo>
                      <a:pt x="19313" y="8870"/>
                      <a:pt x="19586" y="8464"/>
                      <a:pt x="19583" y="8046"/>
                    </a:cubicBezTo>
                    <a:cubicBezTo>
                      <a:pt x="19578" y="7630"/>
                      <a:pt x="19300" y="7222"/>
                      <a:pt x="18905" y="7082"/>
                    </a:cubicBezTo>
                    <a:cubicBezTo>
                      <a:pt x="19266" y="6730"/>
                      <a:pt x="19435" y="6190"/>
                      <a:pt x="19340" y="5692"/>
                    </a:cubicBezTo>
                    <a:cubicBezTo>
                      <a:pt x="19239" y="5197"/>
                      <a:pt x="18882" y="4760"/>
                      <a:pt x="18413" y="4572"/>
                    </a:cubicBezTo>
                    <a:cubicBezTo>
                      <a:pt x="18214" y="4489"/>
                      <a:pt x="17996" y="4446"/>
                      <a:pt x="17779" y="4446"/>
                    </a:cubicBezTo>
                    <a:cubicBezTo>
                      <a:pt x="17486" y="4446"/>
                      <a:pt x="17197" y="4525"/>
                      <a:pt x="16959" y="4691"/>
                    </a:cubicBezTo>
                    <a:cubicBezTo>
                      <a:pt x="17211" y="4188"/>
                      <a:pt x="17190" y="3557"/>
                      <a:pt x="16906" y="3075"/>
                    </a:cubicBezTo>
                    <a:cubicBezTo>
                      <a:pt x="16625" y="2591"/>
                      <a:pt x="16083" y="2268"/>
                      <a:pt x="15521" y="2244"/>
                    </a:cubicBezTo>
                    <a:cubicBezTo>
                      <a:pt x="15500" y="2243"/>
                      <a:pt x="15480" y="2243"/>
                      <a:pt x="15459" y="2243"/>
                    </a:cubicBezTo>
                    <a:cubicBezTo>
                      <a:pt x="14925" y="2243"/>
                      <a:pt x="14447" y="2536"/>
                      <a:pt x="14136" y="2977"/>
                    </a:cubicBezTo>
                    <a:cubicBezTo>
                      <a:pt x="14274" y="2257"/>
                      <a:pt x="13832" y="1468"/>
                      <a:pt x="13143" y="1216"/>
                    </a:cubicBezTo>
                    <a:cubicBezTo>
                      <a:pt x="12964" y="1150"/>
                      <a:pt x="12774" y="1118"/>
                      <a:pt x="12584" y="1118"/>
                    </a:cubicBezTo>
                    <a:cubicBezTo>
                      <a:pt x="12048" y="1118"/>
                      <a:pt x="11516" y="1375"/>
                      <a:pt x="11250" y="1847"/>
                    </a:cubicBezTo>
                    <a:cubicBezTo>
                      <a:pt x="11303" y="1450"/>
                      <a:pt x="10951" y="1052"/>
                      <a:pt x="10553" y="1052"/>
                    </a:cubicBezTo>
                    <a:cubicBezTo>
                      <a:pt x="10156" y="1052"/>
                      <a:pt x="9613" y="1336"/>
                      <a:pt x="9664" y="1730"/>
                    </a:cubicBezTo>
                    <a:cubicBezTo>
                      <a:pt x="9521" y="970"/>
                      <a:pt x="8925" y="308"/>
                      <a:pt x="8181" y="86"/>
                    </a:cubicBezTo>
                    <a:cubicBezTo>
                      <a:pt x="7990" y="29"/>
                      <a:pt x="7792" y="1"/>
                      <a:pt x="7593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73" name="Google Shape;4073;p31"/>
            <p:cNvSpPr/>
            <p:nvPr/>
          </p:nvSpPr>
          <p:spPr>
            <a:xfrm>
              <a:off x="8425825" y="2962025"/>
              <a:ext cx="282787" cy="327769"/>
            </a:xfrm>
            <a:custGeom>
              <a:avLst/>
              <a:gdLst/>
              <a:ahLst/>
              <a:cxnLst/>
              <a:rect l="l" t="t" r="r" b="b"/>
              <a:pathLst>
                <a:path w="4079" h="4728" extrusionOk="0">
                  <a:moveTo>
                    <a:pt x="2102" y="0"/>
                  </a:moveTo>
                  <a:cubicBezTo>
                    <a:pt x="2041" y="0"/>
                    <a:pt x="1979" y="4"/>
                    <a:pt x="1918" y="11"/>
                  </a:cubicBezTo>
                  <a:cubicBezTo>
                    <a:pt x="1444" y="67"/>
                    <a:pt x="1012" y="340"/>
                    <a:pt x="689" y="695"/>
                  </a:cubicBezTo>
                  <a:cubicBezTo>
                    <a:pt x="345" y="1071"/>
                    <a:pt x="106" y="1555"/>
                    <a:pt x="53" y="2064"/>
                  </a:cubicBezTo>
                  <a:cubicBezTo>
                    <a:pt x="0" y="2575"/>
                    <a:pt x="146" y="3107"/>
                    <a:pt x="480" y="3499"/>
                  </a:cubicBezTo>
                  <a:cubicBezTo>
                    <a:pt x="599" y="3637"/>
                    <a:pt x="747" y="3758"/>
                    <a:pt x="925" y="3806"/>
                  </a:cubicBezTo>
                  <a:cubicBezTo>
                    <a:pt x="963" y="3816"/>
                    <a:pt x="1003" y="3821"/>
                    <a:pt x="1045" y="3821"/>
                  </a:cubicBezTo>
                  <a:cubicBezTo>
                    <a:pt x="1194" y="3821"/>
                    <a:pt x="1354" y="3759"/>
                    <a:pt x="1441" y="3645"/>
                  </a:cubicBezTo>
                  <a:lnTo>
                    <a:pt x="1441" y="3645"/>
                  </a:lnTo>
                  <a:cubicBezTo>
                    <a:pt x="1391" y="3777"/>
                    <a:pt x="1473" y="3941"/>
                    <a:pt x="1608" y="3978"/>
                  </a:cubicBezTo>
                  <a:cubicBezTo>
                    <a:pt x="1624" y="3982"/>
                    <a:pt x="1640" y="3984"/>
                    <a:pt x="1656" y="3984"/>
                  </a:cubicBezTo>
                  <a:cubicBezTo>
                    <a:pt x="1781" y="3984"/>
                    <a:pt x="1910" y="3872"/>
                    <a:pt x="1934" y="3748"/>
                  </a:cubicBezTo>
                  <a:cubicBezTo>
                    <a:pt x="1960" y="4023"/>
                    <a:pt x="1997" y="4322"/>
                    <a:pt x="2185" y="4524"/>
                  </a:cubicBezTo>
                  <a:cubicBezTo>
                    <a:pt x="2304" y="4655"/>
                    <a:pt x="2481" y="4728"/>
                    <a:pt x="2657" y="4728"/>
                  </a:cubicBezTo>
                  <a:cubicBezTo>
                    <a:pt x="2704" y="4728"/>
                    <a:pt x="2751" y="4722"/>
                    <a:pt x="2797" y="4712"/>
                  </a:cubicBezTo>
                  <a:cubicBezTo>
                    <a:pt x="3017" y="4661"/>
                    <a:pt x="3202" y="4492"/>
                    <a:pt x="3268" y="4275"/>
                  </a:cubicBezTo>
                  <a:cubicBezTo>
                    <a:pt x="3456" y="3663"/>
                    <a:pt x="3906" y="3229"/>
                    <a:pt x="3991" y="2596"/>
                  </a:cubicBezTo>
                  <a:cubicBezTo>
                    <a:pt x="4078" y="1966"/>
                    <a:pt x="3951" y="1290"/>
                    <a:pt x="3575" y="777"/>
                  </a:cubicBezTo>
                  <a:cubicBezTo>
                    <a:pt x="3234" y="313"/>
                    <a:pt x="2672" y="0"/>
                    <a:pt x="2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31"/>
            <p:cNvSpPr/>
            <p:nvPr/>
          </p:nvSpPr>
          <p:spPr>
            <a:xfrm>
              <a:off x="7900628" y="3133254"/>
              <a:ext cx="384074" cy="328947"/>
            </a:xfrm>
            <a:custGeom>
              <a:avLst/>
              <a:gdLst/>
              <a:ahLst/>
              <a:cxnLst/>
              <a:rect l="l" t="t" r="r" b="b"/>
              <a:pathLst>
                <a:path w="5540" h="4745" extrusionOk="0">
                  <a:moveTo>
                    <a:pt x="2665" y="0"/>
                  </a:moveTo>
                  <a:cubicBezTo>
                    <a:pt x="1972" y="0"/>
                    <a:pt x="1282" y="293"/>
                    <a:pt x="803" y="796"/>
                  </a:cubicBezTo>
                  <a:cubicBezTo>
                    <a:pt x="374" y="1254"/>
                    <a:pt x="122" y="1863"/>
                    <a:pt x="61" y="2485"/>
                  </a:cubicBezTo>
                  <a:cubicBezTo>
                    <a:pt x="0" y="3108"/>
                    <a:pt x="127" y="3772"/>
                    <a:pt x="440" y="4315"/>
                  </a:cubicBezTo>
                  <a:cubicBezTo>
                    <a:pt x="593" y="4581"/>
                    <a:pt x="896" y="4745"/>
                    <a:pt x="1197" y="4745"/>
                  </a:cubicBezTo>
                  <a:cubicBezTo>
                    <a:pt x="1255" y="4745"/>
                    <a:pt x="1314" y="4739"/>
                    <a:pt x="1372" y="4726"/>
                  </a:cubicBezTo>
                  <a:cubicBezTo>
                    <a:pt x="1727" y="4646"/>
                    <a:pt x="2010" y="4318"/>
                    <a:pt x="2039" y="3955"/>
                  </a:cubicBezTo>
                  <a:cubicBezTo>
                    <a:pt x="2330" y="4123"/>
                    <a:pt x="2629" y="4203"/>
                    <a:pt x="2941" y="4203"/>
                  </a:cubicBezTo>
                  <a:cubicBezTo>
                    <a:pt x="3098" y="4203"/>
                    <a:pt x="3258" y="4183"/>
                    <a:pt x="3422" y="4143"/>
                  </a:cubicBezTo>
                  <a:cubicBezTo>
                    <a:pt x="3617" y="4095"/>
                    <a:pt x="3813" y="4011"/>
                    <a:pt x="3951" y="3865"/>
                  </a:cubicBezTo>
                  <a:cubicBezTo>
                    <a:pt x="4091" y="3719"/>
                    <a:pt x="4160" y="3494"/>
                    <a:pt x="4084" y="3306"/>
                  </a:cubicBezTo>
                  <a:lnTo>
                    <a:pt x="4084" y="3306"/>
                  </a:lnTo>
                  <a:cubicBezTo>
                    <a:pt x="4201" y="3371"/>
                    <a:pt x="4331" y="3401"/>
                    <a:pt x="4463" y="3401"/>
                  </a:cubicBezTo>
                  <a:cubicBezTo>
                    <a:pt x="4772" y="3401"/>
                    <a:pt x="5091" y="3238"/>
                    <a:pt x="5275" y="2983"/>
                  </a:cubicBezTo>
                  <a:cubicBezTo>
                    <a:pt x="5537" y="2623"/>
                    <a:pt x="5540" y="2115"/>
                    <a:pt x="5344" y="1712"/>
                  </a:cubicBezTo>
                  <a:cubicBezTo>
                    <a:pt x="5225" y="1466"/>
                    <a:pt x="5037" y="1249"/>
                    <a:pt x="4806" y="1100"/>
                  </a:cubicBezTo>
                  <a:cubicBezTo>
                    <a:pt x="4158" y="679"/>
                    <a:pt x="3681" y="91"/>
                    <a:pt x="2905" y="12"/>
                  </a:cubicBezTo>
                  <a:cubicBezTo>
                    <a:pt x="2825" y="4"/>
                    <a:pt x="2745" y="0"/>
                    <a:pt x="26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75" name="Google Shape;4075;p31"/>
          <p:cNvGrpSpPr/>
          <p:nvPr/>
        </p:nvGrpSpPr>
        <p:grpSpPr>
          <a:xfrm>
            <a:off x="7611786" y="4005202"/>
            <a:ext cx="1010534" cy="807935"/>
            <a:chOff x="2340025" y="2852225"/>
            <a:chExt cx="379700" cy="303575"/>
          </a:xfrm>
        </p:grpSpPr>
        <p:sp>
          <p:nvSpPr>
            <p:cNvPr id="4076" name="Google Shape;4076;p31"/>
            <p:cNvSpPr/>
            <p:nvPr/>
          </p:nvSpPr>
          <p:spPr>
            <a:xfrm>
              <a:off x="2340025" y="2852225"/>
              <a:ext cx="379700" cy="303575"/>
            </a:xfrm>
            <a:custGeom>
              <a:avLst/>
              <a:gdLst/>
              <a:ahLst/>
              <a:cxnLst/>
              <a:rect l="l" t="t" r="r" b="b"/>
              <a:pathLst>
                <a:path w="15188" h="12143" extrusionOk="0">
                  <a:moveTo>
                    <a:pt x="8045" y="0"/>
                  </a:moveTo>
                  <a:cubicBezTo>
                    <a:pt x="7853" y="0"/>
                    <a:pt x="7660" y="41"/>
                    <a:pt x="7486" y="124"/>
                  </a:cubicBezTo>
                  <a:cubicBezTo>
                    <a:pt x="7055" y="328"/>
                    <a:pt x="6808" y="834"/>
                    <a:pt x="6790" y="1311"/>
                  </a:cubicBezTo>
                  <a:cubicBezTo>
                    <a:pt x="6622" y="1054"/>
                    <a:pt x="6314" y="919"/>
                    <a:pt x="6006" y="919"/>
                  </a:cubicBezTo>
                  <a:cubicBezTo>
                    <a:pt x="5877" y="919"/>
                    <a:pt x="5749" y="943"/>
                    <a:pt x="5630" y="990"/>
                  </a:cubicBezTo>
                  <a:cubicBezTo>
                    <a:pt x="5230" y="1152"/>
                    <a:pt x="4949" y="1549"/>
                    <a:pt x="4857" y="1973"/>
                  </a:cubicBezTo>
                  <a:cubicBezTo>
                    <a:pt x="4764" y="2396"/>
                    <a:pt x="4825" y="2804"/>
                    <a:pt x="4971" y="3212"/>
                  </a:cubicBezTo>
                  <a:cubicBezTo>
                    <a:pt x="4745" y="3010"/>
                    <a:pt x="4440" y="2907"/>
                    <a:pt x="4136" y="2907"/>
                  </a:cubicBezTo>
                  <a:cubicBezTo>
                    <a:pt x="3880" y="2907"/>
                    <a:pt x="3626" y="2980"/>
                    <a:pt x="3419" y="3130"/>
                  </a:cubicBezTo>
                  <a:cubicBezTo>
                    <a:pt x="2963" y="3453"/>
                    <a:pt x="2746" y="4125"/>
                    <a:pt x="2966" y="4642"/>
                  </a:cubicBezTo>
                  <a:cubicBezTo>
                    <a:pt x="2821" y="4506"/>
                    <a:pt x="2623" y="4439"/>
                    <a:pt x="2426" y="4439"/>
                  </a:cubicBezTo>
                  <a:cubicBezTo>
                    <a:pt x="2200" y="4439"/>
                    <a:pt x="1973" y="4527"/>
                    <a:pt x="1825" y="4700"/>
                  </a:cubicBezTo>
                  <a:cubicBezTo>
                    <a:pt x="1549" y="5026"/>
                    <a:pt x="1719" y="5770"/>
                    <a:pt x="2055" y="6032"/>
                  </a:cubicBezTo>
                  <a:cubicBezTo>
                    <a:pt x="1957" y="6002"/>
                    <a:pt x="1855" y="5988"/>
                    <a:pt x="1754" y="5988"/>
                  </a:cubicBezTo>
                  <a:cubicBezTo>
                    <a:pt x="1339" y="5988"/>
                    <a:pt x="923" y="6225"/>
                    <a:pt x="699" y="6580"/>
                  </a:cubicBezTo>
                  <a:cubicBezTo>
                    <a:pt x="421" y="7028"/>
                    <a:pt x="424" y="7613"/>
                    <a:pt x="646" y="8090"/>
                  </a:cubicBezTo>
                  <a:cubicBezTo>
                    <a:pt x="866" y="8566"/>
                    <a:pt x="1441" y="9014"/>
                    <a:pt x="1912" y="9239"/>
                  </a:cubicBezTo>
                  <a:cubicBezTo>
                    <a:pt x="1740" y="9190"/>
                    <a:pt x="1559" y="9162"/>
                    <a:pt x="1380" y="9162"/>
                  </a:cubicBezTo>
                  <a:cubicBezTo>
                    <a:pt x="1241" y="9162"/>
                    <a:pt x="1101" y="9179"/>
                    <a:pt x="967" y="9215"/>
                  </a:cubicBezTo>
                  <a:cubicBezTo>
                    <a:pt x="660" y="9302"/>
                    <a:pt x="374" y="9496"/>
                    <a:pt x="217" y="9779"/>
                  </a:cubicBezTo>
                  <a:cubicBezTo>
                    <a:pt x="0" y="10171"/>
                    <a:pt x="64" y="10674"/>
                    <a:pt x="268" y="11077"/>
                  </a:cubicBezTo>
                  <a:cubicBezTo>
                    <a:pt x="474" y="11477"/>
                    <a:pt x="800" y="11797"/>
                    <a:pt x="1126" y="12112"/>
                  </a:cubicBezTo>
                  <a:cubicBezTo>
                    <a:pt x="1433" y="12125"/>
                    <a:pt x="1740" y="12136"/>
                    <a:pt x="2052" y="12139"/>
                  </a:cubicBezTo>
                  <a:cubicBezTo>
                    <a:pt x="2249" y="12141"/>
                    <a:pt x="2446" y="12143"/>
                    <a:pt x="2644" y="12143"/>
                  </a:cubicBezTo>
                  <a:cubicBezTo>
                    <a:pt x="6239" y="12143"/>
                    <a:pt x="9901" y="11675"/>
                    <a:pt x="13455" y="11188"/>
                  </a:cubicBezTo>
                  <a:cubicBezTo>
                    <a:pt x="13704" y="11156"/>
                    <a:pt x="13948" y="11122"/>
                    <a:pt x="14194" y="11090"/>
                  </a:cubicBezTo>
                  <a:cubicBezTo>
                    <a:pt x="14589" y="11034"/>
                    <a:pt x="14917" y="10672"/>
                    <a:pt x="14933" y="10274"/>
                  </a:cubicBezTo>
                  <a:cubicBezTo>
                    <a:pt x="14946" y="9877"/>
                    <a:pt x="14528" y="9591"/>
                    <a:pt x="14133" y="9501"/>
                  </a:cubicBezTo>
                  <a:cubicBezTo>
                    <a:pt x="14734" y="9347"/>
                    <a:pt x="15187" y="8752"/>
                    <a:pt x="15174" y="8137"/>
                  </a:cubicBezTo>
                  <a:cubicBezTo>
                    <a:pt x="15161" y="7520"/>
                    <a:pt x="14647" y="7131"/>
                    <a:pt x="14040" y="7007"/>
                  </a:cubicBezTo>
                  <a:cubicBezTo>
                    <a:pt x="14395" y="6668"/>
                    <a:pt x="14597" y="6172"/>
                    <a:pt x="14583" y="5680"/>
                  </a:cubicBezTo>
                  <a:cubicBezTo>
                    <a:pt x="14570" y="5187"/>
                    <a:pt x="14345" y="4703"/>
                    <a:pt x="13974" y="4380"/>
                  </a:cubicBezTo>
                  <a:cubicBezTo>
                    <a:pt x="13813" y="4237"/>
                    <a:pt x="13622" y="4125"/>
                    <a:pt x="13405" y="4091"/>
                  </a:cubicBezTo>
                  <a:cubicBezTo>
                    <a:pt x="13380" y="4087"/>
                    <a:pt x="13354" y="4085"/>
                    <a:pt x="13328" y="4085"/>
                  </a:cubicBezTo>
                  <a:cubicBezTo>
                    <a:pt x="13129" y="4085"/>
                    <a:pt x="12898" y="4187"/>
                    <a:pt x="12769" y="4327"/>
                  </a:cubicBezTo>
                  <a:cubicBezTo>
                    <a:pt x="13069" y="3903"/>
                    <a:pt x="13259" y="3387"/>
                    <a:pt x="13227" y="2870"/>
                  </a:cubicBezTo>
                  <a:cubicBezTo>
                    <a:pt x="13190" y="2354"/>
                    <a:pt x="12907" y="1840"/>
                    <a:pt x="12438" y="1610"/>
                  </a:cubicBezTo>
                  <a:cubicBezTo>
                    <a:pt x="12255" y="1518"/>
                    <a:pt x="12042" y="1469"/>
                    <a:pt x="11833" y="1469"/>
                  </a:cubicBezTo>
                  <a:cubicBezTo>
                    <a:pt x="11515" y="1469"/>
                    <a:pt x="11208" y="1583"/>
                    <a:pt x="11027" y="1837"/>
                  </a:cubicBezTo>
                  <a:cubicBezTo>
                    <a:pt x="11083" y="1430"/>
                    <a:pt x="10794" y="1003"/>
                    <a:pt x="10397" y="908"/>
                  </a:cubicBezTo>
                  <a:cubicBezTo>
                    <a:pt x="10350" y="897"/>
                    <a:pt x="10301" y="891"/>
                    <a:pt x="10252" y="891"/>
                  </a:cubicBezTo>
                  <a:cubicBezTo>
                    <a:pt x="9885" y="891"/>
                    <a:pt x="9475" y="1189"/>
                    <a:pt x="9353" y="1530"/>
                  </a:cubicBezTo>
                  <a:cubicBezTo>
                    <a:pt x="9430" y="1056"/>
                    <a:pt x="9226" y="551"/>
                    <a:pt x="8845" y="262"/>
                  </a:cubicBezTo>
                  <a:cubicBezTo>
                    <a:pt x="8617" y="90"/>
                    <a:pt x="8331" y="0"/>
                    <a:pt x="8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31"/>
            <p:cNvSpPr/>
            <p:nvPr/>
          </p:nvSpPr>
          <p:spPr>
            <a:xfrm>
              <a:off x="2382450" y="2918550"/>
              <a:ext cx="301725" cy="237200"/>
            </a:xfrm>
            <a:custGeom>
              <a:avLst/>
              <a:gdLst/>
              <a:ahLst/>
              <a:cxnLst/>
              <a:rect l="l" t="t" r="r" b="b"/>
              <a:pathLst>
                <a:path w="12069" h="9488" extrusionOk="0">
                  <a:moveTo>
                    <a:pt x="7672" y="0"/>
                  </a:moveTo>
                  <a:cubicBezTo>
                    <a:pt x="7260" y="0"/>
                    <a:pt x="6850" y="262"/>
                    <a:pt x="6613" y="612"/>
                  </a:cubicBezTo>
                  <a:cubicBezTo>
                    <a:pt x="6327" y="1033"/>
                    <a:pt x="6131" y="1523"/>
                    <a:pt x="6065" y="2029"/>
                  </a:cubicBezTo>
                  <a:cubicBezTo>
                    <a:pt x="5912" y="1604"/>
                    <a:pt x="5457" y="1340"/>
                    <a:pt x="5005" y="1340"/>
                  </a:cubicBezTo>
                  <a:cubicBezTo>
                    <a:pt x="4947" y="1340"/>
                    <a:pt x="4888" y="1344"/>
                    <a:pt x="4831" y="1353"/>
                  </a:cubicBezTo>
                  <a:cubicBezTo>
                    <a:pt x="4328" y="1435"/>
                    <a:pt x="3907" y="1822"/>
                    <a:pt x="3708" y="2293"/>
                  </a:cubicBezTo>
                  <a:cubicBezTo>
                    <a:pt x="3509" y="2762"/>
                    <a:pt x="3517" y="3263"/>
                    <a:pt x="3631" y="3760"/>
                  </a:cubicBezTo>
                  <a:cubicBezTo>
                    <a:pt x="3450" y="3481"/>
                    <a:pt x="3118" y="3331"/>
                    <a:pt x="2785" y="3331"/>
                  </a:cubicBezTo>
                  <a:cubicBezTo>
                    <a:pt x="2631" y="3331"/>
                    <a:pt x="2478" y="3363"/>
                    <a:pt x="2339" y="3429"/>
                  </a:cubicBezTo>
                  <a:cubicBezTo>
                    <a:pt x="1897" y="3633"/>
                    <a:pt x="1627" y="4121"/>
                    <a:pt x="1613" y="4608"/>
                  </a:cubicBezTo>
                  <a:cubicBezTo>
                    <a:pt x="1600" y="5169"/>
                    <a:pt x="1910" y="5741"/>
                    <a:pt x="2405" y="6014"/>
                  </a:cubicBezTo>
                  <a:cubicBezTo>
                    <a:pt x="2384" y="6011"/>
                    <a:pt x="2363" y="6009"/>
                    <a:pt x="2342" y="6009"/>
                  </a:cubicBezTo>
                  <a:cubicBezTo>
                    <a:pt x="2210" y="6009"/>
                    <a:pt x="2080" y="6073"/>
                    <a:pt x="2003" y="6178"/>
                  </a:cubicBezTo>
                  <a:cubicBezTo>
                    <a:pt x="1915" y="6303"/>
                    <a:pt x="1915" y="6514"/>
                    <a:pt x="1984" y="6649"/>
                  </a:cubicBezTo>
                  <a:cubicBezTo>
                    <a:pt x="1984" y="6663"/>
                    <a:pt x="1981" y="6676"/>
                    <a:pt x="1981" y="6689"/>
                  </a:cubicBezTo>
                  <a:cubicBezTo>
                    <a:pt x="1835" y="6633"/>
                    <a:pt x="1679" y="6607"/>
                    <a:pt x="1522" y="6607"/>
                  </a:cubicBezTo>
                  <a:cubicBezTo>
                    <a:pt x="1057" y="6607"/>
                    <a:pt x="587" y="6841"/>
                    <a:pt x="337" y="7237"/>
                  </a:cubicBezTo>
                  <a:cubicBezTo>
                    <a:pt x="1" y="7767"/>
                    <a:pt x="93" y="8530"/>
                    <a:pt x="543" y="8961"/>
                  </a:cubicBezTo>
                  <a:cubicBezTo>
                    <a:pt x="371" y="8975"/>
                    <a:pt x="316" y="9284"/>
                    <a:pt x="353" y="9456"/>
                  </a:cubicBezTo>
                  <a:cubicBezTo>
                    <a:pt x="353" y="9462"/>
                    <a:pt x="355" y="9472"/>
                    <a:pt x="358" y="9483"/>
                  </a:cubicBezTo>
                  <a:cubicBezTo>
                    <a:pt x="555" y="9486"/>
                    <a:pt x="752" y="9487"/>
                    <a:pt x="949" y="9487"/>
                  </a:cubicBezTo>
                  <a:cubicBezTo>
                    <a:pt x="4545" y="9487"/>
                    <a:pt x="8206" y="9019"/>
                    <a:pt x="11764" y="8532"/>
                  </a:cubicBezTo>
                  <a:cubicBezTo>
                    <a:pt x="11721" y="8424"/>
                    <a:pt x="11652" y="8331"/>
                    <a:pt x="11552" y="8283"/>
                  </a:cubicBezTo>
                  <a:cubicBezTo>
                    <a:pt x="11872" y="8124"/>
                    <a:pt x="12068" y="7746"/>
                    <a:pt x="12007" y="7378"/>
                  </a:cubicBezTo>
                  <a:cubicBezTo>
                    <a:pt x="11954" y="7023"/>
                    <a:pt x="11681" y="6721"/>
                    <a:pt x="11329" y="6663"/>
                  </a:cubicBezTo>
                  <a:cubicBezTo>
                    <a:pt x="11607" y="6416"/>
                    <a:pt x="11769" y="6046"/>
                    <a:pt x="11758" y="5675"/>
                  </a:cubicBezTo>
                  <a:cubicBezTo>
                    <a:pt x="11748" y="5307"/>
                    <a:pt x="11568" y="4947"/>
                    <a:pt x="11279" y="4716"/>
                  </a:cubicBezTo>
                  <a:cubicBezTo>
                    <a:pt x="11170" y="4629"/>
                    <a:pt x="11043" y="4563"/>
                    <a:pt x="10908" y="4544"/>
                  </a:cubicBezTo>
                  <a:cubicBezTo>
                    <a:pt x="10856" y="4538"/>
                    <a:pt x="10801" y="4531"/>
                    <a:pt x="10747" y="4531"/>
                  </a:cubicBezTo>
                  <a:cubicBezTo>
                    <a:pt x="10691" y="4531"/>
                    <a:pt x="10637" y="4538"/>
                    <a:pt x="10590" y="4560"/>
                  </a:cubicBezTo>
                  <a:cubicBezTo>
                    <a:pt x="10898" y="4309"/>
                    <a:pt x="11075" y="3898"/>
                    <a:pt x="11038" y="3501"/>
                  </a:cubicBezTo>
                  <a:cubicBezTo>
                    <a:pt x="11001" y="3075"/>
                    <a:pt x="10720" y="2680"/>
                    <a:pt x="10328" y="2505"/>
                  </a:cubicBezTo>
                  <a:cubicBezTo>
                    <a:pt x="10232" y="2462"/>
                    <a:pt x="10125" y="2428"/>
                    <a:pt x="10019" y="2428"/>
                  </a:cubicBezTo>
                  <a:cubicBezTo>
                    <a:pt x="10002" y="2428"/>
                    <a:pt x="9985" y="2429"/>
                    <a:pt x="9968" y="2431"/>
                  </a:cubicBezTo>
                  <a:cubicBezTo>
                    <a:pt x="9854" y="2444"/>
                    <a:pt x="9735" y="2420"/>
                    <a:pt x="9669" y="2503"/>
                  </a:cubicBezTo>
                  <a:cubicBezTo>
                    <a:pt x="9830" y="2280"/>
                    <a:pt x="9764" y="1928"/>
                    <a:pt x="9531" y="1782"/>
                  </a:cubicBezTo>
                  <a:cubicBezTo>
                    <a:pt x="9440" y="1724"/>
                    <a:pt x="9338" y="1695"/>
                    <a:pt x="9241" y="1695"/>
                  </a:cubicBezTo>
                  <a:cubicBezTo>
                    <a:pt x="9085" y="1695"/>
                    <a:pt x="8939" y="1771"/>
                    <a:pt x="8864" y="1928"/>
                  </a:cubicBezTo>
                  <a:cubicBezTo>
                    <a:pt x="8856" y="1549"/>
                    <a:pt x="8832" y="1163"/>
                    <a:pt x="8697" y="810"/>
                  </a:cubicBezTo>
                  <a:cubicBezTo>
                    <a:pt x="8562" y="458"/>
                    <a:pt x="8287" y="138"/>
                    <a:pt x="7924" y="35"/>
                  </a:cubicBezTo>
                  <a:cubicBezTo>
                    <a:pt x="7841" y="11"/>
                    <a:pt x="7756" y="0"/>
                    <a:pt x="767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78" name="Google Shape;4078;p31"/>
          <p:cNvSpPr/>
          <p:nvPr/>
        </p:nvSpPr>
        <p:spPr>
          <a:xfrm>
            <a:off x="7291375" y="182798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79" name="Google Shape;4079;p31"/>
          <p:cNvGrpSpPr/>
          <p:nvPr/>
        </p:nvGrpSpPr>
        <p:grpSpPr>
          <a:xfrm>
            <a:off x="430299" y="860179"/>
            <a:ext cx="565859" cy="610806"/>
            <a:chOff x="7899736" y="1176654"/>
            <a:chExt cx="565859" cy="610806"/>
          </a:xfrm>
        </p:grpSpPr>
        <p:sp>
          <p:nvSpPr>
            <p:cNvPr id="4080" name="Google Shape;4080;p31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31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31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3" name="Google Shape;4083;p31"/>
          <p:cNvGrpSpPr/>
          <p:nvPr/>
        </p:nvGrpSpPr>
        <p:grpSpPr>
          <a:xfrm>
            <a:off x="8472827" y="4522288"/>
            <a:ext cx="372566" cy="204438"/>
            <a:chOff x="8472827" y="4522288"/>
            <a:chExt cx="372566" cy="204438"/>
          </a:xfrm>
        </p:grpSpPr>
        <p:sp>
          <p:nvSpPr>
            <p:cNvPr id="4084" name="Google Shape;4084;p31"/>
            <p:cNvSpPr/>
            <p:nvPr/>
          </p:nvSpPr>
          <p:spPr>
            <a:xfrm>
              <a:off x="8472827" y="4522288"/>
              <a:ext cx="372566" cy="182671"/>
            </a:xfrm>
            <a:custGeom>
              <a:avLst/>
              <a:gdLst/>
              <a:ahLst/>
              <a:cxnLst/>
              <a:rect l="l" t="t" r="r" b="b"/>
              <a:pathLst>
                <a:path w="5374" h="2635" extrusionOk="0">
                  <a:moveTo>
                    <a:pt x="4190" y="1"/>
                  </a:moveTo>
                  <a:cubicBezTo>
                    <a:pt x="4070" y="1"/>
                    <a:pt x="3950" y="21"/>
                    <a:pt x="3837" y="63"/>
                  </a:cubicBezTo>
                  <a:cubicBezTo>
                    <a:pt x="3440" y="212"/>
                    <a:pt x="3085" y="620"/>
                    <a:pt x="3046" y="1042"/>
                  </a:cubicBezTo>
                  <a:lnTo>
                    <a:pt x="3046" y="1042"/>
                  </a:lnTo>
                  <a:cubicBezTo>
                    <a:pt x="2992" y="660"/>
                    <a:pt x="2631" y="331"/>
                    <a:pt x="2244" y="331"/>
                  </a:cubicBezTo>
                  <a:cubicBezTo>
                    <a:pt x="2216" y="331"/>
                    <a:pt x="2187" y="333"/>
                    <a:pt x="2159" y="336"/>
                  </a:cubicBezTo>
                  <a:cubicBezTo>
                    <a:pt x="1682" y="395"/>
                    <a:pt x="1261" y="816"/>
                    <a:pt x="1433" y="1263"/>
                  </a:cubicBezTo>
                  <a:cubicBezTo>
                    <a:pt x="1330" y="1064"/>
                    <a:pt x="1224" y="861"/>
                    <a:pt x="1062" y="710"/>
                  </a:cubicBezTo>
                  <a:cubicBezTo>
                    <a:pt x="937" y="590"/>
                    <a:pt x="765" y="508"/>
                    <a:pt x="596" y="508"/>
                  </a:cubicBezTo>
                  <a:cubicBezTo>
                    <a:pt x="547" y="508"/>
                    <a:pt x="498" y="515"/>
                    <a:pt x="451" y="530"/>
                  </a:cubicBezTo>
                  <a:cubicBezTo>
                    <a:pt x="133" y="628"/>
                    <a:pt x="0" y="1019"/>
                    <a:pt x="40" y="1350"/>
                  </a:cubicBezTo>
                  <a:cubicBezTo>
                    <a:pt x="119" y="2019"/>
                    <a:pt x="761" y="2563"/>
                    <a:pt x="1427" y="2563"/>
                  </a:cubicBezTo>
                  <a:cubicBezTo>
                    <a:pt x="1479" y="2563"/>
                    <a:pt x="1530" y="2559"/>
                    <a:pt x="1581" y="2553"/>
                  </a:cubicBezTo>
                  <a:cubicBezTo>
                    <a:pt x="2717" y="2404"/>
                    <a:pt x="4182" y="2635"/>
                    <a:pt x="4979" y="1819"/>
                  </a:cubicBezTo>
                  <a:cubicBezTo>
                    <a:pt x="5315" y="1470"/>
                    <a:pt x="5373" y="887"/>
                    <a:pt x="5109" y="485"/>
                  </a:cubicBezTo>
                  <a:cubicBezTo>
                    <a:pt x="4910" y="181"/>
                    <a:pt x="4548" y="1"/>
                    <a:pt x="41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31"/>
            <p:cNvSpPr/>
            <p:nvPr/>
          </p:nvSpPr>
          <p:spPr>
            <a:xfrm>
              <a:off x="8496674" y="4592166"/>
              <a:ext cx="325770" cy="134560"/>
            </a:xfrm>
            <a:custGeom>
              <a:avLst/>
              <a:gdLst/>
              <a:ahLst/>
              <a:cxnLst/>
              <a:rect l="l" t="t" r="r" b="b"/>
              <a:pathLst>
                <a:path w="4699" h="1941" extrusionOk="0">
                  <a:moveTo>
                    <a:pt x="4065" y="1"/>
                  </a:moveTo>
                  <a:cubicBezTo>
                    <a:pt x="3982" y="1"/>
                    <a:pt x="3898" y="15"/>
                    <a:pt x="3817" y="38"/>
                  </a:cubicBezTo>
                  <a:cubicBezTo>
                    <a:pt x="3518" y="120"/>
                    <a:pt x="3244" y="297"/>
                    <a:pt x="3068" y="549"/>
                  </a:cubicBezTo>
                  <a:lnTo>
                    <a:pt x="3068" y="549"/>
                  </a:lnTo>
                  <a:cubicBezTo>
                    <a:pt x="3086" y="499"/>
                    <a:pt x="3092" y="445"/>
                    <a:pt x="3083" y="393"/>
                  </a:cubicBezTo>
                  <a:cubicBezTo>
                    <a:pt x="3067" y="300"/>
                    <a:pt x="3004" y="221"/>
                    <a:pt x="2916" y="181"/>
                  </a:cubicBezTo>
                  <a:cubicBezTo>
                    <a:pt x="2876" y="162"/>
                    <a:pt x="2834" y="153"/>
                    <a:pt x="2791" y="153"/>
                  </a:cubicBezTo>
                  <a:cubicBezTo>
                    <a:pt x="2662" y="153"/>
                    <a:pt x="2530" y="233"/>
                    <a:pt x="2450" y="342"/>
                  </a:cubicBezTo>
                  <a:cubicBezTo>
                    <a:pt x="2344" y="488"/>
                    <a:pt x="2236" y="658"/>
                    <a:pt x="2206" y="832"/>
                  </a:cubicBezTo>
                  <a:cubicBezTo>
                    <a:pt x="2201" y="708"/>
                    <a:pt x="2201" y="578"/>
                    <a:pt x="2161" y="456"/>
                  </a:cubicBezTo>
                  <a:cubicBezTo>
                    <a:pt x="2122" y="337"/>
                    <a:pt x="2040" y="221"/>
                    <a:pt x="1920" y="178"/>
                  </a:cubicBezTo>
                  <a:cubicBezTo>
                    <a:pt x="1885" y="165"/>
                    <a:pt x="1848" y="159"/>
                    <a:pt x="1811" y="159"/>
                  </a:cubicBezTo>
                  <a:cubicBezTo>
                    <a:pt x="1691" y="159"/>
                    <a:pt x="1567" y="223"/>
                    <a:pt x="1497" y="324"/>
                  </a:cubicBezTo>
                  <a:cubicBezTo>
                    <a:pt x="1401" y="454"/>
                    <a:pt x="1288" y="562"/>
                    <a:pt x="1325" y="719"/>
                  </a:cubicBezTo>
                  <a:cubicBezTo>
                    <a:pt x="1213" y="581"/>
                    <a:pt x="1097" y="443"/>
                    <a:pt x="957" y="337"/>
                  </a:cubicBezTo>
                  <a:cubicBezTo>
                    <a:pt x="827" y="239"/>
                    <a:pt x="671" y="169"/>
                    <a:pt x="506" y="169"/>
                  </a:cubicBezTo>
                  <a:cubicBezTo>
                    <a:pt x="492" y="169"/>
                    <a:pt x="478" y="169"/>
                    <a:pt x="464" y="170"/>
                  </a:cubicBezTo>
                  <a:cubicBezTo>
                    <a:pt x="289" y="184"/>
                    <a:pt x="114" y="295"/>
                    <a:pt x="56" y="462"/>
                  </a:cubicBezTo>
                  <a:cubicBezTo>
                    <a:pt x="1" y="631"/>
                    <a:pt x="77" y="824"/>
                    <a:pt x="199" y="952"/>
                  </a:cubicBezTo>
                  <a:cubicBezTo>
                    <a:pt x="321" y="1081"/>
                    <a:pt x="488" y="1161"/>
                    <a:pt x="649" y="1240"/>
                  </a:cubicBezTo>
                  <a:cubicBezTo>
                    <a:pt x="546" y="1283"/>
                    <a:pt x="461" y="1343"/>
                    <a:pt x="382" y="1423"/>
                  </a:cubicBezTo>
                  <a:cubicBezTo>
                    <a:pt x="302" y="1502"/>
                    <a:pt x="249" y="1619"/>
                    <a:pt x="279" y="1727"/>
                  </a:cubicBezTo>
                  <a:cubicBezTo>
                    <a:pt x="308" y="1833"/>
                    <a:pt x="411" y="1905"/>
                    <a:pt x="517" y="1929"/>
                  </a:cubicBezTo>
                  <a:cubicBezTo>
                    <a:pt x="553" y="1937"/>
                    <a:pt x="590" y="1940"/>
                    <a:pt x="628" y="1940"/>
                  </a:cubicBezTo>
                  <a:cubicBezTo>
                    <a:pt x="699" y="1940"/>
                    <a:pt x="771" y="1928"/>
                    <a:pt x="843" y="1910"/>
                  </a:cubicBezTo>
                  <a:cubicBezTo>
                    <a:pt x="1253" y="1810"/>
                    <a:pt x="1637" y="1595"/>
                    <a:pt x="1934" y="1293"/>
                  </a:cubicBezTo>
                  <a:lnTo>
                    <a:pt x="1934" y="1293"/>
                  </a:lnTo>
                  <a:cubicBezTo>
                    <a:pt x="1920" y="1373"/>
                    <a:pt x="1942" y="1449"/>
                    <a:pt x="1950" y="1529"/>
                  </a:cubicBezTo>
                  <a:cubicBezTo>
                    <a:pt x="1960" y="1608"/>
                    <a:pt x="1995" y="1688"/>
                    <a:pt x="2061" y="1733"/>
                  </a:cubicBezTo>
                  <a:cubicBezTo>
                    <a:pt x="2104" y="1765"/>
                    <a:pt x="2155" y="1777"/>
                    <a:pt x="2208" y="1777"/>
                  </a:cubicBezTo>
                  <a:cubicBezTo>
                    <a:pt x="2286" y="1777"/>
                    <a:pt x="2370" y="1749"/>
                    <a:pt x="2445" y="1714"/>
                  </a:cubicBezTo>
                  <a:cubicBezTo>
                    <a:pt x="2739" y="1574"/>
                    <a:pt x="2988" y="1349"/>
                    <a:pt x="3154" y="1068"/>
                  </a:cubicBezTo>
                  <a:cubicBezTo>
                    <a:pt x="3274" y="1230"/>
                    <a:pt x="3483" y="1375"/>
                    <a:pt x="3681" y="1394"/>
                  </a:cubicBezTo>
                  <a:cubicBezTo>
                    <a:pt x="3694" y="1394"/>
                    <a:pt x="3706" y="1395"/>
                    <a:pt x="3718" y="1395"/>
                  </a:cubicBezTo>
                  <a:cubicBezTo>
                    <a:pt x="3810" y="1395"/>
                    <a:pt x="3904" y="1376"/>
                    <a:pt x="3981" y="1322"/>
                  </a:cubicBezTo>
                  <a:cubicBezTo>
                    <a:pt x="4065" y="1264"/>
                    <a:pt x="4126" y="1161"/>
                    <a:pt x="4108" y="1057"/>
                  </a:cubicBezTo>
                  <a:cubicBezTo>
                    <a:pt x="4105" y="1037"/>
                    <a:pt x="4099" y="1017"/>
                    <a:pt x="4090" y="998"/>
                  </a:cubicBezTo>
                  <a:lnTo>
                    <a:pt x="4090" y="998"/>
                  </a:lnTo>
                  <a:cubicBezTo>
                    <a:pt x="4181" y="1041"/>
                    <a:pt x="4277" y="1073"/>
                    <a:pt x="4378" y="1097"/>
                  </a:cubicBezTo>
                  <a:cubicBezTo>
                    <a:pt x="4416" y="1107"/>
                    <a:pt x="4456" y="1115"/>
                    <a:pt x="4496" y="1115"/>
                  </a:cubicBezTo>
                  <a:cubicBezTo>
                    <a:pt x="4511" y="1115"/>
                    <a:pt x="4527" y="1113"/>
                    <a:pt x="4542" y="1110"/>
                  </a:cubicBezTo>
                  <a:cubicBezTo>
                    <a:pt x="4598" y="1102"/>
                    <a:pt x="4651" y="1065"/>
                    <a:pt x="4672" y="1015"/>
                  </a:cubicBezTo>
                  <a:cubicBezTo>
                    <a:pt x="4698" y="949"/>
                    <a:pt x="4661" y="869"/>
                    <a:pt x="4606" y="824"/>
                  </a:cubicBezTo>
                  <a:cubicBezTo>
                    <a:pt x="4555" y="777"/>
                    <a:pt x="4444" y="681"/>
                    <a:pt x="4373" y="666"/>
                  </a:cubicBezTo>
                  <a:cubicBezTo>
                    <a:pt x="4510" y="615"/>
                    <a:pt x="4579" y="448"/>
                    <a:pt x="4539" y="311"/>
                  </a:cubicBezTo>
                  <a:cubicBezTo>
                    <a:pt x="4502" y="170"/>
                    <a:pt x="4378" y="70"/>
                    <a:pt x="4240" y="25"/>
                  </a:cubicBezTo>
                  <a:cubicBezTo>
                    <a:pt x="4184" y="8"/>
                    <a:pt x="4125" y="1"/>
                    <a:pt x="406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86" name="Google Shape;4086;p31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4087" name="Google Shape;4087;p31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31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31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90" name="Google Shape;4090;p31"/>
          <p:cNvGrpSpPr/>
          <p:nvPr/>
        </p:nvGrpSpPr>
        <p:grpSpPr>
          <a:xfrm>
            <a:off x="48473" y="1699036"/>
            <a:ext cx="1686669" cy="3189366"/>
            <a:chOff x="48473" y="1546636"/>
            <a:chExt cx="1686669" cy="3189366"/>
          </a:xfrm>
        </p:grpSpPr>
        <p:grpSp>
          <p:nvGrpSpPr>
            <p:cNvPr id="4091" name="Google Shape;4091;p31"/>
            <p:cNvGrpSpPr/>
            <p:nvPr/>
          </p:nvGrpSpPr>
          <p:grpSpPr>
            <a:xfrm>
              <a:off x="48473" y="1546636"/>
              <a:ext cx="1686669" cy="3189366"/>
              <a:chOff x="1056950" y="2014750"/>
              <a:chExt cx="608225" cy="1150150"/>
            </a:xfrm>
          </p:grpSpPr>
          <p:sp>
            <p:nvSpPr>
              <p:cNvPr id="4092" name="Google Shape;4092;p31"/>
              <p:cNvSpPr/>
              <p:nvPr/>
            </p:nvSpPr>
            <p:spPr>
              <a:xfrm>
                <a:off x="1056950" y="2014750"/>
                <a:ext cx="608225" cy="555675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2227" extrusionOk="0">
                    <a:moveTo>
                      <a:pt x="14065" y="1"/>
                    </a:moveTo>
                    <a:cubicBezTo>
                      <a:pt x="13964" y="1"/>
                      <a:pt x="13863" y="9"/>
                      <a:pt x="13762" y="27"/>
                    </a:cubicBezTo>
                    <a:cubicBezTo>
                      <a:pt x="13145" y="141"/>
                      <a:pt x="12674" y="556"/>
                      <a:pt x="12526" y="1171"/>
                    </a:cubicBezTo>
                    <a:cubicBezTo>
                      <a:pt x="12409" y="990"/>
                      <a:pt x="12194" y="880"/>
                      <a:pt x="11981" y="880"/>
                    </a:cubicBezTo>
                    <a:cubicBezTo>
                      <a:pt x="11933" y="880"/>
                      <a:pt x="11884" y="886"/>
                      <a:pt x="11837" y="898"/>
                    </a:cubicBezTo>
                    <a:cubicBezTo>
                      <a:pt x="11583" y="961"/>
                      <a:pt x="11379" y="1081"/>
                      <a:pt x="11350" y="1343"/>
                    </a:cubicBezTo>
                    <a:cubicBezTo>
                      <a:pt x="11339" y="1006"/>
                      <a:pt x="11122" y="686"/>
                      <a:pt x="10815" y="556"/>
                    </a:cubicBezTo>
                    <a:cubicBezTo>
                      <a:pt x="10709" y="512"/>
                      <a:pt x="10595" y="491"/>
                      <a:pt x="10481" y="491"/>
                    </a:cubicBezTo>
                    <a:cubicBezTo>
                      <a:pt x="10260" y="491"/>
                      <a:pt x="10038" y="571"/>
                      <a:pt x="9878" y="723"/>
                    </a:cubicBezTo>
                    <a:cubicBezTo>
                      <a:pt x="9631" y="951"/>
                      <a:pt x="9459" y="1229"/>
                      <a:pt x="9565" y="1547"/>
                    </a:cubicBezTo>
                    <a:cubicBezTo>
                      <a:pt x="9398" y="1062"/>
                      <a:pt x="8993" y="665"/>
                      <a:pt x="8503" y="514"/>
                    </a:cubicBezTo>
                    <a:cubicBezTo>
                      <a:pt x="8345" y="465"/>
                      <a:pt x="8181" y="441"/>
                      <a:pt x="8016" y="441"/>
                    </a:cubicBezTo>
                    <a:cubicBezTo>
                      <a:pt x="7669" y="441"/>
                      <a:pt x="7322" y="548"/>
                      <a:pt x="7041" y="752"/>
                    </a:cubicBezTo>
                    <a:cubicBezTo>
                      <a:pt x="6395" y="1218"/>
                      <a:pt x="6130" y="2050"/>
                      <a:pt x="6173" y="2844"/>
                    </a:cubicBezTo>
                    <a:cubicBezTo>
                      <a:pt x="6090" y="2658"/>
                      <a:pt x="5887" y="2538"/>
                      <a:pt x="5685" y="2538"/>
                    </a:cubicBezTo>
                    <a:cubicBezTo>
                      <a:pt x="5630" y="2538"/>
                      <a:pt x="5574" y="2547"/>
                      <a:pt x="5521" y="2566"/>
                    </a:cubicBezTo>
                    <a:cubicBezTo>
                      <a:pt x="5275" y="2656"/>
                      <a:pt x="5153" y="2974"/>
                      <a:pt x="5222" y="3226"/>
                    </a:cubicBezTo>
                    <a:cubicBezTo>
                      <a:pt x="5115" y="2938"/>
                      <a:pt x="4806" y="2756"/>
                      <a:pt x="4503" y="2756"/>
                    </a:cubicBezTo>
                    <a:cubicBezTo>
                      <a:pt x="4387" y="2756"/>
                      <a:pt x="4273" y="2782"/>
                      <a:pt x="4171" y="2839"/>
                    </a:cubicBezTo>
                    <a:cubicBezTo>
                      <a:pt x="3800" y="3043"/>
                      <a:pt x="3673" y="3570"/>
                      <a:pt x="3930" y="3906"/>
                    </a:cubicBezTo>
                    <a:cubicBezTo>
                      <a:pt x="3754" y="3759"/>
                      <a:pt x="3527" y="3688"/>
                      <a:pt x="3298" y="3688"/>
                    </a:cubicBezTo>
                    <a:cubicBezTo>
                      <a:pt x="3131" y="3688"/>
                      <a:pt x="2962" y="3726"/>
                      <a:pt x="2812" y="3800"/>
                    </a:cubicBezTo>
                    <a:cubicBezTo>
                      <a:pt x="2460" y="3975"/>
                      <a:pt x="2211" y="4330"/>
                      <a:pt x="2119" y="4714"/>
                    </a:cubicBezTo>
                    <a:cubicBezTo>
                      <a:pt x="2026" y="5098"/>
                      <a:pt x="2092" y="5482"/>
                      <a:pt x="2227" y="5853"/>
                    </a:cubicBezTo>
                    <a:cubicBezTo>
                      <a:pt x="2145" y="5814"/>
                      <a:pt x="2056" y="5796"/>
                      <a:pt x="1967" y="5796"/>
                    </a:cubicBezTo>
                    <a:cubicBezTo>
                      <a:pt x="1734" y="5796"/>
                      <a:pt x="1496" y="5918"/>
                      <a:pt x="1356" y="6109"/>
                    </a:cubicBezTo>
                    <a:cubicBezTo>
                      <a:pt x="1165" y="6377"/>
                      <a:pt x="1152" y="6745"/>
                      <a:pt x="1274" y="7049"/>
                    </a:cubicBezTo>
                    <a:cubicBezTo>
                      <a:pt x="1396" y="7354"/>
                      <a:pt x="1552" y="7600"/>
                      <a:pt x="1830" y="7778"/>
                    </a:cubicBezTo>
                    <a:cubicBezTo>
                      <a:pt x="1808" y="7776"/>
                      <a:pt x="1787" y="7775"/>
                      <a:pt x="1765" y="7775"/>
                    </a:cubicBezTo>
                    <a:cubicBezTo>
                      <a:pt x="1466" y="7775"/>
                      <a:pt x="1172" y="7928"/>
                      <a:pt x="1004" y="8175"/>
                    </a:cubicBezTo>
                    <a:cubicBezTo>
                      <a:pt x="821" y="8434"/>
                      <a:pt x="795" y="8800"/>
                      <a:pt x="932" y="9088"/>
                    </a:cubicBezTo>
                    <a:cubicBezTo>
                      <a:pt x="1022" y="9269"/>
                      <a:pt x="1088" y="9306"/>
                      <a:pt x="1231" y="9449"/>
                    </a:cubicBezTo>
                    <a:cubicBezTo>
                      <a:pt x="1137" y="9399"/>
                      <a:pt x="1032" y="9376"/>
                      <a:pt x="927" y="9376"/>
                    </a:cubicBezTo>
                    <a:cubicBezTo>
                      <a:pt x="690" y="9376"/>
                      <a:pt x="447" y="9491"/>
                      <a:pt x="291" y="9674"/>
                    </a:cubicBezTo>
                    <a:cubicBezTo>
                      <a:pt x="66" y="9939"/>
                      <a:pt x="0" y="10312"/>
                      <a:pt x="45" y="10656"/>
                    </a:cubicBezTo>
                    <a:cubicBezTo>
                      <a:pt x="132" y="11300"/>
                      <a:pt x="519" y="11962"/>
                      <a:pt x="1128" y="12176"/>
                    </a:cubicBezTo>
                    <a:cubicBezTo>
                      <a:pt x="675" y="12375"/>
                      <a:pt x="395" y="12904"/>
                      <a:pt x="490" y="13392"/>
                    </a:cubicBezTo>
                    <a:cubicBezTo>
                      <a:pt x="585" y="13874"/>
                      <a:pt x="1020" y="14287"/>
                      <a:pt x="1512" y="14300"/>
                    </a:cubicBezTo>
                    <a:cubicBezTo>
                      <a:pt x="1009" y="14792"/>
                      <a:pt x="874" y="15619"/>
                      <a:pt x="1192" y="16244"/>
                    </a:cubicBezTo>
                    <a:cubicBezTo>
                      <a:pt x="1308" y="16471"/>
                      <a:pt x="1480" y="16673"/>
                      <a:pt x="1705" y="16797"/>
                    </a:cubicBezTo>
                    <a:cubicBezTo>
                      <a:pt x="1884" y="16893"/>
                      <a:pt x="2073" y="17020"/>
                      <a:pt x="2261" y="17020"/>
                    </a:cubicBezTo>
                    <a:cubicBezTo>
                      <a:pt x="2311" y="17020"/>
                      <a:pt x="2361" y="17011"/>
                      <a:pt x="2410" y="16990"/>
                    </a:cubicBezTo>
                    <a:lnTo>
                      <a:pt x="2410" y="16990"/>
                    </a:lnTo>
                    <a:cubicBezTo>
                      <a:pt x="2177" y="17255"/>
                      <a:pt x="2150" y="17676"/>
                      <a:pt x="2341" y="17970"/>
                    </a:cubicBezTo>
                    <a:cubicBezTo>
                      <a:pt x="2495" y="18214"/>
                      <a:pt x="2736" y="18388"/>
                      <a:pt x="3002" y="18388"/>
                    </a:cubicBezTo>
                    <a:cubicBezTo>
                      <a:pt x="3059" y="18388"/>
                      <a:pt x="3118" y="18380"/>
                      <a:pt x="3178" y="18362"/>
                    </a:cubicBezTo>
                    <a:lnTo>
                      <a:pt x="3178" y="18362"/>
                    </a:lnTo>
                    <a:cubicBezTo>
                      <a:pt x="2918" y="18524"/>
                      <a:pt x="2942" y="18942"/>
                      <a:pt x="3157" y="19157"/>
                    </a:cubicBezTo>
                    <a:cubicBezTo>
                      <a:pt x="3346" y="19342"/>
                      <a:pt x="3619" y="19405"/>
                      <a:pt x="3886" y="19405"/>
                    </a:cubicBezTo>
                    <a:cubicBezTo>
                      <a:pt x="3929" y="19405"/>
                      <a:pt x="3971" y="19403"/>
                      <a:pt x="4012" y="19400"/>
                    </a:cubicBezTo>
                    <a:cubicBezTo>
                      <a:pt x="4473" y="19376"/>
                      <a:pt x="4883" y="19300"/>
                      <a:pt x="5259" y="19032"/>
                    </a:cubicBezTo>
                    <a:lnTo>
                      <a:pt x="5259" y="19032"/>
                    </a:lnTo>
                    <a:cubicBezTo>
                      <a:pt x="5031" y="19196"/>
                      <a:pt x="5008" y="19556"/>
                      <a:pt x="5167" y="19792"/>
                    </a:cubicBezTo>
                    <a:cubicBezTo>
                      <a:pt x="5325" y="20028"/>
                      <a:pt x="5617" y="20139"/>
                      <a:pt x="5903" y="20150"/>
                    </a:cubicBezTo>
                    <a:cubicBezTo>
                      <a:pt x="5912" y="20150"/>
                      <a:pt x="5921" y="20150"/>
                      <a:pt x="5929" y="20150"/>
                    </a:cubicBezTo>
                    <a:cubicBezTo>
                      <a:pt x="6212" y="20150"/>
                      <a:pt x="6421" y="19988"/>
                      <a:pt x="6657" y="19819"/>
                    </a:cubicBezTo>
                    <a:lnTo>
                      <a:pt x="6657" y="19819"/>
                    </a:lnTo>
                    <a:cubicBezTo>
                      <a:pt x="6612" y="20224"/>
                      <a:pt x="6816" y="20642"/>
                      <a:pt x="7155" y="20865"/>
                    </a:cubicBezTo>
                    <a:cubicBezTo>
                      <a:pt x="7336" y="20981"/>
                      <a:pt x="7551" y="21040"/>
                      <a:pt x="7765" y="21040"/>
                    </a:cubicBezTo>
                    <a:cubicBezTo>
                      <a:pt x="7959" y="21040"/>
                      <a:pt x="8152" y="20992"/>
                      <a:pt x="8318" y="20894"/>
                    </a:cubicBezTo>
                    <a:lnTo>
                      <a:pt x="8318" y="20894"/>
                    </a:lnTo>
                    <a:cubicBezTo>
                      <a:pt x="8249" y="21151"/>
                      <a:pt x="8252" y="21317"/>
                      <a:pt x="8450" y="21500"/>
                    </a:cubicBezTo>
                    <a:cubicBezTo>
                      <a:pt x="8605" y="21629"/>
                      <a:pt x="8806" y="21693"/>
                      <a:pt x="9005" y="21693"/>
                    </a:cubicBezTo>
                    <a:cubicBezTo>
                      <a:pt x="9072" y="21693"/>
                      <a:pt x="9138" y="21686"/>
                      <a:pt x="9202" y="21672"/>
                    </a:cubicBezTo>
                    <a:cubicBezTo>
                      <a:pt x="9319" y="21646"/>
                      <a:pt x="9430" y="21598"/>
                      <a:pt x="9520" y="21519"/>
                    </a:cubicBezTo>
                    <a:cubicBezTo>
                      <a:pt x="9605" y="21439"/>
                      <a:pt x="9676" y="21397"/>
                      <a:pt x="9676" y="21278"/>
                    </a:cubicBezTo>
                    <a:cubicBezTo>
                      <a:pt x="9703" y="21511"/>
                      <a:pt x="9827" y="21731"/>
                      <a:pt x="10026" y="21855"/>
                    </a:cubicBezTo>
                    <a:cubicBezTo>
                      <a:pt x="10125" y="21916"/>
                      <a:pt x="10243" y="21948"/>
                      <a:pt x="10360" y="21948"/>
                    </a:cubicBezTo>
                    <a:cubicBezTo>
                      <a:pt x="10477" y="21948"/>
                      <a:pt x="10593" y="21916"/>
                      <a:pt x="10688" y="21850"/>
                    </a:cubicBezTo>
                    <a:cubicBezTo>
                      <a:pt x="10884" y="21723"/>
                      <a:pt x="11029" y="21532"/>
                      <a:pt x="10934" y="21320"/>
                    </a:cubicBezTo>
                    <a:lnTo>
                      <a:pt x="10934" y="21320"/>
                    </a:lnTo>
                    <a:cubicBezTo>
                      <a:pt x="11088" y="21617"/>
                      <a:pt x="11260" y="21929"/>
                      <a:pt x="11559" y="22083"/>
                    </a:cubicBezTo>
                    <a:cubicBezTo>
                      <a:pt x="11673" y="22141"/>
                      <a:pt x="11801" y="22170"/>
                      <a:pt x="11929" y="22170"/>
                    </a:cubicBezTo>
                    <a:cubicBezTo>
                      <a:pt x="12076" y="22170"/>
                      <a:pt x="12222" y="22131"/>
                      <a:pt x="12346" y="22054"/>
                    </a:cubicBezTo>
                    <a:cubicBezTo>
                      <a:pt x="12579" y="21908"/>
                      <a:pt x="12740" y="21638"/>
                      <a:pt x="12711" y="21365"/>
                    </a:cubicBezTo>
                    <a:lnTo>
                      <a:pt x="12711" y="21365"/>
                    </a:lnTo>
                    <a:cubicBezTo>
                      <a:pt x="12761" y="21593"/>
                      <a:pt x="12902" y="21807"/>
                      <a:pt x="13108" y="21921"/>
                    </a:cubicBezTo>
                    <a:cubicBezTo>
                      <a:pt x="13211" y="21977"/>
                      <a:pt x="13329" y="22007"/>
                      <a:pt x="13447" y="22007"/>
                    </a:cubicBezTo>
                    <a:cubicBezTo>
                      <a:pt x="13563" y="22007"/>
                      <a:pt x="13679" y="21978"/>
                      <a:pt x="13781" y="21916"/>
                    </a:cubicBezTo>
                    <a:cubicBezTo>
                      <a:pt x="13958" y="21807"/>
                      <a:pt x="14112" y="21625"/>
                      <a:pt x="14107" y="21413"/>
                    </a:cubicBezTo>
                    <a:lnTo>
                      <a:pt x="14107" y="21413"/>
                    </a:lnTo>
                    <a:cubicBezTo>
                      <a:pt x="14154" y="21619"/>
                      <a:pt x="14279" y="21807"/>
                      <a:pt x="14461" y="21908"/>
                    </a:cubicBezTo>
                    <a:cubicBezTo>
                      <a:pt x="14544" y="21952"/>
                      <a:pt x="14639" y="21976"/>
                      <a:pt x="14733" y="21976"/>
                    </a:cubicBezTo>
                    <a:cubicBezTo>
                      <a:pt x="14847" y="21976"/>
                      <a:pt x="14961" y="21942"/>
                      <a:pt x="15052" y="21871"/>
                    </a:cubicBezTo>
                    <a:cubicBezTo>
                      <a:pt x="15183" y="21767"/>
                      <a:pt x="15279" y="21596"/>
                      <a:pt x="15257" y="21441"/>
                    </a:cubicBezTo>
                    <a:lnTo>
                      <a:pt x="15257" y="21441"/>
                    </a:lnTo>
                    <a:cubicBezTo>
                      <a:pt x="15334" y="21638"/>
                      <a:pt x="15447" y="21821"/>
                      <a:pt x="15603" y="21964"/>
                    </a:cubicBezTo>
                    <a:cubicBezTo>
                      <a:pt x="15778" y="22123"/>
                      <a:pt x="16009" y="22227"/>
                      <a:pt x="16246" y="22227"/>
                    </a:cubicBezTo>
                    <a:cubicBezTo>
                      <a:pt x="16260" y="22227"/>
                      <a:pt x="16274" y="22226"/>
                      <a:pt x="16289" y="22226"/>
                    </a:cubicBezTo>
                    <a:cubicBezTo>
                      <a:pt x="16503" y="22215"/>
                      <a:pt x="16715" y="22109"/>
                      <a:pt x="16855" y="21942"/>
                    </a:cubicBezTo>
                    <a:cubicBezTo>
                      <a:pt x="16993" y="21778"/>
                      <a:pt x="17104" y="21476"/>
                      <a:pt x="17080" y="21262"/>
                    </a:cubicBezTo>
                    <a:lnTo>
                      <a:pt x="17080" y="21262"/>
                    </a:lnTo>
                    <a:cubicBezTo>
                      <a:pt x="17321" y="21580"/>
                      <a:pt x="17676" y="21818"/>
                      <a:pt x="18066" y="21889"/>
                    </a:cubicBezTo>
                    <a:cubicBezTo>
                      <a:pt x="18152" y="21906"/>
                      <a:pt x="18241" y="21914"/>
                      <a:pt x="18329" y="21914"/>
                    </a:cubicBezTo>
                    <a:cubicBezTo>
                      <a:pt x="18642" y="21914"/>
                      <a:pt x="18953" y="21812"/>
                      <a:pt x="19191" y="21611"/>
                    </a:cubicBezTo>
                    <a:cubicBezTo>
                      <a:pt x="19495" y="21354"/>
                      <a:pt x="19662" y="21023"/>
                      <a:pt x="19601" y="20629"/>
                    </a:cubicBezTo>
                    <a:lnTo>
                      <a:pt x="19601" y="20629"/>
                    </a:lnTo>
                    <a:cubicBezTo>
                      <a:pt x="19713" y="20790"/>
                      <a:pt x="19910" y="20876"/>
                      <a:pt x="20106" y="20876"/>
                    </a:cubicBezTo>
                    <a:cubicBezTo>
                      <a:pt x="20181" y="20876"/>
                      <a:pt x="20255" y="20864"/>
                      <a:pt x="20324" y="20838"/>
                    </a:cubicBezTo>
                    <a:cubicBezTo>
                      <a:pt x="20579" y="20748"/>
                      <a:pt x="20764" y="20510"/>
                      <a:pt x="20830" y="20248"/>
                    </a:cubicBezTo>
                    <a:cubicBezTo>
                      <a:pt x="20896" y="19988"/>
                      <a:pt x="20899" y="19742"/>
                      <a:pt x="20806" y="19490"/>
                    </a:cubicBezTo>
                    <a:lnTo>
                      <a:pt x="20806" y="19490"/>
                    </a:lnTo>
                    <a:cubicBezTo>
                      <a:pt x="20904" y="19649"/>
                      <a:pt x="21055" y="19779"/>
                      <a:pt x="21238" y="19821"/>
                    </a:cubicBezTo>
                    <a:cubicBezTo>
                      <a:pt x="21282" y="19832"/>
                      <a:pt x="21328" y="19837"/>
                      <a:pt x="21374" y="19837"/>
                    </a:cubicBezTo>
                    <a:cubicBezTo>
                      <a:pt x="21516" y="19837"/>
                      <a:pt x="21657" y="19787"/>
                      <a:pt x="21757" y="19689"/>
                    </a:cubicBezTo>
                    <a:cubicBezTo>
                      <a:pt x="21889" y="19556"/>
                      <a:pt x="21958" y="19331"/>
                      <a:pt x="21879" y="19162"/>
                    </a:cubicBezTo>
                    <a:lnTo>
                      <a:pt x="21879" y="19162"/>
                    </a:lnTo>
                    <a:cubicBezTo>
                      <a:pt x="21895" y="19163"/>
                      <a:pt x="21912" y="19163"/>
                      <a:pt x="21928" y="19163"/>
                    </a:cubicBezTo>
                    <a:cubicBezTo>
                      <a:pt x="22316" y="19163"/>
                      <a:pt x="22687" y="18868"/>
                      <a:pt x="22761" y="18487"/>
                    </a:cubicBezTo>
                    <a:cubicBezTo>
                      <a:pt x="22840" y="18089"/>
                      <a:pt x="22679" y="17740"/>
                      <a:pt x="22453" y="17401"/>
                    </a:cubicBezTo>
                    <a:lnTo>
                      <a:pt x="22453" y="17401"/>
                    </a:lnTo>
                    <a:cubicBezTo>
                      <a:pt x="22522" y="17426"/>
                      <a:pt x="22594" y="17438"/>
                      <a:pt x="22665" y="17438"/>
                    </a:cubicBezTo>
                    <a:cubicBezTo>
                      <a:pt x="22929" y="17438"/>
                      <a:pt x="23193" y="17277"/>
                      <a:pt x="23333" y="17043"/>
                    </a:cubicBezTo>
                    <a:cubicBezTo>
                      <a:pt x="23507" y="16749"/>
                      <a:pt x="23507" y="16376"/>
                      <a:pt x="23409" y="16048"/>
                    </a:cubicBezTo>
                    <a:cubicBezTo>
                      <a:pt x="23317" y="15754"/>
                      <a:pt x="23224" y="15500"/>
                      <a:pt x="23002" y="15282"/>
                    </a:cubicBezTo>
                    <a:lnTo>
                      <a:pt x="23002" y="15282"/>
                    </a:lnTo>
                    <a:cubicBezTo>
                      <a:pt x="23113" y="15348"/>
                      <a:pt x="23240" y="15380"/>
                      <a:pt x="23368" y="15380"/>
                    </a:cubicBezTo>
                    <a:cubicBezTo>
                      <a:pt x="23549" y="15380"/>
                      <a:pt x="23732" y="15318"/>
                      <a:pt x="23873" y="15203"/>
                    </a:cubicBezTo>
                    <a:cubicBezTo>
                      <a:pt x="24114" y="15010"/>
                      <a:pt x="24228" y="14679"/>
                      <a:pt x="24180" y="14369"/>
                    </a:cubicBezTo>
                    <a:cubicBezTo>
                      <a:pt x="24135" y="14062"/>
                      <a:pt x="23942" y="13860"/>
                      <a:pt x="23680" y="13694"/>
                    </a:cubicBezTo>
                    <a:cubicBezTo>
                      <a:pt x="23772" y="13627"/>
                      <a:pt x="23878" y="13585"/>
                      <a:pt x="23958" y="13508"/>
                    </a:cubicBezTo>
                    <a:cubicBezTo>
                      <a:pt x="24127" y="13341"/>
                      <a:pt x="24124" y="13055"/>
                      <a:pt x="24011" y="12843"/>
                    </a:cubicBezTo>
                    <a:cubicBezTo>
                      <a:pt x="23899" y="12632"/>
                      <a:pt x="23703" y="12502"/>
                      <a:pt x="23515" y="12356"/>
                    </a:cubicBezTo>
                    <a:lnTo>
                      <a:pt x="23515" y="12356"/>
                    </a:lnTo>
                    <a:cubicBezTo>
                      <a:pt x="23543" y="12361"/>
                      <a:pt x="23571" y="12363"/>
                      <a:pt x="23599" y="12363"/>
                    </a:cubicBezTo>
                    <a:cubicBezTo>
                      <a:pt x="23883" y="12363"/>
                      <a:pt x="24146" y="12136"/>
                      <a:pt x="24233" y="11861"/>
                    </a:cubicBezTo>
                    <a:cubicBezTo>
                      <a:pt x="24328" y="11557"/>
                      <a:pt x="24241" y="11223"/>
                      <a:pt x="24074" y="10950"/>
                    </a:cubicBezTo>
                    <a:cubicBezTo>
                      <a:pt x="23878" y="10630"/>
                      <a:pt x="23621" y="10330"/>
                      <a:pt x="23266" y="10206"/>
                    </a:cubicBezTo>
                    <a:cubicBezTo>
                      <a:pt x="23499" y="10063"/>
                      <a:pt x="23624" y="9769"/>
                      <a:pt x="23574" y="9504"/>
                    </a:cubicBezTo>
                    <a:cubicBezTo>
                      <a:pt x="23526" y="9239"/>
                      <a:pt x="23282" y="9070"/>
                      <a:pt x="23015" y="9020"/>
                    </a:cubicBezTo>
                    <a:cubicBezTo>
                      <a:pt x="23309" y="8792"/>
                      <a:pt x="23420" y="8352"/>
                      <a:pt x="23261" y="8011"/>
                    </a:cubicBezTo>
                    <a:cubicBezTo>
                      <a:pt x="23126" y="7719"/>
                      <a:pt x="22818" y="7530"/>
                      <a:pt x="22504" y="7530"/>
                    </a:cubicBezTo>
                    <a:cubicBezTo>
                      <a:pt x="22450" y="7530"/>
                      <a:pt x="22396" y="7536"/>
                      <a:pt x="22342" y="7547"/>
                    </a:cubicBezTo>
                    <a:cubicBezTo>
                      <a:pt x="22565" y="7124"/>
                      <a:pt x="22459" y="6554"/>
                      <a:pt x="22104" y="6234"/>
                    </a:cubicBezTo>
                    <a:cubicBezTo>
                      <a:pt x="21896" y="6045"/>
                      <a:pt x="21619" y="5940"/>
                      <a:pt x="21345" y="5940"/>
                    </a:cubicBezTo>
                    <a:cubicBezTo>
                      <a:pt x="21154" y="5940"/>
                      <a:pt x="20965" y="5990"/>
                      <a:pt x="20801" y="6099"/>
                    </a:cubicBezTo>
                    <a:cubicBezTo>
                      <a:pt x="20880" y="5916"/>
                      <a:pt x="20931" y="5717"/>
                      <a:pt x="20918" y="5521"/>
                    </a:cubicBezTo>
                    <a:cubicBezTo>
                      <a:pt x="20904" y="5323"/>
                      <a:pt x="20817" y="5127"/>
                      <a:pt x="20658" y="5008"/>
                    </a:cubicBezTo>
                    <a:cubicBezTo>
                      <a:pt x="20566" y="4939"/>
                      <a:pt x="20460" y="4900"/>
                      <a:pt x="20355" y="4900"/>
                    </a:cubicBezTo>
                    <a:cubicBezTo>
                      <a:pt x="20278" y="4900"/>
                      <a:pt x="20201" y="4921"/>
                      <a:pt x="20131" y="4965"/>
                    </a:cubicBezTo>
                    <a:cubicBezTo>
                      <a:pt x="20255" y="4682"/>
                      <a:pt x="20295" y="4356"/>
                      <a:pt x="20216" y="4060"/>
                    </a:cubicBezTo>
                    <a:cubicBezTo>
                      <a:pt x="20136" y="3760"/>
                      <a:pt x="19930" y="3493"/>
                      <a:pt x="19652" y="3361"/>
                    </a:cubicBezTo>
                    <a:cubicBezTo>
                      <a:pt x="19513" y="3295"/>
                      <a:pt x="19356" y="3257"/>
                      <a:pt x="19202" y="3257"/>
                    </a:cubicBezTo>
                    <a:cubicBezTo>
                      <a:pt x="19045" y="3257"/>
                      <a:pt x="18891" y="3297"/>
                      <a:pt x="18765" y="3390"/>
                    </a:cubicBezTo>
                    <a:cubicBezTo>
                      <a:pt x="18765" y="3265"/>
                      <a:pt x="18728" y="3138"/>
                      <a:pt x="18661" y="3032"/>
                    </a:cubicBezTo>
                    <a:cubicBezTo>
                      <a:pt x="18584" y="2907"/>
                      <a:pt x="18442" y="2809"/>
                      <a:pt x="18301" y="2809"/>
                    </a:cubicBezTo>
                    <a:cubicBezTo>
                      <a:pt x="18263" y="2809"/>
                      <a:pt x="18226" y="2816"/>
                      <a:pt x="18190" y="2831"/>
                    </a:cubicBezTo>
                    <a:cubicBezTo>
                      <a:pt x="18094" y="2874"/>
                      <a:pt x="18009" y="2975"/>
                      <a:pt x="17994" y="3078"/>
                    </a:cubicBezTo>
                    <a:lnTo>
                      <a:pt x="17994" y="3078"/>
                    </a:lnTo>
                    <a:cubicBezTo>
                      <a:pt x="17986" y="2664"/>
                      <a:pt x="17725" y="2262"/>
                      <a:pt x="17345" y="2092"/>
                    </a:cubicBezTo>
                    <a:cubicBezTo>
                      <a:pt x="17211" y="2033"/>
                      <a:pt x="17067" y="2004"/>
                      <a:pt x="16924" y="2004"/>
                    </a:cubicBezTo>
                    <a:cubicBezTo>
                      <a:pt x="16644" y="2004"/>
                      <a:pt x="16366" y="2113"/>
                      <a:pt x="16159" y="2315"/>
                    </a:cubicBezTo>
                    <a:cubicBezTo>
                      <a:pt x="16159" y="1687"/>
                      <a:pt x="15928" y="1051"/>
                      <a:pt x="15484" y="604"/>
                    </a:cubicBezTo>
                    <a:cubicBezTo>
                      <a:pt x="15113" y="229"/>
                      <a:pt x="14590" y="1"/>
                      <a:pt x="14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31"/>
              <p:cNvSpPr/>
              <p:nvPr/>
            </p:nvSpPr>
            <p:spPr>
              <a:xfrm>
                <a:off x="1142150" y="2420225"/>
                <a:ext cx="261175" cy="744675"/>
              </a:xfrm>
              <a:custGeom>
                <a:avLst/>
                <a:gdLst/>
                <a:ahLst/>
                <a:cxnLst/>
                <a:rect l="l" t="t" r="r" b="b"/>
                <a:pathLst>
                  <a:path w="10447" h="29787" extrusionOk="0">
                    <a:moveTo>
                      <a:pt x="9229" y="1"/>
                    </a:moveTo>
                    <a:cubicBezTo>
                      <a:pt x="8930" y="830"/>
                      <a:pt x="8562" y="1841"/>
                      <a:pt x="8011" y="2527"/>
                    </a:cubicBezTo>
                    <a:cubicBezTo>
                      <a:pt x="7493" y="3172"/>
                      <a:pt x="6718" y="3667"/>
                      <a:pt x="5899" y="3667"/>
                    </a:cubicBezTo>
                    <a:cubicBezTo>
                      <a:pt x="5847" y="3667"/>
                      <a:pt x="5794" y="3665"/>
                      <a:pt x="5741" y="3661"/>
                    </a:cubicBezTo>
                    <a:cubicBezTo>
                      <a:pt x="4912" y="3597"/>
                      <a:pt x="4195" y="3022"/>
                      <a:pt x="3745" y="2326"/>
                    </a:cubicBezTo>
                    <a:cubicBezTo>
                      <a:pt x="3294" y="1629"/>
                      <a:pt x="3067" y="816"/>
                      <a:pt x="2847" y="14"/>
                    </a:cubicBezTo>
                    <a:cubicBezTo>
                      <a:pt x="2511" y="207"/>
                      <a:pt x="2211" y="411"/>
                      <a:pt x="1872" y="605"/>
                    </a:cubicBezTo>
                    <a:cubicBezTo>
                      <a:pt x="3030" y="1743"/>
                      <a:pt x="3774" y="3094"/>
                      <a:pt x="4235" y="4654"/>
                    </a:cubicBezTo>
                    <a:cubicBezTo>
                      <a:pt x="4592" y="5861"/>
                      <a:pt x="4767" y="7116"/>
                      <a:pt x="4852" y="8377"/>
                    </a:cubicBezTo>
                    <a:cubicBezTo>
                      <a:pt x="4870" y="8668"/>
                      <a:pt x="4883" y="8957"/>
                      <a:pt x="4894" y="9248"/>
                    </a:cubicBezTo>
                    <a:cubicBezTo>
                      <a:pt x="4897" y="9320"/>
                      <a:pt x="4897" y="9394"/>
                      <a:pt x="4899" y="9465"/>
                    </a:cubicBezTo>
                    <a:cubicBezTo>
                      <a:pt x="4910" y="9812"/>
                      <a:pt x="4912" y="10162"/>
                      <a:pt x="4912" y="10508"/>
                    </a:cubicBezTo>
                    <a:cubicBezTo>
                      <a:pt x="4912" y="11544"/>
                      <a:pt x="4865" y="12585"/>
                      <a:pt x="4775" y="13617"/>
                    </a:cubicBezTo>
                    <a:cubicBezTo>
                      <a:pt x="4724" y="14187"/>
                      <a:pt x="4658" y="14756"/>
                      <a:pt x="4581" y="15325"/>
                    </a:cubicBezTo>
                    <a:cubicBezTo>
                      <a:pt x="4486" y="16035"/>
                      <a:pt x="4367" y="16742"/>
                      <a:pt x="4229" y="17447"/>
                    </a:cubicBezTo>
                    <a:cubicBezTo>
                      <a:pt x="4137" y="17923"/>
                      <a:pt x="4031" y="18397"/>
                      <a:pt x="3917" y="18869"/>
                    </a:cubicBezTo>
                    <a:cubicBezTo>
                      <a:pt x="3678" y="19872"/>
                      <a:pt x="3395" y="20865"/>
                      <a:pt x="3067" y="21842"/>
                    </a:cubicBezTo>
                    <a:cubicBezTo>
                      <a:pt x="2900" y="22332"/>
                      <a:pt x="2725" y="22822"/>
                      <a:pt x="2540" y="23304"/>
                    </a:cubicBezTo>
                    <a:cubicBezTo>
                      <a:pt x="1825" y="25168"/>
                      <a:pt x="863" y="26847"/>
                      <a:pt x="0" y="28645"/>
                    </a:cubicBezTo>
                    <a:cubicBezTo>
                      <a:pt x="2892" y="29244"/>
                      <a:pt x="5678" y="29522"/>
                      <a:pt x="8615" y="29787"/>
                    </a:cubicBezTo>
                    <a:cubicBezTo>
                      <a:pt x="7847" y="27671"/>
                      <a:pt x="7285" y="25484"/>
                      <a:pt x="6930" y="23262"/>
                    </a:cubicBezTo>
                    <a:cubicBezTo>
                      <a:pt x="6726" y="22012"/>
                      <a:pt x="6589" y="20754"/>
                      <a:pt x="6515" y="19488"/>
                    </a:cubicBezTo>
                    <a:cubicBezTo>
                      <a:pt x="6491" y="19112"/>
                      <a:pt x="6475" y="18736"/>
                      <a:pt x="6467" y="18363"/>
                    </a:cubicBezTo>
                    <a:cubicBezTo>
                      <a:pt x="6435" y="17304"/>
                      <a:pt x="6448" y="16244"/>
                      <a:pt x="6509" y="15188"/>
                    </a:cubicBezTo>
                    <a:cubicBezTo>
                      <a:pt x="6536" y="14695"/>
                      <a:pt x="6573" y="14205"/>
                      <a:pt x="6620" y="13715"/>
                    </a:cubicBezTo>
                    <a:cubicBezTo>
                      <a:pt x="6734" y="12510"/>
                      <a:pt x="6906" y="11314"/>
                      <a:pt x="7134" y="10125"/>
                    </a:cubicBezTo>
                    <a:cubicBezTo>
                      <a:pt x="7185" y="9868"/>
                      <a:pt x="7235" y="9613"/>
                      <a:pt x="7290" y="9359"/>
                    </a:cubicBezTo>
                    <a:cubicBezTo>
                      <a:pt x="7380" y="8936"/>
                      <a:pt x="7476" y="8514"/>
                      <a:pt x="7582" y="8096"/>
                    </a:cubicBezTo>
                    <a:cubicBezTo>
                      <a:pt x="8217" y="5549"/>
                      <a:pt x="9120" y="3073"/>
                      <a:pt x="10288" y="724"/>
                    </a:cubicBezTo>
                    <a:cubicBezTo>
                      <a:pt x="10341" y="620"/>
                      <a:pt x="10394" y="515"/>
                      <a:pt x="10447" y="411"/>
                    </a:cubicBezTo>
                    <a:lnTo>
                      <a:pt x="10447" y="411"/>
                    </a:lnTo>
                    <a:cubicBezTo>
                      <a:pt x="10355" y="436"/>
                      <a:pt x="10261" y="449"/>
                      <a:pt x="10166" y="449"/>
                    </a:cubicBezTo>
                    <a:cubicBezTo>
                      <a:pt x="10130" y="449"/>
                      <a:pt x="10094" y="447"/>
                      <a:pt x="10058" y="443"/>
                    </a:cubicBezTo>
                    <a:cubicBezTo>
                      <a:pt x="9740" y="411"/>
                      <a:pt x="9438" y="255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31"/>
              <p:cNvSpPr/>
              <p:nvPr/>
            </p:nvSpPr>
            <p:spPr>
              <a:xfrm>
                <a:off x="1188950" y="2420225"/>
                <a:ext cx="2104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377" extrusionOk="0">
                    <a:moveTo>
                      <a:pt x="7357" y="1"/>
                    </a:moveTo>
                    <a:cubicBezTo>
                      <a:pt x="7055" y="830"/>
                      <a:pt x="6690" y="1841"/>
                      <a:pt x="6139" y="2527"/>
                    </a:cubicBezTo>
                    <a:cubicBezTo>
                      <a:pt x="5621" y="3172"/>
                      <a:pt x="4846" y="3667"/>
                      <a:pt x="4027" y="3667"/>
                    </a:cubicBezTo>
                    <a:cubicBezTo>
                      <a:pt x="3975" y="3667"/>
                      <a:pt x="3922" y="3665"/>
                      <a:pt x="3869" y="3661"/>
                    </a:cubicBezTo>
                    <a:cubicBezTo>
                      <a:pt x="3040" y="3597"/>
                      <a:pt x="2323" y="3025"/>
                      <a:pt x="1873" y="2326"/>
                    </a:cubicBezTo>
                    <a:cubicBezTo>
                      <a:pt x="1422" y="1629"/>
                      <a:pt x="1195" y="816"/>
                      <a:pt x="975" y="14"/>
                    </a:cubicBezTo>
                    <a:cubicBezTo>
                      <a:pt x="639" y="207"/>
                      <a:pt x="339" y="411"/>
                      <a:pt x="0" y="605"/>
                    </a:cubicBezTo>
                    <a:cubicBezTo>
                      <a:pt x="1158" y="1743"/>
                      <a:pt x="1902" y="3094"/>
                      <a:pt x="2363" y="4654"/>
                    </a:cubicBezTo>
                    <a:cubicBezTo>
                      <a:pt x="2720" y="5861"/>
                      <a:pt x="2895" y="7116"/>
                      <a:pt x="2980" y="8377"/>
                    </a:cubicBezTo>
                    <a:cubicBezTo>
                      <a:pt x="3292" y="8078"/>
                      <a:pt x="3671" y="7850"/>
                      <a:pt x="4089" y="7754"/>
                    </a:cubicBezTo>
                    <a:cubicBezTo>
                      <a:pt x="4231" y="7722"/>
                      <a:pt x="4376" y="7706"/>
                      <a:pt x="4520" y="7706"/>
                    </a:cubicBezTo>
                    <a:cubicBezTo>
                      <a:pt x="4944" y="7706"/>
                      <a:pt x="5366" y="7842"/>
                      <a:pt x="5710" y="8091"/>
                    </a:cubicBezTo>
                    <a:cubicBezTo>
                      <a:pt x="6345" y="5546"/>
                      <a:pt x="7248" y="3070"/>
                      <a:pt x="8416" y="721"/>
                    </a:cubicBezTo>
                    <a:cubicBezTo>
                      <a:pt x="8345" y="620"/>
                      <a:pt x="8268" y="528"/>
                      <a:pt x="8186" y="443"/>
                    </a:cubicBezTo>
                    <a:cubicBezTo>
                      <a:pt x="7868" y="411"/>
                      <a:pt x="7566" y="258"/>
                      <a:pt x="735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5" name="Google Shape;4095;p31"/>
              <p:cNvSpPr/>
              <p:nvPr/>
            </p:nvSpPr>
            <p:spPr>
              <a:xfrm>
                <a:off x="1087525" y="2140100"/>
                <a:ext cx="51125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16425" extrusionOk="0">
                    <a:moveTo>
                      <a:pt x="8628" y="1"/>
                    </a:moveTo>
                    <a:cubicBezTo>
                      <a:pt x="7845" y="1"/>
                      <a:pt x="7090" y="447"/>
                      <a:pt x="6838" y="1196"/>
                    </a:cubicBezTo>
                    <a:cubicBezTo>
                      <a:pt x="6804" y="844"/>
                      <a:pt x="6536" y="531"/>
                      <a:pt x="6202" y="412"/>
                    </a:cubicBezTo>
                    <a:cubicBezTo>
                      <a:pt x="6088" y="372"/>
                      <a:pt x="5969" y="353"/>
                      <a:pt x="5849" y="353"/>
                    </a:cubicBezTo>
                    <a:cubicBezTo>
                      <a:pt x="5615" y="353"/>
                      <a:pt x="5379" y="426"/>
                      <a:pt x="5183" y="555"/>
                    </a:cubicBezTo>
                    <a:cubicBezTo>
                      <a:pt x="4884" y="751"/>
                      <a:pt x="4767" y="1064"/>
                      <a:pt x="4672" y="1408"/>
                    </a:cubicBezTo>
                    <a:cubicBezTo>
                      <a:pt x="4592" y="960"/>
                      <a:pt x="4137" y="626"/>
                      <a:pt x="3676" y="626"/>
                    </a:cubicBezTo>
                    <a:cubicBezTo>
                      <a:pt x="3666" y="626"/>
                      <a:pt x="3655" y="626"/>
                      <a:pt x="3644" y="627"/>
                    </a:cubicBezTo>
                    <a:cubicBezTo>
                      <a:pt x="3178" y="645"/>
                      <a:pt x="2752" y="971"/>
                      <a:pt x="2551" y="1395"/>
                    </a:cubicBezTo>
                    <a:cubicBezTo>
                      <a:pt x="2352" y="1818"/>
                      <a:pt x="2315" y="2372"/>
                      <a:pt x="2463" y="2817"/>
                    </a:cubicBezTo>
                    <a:cubicBezTo>
                      <a:pt x="2360" y="2561"/>
                      <a:pt x="2086" y="2427"/>
                      <a:pt x="1808" y="2427"/>
                    </a:cubicBezTo>
                    <a:cubicBezTo>
                      <a:pt x="1686" y="2427"/>
                      <a:pt x="1563" y="2453"/>
                      <a:pt x="1454" y="2507"/>
                    </a:cubicBezTo>
                    <a:cubicBezTo>
                      <a:pt x="1099" y="2684"/>
                      <a:pt x="893" y="3063"/>
                      <a:pt x="795" y="3447"/>
                    </a:cubicBezTo>
                    <a:cubicBezTo>
                      <a:pt x="616" y="4171"/>
                      <a:pt x="799" y="5052"/>
                      <a:pt x="1252" y="5651"/>
                    </a:cubicBezTo>
                    <a:lnTo>
                      <a:pt x="1252" y="5651"/>
                    </a:lnTo>
                    <a:cubicBezTo>
                      <a:pt x="1144" y="5537"/>
                      <a:pt x="983" y="5476"/>
                      <a:pt x="823" y="5476"/>
                    </a:cubicBezTo>
                    <a:cubicBezTo>
                      <a:pt x="739" y="5476"/>
                      <a:pt x="656" y="5493"/>
                      <a:pt x="580" y="5526"/>
                    </a:cubicBezTo>
                    <a:cubicBezTo>
                      <a:pt x="332" y="5637"/>
                      <a:pt x="170" y="5902"/>
                      <a:pt x="143" y="6172"/>
                    </a:cubicBezTo>
                    <a:cubicBezTo>
                      <a:pt x="120" y="6445"/>
                      <a:pt x="220" y="6715"/>
                      <a:pt x="382" y="6934"/>
                    </a:cubicBezTo>
                    <a:cubicBezTo>
                      <a:pt x="543" y="7152"/>
                      <a:pt x="723" y="7387"/>
                      <a:pt x="954" y="7530"/>
                    </a:cubicBezTo>
                    <a:cubicBezTo>
                      <a:pt x="887" y="7508"/>
                      <a:pt x="817" y="7497"/>
                      <a:pt x="746" y="7497"/>
                    </a:cubicBezTo>
                    <a:cubicBezTo>
                      <a:pt x="625" y="7497"/>
                      <a:pt x="503" y="7528"/>
                      <a:pt x="398" y="7589"/>
                    </a:cubicBezTo>
                    <a:cubicBezTo>
                      <a:pt x="234" y="7684"/>
                      <a:pt x="112" y="7853"/>
                      <a:pt x="72" y="8041"/>
                    </a:cubicBezTo>
                    <a:cubicBezTo>
                      <a:pt x="0" y="8370"/>
                      <a:pt x="186" y="8709"/>
                      <a:pt x="445" y="8915"/>
                    </a:cubicBezTo>
                    <a:cubicBezTo>
                      <a:pt x="702" y="9124"/>
                      <a:pt x="938" y="9339"/>
                      <a:pt x="1256" y="9442"/>
                    </a:cubicBezTo>
                    <a:cubicBezTo>
                      <a:pt x="906" y="9643"/>
                      <a:pt x="806" y="10144"/>
                      <a:pt x="975" y="10512"/>
                    </a:cubicBezTo>
                    <a:cubicBezTo>
                      <a:pt x="1144" y="10880"/>
                      <a:pt x="1528" y="11113"/>
                      <a:pt x="1920" y="11198"/>
                    </a:cubicBezTo>
                    <a:cubicBezTo>
                      <a:pt x="2087" y="11232"/>
                      <a:pt x="2223" y="11256"/>
                      <a:pt x="2363" y="11256"/>
                    </a:cubicBezTo>
                    <a:cubicBezTo>
                      <a:pt x="2464" y="11256"/>
                      <a:pt x="2566" y="11244"/>
                      <a:pt x="2683" y="11214"/>
                    </a:cubicBezTo>
                    <a:lnTo>
                      <a:pt x="2683" y="11214"/>
                    </a:lnTo>
                    <a:cubicBezTo>
                      <a:pt x="2482" y="11452"/>
                      <a:pt x="2490" y="11820"/>
                      <a:pt x="2649" y="12088"/>
                    </a:cubicBezTo>
                    <a:cubicBezTo>
                      <a:pt x="2808" y="12355"/>
                      <a:pt x="3086" y="12535"/>
                      <a:pt x="3377" y="12646"/>
                    </a:cubicBezTo>
                    <a:cubicBezTo>
                      <a:pt x="3660" y="12756"/>
                      <a:pt x="3963" y="12811"/>
                      <a:pt x="4266" y="12811"/>
                    </a:cubicBezTo>
                    <a:cubicBezTo>
                      <a:pt x="4577" y="12811"/>
                      <a:pt x="4889" y="12753"/>
                      <a:pt x="5178" y="12636"/>
                    </a:cubicBezTo>
                    <a:lnTo>
                      <a:pt x="5178" y="12636"/>
                    </a:lnTo>
                    <a:cubicBezTo>
                      <a:pt x="4979" y="12840"/>
                      <a:pt x="4322" y="13232"/>
                      <a:pt x="4312" y="13875"/>
                    </a:cubicBezTo>
                    <a:cubicBezTo>
                      <a:pt x="4309" y="14219"/>
                      <a:pt x="4576" y="14625"/>
                      <a:pt x="4897" y="14754"/>
                    </a:cubicBezTo>
                    <a:cubicBezTo>
                      <a:pt x="5028" y="14807"/>
                      <a:pt x="5165" y="14831"/>
                      <a:pt x="5304" y="14831"/>
                    </a:cubicBezTo>
                    <a:cubicBezTo>
                      <a:pt x="5519" y="14831"/>
                      <a:pt x="5736" y="14773"/>
                      <a:pt x="5930" y="14675"/>
                    </a:cubicBezTo>
                    <a:cubicBezTo>
                      <a:pt x="6210" y="14532"/>
                      <a:pt x="6443" y="14341"/>
                      <a:pt x="6639" y="14092"/>
                    </a:cubicBezTo>
                    <a:lnTo>
                      <a:pt x="6639" y="14092"/>
                    </a:lnTo>
                    <a:cubicBezTo>
                      <a:pt x="6634" y="14113"/>
                      <a:pt x="6634" y="14132"/>
                      <a:pt x="6634" y="14153"/>
                    </a:cubicBezTo>
                    <a:cubicBezTo>
                      <a:pt x="6629" y="14499"/>
                      <a:pt x="6926" y="14766"/>
                      <a:pt x="7263" y="14766"/>
                    </a:cubicBezTo>
                    <a:cubicBezTo>
                      <a:pt x="7287" y="14766"/>
                      <a:pt x="7311" y="14765"/>
                      <a:pt x="7336" y="14762"/>
                    </a:cubicBezTo>
                    <a:cubicBezTo>
                      <a:pt x="7518" y="14741"/>
                      <a:pt x="7699" y="14717"/>
                      <a:pt x="7889" y="14701"/>
                    </a:cubicBezTo>
                    <a:lnTo>
                      <a:pt x="7889" y="14701"/>
                    </a:lnTo>
                    <a:cubicBezTo>
                      <a:pt x="7857" y="14993"/>
                      <a:pt x="8075" y="15265"/>
                      <a:pt x="8337" y="15390"/>
                    </a:cubicBezTo>
                    <a:cubicBezTo>
                      <a:pt x="8602" y="15517"/>
                      <a:pt x="8885" y="15620"/>
                      <a:pt x="9176" y="15633"/>
                    </a:cubicBezTo>
                    <a:cubicBezTo>
                      <a:pt x="9213" y="15919"/>
                      <a:pt x="9446" y="16158"/>
                      <a:pt x="9716" y="16261"/>
                    </a:cubicBezTo>
                    <a:cubicBezTo>
                      <a:pt x="9840" y="16307"/>
                      <a:pt x="9970" y="16327"/>
                      <a:pt x="10101" y="16327"/>
                    </a:cubicBezTo>
                    <a:cubicBezTo>
                      <a:pt x="10260" y="16327"/>
                      <a:pt x="10421" y="16297"/>
                      <a:pt x="10572" y="16248"/>
                    </a:cubicBezTo>
                    <a:cubicBezTo>
                      <a:pt x="10850" y="16163"/>
                      <a:pt x="11146" y="16033"/>
                      <a:pt x="11398" y="15888"/>
                    </a:cubicBezTo>
                    <a:cubicBezTo>
                      <a:pt x="11451" y="16078"/>
                      <a:pt x="11634" y="16221"/>
                      <a:pt x="11830" y="16261"/>
                    </a:cubicBezTo>
                    <a:cubicBezTo>
                      <a:pt x="11875" y="16270"/>
                      <a:pt x="11922" y="16275"/>
                      <a:pt x="11969" y="16275"/>
                    </a:cubicBezTo>
                    <a:cubicBezTo>
                      <a:pt x="12121" y="16275"/>
                      <a:pt x="12275" y="16230"/>
                      <a:pt x="12412" y="16163"/>
                    </a:cubicBezTo>
                    <a:cubicBezTo>
                      <a:pt x="12590" y="16073"/>
                      <a:pt x="12804" y="15991"/>
                      <a:pt x="12960" y="15861"/>
                    </a:cubicBezTo>
                    <a:lnTo>
                      <a:pt x="12960" y="15861"/>
                    </a:lnTo>
                    <a:cubicBezTo>
                      <a:pt x="12915" y="16044"/>
                      <a:pt x="13040" y="16243"/>
                      <a:pt x="13215" y="16311"/>
                    </a:cubicBezTo>
                    <a:cubicBezTo>
                      <a:pt x="13281" y="16338"/>
                      <a:pt x="13350" y="16350"/>
                      <a:pt x="13420" y="16350"/>
                    </a:cubicBezTo>
                    <a:cubicBezTo>
                      <a:pt x="13537" y="16350"/>
                      <a:pt x="13656" y="16316"/>
                      <a:pt x="13763" y="16261"/>
                    </a:cubicBezTo>
                    <a:cubicBezTo>
                      <a:pt x="13930" y="16176"/>
                      <a:pt x="14073" y="16137"/>
                      <a:pt x="14213" y="16007"/>
                    </a:cubicBezTo>
                    <a:cubicBezTo>
                      <a:pt x="14258" y="16232"/>
                      <a:pt x="14483" y="16380"/>
                      <a:pt x="14708" y="16417"/>
                    </a:cubicBezTo>
                    <a:cubicBezTo>
                      <a:pt x="14732" y="16420"/>
                      <a:pt x="14756" y="16423"/>
                      <a:pt x="14774" y="16423"/>
                    </a:cubicBezTo>
                    <a:cubicBezTo>
                      <a:pt x="14794" y="16424"/>
                      <a:pt x="14815" y="16425"/>
                      <a:pt x="14835" y="16425"/>
                    </a:cubicBezTo>
                    <a:cubicBezTo>
                      <a:pt x="15143" y="16425"/>
                      <a:pt x="15428" y="16255"/>
                      <a:pt x="15593" y="15991"/>
                    </a:cubicBezTo>
                    <a:cubicBezTo>
                      <a:pt x="15675" y="15861"/>
                      <a:pt x="15754" y="15731"/>
                      <a:pt x="15842" y="15586"/>
                    </a:cubicBezTo>
                    <a:cubicBezTo>
                      <a:pt x="15847" y="15721"/>
                      <a:pt x="15934" y="15845"/>
                      <a:pt x="16048" y="15917"/>
                    </a:cubicBezTo>
                    <a:cubicBezTo>
                      <a:pt x="16165" y="15991"/>
                      <a:pt x="16305" y="16012"/>
                      <a:pt x="16440" y="16012"/>
                    </a:cubicBezTo>
                    <a:cubicBezTo>
                      <a:pt x="16721" y="16009"/>
                      <a:pt x="16999" y="15890"/>
                      <a:pt x="17197" y="15689"/>
                    </a:cubicBezTo>
                    <a:cubicBezTo>
                      <a:pt x="17396" y="15490"/>
                      <a:pt x="17499" y="15265"/>
                      <a:pt x="17505" y="14979"/>
                    </a:cubicBezTo>
                    <a:cubicBezTo>
                      <a:pt x="17620" y="15136"/>
                      <a:pt x="17816" y="15223"/>
                      <a:pt x="18010" y="15223"/>
                    </a:cubicBezTo>
                    <a:cubicBezTo>
                      <a:pt x="18104" y="15223"/>
                      <a:pt x="18197" y="15203"/>
                      <a:pt x="18280" y="15159"/>
                    </a:cubicBezTo>
                    <a:cubicBezTo>
                      <a:pt x="18680" y="14966"/>
                      <a:pt x="18654" y="14595"/>
                      <a:pt x="18617" y="14444"/>
                    </a:cubicBezTo>
                    <a:lnTo>
                      <a:pt x="18617" y="14444"/>
                    </a:lnTo>
                    <a:cubicBezTo>
                      <a:pt x="18717" y="14505"/>
                      <a:pt x="18833" y="14533"/>
                      <a:pt x="18950" y="14533"/>
                    </a:cubicBezTo>
                    <a:cubicBezTo>
                      <a:pt x="19063" y="14533"/>
                      <a:pt x="19177" y="14507"/>
                      <a:pt x="19279" y="14460"/>
                    </a:cubicBezTo>
                    <a:cubicBezTo>
                      <a:pt x="19488" y="14365"/>
                      <a:pt x="19655" y="14190"/>
                      <a:pt x="19769" y="13992"/>
                    </a:cubicBezTo>
                    <a:cubicBezTo>
                      <a:pt x="20071" y="13478"/>
                      <a:pt x="20150" y="12739"/>
                      <a:pt x="19816" y="12247"/>
                    </a:cubicBezTo>
                    <a:cubicBezTo>
                      <a:pt x="20147" y="12164"/>
                      <a:pt x="20346" y="11794"/>
                      <a:pt x="20319" y="11452"/>
                    </a:cubicBezTo>
                    <a:cubicBezTo>
                      <a:pt x="20293" y="11113"/>
                      <a:pt x="20105" y="10856"/>
                      <a:pt x="19859" y="10618"/>
                    </a:cubicBezTo>
                    <a:cubicBezTo>
                      <a:pt x="20237" y="10435"/>
                      <a:pt x="20449" y="9972"/>
                      <a:pt x="20346" y="9564"/>
                    </a:cubicBezTo>
                    <a:cubicBezTo>
                      <a:pt x="20243" y="9175"/>
                      <a:pt x="19897" y="8861"/>
                      <a:pt x="19540" y="8675"/>
                    </a:cubicBezTo>
                    <a:lnTo>
                      <a:pt x="19540" y="8675"/>
                    </a:lnTo>
                    <a:cubicBezTo>
                      <a:pt x="19543" y="8677"/>
                      <a:pt x="19547" y="8677"/>
                      <a:pt x="19550" y="8677"/>
                    </a:cubicBezTo>
                    <a:cubicBezTo>
                      <a:pt x="19620" y="8677"/>
                      <a:pt x="19797" y="8436"/>
                      <a:pt x="19819" y="8396"/>
                    </a:cubicBezTo>
                    <a:cubicBezTo>
                      <a:pt x="19988" y="8118"/>
                      <a:pt x="19986" y="7763"/>
                      <a:pt x="19793" y="7493"/>
                    </a:cubicBezTo>
                    <a:cubicBezTo>
                      <a:pt x="19702" y="7366"/>
                      <a:pt x="19557" y="7281"/>
                      <a:pt x="19406" y="7255"/>
                    </a:cubicBezTo>
                    <a:cubicBezTo>
                      <a:pt x="19392" y="7253"/>
                      <a:pt x="19377" y="7252"/>
                      <a:pt x="19361" y="7252"/>
                    </a:cubicBezTo>
                    <a:cubicBezTo>
                      <a:pt x="19346" y="7252"/>
                      <a:pt x="19331" y="7252"/>
                      <a:pt x="19316" y="7252"/>
                    </a:cubicBezTo>
                    <a:cubicBezTo>
                      <a:pt x="19274" y="7252"/>
                      <a:pt x="19235" y="7249"/>
                      <a:pt x="19218" y="7218"/>
                    </a:cubicBezTo>
                    <a:cubicBezTo>
                      <a:pt x="19191" y="7175"/>
                      <a:pt x="19213" y="7085"/>
                      <a:pt x="19205" y="7035"/>
                    </a:cubicBezTo>
                    <a:cubicBezTo>
                      <a:pt x="19160" y="6874"/>
                      <a:pt x="19067" y="6725"/>
                      <a:pt x="18940" y="6619"/>
                    </a:cubicBezTo>
                    <a:cubicBezTo>
                      <a:pt x="18804" y="6510"/>
                      <a:pt x="18606" y="6454"/>
                      <a:pt x="18418" y="6454"/>
                    </a:cubicBezTo>
                    <a:cubicBezTo>
                      <a:pt x="18332" y="6454"/>
                      <a:pt x="18247" y="6465"/>
                      <a:pt x="18172" y="6490"/>
                    </a:cubicBezTo>
                    <a:cubicBezTo>
                      <a:pt x="18476" y="6156"/>
                      <a:pt x="18506" y="5618"/>
                      <a:pt x="18280" y="5221"/>
                    </a:cubicBezTo>
                    <a:cubicBezTo>
                      <a:pt x="18058" y="4829"/>
                      <a:pt x="17618" y="4580"/>
                      <a:pt x="17168" y="4530"/>
                    </a:cubicBezTo>
                    <a:cubicBezTo>
                      <a:pt x="17082" y="4520"/>
                      <a:pt x="16996" y="4515"/>
                      <a:pt x="16909" y="4515"/>
                    </a:cubicBezTo>
                    <a:cubicBezTo>
                      <a:pt x="16541" y="4515"/>
                      <a:pt x="16172" y="4603"/>
                      <a:pt x="15857" y="4789"/>
                    </a:cubicBezTo>
                    <a:cubicBezTo>
                      <a:pt x="16244" y="4451"/>
                      <a:pt x="16284" y="3815"/>
                      <a:pt x="16006" y="3381"/>
                    </a:cubicBezTo>
                    <a:cubicBezTo>
                      <a:pt x="15728" y="2949"/>
                      <a:pt x="15198" y="2719"/>
                      <a:pt x="14684" y="2719"/>
                    </a:cubicBezTo>
                    <a:cubicBezTo>
                      <a:pt x="14173" y="2719"/>
                      <a:pt x="13712" y="2931"/>
                      <a:pt x="13281" y="3214"/>
                    </a:cubicBezTo>
                    <a:cubicBezTo>
                      <a:pt x="13464" y="2764"/>
                      <a:pt x="13355" y="2221"/>
                      <a:pt x="13037" y="1853"/>
                    </a:cubicBezTo>
                    <a:cubicBezTo>
                      <a:pt x="12741" y="1510"/>
                      <a:pt x="12286" y="1325"/>
                      <a:pt x="11836" y="1325"/>
                    </a:cubicBezTo>
                    <a:cubicBezTo>
                      <a:pt x="11803" y="1325"/>
                      <a:pt x="11770" y="1326"/>
                      <a:pt x="11737" y="1328"/>
                    </a:cubicBezTo>
                    <a:cubicBezTo>
                      <a:pt x="11252" y="1360"/>
                      <a:pt x="10903" y="1548"/>
                      <a:pt x="10566" y="1898"/>
                    </a:cubicBezTo>
                    <a:cubicBezTo>
                      <a:pt x="10559" y="1003"/>
                      <a:pt x="9833" y="169"/>
                      <a:pt x="8946" y="26"/>
                    </a:cubicBezTo>
                    <a:cubicBezTo>
                      <a:pt x="8840" y="9"/>
                      <a:pt x="8734" y="1"/>
                      <a:pt x="8628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6" name="Google Shape;4096;p31"/>
              <p:cNvSpPr/>
              <p:nvPr/>
            </p:nvSpPr>
            <p:spPr>
              <a:xfrm>
                <a:off x="1142150" y="2966200"/>
                <a:ext cx="2153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46" extrusionOk="0">
                    <a:moveTo>
                      <a:pt x="3067" y="1"/>
                    </a:moveTo>
                    <a:cubicBezTo>
                      <a:pt x="2900" y="491"/>
                      <a:pt x="2725" y="981"/>
                      <a:pt x="2540" y="1462"/>
                    </a:cubicBezTo>
                    <a:cubicBezTo>
                      <a:pt x="1825" y="3327"/>
                      <a:pt x="863" y="5006"/>
                      <a:pt x="0" y="6801"/>
                    </a:cubicBezTo>
                    <a:cubicBezTo>
                      <a:pt x="2892" y="7402"/>
                      <a:pt x="5678" y="7680"/>
                      <a:pt x="8615" y="7945"/>
                    </a:cubicBezTo>
                    <a:cubicBezTo>
                      <a:pt x="7847" y="5827"/>
                      <a:pt x="7285" y="3637"/>
                      <a:pt x="6933" y="1423"/>
                    </a:cubicBezTo>
                    <a:cubicBezTo>
                      <a:pt x="6906" y="1492"/>
                      <a:pt x="6877" y="1558"/>
                      <a:pt x="6846" y="1624"/>
                    </a:cubicBezTo>
                    <a:cubicBezTo>
                      <a:pt x="6647" y="2066"/>
                      <a:pt x="6401" y="2495"/>
                      <a:pt x="6035" y="2813"/>
                    </a:cubicBezTo>
                    <a:cubicBezTo>
                      <a:pt x="5737" y="3075"/>
                      <a:pt x="5345" y="3248"/>
                      <a:pt x="4951" y="3248"/>
                    </a:cubicBezTo>
                    <a:cubicBezTo>
                      <a:pt x="4866" y="3248"/>
                      <a:pt x="4782" y="3240"/>
                      <a:pt x="4698" y="3223"/>
                    </a:cubicBezTo>
                    <a:cubicBezTo>
                      <a:pt x="4264" y="3133"/>
                      <a:pt x="3901" y="2813"/>
                      <a:pt x="3673" y="2432"/>
                    </a:cubicBezTo>
                    <a:cubicBezTo>
                      <a:pt x="3440" y="2048"/>
                      <a:pt x="3329" y="1611"/>
                      <a:pt x="3241" y="1174"/>
                    </a:cubicBezTo>
                    <a:cubicBezTo>
                      <a:pt x="3162" y="787"/>
                      <a:pt x="3106" y="393"/>
                      <a:pt x="306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31"/>
              <p:cNvSpPr/>
              <p:nvPr/>
            </p:nvSpPr>
            <p:spPr>
              <a:xfrm>
                <a:off x="1264475" y="2649100"/>
                <a:ext cx="598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349" extrusionOk="0">
                    <a:moveTo>
                      <a:pt x="885" y="1"/>
                    </a:moveTo>
                    <a:cubicBezTo>
                      <a:pt x="591" y="1"/>
                      <a:pt x="296" y="27"/>
                      <a:pt x="1" y="88"/>
                    </a:cubicBezTo>
                    <a:cubicBezTo>
                      <a:pt x="4" y="162"/>
                      <a:pt x="4" y="233"/>
                      <a:pt x="6" y="307"/>
                    </a:cubicBezTo>
                    <a:cubicBezTo>
                      <a:pt x="17" y="654"/>
                      <a:pt x="19" y="1001"/>
                      <a:pt x="19" y="1348"/>
                    </a:cubicBezTo>
                    <a:cubicBezTo>
                      <a:pt x="536" y="1115"/>
                      <a:pt x="1095" y="977"/>
                      <a:pt x="1661" y="951"/>
                    </a:cubicBezTo>
                    <a:cubicBezTo>
                      <a:pt x="1720" y="949"/>
                      <a:pt x="1778" y="949"/>
                      <a:pt x="1836" y="949"/>
                    </a:cubicBezTo>
                    <a:cubicBezTo>
                      <a:pt x="1970" y="949"/>
                      <a:pt x="2104" y="953"/>
                      <a:pt x="2239" y="964"/>
                    </a:cubicBezTo>
                    <a:cubicBezTo>
                      <a:pt x="2286" y="710"/>
                      <a:pt x="2337" y="456"/>
                      <a:pt x="2392" y="202"/>
                    </a:cubicBezTo>
                    <a:cubicBezTo>
                      <a:pt x="1893" y="79"/>
                      <a:pt x="1390" y="1"/>
                      <a:pt x="885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31"/>
              <p:cNvSpPr/>
              <p:nvPr/>
            </p:nvSpPr>
            <p:spPr>
              <a:xfrm>
                <a:off x="1240000" y="2856175"/>
                <a:ext cx="65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048" extrusionOk="0">
                    <a:moveTo>
                      <a:pt x="310" y="1"/>
                    </a:moveTo>
                    <a:cubicBezTo>
                      <a:pt x="217" y="477"/>
                      <a:pt x="111" y="951"/>
                      <a:pt x="0" y="1425"/>
                    </a:cubicBezTo>
                    <a:cubicBezTo>
                      <a:pt x="211" y="1384"/>
                      <a:pt x="426" y="1363"/>
                      <a:pt x="642" y="1363"/>
                    </a:cubicBezTo>
                    <a:cubicBezTo>
                      <a:pt x="976" y="1363"/>
                      <a:pt x="1310" y="1413"/>
                      <a:pt x="1629" y="1518"/>
                    </a:cubicBezTo>
                    <a:cubicBezTo>
                      <a:pt x="1981" y="1637"/>
                      <a:pt x="2309" y="1815"/>
                      <a:pt x="2601" y="2048"/>
                    </a:cubicBezTo>
                    <a:cubicBezTo>
                      <a:pt x="2582" y="1674"/>
                      <a:pt x="2566" y="1296"/>
                      <a:pt x="2548" y="917"/>
                    </a:cubicBezTo>
                    <a:cubicBezTo>
                      <a:pt x="1912" y="408"/>
                      <a:pt x="1120" y="91"/>
                      <a:pt x="310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31"/>
              <p:cNvSpPr/>
              <p:nvPr/>
            </p:nvSpPr>
            <p:spPr>
              <a:xfrm>
                <a:off x="1256675" y="2758625"/>
                <a:ext cx="509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85" extrusionOk="0">
                    <a:moveTo>
                      <a:pt x="920" y="0"/>
                    </a:moveTo>
                    <a:cubicBezTo>
                      <a:pt x="883" y="0"/>
                      <a:pt x="845" y="1"/>
                      <a:pt x="808" y="2"/>
                    </a:cubicBezTo>
                    <a:cubicBezTo>
                      <a:pt x="602" y="7"/>
                      <a:pt x="395" y="34"/>
                      <a:pt x="194" y="76"/>
                    </a:cubicBezTo>
                    <a:cubicBezTo>
                      <a:pt x="143" y="645"/>
                      <a:pt x="77" y="1215"/>
                      <a:pt x="0" y="1784"/>
                    </a:cubicBezTo>
                    <a:cubicBezTo>
                      <a:pt x="72" y="1755"/>
                      <a:pt x="143" y="1731"/>
                      <a:pt x="212" y="1710"/>
                    </a:cubicBezTo>
                    <a:cubicBezTo>
                      <a:pt x="525" y="1613"/>
                      <a:pt x="852" y="1564"/>
                      <a:pt x="1180" y="1564"/>
                    </a:cubicBezTo>
                    <a:cubicBezTo>
                      <a:pt x="1431" y="1564"/>
                      <a:pt x="1682" y="1593"/>
                      <a:pt x="1928" y="1649"/>
                    </a:cubicBezTo>
                    <a:cubicBezTo>
                      <a:pt x="1955" y="1159"/>
                      <a:pt x="1992" y="667"/>
                      <a:pt x="2037" y="177"/>
                    </a:cubicBezTo>
                    <a:cubicBezTo>
                      <a:pt x="1678" y="61"/>
                      <a:pt x="1299" y="0"/>
                      <a:pt x="920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00" name="Google Shape;4100;p31"/>
            <p:cNvSpPr/>
            <p:nvPr/>
          </p:nvSpPr>
          <p:spPr>
            <a:xfrm>
              <a:off x="333725" y="2599741"/>
              <a:ext cx="259354" cy="180800"/>
            </a:xfrm>
            <a:custGeom>
              <a:avLst/>
              <a:gdLst/>
              <a:ahLst/>
              <a:cxnLst/>
              <a:rect l="l" t="t" r="r" b="b"/>
              <a:pathLst>
                <a:path w="3741" h="2608" extrusionOk="0">
                  <a:moveTo>
                    <a:pt x="2437" y="0"/>
                  </a:moveTo>
                  <a:cubicBezTo>
                    <a:pt x="2332" y="0"/>
                    <a:pt x="2227" y="8"/>
                    <a:pt x="2125" y="21"/>
                  </a:cubicBezTo>
                  <a:cubicBezTo>
                    <a:pt x="1582" y="95"/>
                    <a:pt x="1052" y="328"/>
                    <a:pt x="679" y="725"/>
                  </a:cubicBezTo>
                  <a:cubicBezTo>
                    <a:pt x="305" y="1127"/>
                    <a:pt x="1" y="1631"/>
                    <a:pt x="131" y="2163"/>
                  </a:cubicBezTo>
                  <a:cubicBezTo>
                    <a:pt x="191" y="2414"/>
                    <a:pt x="439" y="2608"/>
                    <a:pt x="698" y="2608"/>
                  </a:cubicBezTo>
                  <a:cubicBezTo>
                    <a:pt x="701" y="2608"/>
                    <a:pt x="704" y="2608"/>
                    <a:pt x="708" y="2608"/>
                  </a:cubicBezTo>
                  <a:cubicBezTo>
                    <a:pt x="970" y="2600"/>
                    <a:pt x="1214" y="2391"/>
                    <a:pt x="1261" y="2134"/>
                  </a:cubicBezTo>
                  <a:cubicBezTo>
                    <a:pt x="1410" y="2434"/>
                    <a:pt x="1769" y="2598"/>
                    <a:pt x="2114" y="2598"/>
                  </a:cubicBezTo>
                  <a:cubicBezTo>
                    <a:pt x="2194" y="2598"/>
                    <a:pt x="2274" y="2589"/>
                    <a:pt x="2350" y="2571"/>
                  </a:cubicBezTo>
                  <a:cubicBezTo>
                    <a:pt x="2755" y="2473"/>
                    <a:pt x="3065" y="2081"/>
                    <a:pt x="3062" y="1665"/>
                  </a:cubicBezTo>
                  <a:cubicBezTo>
                    <a:pt x="3420" y="1665"/>
                    <a:pt x="3740" y="1374"/>
                    <a:pt x="3740" y="1016"/>
                  </a:cubicBezTo>
                  <a:cubicBezTo>
                    <a:pt x="3740" y="659"/>
                    <a:pt x="3494" y="328"/>
                    <a:pt x="3176" y="164"/>
                  </a:cubicBezTo>
                  <a:cubicBezTo>
                    <a:pt x="2950" y="45"/>
                    <a:pt x="2694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31"/>
            <p:cNvSpPr/>
            <p:nvPr/>
          </p:nvSpPr>
          <p:spPr>
            <a:xfrm>
              <a:off x="794729" y="2597731"/>
              <a:ext cx="265316" cy="222048"/>
            </a:xfrm>
            <a:custGeom>
              <a:avLst/>
              <a:gdLst/>
              <a:ahLst/>
              <a:cxnLst/>
              <a:rect l="l" t="t" r="r" b="b"/>
              <a:pathLst>
                <a:path w="3827" h="3203" extrusionOk="0">
                  <a:moveTo>
                    <a:pt x="1502" y="0"/>
                  </a:moveTo>
                  <a:cubicBezTo>
                    <a:pt x="1262" y="0"/>
                    <a:pt x="1025" y="43"/>
                    <a:pt x="805" y="140"/>
                  </a:cubicBezTo>
                  <a:cubicBezTo>
                    <a:pt x="363" y="330"/>
                    <a:pt x="19" y="762"/>
                    <a:pt x="11" y="1241"/>
                  </a:cubicBezTo>
                  <a:cubicBezTo>
                    <a:pt x="0" y="1718"/>
                    <a:pt x="453" y="2118"/>
                    <a:pt x="932" y="2128"/>
                  </a:cubicBezTo>
                  <a:cubicBezTo>
                    <a:pt x="872" y="2330"/>
                    <a:pt x="938" y="2563"/>
                    <a:pt x="1073" y="2721"/>
                  </a:cubicBezTo>
                  <a:cubicBezTo>
                    <a:pt x="1208" y="2880"/>
                    <a:pt x="1412" y="2976"/>
                    <a:pt x="1618" y="3015"/>
                  </a:cubicBezTo>
                  <a:cubicBezTo>
                    <a:pt x="1705" y="3031"/>
                    <a:pt x="1792" y="3037"/>
                    <a:pt x="1880" y="3037"/>
                  </a:cubicBezTo>
                  <a:cubicBezTo>
                    <a:pt x="2004" y="3037"/>
                    <a:pt x="2128" y="3024"/>
                    <a:pt x="2251" y="3002"/>
                  </a:cubicBezTo>
                  <a:cubicBezTo>
                    <a:pt x="2331" y="2989"/>
                    <a:pt x="2413" y="2973"/>
                    <a:pt x="2482" y="2931"/>
                  </a:cubicBezTo>
                  <a:cubicBezTo>
                    <a:pt x="2544" y="2894"/>
                    <a:pt x="2636" y="2855"/>
                    <a:pt x="2664" y="2791"/>
                  </a:cubicBezTo>
                  <a:lnTo>
                    <a:pt x="2664" y="2791"/>
                  </a:lnTo>
                  <a:cubicBezTo>
                    <a:pt x="2628" y="2966"/>
                    <a:pt x="2751" y="3158"/>
                    <a:pt x="2926" y="3195"/>
                  </a:cubicBezTo>
                  <a:cubicBezTo>
                    <a:pt x="2949" y="3200"/>
                    <a:pt x="2972" y="3202"/>
                    <a:pt x="2995" y="3202"/>
                  </a:cubicBezTo>
                  <a:cubicBezTo>
                    <a:pt x="3121" y="3202"/>
                    <a:pt x="3247" y="3139"/>
                    <a:pt x="3348" y="3060"/>
                  </a:cubicBezTo>
                  <a:cubicBezTo>
                    <a:pt x="3671" y="2801"/>
                    <a:pt x="3827" y="2351"/>
                    <a:pt x="3734" y="1948"/>
                  </a:cubicBezTo>
                  <a:cubicBezTo>
                    <a:pt x="3533" y="1077"/>
                    <a:pt x="3056" y="375"/>
                    <a:pt x="2209" y="113"/>
                  </a:cubicBezTo>
                  <a:cubicBezTo>
                    <a:pt x="1981" y="42"/>
                    <a:pt x="174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4">
    <p:spTree>
      <p:nvGrpSpPr>
        <p:cNvPr id="1" name="Shape 4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03" name="Google Shape;4103;p32"/>
          <p:cNvGrpSpPr/>
          <p:nvPr/>
        </p:nvGrpSpPr>
        <p:grpSpPr>
          <a:xfrm>
            <a:off x="7" y="3797908"/>
            <a:ext cx="9258287" cy="1012226"/>
            <a:chOff x="7" y="3721708"/>
            <a:chExt cx="9258287" cy="1012226"/>
          </a:xfrm>
        </p:grpSpPr>
        <p:grpSp>
          <p:nvGrpSpPr>
            <p:cNvPr id="4104" name="Google Shape;4104;p32"/>
            <p:cNvGrpSpPr/>
            <p:nvPr/>
          </p:nvGrpSpPr>
          <p:grpSpPr>
            <a:xfrm>
              <a:off x="3368757" y="3721708"/>
              <a:ext cx="5889537" cy="1012226"/>
              <a:chOff x="1039525" y="2893025"/>
              <a:chExt cx="1682100" cy="289100"/>
            </a:xfrm>
          </p:grpSpPr>
          <p:sp>
            <p:nvSpPr>
              <p:cNvPr id="4105" name="Google Shape;4105;p32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32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7" name="Google Shape;4107;p32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8" name="Google Shape;4108;p32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32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32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32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32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3" name="Google Shape;4113;p32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4" name="Google Shape;4114;p32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32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32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32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32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9" name="Google Shape;4119;p32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0" name="Google Shape;4120;p32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32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32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32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32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5" name="Google Shape;4125;p32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6" name="Google Shape;4126;p32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32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32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32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32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1" name="Google Shape;4131;p32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2" name="Google Shape;4132;p32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32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32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32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32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7" name="Google Shape;4137;p32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8" name="Google Shape;4138;p32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32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32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32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32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3" name="Google Shape;4143;p32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4" name="Google Shape;4144;p32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5" name="Google Shape;4145;p32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6" name="Google Shape;4146;p32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7" name="Google Shape;4147;p32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8" name="Google Shape;4148;p32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9" name="Google Shape;4149;p32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0" name="Google Shape;4150;p32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1" name="Google Shape;4151;p32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2" name="Google Shape;4152;p32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3" name="Google Shape;4153;p32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4" name="Google Shape;4154;p32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5" name="Google Shape;4155;p32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6" name="Google Shape;4156;p32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7" name="Google Shape;4157;p32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8" name="Google Shape;4158;p32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9" name="Google Shape;4159;p32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0" name="Google Shape;4160;p32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1" name="Google Shape;4161;p32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2" name="Google Shape;4162;p32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3" name="Google Shape;4163;p32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4" name="Google Shape;4164;p32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5" name="Google Shape;4165;p32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6" name="Google Shape;4166;p32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7" name="Google Shape;4167;p32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8" name="Google Shape;4168;p32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9" name="Google Shape;4169;p32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0" name="Google Shape;4170;p32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1" name="Google Shape;4171;p32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2" name="Google Shape;4172;p32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32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32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32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6" name="Google Shape;4176;p32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7" name="Google Shape;4177;p32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32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32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32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32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2" name="Google Shape;4182;p32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3" name="Google Shape;4183;p32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4" name="Google Shape;4184;p32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32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32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32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8" name="Google Shape;4188;p32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9" name="Google Shape;4189;p32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32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32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32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32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4" name="Google Shape;4194;p32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5" name="Google Shape;4195;p32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32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32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32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32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0" name="Google Shape;4200;p32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1" name="Google Shape;4201;p32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32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32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32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32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6" name="Google Shape;4206;p32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7" name="Google Shape;4207;p32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32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32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32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32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2" name="Google Shape;4212;p32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3" name="Google Shape;4213;p32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32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32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32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32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8" name="Google Shape;4218;p32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9" name="Google Shape;4219;p32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32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32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32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32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4" name="Google Shape;4224;p32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5" name="Google Shape;4225;p32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32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32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32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32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0" name="Google Shape;4230;p32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1" name="Google Shape;4231;p32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32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32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32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32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6" name="Google Shape;4236;p32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7" name="Google Shape;4237;p32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32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32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32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32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2" name="Google Shape;4242;p32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3" name="Google Shape;4243;p32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32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32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32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32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8" name="Google Shape;4248;p32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9" name="Google Shape;4249;p32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32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32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32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32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4" name="Google Shape;4254;p32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5" name="Google Shape;4255;p32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6" name="Google Shape;4256;p32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7" name="Google Shape;4257;p32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8" name="Google Shape;4258;p32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9" name="Google Shape;4259;p32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0" name="Google Shape;4260;p32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1" name="Google Shape;4261;p32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2" name="Google Shape;4262;p32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3" name="Google Shape;4263;p32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4" name="Google Shape;4264;p32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5" name="Google Shape;4265;p32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6" name="Google Shape;4266;p32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7" name="Google Shape;4267;p32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8" name="Google Shape;4268;p32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9" name="Google Shape;4269;p32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0" name="Google Shape;4270;p32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1" name="Google Shape;4271;p32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2" name="Google Shape;4272;p32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3" name="Google Shape;4273;p32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4" name="Google Shape;4274;p32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5" name="Google Shape;4275;p32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6" name="Google Shape;4276;p32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7" name="Google Shape;4277;p32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8" name="Google Shape;4278;p32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32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32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32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32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32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32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32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32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32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32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32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32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32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32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32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32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32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32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32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32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32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32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32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32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32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32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32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32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32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32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32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32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32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32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32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2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2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32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32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32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32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2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32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32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32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32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32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32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32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32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32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32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32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32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32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32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32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32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32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32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32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32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32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32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32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32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32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32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32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32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32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32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32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32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32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32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32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32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32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32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32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32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32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32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32"/>
              <p:cNvSpPr/>
              <p:nvPr/>
            </p:nvSpPr>
            <p:spPr>
              <a:xfrm>
                <a:off x="1571400" y="2982425"/>
                <a:ext cx="155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62" h="9" extrusionOk="0">
                    <a:moveTo>
                      <a:pt x="1" y="1"/>
                    </a:moveTo>
                    <a:cubicBezTo>
                      <a:pt x="14" y="3"/>
                      <a:pt x="24" y="6"/>
                      <a:pt x="38" y="8"/>
                    </a:cubicBezTo>
                    <a:cubicBezTo>
                      <a:pt x="43" y="6"/>
                      <a:pt x="54" y="3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4" name="Google Shape;4364;p32"/>
            <p:cNvGrpSpPr/>
            <p:nvPr/>
          </p:nvGrpSpPr>
          <p:grpSpPr>
            <a:xfrm>
              <a:off x="7" y="3721708"/>
              <a:ext cx="5889537" cy="1012226"/>
              <a:chOff x="1039525" y="2893025"/>
              <a:chExt cx="1682100" cy="289100"/>
            </a:xfrm>
          </p:grpSpPr>
          <p:sp>
            <p:nvSpPr>
              <p:cNvPr id="4365" name="Google Shape;4365;p32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32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32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32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32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32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32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32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32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32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32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6" name="Google Shape;4376;p32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32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32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32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32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32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2" name="Google Shape;4382;p32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3" name="Google Shape;4383;p32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32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32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32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32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8" name="Google Shape;4388;p32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9" name="Google Shape;4389;p32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32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32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32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32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4" name="Google Shape;4394;p32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5" name="Google Shape;4395;p32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32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32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32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32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0" name="Google Shape;4400;p32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32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32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32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32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32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32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32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32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32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32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32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2" name="Google Shape;4412;p32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3" name="Google Shape;4413;p32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32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32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32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32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8" name="Google Shape;4418;p32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32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32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32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32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32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4" name="Google Shape;4424;p32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5" name="Google Shape;4425;p32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6" name="Google Shape;4426;p32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7" name="Google Shape;4427;p32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32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32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0" name="Google Shape;4430;p32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1" name="Google Shape;4431;p32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32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32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32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32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32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7" name="Google Shape;4437;p32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32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32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32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32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32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32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4" name="Google Shape;4444;p32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5" name="Google Shape;4445;p32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6" name="Google Shape;4446;p32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32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32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32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32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32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32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32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32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32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32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32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32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32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0" name="Google Shape;4460;p32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1" name="Google Shape;4461;p32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32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32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32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32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32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32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32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32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32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32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32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32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32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32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32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32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32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32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32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32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32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32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32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32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32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32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32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32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32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32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32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32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32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32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32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32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32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32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32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32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32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32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32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32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6" name="Google Shape;4506;p32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7" name="Google Shape;4507;p32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8" name="Google Shape;4508;p32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9" name="Google Shape;4509;p32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32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32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32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32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32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32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6" name="Google Shape;4516;p32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32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32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32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32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1" name="Google Shape;4521;p32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2" name="Google Shape;4522;p32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3" name="Google Shape;4523;p32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4" name="Google Shape;4524;p32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32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32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32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8" name="Google Shape;4528;p32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9" name="Google Shape;4529;p32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32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32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32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3" name="Google Shape;4533;p32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4" name="Google Shape;4534;p32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5" name="Google Shape;4535;p32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32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32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32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9" name="Google Shape;4539;p32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0" name="Google Shape;4540;p32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1" name="Google Shape;4541;p32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2" name="Google Shape;4542;p32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3" name="Google Shape;4543;p32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4" name="Google Shape;4544;p32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5" name="Google Shape;4545;p32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6" name="Google Shape;4546;p32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7" name="Google Shape;4547;p32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8" name="Google Shape;4548;p32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9" name="Google Shape;4549;p32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0" name="Google Shape;4550;p32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1" name="Google Shape;4551;p32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2" name="Google Shape;4552;p32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3" name="Google Shape;4553;p32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32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32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32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32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32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32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32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32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32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32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32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32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32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32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32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32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32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32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32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32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32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32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32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7" name="Google Shape;4577;p32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8" name="Google Shape;4578;p32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9" name="Google Shape;4579;p32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0" name="Google Shape;4580;p32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32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32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32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32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32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32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32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32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32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32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32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32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32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32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32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32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32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32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32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32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32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32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32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32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32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32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32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32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32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32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32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32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3" name="Google Shape;4613;p32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4" name="Google Shape;4614;p32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32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32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32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32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32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32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32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32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32"/>
              <p:cNvSpPr/>
              <p:nvPr/>
            </p:nvSpPr>
            <p:spPr>
              <a:xfrm>
                <a:off x="1571400" y="2982425"/>
                <a:ext cx="155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62" h="9" extrusionOk="0">
                    <a:moveTo>
                      <a:pt x="1" y="1"/>
                    </a:moveTo>
                    <a:cubicBezTo>
                      <a:pt x="14" y="3"/>
                      <a:pt x="24" y="6"/>
                      <a:pt x="38" y="8"/>
                    </a:cubicBezTo>
                    <a:cubicBezTo>
                      <a:pt x="43" y="6"/>
                      <a:pt x="54" y="3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624" name="Google Shape;4624;p32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4625" name="Google Shape;4625;p32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32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32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28" name="Google Shape;4628;p32"/>
          <p:cNvGrpSpPr/>
          <p:nvPr/>
        </p:nvGrpSpPr>
        <p:grpSpPr>
          <a:xfrm>
            <a:off x="242650" y="1887395"/>
            <a:ext cx="2012487" cy="2958135"/>
            <a:chOff x="242650" y="1887395"/>
            <a:chExt cx="2012487" cy="2958135"/>
          </a:xfrm>
        </p:grpSpPr>
        <p:grpSp>
          <p:nvGrpSpPr>
            <p:cNvPr id="4629" name="Google Shape;4629;p32"/>
            <p:cNvGrpSpPr/>
            <p:nvPr/>
          </p:nvGrpSpPr>
          <p:grpSpPr>
            <a:xfrm flipH="1">
              <a:off x="242650" y="1887395"/>
              <a:ext cx="2012487" cy="2958135"/>
              <a:chOff x="2095600" y="2263100"/>
              <a:chExt cx="617100" cy="907125"/>
            </a:xfrm>
          </p:grpSpPr>
          <p:sp>
            <p:nvSpPr>
              <p:cNvPr id="4630" name="Google Shape;4630;p32"/>
              <p:cNvSpPr/>
              <p:nvPr/>
            </p:nvSpPr>
            <p:spPr>
              <a:xfrm>
                <a:off x="2095600" y="2263100"/>
                <a:ext cx="617100" cy="54967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21987" extrusionOk="0">
                    <a:moveTo>
                      <a:pt x="9748" y="1"/>
                    </a:moveTo>
                    <a:cubicBezTo>
                      <a:pt x="9387" y="1"/>
                      <a:pt x="9024" y="126"/>
                      <a:pt x="8744" y="357"/>
                    </a:cubicBezTo>
                    <a:cubicBezTo>
                      <a:pt x="8358" y="682"/>
                      <a:pt x="8133" y="1244"/>
                      <a:pt x="8188" y="1747"/>
                    </a:cubicBezTo>
                    <a:cubicBezTo>
                      <a:pt x="8125" y="1583"/>
                      <a:pt x="7950" y="1474"/>
                      <a:pt x="7775" y="1469"/>
                    </a:cubicBezTo>
                    <a:cubicBezTo>
                      <a:pt x="7773" y="1469"/>
                      <a:pt x="7770" y="1469"/>
                      <a:pt x="7768" y="1469"/>
                    </a:cubicBezTo>
                    <a:cubicBezTo>
                      <a:pt x="7596" y="1469"/>
                      <a:pt x="7427" y="1564"/>
                      <a:pt x="7322" y="1705"/>
                    </a:cubicBezTo>
                    <a:cubicBezTo>
                      <a:pt x="7216" y="1848"/>
                      <a:pt x="7193" y="2004"/>
                      <a:pt x="7206" y="2179"/>
                    </a:cubicBezTo>
                    <a:cubicBezTo>
                      <a:pt x="6904" y="1937"/>
                      <a:pt x="6517" y="1813"/>
                      <a:pt x="6130" y="1813"/>
                    </a:cubicBezTo>
                    <a:cubicBezTo>
                      <a:pt x="5826" y="1813"/>
                      <a:pt x="5522" y="1890"/>
                      <a:pt x="5259" y="2046"/>
                    </a:cubicBezTo>
                    <a:cubicBezTo>
                      <a:pt x="4666" y="2404"/>
                      <a:pt x="4290" y="3148"/>
                      <a:pt x="4412" y="3831"/>
                    </a:cubicBezTo>
                    <a:cubicBezTo>
                      <a:pt x="4285" y="3729"/>
                      <a:pt x="4123" y="3681"/>
                      <a:pt x="3960" y="3681"/>
                    </a:cubicBezTo>
                    <a:cubicBezTo>
                      <a:pt x="3797" y="3681"/>
                      <a:pt x="3632" y="3729"/>
                      <a:pt x="3498" y="3820"/>
                    </a:cubicBezTo>
                    <a:cubicBezTo>
                      <a:pt x="3231" y="4003"/>
                      <a:pt x="3080" y="4334"/>
                      <a:pt x="3077" y="4657"/>
                    </a:cubicBezTo>
                    <a:cubicBezTo>
                      <a:pt x="3075" y="4986"/>
                      <a:pt x="3186" y="5261"/>
                      <a:pt x="3385" y="5518"/>
                    </a:cubicBezTo>
                    <a:cubicBezTo>
                      <a:pt x="3177" y="5448"/>
                      <a:pt x="2959" y="5414"/>
                      <a:pt x="2741" y="5414"/>
                    </a:cubicBezTo>
                    <a:cubicBezTo>
                      <a:pt x="2245" y="5414"/>
                      <a:pt x="1748" y="5588"/>
                      <a:pt x="1369" y="5910"/>
                    </a:cubicBezTo>
                    <a:cubicBezTo>
                      <a:pt x="827" y="6376"/>
                      <a:pt x="548" y="7133"/>
                      <a:pt x="665" y="7838"/>
                    </a:cubicBezTo>
                    <a:cubicBezTo>
                      <a:pt x="782" y="8545"/>
                      <a:pt x="1184" y="9146"/>
                      <a:pt x="1849" y="9411"/>
                    </a:cubicBezTo>
                    <a:cubicBezTo>
                      <a:pt x="1831" y="9407"/>
                      <a:pt x="1814" y="9405"/>
                      <a:pt x="1796" y="9405"/>
                    </a:cubicBezTo>
                    <a:cubicBezTo>
                      <a:pt x="1674" y="9405"/>
                      <a:pt x="1552" y="9497"/>
                      <a:pt x="1531" y="9622"/>
                    </a:cubicBezTo>
                    <a:cubicBezTo>
                      <a:pt x="1517" y="9733"/>
                      <a:pt x="1556" y="9860"/>
                      <a:pt x="1640" y="9918"/>
                    </a:cubicBezTo>
                    <a:lnTo>
                      <a:pt x="1640" y="9918"/>
                    </a:lnTo>
                    <a:cubicBezTo>
                      <a:pt x="1537" y="9887"/>
                      <a:pt x="1430" y="9872"/>
                      <a:pt x="1323" y="9872"/>
                    </a:cubicBezTo>
                    <a:cubicBezTo>
                      <a:pt x="1043" y="9872"/>
                      <a:pt x="760" y="9973"/>
                      <a:pt x="543" y="10152"/>
                    </a:cubicBezTo>
                    <a:cubicBezTo>
                      <a:pt x="215" y="10417"/>
                      <a:pt x="32" y="10838"/>
                      <a:pt x="16" y="11259"/>
                    </a:cubicBezTo>
                    <a:cubicBezTo>
                      <a:pt x="0" y="11677"/>
                      <a:pt x="138" y="12098"/>
                      <a:pt x="371" y="12451"/>
                    </a:cubicBezTo>
                    <a:cubicBezTo>
                      <a:pt x="654" y="12882"/>
                      <a:pt x="1041" y="13224"/>
                      <a:pt x="1523" y="13409"/>
                    </a:cubicBezTo>
                    <a:cubicBezTo>
                      <a:pt x="1514" y="13409"/>
                      <a:pt x="1506" y="13408"/>
                      <a:pt x="1498" y="13408"/>
                    </a:cubicBezTo>
                    <a:cubicBezTo>
                      <a:pt x="1252" y="13408"/>
                      <a:pt x="1049" y="13629"/>
                      <a:pt x="970" y="13862"/>
                    </a:cubicBezTo>
                    <a:cubicBezTo>
                      <a:pt x="864" y="14175"/>
                      <a:pt x="917" y="14532"/>
                      <a:pt x="1105" y="14799"/>
                    </a:cubicBezTo>
                    <a:cubicBezTo>
                      <a:pt x="1293" y="15067"/>
                      <a:pt x="1531" y="15178"/>
                      <a:pt x="1859" y="15181"/>
                    </a:cubicBezTo>
                    <a:cubicBezTo>
                      <a:pt x="1314" y="15496"/>
                      <a:pt x="993" y="16147"/>
                      <a:pt x="1038" y="16780"/>
                    </a:cubicBezTo>
                    <a:cubicBezTo>
                      <a:pt x="1086" y="17408"/>
                      <a:pt x="1475" y="17996"/>
                      <a:pt x="2021" y="18316"/>
                    </a:cubicBezTo>
                    <a:cubicBezTo>
                      <a:pt x="2469" y="18577"/>
                      <a:pt x="2968" y="18649"/>
                      <a:pt x="3479" y="18649"/>
                    </a:cubicBezTo>
                    <a:cubicBezTo>
                      <a:pt x="3732" y="18649"/>
                      <a:pt x="3988" y="18631"/>
                      <a:pt x="4243" y="18610"/>
                    </a:cubicBezTo>
                    <a:lnTo>
                      <a:pt x="4243" y="18610"/>
                    </a:lnTo>
                    <a:cubicBezTo>
                      <a:pt x="4084" y="19201"/>
                      <a:pt x="4362" y="19879"/>
                      <a:pt x="4889" y="20186"/>
                    </a:cubicBezTo>
                    <a:cubicBezTo>
                      <a:pt x="5103" y="20310"/>
                      <a:pt x="5344" y="20371"/>
                      <a:pt x="5584" y="20371"/>
                    </a:cubicBezTo>
                    <a:cubicBezTo>
                      <a:pt x="5936" y="20371"/>
                      <a:pt x="6286" y="20240"/>
                      <a:pt x="6544" y="19987"/>
                    </a:cubicBezTo>
                    <a:lnTo>
                      <a:pt x="6544" y="19987"/>
                    </a:lnTo>
                    <a:cubicBezTo>
                      <a:pt x="6480" y="20294"/>
                      <a:pt x="6650" y="20633"/>
                      <a:pt x="6930" y="20768"/>
                    </a:cubicBezTo>
                    <a:cubicBezTo>
                      <a:pt x="7020" y="20811"/>
                      <a:pt x="7118" y="20832"/>
                      <a:pt x="7216" y="20832"/>
                    </a:cubicBezTo>
                    <a:cubicBezTo>
                      <a:pt x="7426" y="20832"/>
                      <a:pt x="7637" y="20738"/>
                      <a:pt x="7773" y="20572"/>
                    </a:cubicBezTo>
                    <a:cubicBezTo>
                      <a:pt x="7807" y="20988"/>
                      <a:pt x="8043" y="21380"/>
                      <a:pt x="8390" y="21610"/>
                    </a:cubicBezTo>
                    <a:cubicBezTo>
                      <a:pt x="8620" y="21760"/>
                      <a:pt x="8894" y="21839"/>
                      <a:pt x="9167" y="21839"/>
                    </a:cubicBezTo>
                    <a:cubicBezTo>
                      <a:pt x="9309" y="21839"/>
                      <a:pt x="9451" y="21818"/>
                      <a:pt x="9586" y="21775"/>
                    </a:cubicBezTo>
                    <a:cubicBezTo>
                      <a:pt x="9833" y="21695"/>
                      <a:pt x="9978" y="21547"/>
                      <a:pt x="10031" y="21293"/>
                    </a:cubicBezTo>
                    <a:cubicBezTo>
                      <a:pt x="10071" y="21563"/>
                      <a:pt x="10288" y="21798"/>
                      <a:pt x="10553" y="21881"/>
                    </a:cubicBezTo>
                    <a:cubicBezTo>
                      <a:pt x="10630" y="21904"/>
                      <a:pt x="10710" y="21916"/>
                      <a:pt x="10790" y="21916"/>
                    </a:cubicBezTo>
                    <a:cubicBezTo>
                      <a:pt x="10985" y="21916"/>
                      <a:pt x="11181" y="21848"/>
                      <a:pt x="11337" y="21730"/>
                    </a:cubicBezTo>
                    <a:cubicBezTo>
                      <a:pt x="11554" y="21560"/>
                      <a:pt x="11739" y="21266"/>
                      <a:pt x="11776" y="20991"/>
                    </a:cubicBezTo>
                    <a:cubicBezTo>
                      <a:pt x="11978" y="21253"/>
                      <a:pt x="12203" y="21499"/>
                      <a:pt x="12478" y="21685"/>
                    </a:cubicBezTo>
                    <a:cubicBezTo>
                      <a:pt x="12745" y="21864"/>
                      <a:pt x="13057" y="21987"/>
                      <a:pt x="13378" y="21987"/>
                    </a:cubicBezTo>
                    <a:cubicBezTo>
                      <a:pt x="13388" y="21987"/>
                      <a:pt x="13398" y="21987"/>
                      <a:pt x="13408" y="21986"/>
                    </a:cubicBezTo>
                    <a:cubicBezTo>
                      <a:pt x="13778" y="21976"/>
                      <a:pt x="14144" y="21798"/>
                      <a:pt x="14374" y="21510"/>
                    </a:cubicBezTo>
                    <a:cubicBezTo>
                      <a:pt x="14607" y="21221"/>
                      <a:pt x="14703" y="20829"/>
                      <a:pt x="14634" y="20464"/>
                    </a:cubicBezTo>
                    <a:lnTo>
                      <a:pt x="14634" y="20464"/>
                    </a:lnTo>
                    <a:cubicBezTo>
                      <a:pt x="14817" y="20869"/>
                      <a:pt x="15108" y="21335"/>
                      <a:pt x="15473" y="21560"/>
                    </a:cubicBezTo>
                    <a:cubicBezTo>
                      <a:pt x="15626" y="21649"/>
                      <a:pt x="15803" y="21726"/>
                      <a:pt x="15981" y="21726"/>
                    </a:cubicBezTo>
                    <a:cubicBezTo>
                      <a:pt x="16004" y="21726"/>
                      <a:pt x="16027" y="21724"/>
                      <a:pt x="16051" y="21722"/>
                    </a:cubicBezTo>
                    <a:cubicBezTo>
                      <a:pt x="16292" y="21692"/>
                      <a:pt x="16498" y="21512"/>
                      <a:pt x="16585" y="21287"/>
                    </a:cubicBezTo>
                    <a:cubicBezTo>
                      <a:pt x="16676" y="21062"/>
                      <a:pt x="16686" y="20858"/>
                      <a:pt x="16596" y="20633"/>
                    </a:cubicBezTo>
                    <a:lnTo>
                      <a:pt x="16596" y="20633"/>
                    </a:lnTo>
                    <a:cubicBezTo>
                      <a:pt x="16890" y="20840"/>
                      <a:pt x="17202" y="21036"/>
                      <a:pt x="17549" y="21139"/>
                    </a:cubicBezTo>
                    <a:cubicBezTo>
                      <a:pt x="17697" y="21183"/>
                      <a:pt x="17852" y="21207"/>
                      <a:pt x="18007" y="21207"/>
                    </a:cubicBezTo>
                    <a:cubicBezTo>
                      <a:pt x="18216" y="21207"/>
                      <a:pt x="18422" y="21163"/>
                      <a:pt x="18603" y="21062"/>
                    </a:cubicBezTo>
                    <a:cubicBezTo>
                      <a:pt x="18921" y="20885"/>
                      <a:pt x="19085" y="20506"/>
                      <a:pt x="19014" y="20151"/>
                    </a:cubicBezTo>
                    <a:lnTo>
                      <a:pt x="19014" y="20151"/>
                    </a:lnTo>
                    <a:cubicBezTo>
                      <a:pt x="19159" y="20163"/>
                      <a:pt x="19310" y="20173"/>
                      <a:pt x="19459" y="20173"/>
                    </a:cubicBezTo>
                    <a:cubicBezTo>
                      <a:pt x="19765" y="20173"/>
                      <a:pt x="20066" y="20129"/>
                      <a:pt x="20314" y="19958"/>
                    </a:cubicBezTo>
                    <a:cubicBezTo>
                      <a:pt x="20701" y="19685"/>
                      <a:pt x="20833" y="19142"/>
                      <a:pt x="20611" y="18727"/>
                    </a:cubicBezTo>
                    <a:lnTo>
                      <a:pt x="20611" y="18727"/>
                    </a:lnTo>
                    <a:cubicBezTo>
                      <a:pt x="20748" y="18795"/>
                      <a:pt x="20901" y="18828"/>
                      <a:pt x="21054" y="18828"/>
                    </a:cubicBezTo>
                    <a:cubicBezTo>
                      <a:pt x="21263" y="18828"/>
                      <a:pt x="21471" y="18766"/>
                      <a:pt x="21641" y="18647"/>
                    </a:cubicBezTo>
                    <a:cubicBezTo>
                      <a:pt x="21935" y="18438"/>
                      <a:pt x="22104" y="18059"/>
                      <a:pt x="22062" y="17702"/>
                    </a:cubicBezTo>
                    <a:cubicBezTo>
                      <a:pt x="22019" y="17344"/>
                      <a:pt x="21829" y="17040"/>
                      <a:pt x="21495" y="16905"/>
                    </a:cubicBezTo>
                    <a:cubicBezTo>
                      <a:pt x="21879" y="16894"/>
                      <a:pt x="22271" y="16807"/>
                      <a:pt x="22597" y="16608"/>
                    </a:cubicBezTo>
                    <a:cubicBezTo>
                      <a:pt x="22928" y="16410"/>
                      <a:pt x="23193" y="16086"/>
                      <a:pt x="23283" y="15713"/>
                    </a:cubicBezTo>
                    <a:cubicBezTo>
                      <a:pt x="23373" y="15340"/>
                      <a:pt x="23306" y="14945"/>
                      <a:pt x="23018" y="14688"/>
                    </a:cubicBezTo>
                    <a:lnTo>
                      <a:pt x="23018" y="14688"/>
                    </a:lnTo>
                    <a:cubicBezTo>
                      <a:pt x="23143" y="14753"/>
                      <a:pt x="23283" y="14784"/>
                      <a:pt x="23424" y="14784"/>
                    </a:cubicBezTo>
                    <a:cubicBezTo>
                      <a:pt x="23673" y="14784"/>
                      <a:pt x="23926" y="14689"/>
                      <a:pt x="24114" y="14521"/>
                    </a:cubicBezTo>
                    <a:cubicBezTo>
                      <a:pt x="24405" y="14259"/>
                      <a:pt x="24540" y="13846"/>
                      <a:pt x="24511" y="13457"/>
                    </a:cubicBezTo>
                    <a:cubicBezTo>
                      <a:pt x="24482" y="13065"/>
                      <a:pt x="24209" y="12787"/>
                      <a:pt x="23953" y="12490"/>
                    </a:cubicBezTo>
                    <a:cubicBezTo>
                      <a:pt x="24178" y="12443"/>
                      <a:pt x="24363" y="12281"/>
                      <a:pt x="24469" y="12080"/>
                    </a:cubicBezTo>
                    <a:cubicBezTo>
                      <a:pt x="24575" y="11876"/>
                      <a:pt x="24601" y="11643"/>
                      <a:pt x="24577" y="11418"/>
                    </a:cubicBezTo>
                    <a:cubicBezTo>
                      <a:pt x="24538" y="11029"/>
                      <a:pt x="24329" y="10698"/>
                      <a:pt x="24035" y="10441"/>
                    </a:cubicBezTo>
                    <a:cubicBezTo>
                      <a:pt x="24458" y="10221"/>
                      <a:pt x="24683" y="9678"/>
                      <a:pt x="24535" y="9225"/>
                    </a:cubicBezTo>
                    <a:cubicBezTo>
                      <a:pt x="24402" y="8825"/>
                      <a:pt x="23978" y="8580"/>
                      <a:pt x="23556" y="8580"/>
                    </a:cubicBezTo>
                    <a:cubicBezTo>
                      <a:pt x="23501" y="8580"/>
                      <a:pt x="23446" y="8584"/>
                      <a:pt x="23391" y="8592"/>
                    </a:cubicBezTo>
                    <a:cubicBezTo>
                      <a:pt x="23664" y="8126"/>
                      <a:pt x="23873" y="7613"/>
                      <a:pt x="23915" y="7075"/>
                    </a:cubicBezTo>
                    <a:cubicBezTo>
                      <a:pt x="23958" y="6535"/>
                      <a:pt x="23823" y="5968"/>
                      <a:pt x="23468" y="5560"/>
                    </a:cubicBezTo>
                    <a:cubicBezTo>
                      <a:pt x="23189" y="5242"/>
                      <a:pt x="22791" y="5043"/>
                      <a:pt x="22381" y="5043"/>
                    </a:cubicBezTo>
                    <a:cubicBezTo>
                      <a:pt x="22270" y="5043"/>
                      <a:pt x="22157" y="5058"/>
                      <a:pt x="22046" y="5089"/>
                    </a:cubicBezTo>
                    <a:cubicBezTo>
                      <a:pt x="22252" y="4758"/>
                      <a:pt x="22250" y="4308"/>
                      <a:pt x="22035" y="3982"/>
                    </a:cubicBezTo>
                    <a:cubicBezTo>
                      <a:pt x="21849" y="3701"/>
                      <a:pt x="21493" y="3514"/>
                      <a:pt x="21151" y="3514"/>
                    </a:cubicBezTo>
                    <a:cubicBezTo>
                      <a:pt x="21100" y="3514"/>
                      <a:pt x="21050" y="3518"/>
                      <a:pt x="21000" y="3526"/>
                    </a:cubicBezTo>
                    <a:cubicBezTo>
                      <a:pt x="21100" y="3169"/>
                      <a:pt x="20907" y="2751"/>
                      <a:pt x="20568" y="2602"/>
                    </a:cubicBezTo>
                    <a:cubicBezTo>
                      <a:pt x="20478" y="2563"/>
                      <a:pt x="20378" y="2545"/>
                      <a:pt x="20275" y="2545"/>
                    </a:cubicBezTo>
                    <a:cubicBezTo>
                      <a:pt x="20011" y="2545"/>
                      <a:pt x="19731" y="2666"/>
                      <a:pt x="19576" y="2867"/>
                    </a:cubicBezTo>
                    <a:lnTo>
                      <a:pt x="19576" y="2867"/>
                    </a:lnTo>
                    <a:cubicBezTo>
                      <a:pt x="19850" y="2444"/>
                      <a:pt x="19866" y="1865"/>
                      <a:pt x="19612" y="1429"/>
                    </a:cubicBezTo>
                    <a:cubicBezTo>
                      <a:pt x="19370" y="1018"/>
                      <a:pt x="18896" y="753"/>
                      <a:pt x="18420" y="753"/>
                    </a:cubicBezTo>
                    <a:cubicBezTo>
                      <a:pt x="18372" y="753"/>
                      <a:pt x="18323" y="756"/>
                      <a:pt x="18275" y="762"/>
                    </a:cubicBezTo>
                    <a:cubicBezTo>
                      <a:pt x="17695" y="828"/>
                      <a:pt x="17152" y="1289"/>
                      <a:pt x="17112" y="1871"/>
                    </a:cubicBezTo>
                    <a:cubicBezTo>
                      <a:pt x="17075" y="1450"/>
                      <a:pt x="16718" y="1082"/>
                      <a:pt x="16302" y="1029"/>
                    </a:cubicBezTo>
                    <a:cubicBezTo>
                      <a:pt x="16267" y="1025"/>
                      <a:pt x="16232" y="1023"/>
                      <a:pt x="16197" y="1023"/>
                    </a:cubicBezTo>
                    <a:cubicBezTo>
                      <a:pt x="15807" y="1023"/>
                      <a:pt x="15396" y="1272"/>
                      <a:pt x="15272" y="1636"/>
                    </a:cubicBezTo>
                    <a:cubicBezTo>
                      <a:pt x="15256" y="1376"/>
                      <a:pt x="15240" y="1117"/>
                      <a:pt x="15126" y="884"/>
                    </a:cubicBezTo>
                    <a:cubicBezTo>
                      <a:pt x="15018" y="659"/>
                      <a:pt x="14794" y="470"/>
                      <a:pt x="14548" y="470"/>
                    </a:cubicBezTo>
                    <a:cubicBezTo>
                      <a:pt x="14541" y="470"/>
                      <a:pt x="14535" y="470"/>
                      <a:pt x="14528" y="471"/>
                    </a:cubicBezTo>
                    <a:cubicBezTo>
                      <a:pt x="14332" y="476"/>
                      <a:pt x="14160" y="595"/>
                      <a:pt x="14025" y="738"/>
                    </a:cubicBezTo>
                    <a:cubicBezTo>
                      <a:pt x="13892" y="878"/>
                      <a:pt x="13816" y="1032"/>
                      <a:pt x="13739" y="1209"/>
                    </a:cubicBezTo>
                    <a:cubicBezTo>
                      <a:pt x="13630" y="632"/>
                      <a:pt x="13085" y="169"/>
                      <a:pt x="12499" y="153"/>
                    </a:cubicBezTo>
                    <a:cubicBezTo>
                      <a:pt x="12488" y="153"/>
                      <a:pt x="12476" y="152"/>
                      <a:pt x="12465" y="152"/>
                    </a:cubicBezTo>
                    <a:cubicBezTo>
                      <a:pt x="11890" y="152"/>
                      <a:pt x="11350" y="537"/>
                      <a:pt x="11215" y="1096"/>
                    </a:cubicBezTo>
                    <a:cubicBezTo>
                      <a:pt x="11064" y="608"/>
                      <a:pt x="10664" y="208"/>
                      <a:pt x="10177" y="63"/>
                    </a:cubicBezTo>
                    <a:cubicBezTo>
                      <a:pt x="10038" y="21"/>
                      <a:pt x="9893" y="1"/>
                      <a:pt x="9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32"/>
              <p:cNvSpPr/>
              <p:nvPr/>
            </p:nvSpPr>
            <p:spPr>
              <a:xfrm>
                <a:off x="2366225" y="2596275"/>
                <a:ext cx="292125" cy="573950"/>
              </a:xfrm>
              <a:custGeom>
                <a:avLst/>
                <a:gdLst/>
                <a:ahLst/>
                <a:cxnLst/>
                <a:rect l="l" t="t" r="r" b="b"/>
                <a:pathLst>
                  <a:path w="11685" h="22958" extrusionOk="0">
                    <a:moveTo>
                      <a:pt x="6046" y="0"/>
                    </a:moveTo>
                    <a:cubicBezTo>
                      <a:pt x="5845" y="792"/>
                      <a:pt x="5639" y="1578"/>
                      <a:pt x="5437" y="2370"/>
                    </a:cubicBezTo>
                    <a:cubicBezTo>
                      <a:pt x="5342" y="2752"/>
                      <a:pt x="5231" y="3146"/>
                      <a:pt x="4963" y="3429"/>
                    </a:cubicBezTo>
                    <a:cubicBezTo>
                      <a:pt x="4713" y="3694"/>
                      <a:pt x="4360" y="3810"/>
                      <a:pt x="3995" y="3810"/>
                    </a:cubicBezTo>
                    <a:cubicBezTo>
                      <a:pt x="3673" y="3810"/>
                      <a:pt x="3342" y="3719"/>
                      <a:pt x="3065" y="3559"/>
                    </a:cubicBezTo>
                    <a:cubicBezTo>
                      <a:pt x="2472" y="3218"/>
                      <a:pt x="2050" y="2516"/>
                      <a:pt x="1659" y="1954"/>
                    </a:cubicBezTo>
                    <a:cubicBezTo>
                      <a:pt x="1261" y="2569"/>
                      <a:pt x="695" y="3069"/>
                      <a:pt x="1" y="3308"/>
                    </a:cubicBezTo>
                    <a:cubicBezTo>
                      <a:pt x="1547" y="4491"/>
                      <a:pt x="2765" y="6033"/>
                      <a:pt x="3690" y="7748"/>
                    </a:cubicBezTo>
                    <a:cubicBezTo>
                      <a:pt x="4010" y="8342"/>
                      <a:pt x="4296" y="8961"/>
                      <a:pt x="4542" y="9589"/>
                    </a:cubicBezTo>
                    <a:cubicBezTo>
                      <a:pt x="4654" y="9862"/>
                      <a:pt x="4752" y="10132"/>
                      <a:pt x="4847" y="10410"/>
                    </a:cubicBezTo>
                    <a:cubicBezTo>
                      <a:pt x="5064" y="11032"/>
                      <a:pt x="5244" y="11665"/>
                      <a:pt x="5398" y="12301"/>
                    </a:cubicBezTo>
                    <a:cubicBezTo>
                      <a:pt x="5429" y="12449"/>
                      <a:pt x="5464" y="12595"/>
                      <a:pt x="5496" y="12745"/>
                    </a:cubicBezTo>
                    <a:cubicBezTo>
                      <a:pt x="5567" y="13069"/>
                      <a:pt x="5633" y="13397"/>
                      <a:pt x="5689" y="13725"/>
                    </a:cubicBezTo>
                    <a:cubicBezTo>
                      <a:pt x="5840" y="14591"/>
                      <a:pt x="5951" y="15465"/>
                      <a:pt x="6023" y="16347"/>
                    </a:cubicBezTo>
                    <a:cubicBezTo>
                      <a:pt x="6044" y="16572"/>
                      <a:pt x="6060" y="16797"/>
                      <a:pt x="6073" y="17022"/>
                    </a:cubicBezTo>
                    <a:cubicBezTo>
                      <a:pt x="6110" y="17546"/>
                      <a:pt x="6131" y="18076"/>
                      <a:pt x="6144" y="18606"/>
                    </a:cubicBezTo>
                    <a:cubicBezTo>
                      <a:pt x="6184" y="20049"/>
                      <a:pt x="6158" y="21500"/>
                      <a:pt x="6115" y="22941"/>
                    </a:cubicBezTo>
                    <a:cubicBezTo>
                      <a:pt x="6259" y="22946"/>
                      <a:pt x="6402" y="22949"/>
                      <a:pt x="6545" y="22949"/>
                    </a:cubicBezTo>
                    <a:cubicBezTo>
                      <a:pt x="6920" y="22949"/>
                      <a:pt x="7294" y="22934"/>
                      <a:pt x="7669" y="22934"/>
                    </a:cubicBezTo>
                    <a:cubicBezTo>
                      <a:pt x="7801" y="22934"/>
                      <a:pt x="7932" y="22936"/>
                      <a:pt x="8064" y="22941"/>
                    </a:cubicBezTo>
                    <a:cubicBezTo>
                      <a:pt x="8332" y="22948"/>
                      <a:pt x="8599" y="22957"/>
                      <a:pt x="8865" y="22957"/>
                    </a:cubicBezTo>
                    <a:cubicBezTo>
                      <a:pt x="9239" y="22957"/>
                      <a:pt x="9612" y="22939"/>
                      <a:pt x="9982" y="22874"/>
                    </a:cubicBezTo>
                    <a:cubicBezTo>
                      <a:pt x="10614" y="22761"/>
                      <a:pt x="11239" y="22377"/>
                      <a:pt x="11684" y="21916"/>
                    </a:cubicBezTo>
                    <a:cubicBezTo>
                      <a:pt x="11586" y="20245"/>
                      <a:pt x="10800" y="18788"/>
                      <a:pt x="9899" y="17398"/>
                    </a:cubicBezTo>
                    <a:cubicBezTo>
                      <a:pt x="9648" y="17012"/>
                      <a:pt x="9386" y="16628"/>
                      <a:pt x="9124" y="16246"/>
                    </a:cubicBezTo>
                    <a:cubicBezTo>
                      <a:pt x="8869" y="15873"/>
                      <a:pt x="8631" y="15489"/>
                      <a:pt x="8406" y="15097"/>
                    </a:cubicBezTo>
                    <a:cubicBezTo>
                      <a:pt x="8191" y="14724"/>
                      <a:pt x="7993" y="14342"/>
                      <a:pt x="7807" y="13956"/>
                    </a:cubicBezTo>
                    <a:cubicBezTo>
                      <a:pt x="7609" y="13540"/>
                      <a:pt x="7426" y="13119"/>
                      <a:pt x="7262" y="12687"/>
                    </a:cubicBezTo>
                    <a:cubicBezTo>
                      <a:pt x="7053" y="12144"/>
                      <a:pt x="6867" y="11594"/>
                      <a:pt x="6714" y="11032"/>
                    </a:cubicBezTo>
                    <a:cubicBezTo>
                      <a:pt x="6605" y="10643"/>
                      <a:pt x="6510" y="10246"/>
                      <a:pt x="6430" y="9848"/>
                    </a:cubicBezTo>
                    <a:cubicBezTo>
                      <a:pt x="6343" y="9422"/>
                      <a:pt x="6274" y="8990"/>
                      <a:pt x="6219" y="8561"/>
                    </a:cubicBezTo>
                    <a:cubicBezTo>
                      <a:pt x="6219" y="8548"/>
                      <a:pt x="6216" y="8538"/>
                      <a:pt x="6216" y="8527"/>
                    </a:cubicBezTo>
                    <a:cubicBezTo>
                      <a:pt x="6139" y="7931"/>
                      <a:pt x="6102" y="7330"/>
                      <a:pt x="6099" y="6726"/>
                    </a:cubicBezTo>
                    <a:cubicBezTo>
                      <a:pt x="6084" y="4579"/>
                      <a:pt x="6497" y="2423"/>
                      <a:pt x="7228" y="405"/>
                    </a:cubicBezTo>
                    <a:cubicBezTo>
                      <a:pt x="6825" y="273"/>
                      <a:pt x="6446" y="133"/>
                      <a:pt x="60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32"/>
              <p:cNvSpPr/>
              <p:nvPr/>
            </p:nvSpPr>
            <p:spPr>
              <a:xfrm>
                <a:off x="2366100" y="2596275"/>
                <a:ext cx="180700" cy="19372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7749" extrusionOk="0">
                    <a:moveTo>
                      <a:pt x="6044" y="0"/>
                    </a:moveTo>
                    <a:cubicBezTo>
                      <a:pt x="5842" y="792"/>
                      <a:pt x="5638" y="1578"/>
                      <a:pt x="5434" y="2370"/>
                    </a:cubicBezTo>
                    <a:cubicBezTo>
                      <a:pt x="5339" y="2752"/>
                      <a:pt x="5231" y="3146"/>
                      <a:pt x="4963" y="3429"/>
                    </a:cubicBezTo>
                    <a:cubicBezTo>
                      <a:pt x="4713" y="3694"/>
                      <a:pt x="4359" y="3810"/>
                      <a:pt x="3994" y="3810"/>
                    </a:cubicBezTo>
                    <a:cubicBezTo>
                      <a:pt x="3672" y="3810"/>
                      <a:pt x="3340" y="3719"/>
                      <a:pt x="3062" y="3559"/>
                    </a:cubicBezTo>
                    <a:cubicBezTo>
                      <a:pt x="2469" y="3218"/>
                      <a:pt x="2050" y="2516"/>
                      <a:pt x="1658" y="1954"/>
                    </a:cubicBezTo>
                    <a:cubicBezTo>
                      <a:pt x="1261" y="2569"/>
                      <a:pt x="692" y="3069"/>
                      <a:pt x="1" y="3308"/>
                    </a:cubicBezTo>
                    <a:cubicBezTo>
                      <a:pt x="1547" y="4491"/>
                      <a:pt x="2765" y="6033"/>
                      <a:pt x="3687" y="7748"/>
                    </a:cubicBezTo>
                    <a:cubicBezTo>
                      <a:pt x="3867" y="7267"/>
                      <a:pt x="4208" y="6843"/>
                      <a:pt x="4680" y="6655"/>
                    </a:cubicBezTo>
                    <a:cubicBezTo>
                      <a:pt x="4870" y="6579"/>
                      <a:pt x="5071" y="6545"/>
                      <a:pt x="5272" y="6545"/>
                    </a:cubicBezTo>
                    <a:cubicBezTo>
                      <a:pt x="5552" y="6545"/>
                      <a:pt x="5835" y="6611"/>
                      <a:pt x="6096" y="6724"/>
                    </a:cubicBezTo>
                    <a:cubicBezTo>
                      <a:pt x="6081" y="4576"/>
                      <a:pt x="6494" y="2420"/>
                      <a:pt x="7227" y="400"/>
                    </a:cubicBezTo>
                    <a:cubicBezTo>
                      <a:pt x="6825" y="268"/>
                      <a:pt x="6449" y="130"/>
                      <a:pt x="6044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32"/>
              <p:cNvSpPr/>
              <p:nvPr/>
            </p:nvSpPr>
            <p:spPr>
              <a:xfrm>
                <a:off x="2519100" y="3030875"/>
                <a:ext cx="139250" cy="13935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74" extrusionOk="0">
                    <a:moveTo>
                      <a:pt x="3771" y="1"/>
                    </a:moveTo>
                    <a:cubicBezTo>
                      <a:pt x="3716" y="184"/>
                      <a:pt x="3636" y="358"/>
                      <a:pt x="3536" y="525"/>
                    </a:cubicBezTo>
                    <a:cubicBezTo>
                      <a:pt x="3103" y="1229"/>
                      <a:pt x="2290" y="1678"/>
                      <a:pt x="1468" y="1678"/>
                    </a:cubicBezTo>
                    <a:cubicBezTo>
                      <a:pt x="1414" y="1678"/>
                      <a:pt x="1360" y="1676"/>
                      <a:pt x="1306" y="1672"/>
                    </a:cubicBezTo>
                    <a:cubicBezTo>
                      <a:pt x="842" y="1640"/>
                      <a:pt x="411" y="1473"/>
                      <a:pt x="29" y="1222"/>
                    </a:cubicBezTo>
                    <a:lnTo>
                      <a:pt x="29" y="1222"/>
                    </a:lnTo>
                    <a:cubicBezTo>
                      <a:pt x="69" y="2665"/>
                      <a:pt x="43" y="4116"/>
                      <a:pt x="0" y="5557"/>
                    </a:cubicBezTo>
                    <a:cubicBezTo>
                      <a:pt x="144" y="5562"/>
                      <a:pt x="287" y="5565"/>
                      <a:pt x="430" y="5565"/>
                    </a:cubicBezTo>
                    <a:cubicBezTo>
                      <a:pt x="805" y="5565"/>
                      <a:pt x="1179" y="5550"/>
                      <a:pt x="1554" y="5550"/>
                    </a:cubicBezTo>
                    <a:cubicBezTo>
                      <a:pt x="1686" y="5550"/>
                      <a:pt x="1817" y="5552"/>
                      <a:pt x="1949" y="5557"/>
                    </a:cubicBezTo>
                    <a:cubicBezTo>
                      <a:pt x="2217" y="5564"/>
                      <a:pt x="2484" y="5573"/>
                      <a:pt x="2750" y="5573"/>
                    </a:cubicBezTo>
                    <a:cubicBezTo>
                      <a:pt x="3124" y="5573"/>
                      <a:pt x="3497" y="5555"/>
                      <a:pt x="3867" y="5490"/>
                    </a:cubicBezTo>
                    <a:cubicBezTo>
                      <a:pt x="4499" y="5377"/>
                      <a:pt x="5124" y="4993"/>
                      <a:pt x="5569" y="4532"/>
                    </a:cubicBezTo>
                    <a:cubicBezTo>
                      <a:pt x="5471" y="2861"/>
                      <a:pt x="4685" y="1404"/>
                      <a:pt x="3771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32"/>
              <p:cNvSpPr/>
              <p:nvPr/>
            </p:nvSpPr>
            <p:spPr>
              <a:xfrm>
                <a:off x="2479700" y="2809450"/>
                <a:ext cx="4702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83" extrusionOk="0">
                    <a:moveTo>
                      <a:pt x="1669" y="0"/>
                    </a:moveTo>
                    <a:cubicBezTo>
                      <a:pt x="1592" y="95"/>
                      <a:pt x="1523" y="209"/>
                      <a:pt x="1454" y="305"/>
                    </a:cubicBezTo>
                    <a:cubicBezTo>
                      <a:pt x="1126" y="765"/>
                      <a:pt x="578" y="1017"/>
                      <a:pt x="1" y="1062"/>
                    </a:cubicBezTo>
                    <a:cubicBezTo>
                      <a:pt x="109" y="1335"/>
                      <a:pt x="210" y="1605"/>
                      <a:pt x="305" y="1883"/>
                    </a:cubicBezTo>
                    <a:cubicBezTo>
                      <a:pt x="869" y="1848"/>
                      <a:pt x="1431" y="1650"/>
                      <a:pt x="1881" y="1319"/>
                    </a:cubicBezTo>
                    <a:cubicBezTo>
                      <a:pt x="1796" y="890"/>
                      <a:pt x="1725" y="461"/>
                      <a:pt x="1672" y="32"/>
                    </a:cubicBezTo>
                    <a:cubicBezTo>
                      <a:pt x="1672" y="19"/>
                      <a:pt x="1669" y="11"/>
                      <a:pt x="1669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32"/>
              <p:cNvSpPr/>
              <p:nvPr/>
            </p:nvSpPr>
            <p:spPr>
              <a:xfrm>
                <a:off x="2503725" y="2872000"/>
                <a:ext cx="43850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691" extrusionOk="0">
                    <a:moveTo>
                      <a:pt x="1208" y="0"/>
                    </a:moveTo>
                    <a:cubicBezTo>
                      <a:pt x="1055" y="440"/>
                      <a:pt x="825" y="851"/>
                      <a:pt x="531" y="1213"/>
                    </a:cubicBezTo>
                    <a:cubicBezTo>
                      <a:pt x="374" y="1399"/>
                      <a:pt x="200" y="1573"/>
                      <a:pt x="1" y="1711"/>
                    </a:cubicBezTo>
                    <a:lnTo>
                      <a:pt x="192" y="2691"/>
                    </a:lnTo>
                    <a:cubicBezTo>
                      <a:pt x="218" y="2686"/>
                      <a:pt x="245" y="2675"/>
                      <a:pt x="271" y="2664"/>
                    </a:cubicBezTo>
                    <a:cubicBezTo>
                      <a:pt x="835" y="2466"/>
                      <a:pt x="1399" y="2132"/>
                      <a:pt x="1754" y="1656"/>
                    </a:cubicBezTo>
                    <a:cubicBezTo>
                      <a:pt x="1545" y="1113"/>
                      <a:pt x="1359" y="559"/>
                      <a:pt x="1208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32"/>
              <p:cNvSpPr/>
              <p:nvPr/>
            </p:nvSpPr>
            <p:spPr>
              <a:xfrm>
                <a:off x="2516850" y="2945025"/>
                <a:ext cx="59200" cy="76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073" extrusionOk="0">
                    <a:moveTo>
                      <a:pt x="1772" y="0"/>
                    </a:moveTo>
                    <a:cubicBezTo>
                      <a:pt x="1610" y="556"/>
                      <a:pt x="1380" y="1089"/>
                      <a:pt x="1030" y="1544"/>
                    </a:cubicBezTo>
                    <a:cubicBezTo>
                      <a:pt x="763" y="1888"/>
                      <a:pt x="403" y="2198"/>
                      <a:pt x="0" y="2397"/>
                    </a:cubicBezTo>
                    <a:cubicBezTo>
                      <a:pt x="21" y="2622"/>
                      <a:pt x="37" y="2847"/>
                      <a:pt x="51" y="3072"/>
                    </a:cubicBezTo>
                    <a:cubicBezTo>
                      <a:pt x="525" y="2948"/>
                      <a:pt x="975" y="2731"/>
                      <a:pt x="1359" y="2429"/>
                    </a:cubicBezTo>
                    <a:cubicBezTo>
                      <a:pt x="1788" y="2087"/>
                      <a:pt x="2137" y="1637"/>
                      <a:pt x="2368" y="1139"/>
                    </a:cubicBezTo>
                    <a:cubicBezTo>
                      <a:pt x="2156" y="763"/>
                      <a:pt x="1957" y="387"/>
                      <a:pt x="1772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32"/>
              <p:cNvSpPr/>
              <p:nvPr/>
            </p:nvSpPr>
            <p:spPr>
              <a:xfrm>
                <a:off x="2171925" y="2372025"/>
                <a:ext cx="489675" cy="403925"/>
              </a:xfrm>
              <a:custGeom>
                <a:avLst/>
                <a:gdLst/>
                <a:ahLst/>
                <a:cxnLst/>
                <a:rect l="l" t="t" r="r" b="b"/>
                <a:pathLst>
                  <a:path w="19587" h="16157" extrusionOk="0">
                    <a:moveTo>
                      <a:pt x="7593" y="1"/>
                    </a:moveTo>
                    <a:cubicBezTo>
                      <a:pt x="7018" y="1"/>
                      <a:pt x="6440" y="232"/>
                      <a:pt x="6038" y="647"/>
                    </a:cubicBezTo>
                    <a:cubicBezTo>
                      <a:pt x="5498" y="1209"/>
                      <a:pt x="5331" y="2029"/>
                      <a:pt x="5583" y="2763"/>
                    </a:cubicBezTo>
                    <a:cubicBezTo>
                      <a:pt x="5487" y="2549"/>
                      <a:pt x="5250" y="2420"/>
                      <a:pt x="5018" y="2420"/>
                    </a:cubicBezTo>
                    <a:cubicBezTo>
                      <a:pt x="4930" y="2420"/>
                      <a:pt x="4843" y="2438"/>
                      <a:pt x="4765" y="2477"/>
                    </a:cubicBezTo>
                    <a:cubicBezTo>
                      <a:pt x="4517" y="2597"/>
                      <a:pt x="4318" y="2946"/>
                      <a:pt x="4365" y="3224"/>
                    </a:cubicBezTo>
                    <a:lnTo>
                      <a:pt x="4365" y="3224"/>
                    </a:lnTo>
                    <a:cubicBezTo>
                      <a:pt x="4248" y="2964"/>
                      <a:pt x="3980" y="2779"/>
                      <a:pt x="3695" y="2744"/>
                    </a:cubicBezTo>
                    <a:cubicBezTo>
                      <a:pt x="3661" y="2741"/>
                      <a:pt x="3628" y="2739"/>
                      <a:pt x="3594" y="2739"/>
                    </a:cubicBezTo>
                    <a:cubicBezTo>
                      <a:pt x="3297" y="2739"/>
                      <a:pt x="3005" y="2884"/>
                      <a:pt x="2808" y="3110"/>
                    </a:cubicBezTo>
                    <a:cubicBezTo>
                      <a:pt x="2585" y="3361"/>
                      <a:pt x="2485" y="3700"/>
                      <a:pt x="2479" y="4034"/>
                    </a:cubicBezTo>
                    <a:cubicBezTo>
                      <a:pt x="2479" y="4325"/>
                      <a:pt x="2461" y="4654"/>
                      <a:pt x="2598" y="4908"/>
                    </a:cubicBezTo>
                    <a:cubicBezTo>
                      <a:pt x="2399" y="4759"/>
                      <a:pt x="2156" y="4689"/>
                      <a:pt x="1910" y="4689"/>
                    </a:cubicBezTo>
                    <a:cubicBezTo>
                      <a:pt x="1582" y="4689"/>
                      <a:pt x="1249" y="4813"/>
                      <a:pt x="1007" y="5038"/>
                    </a:cubicBezTo>
                    <a:cubicBezTo>
                      <a:pt x="586" y="5432"/>
                      <a:pt x="448" y="6078"/>
                      <a:pt x="596" y="6637"/>
                    </a:cubicBezTo>
                    <a:cubicBezTo>
                      <a:pt x="745" y="7196"/>
                      <a:pt x="1174" y="7606"/>
                      <a:pt x="1666" y="7911"/>
                    </a:cubicBezTo>
                    <a:cubicBezTo>
                      <a:pt x="1664" y="7911"/>
                      <a:pt x="1662" y="7911"/>
                      <a:pt x="1661" y="7911"/>
                    </a:cubicBezTo>
                    <a:cubicBezTo>
                      <a:pt x="1480" y="7911"/>
                      <a:pt x="1305" y="8035"/>
                      <a:pt x="1245" y="8210"/>
                    </a:cubicBezTo>
                    <a:cubicBezTo>
                      <a:pt x="1187" y="8385"/>
                      <a:pt x="1253" y="8581"/>
                      <a:pt x="1401" y="8689"/>
                    </a:cubicBezTo>
                    <a:cubicBezTo>
                      <a:pt x="909" y="8713"/>
                      <a:pt x="435" y="9023"/>
                      <a:pt x="220" y="9471"/>
                    </a:cubicBezTo>
                    <a:cubicBezTo>
                      <a:pt x="1" y="9918"/>
                      <a:pt x="48" y="10480"/>
                      <a:pt x="334" y="10885"/>
                    </a:cubicBezTo>
                    <a:cubicBezTo>
                      <a:pt x="593" y="11249"/>
                      <a:pt x="1013" y="11497"/>
                      <a:pt x="1458" y="11497"/>
                    </a:cubicBezTo>
                    <a:cubicBezTo>
                      <a:pt x="1491" y="11497"/>
                      <a:pt x="1524" y="11495"/>
                      <a:pt x="1557" y="11492"/>
                    </a:cubicBezTo>
                    <a:lnTo>
                      <a:pt x="1557" y="11492"/>
                    </a:lnTo>
                    <a:cubicBezTo>
                      <a:pt x="1147" y="11545"/>
                      <a:pt x="820" y="11923"/>
                      <a:pt x="779" y="12333"/>
                    </a:cubicBezTo>
                    <a:cubicBezTo>
                      <a:pt x="737" y="12757"/>
                      <a:pt x="962" y="13181"/>
                      <a:pt x="1298" y="13440"/>
                    </a:cubicBezTo>
                    <a:cubicBezTo>
                      <a:pt x="1637" y="13697"/>
                      <a:pt x="2069" y="13811"/>
                      <a:pt x="2492" y="13819"/>
                    </a:cubicBezTo>
                    <a:cubicBezTo>
                      <a:pt x="2597" y="13822"/>
                      <a:pt x="2703" y="13824"/>
                      <a:pt x="2808" y="13824"/>
                    </a:cubicBezTo>
                    <a:cubicBezTo>
                      <a:pt x="3128" y="13824"/>
                      <a:pt x="3448" y="13804"/>
                      <a:pt x="3761" y="13737"/>
                    </a:cubicBezTo>
                    <a:lnTo>
                      <a:pt x="3761" y="13737"/>
                    </a:lnTo>
                    <a:cubicBezTo>
                      <a:pt x="3549" y="13832"/>
                      <a:pt x="3446" y="14105"/>
                      <a:pt x="3507" y="14330"/>
                    </a:cubicBezTo>
                    <a:cubicBezTo>
                      <a:pt x="3565" y="14555"/>
                      <a:pt x="3758" y="14730"/>
                      <a:pt x="3975" y="14812"/>
                    </a:cubicBezTo>
                    <a:cubicBezTo>
                      <a:pt x="4108" y="14863"/>
                      <a:pt x="4248" y="14883"/>
                      <a:pt x="4389" y="14883"/>
                    </a:cubicBezTo>
                    <a:cubicBezTo>
                      <a:pt x="4482" y="14883"/>
                      <a:pt x="4576" y="14874"/>
                      <a:pt x="4669" y="14860"/>
                    </a:cubicBezTo>
                    <a:cubicBezTo>
                      <a:pt x="5045" y="14799"/>
                      <a:pt x="5485" y="14685"/>
                      <a:pt x="5795" y="14460"/>
                    </a:cubicBezTo>
                    <a:lnTo>
                      <a:pt x="5795" y="14460"/>
                    </a:lnTo>
                    <a:cubicBezTo>
                      <a:pt x="5736" y="14743"/>
                      <a:pt x="5885" y="15055"/>
                      <a:pt x="6139" y="15193"/>
                    </a:cubicBezTo>
                    <a:cubicBezTo>
                      <a:pt x="6232" y="15242"/>
                      <a:pt x="6341" y="15266"/>
                      <a:pt x="6452" y="15266"/>
                    </a:cubicBezTo>
                    <a:cubicBezTo>
                      <a:pt x="6646" y="15266"/>
                      <a:pt x="6846" y="15195"/>
                      <a:pt x="6976" y="15063"/>
                    </a:cubicBezTo>
                    <a:lnTo>
                      <a:pt x="6976" y="15063"/>
                    </a:lnTo>
                    <a:cubicBezTo>
                      <a:pt x="6841" y="15355"/>
                      <a:pt x="6989" y="15723"/>
                      <a:pt x="7254" y="15898"/>
                    </a:cubicBezTo>
                    <a:cubicBezTo>
                      <a:pt x="7417" y="16006"/>
                      <a:pt x="7610" y="16053"/>
                      <a:pt x="7806" y="16053"/>
                    </a:cubicBezTo>
                    <a:cubicBezTo>
                      <a:pt x="7931" y="16053"/>
                      <a:pt x="8058" y="16033"/>
                      <a:pt x="8178" y="15998"/>
                    </a:cubicBezTo>
                    <a:cubicBezTo>
                      <a:pt x="8488" y="15908"/>
                      <a:pt x="8668" y="15731"/>
                      <a:pt x="8872" y="15479"/>
                    </a:cubicBezTo>
                    <a:cubicBezTo>
                      <a:pt x="9074" y="15889"/>
                      <a:pt x="9524" y="16157"/>
                      <a:pt x="9978" y="16157"/>
                    </a:cubicBezTo>
                    <a:cubicBezTo>
                      <a:pt x="10041" y="16157"/>
                      <a:pt x="10104" y="16152"/>
                      <a:pt x="10167" y="16141"/>
                    </a:cubicBezTo>
                    <a:cubicBezTo>
                      <a:pt x="10675" y="16051"/>
                      <a:pt x="11107" y="15601"/>
                      <a:pt x="11168" y="15085"/>
                    </a:cubicBezTo>
                    <a:cubicBezTo>
                      <a:pt x="11212" y="15197"/>
                      <a:pt x="11439" y="15248"/>
                      <a:pt x="11640" y="15248"/>
                    </a:cubicBezTo>
                    <a:cubicBezTo>
                      <a:pt x="11750" y="15248"/>
                      <a:pt x="11853" y="15233"/>
                      <a:pt x="11912" y="15204"/>
                    </a:cubicBezTo>
                    <a:cubicBezTo>
                      <a:pt x="12076" y="15111"/>
                      <a:pt x="12193" y="14878"/>
                      <a:pt x="12084" y="14724"/>
                    </a:cubicBezTo>
                    <a:lnTo>
                      <a:pt x="12084" y="14724"/>
                    </a:lnTo>
                    <a:cubicBezTo>
                      <a:pt x="12174" y="14838"/>
                      <a:pt x="12322" y="14900"/>
                      <a:pt x="12469" y="14900"/>
                    </a:cubicBezTo>
                    <a:cubicBezTo>
                      <a:pt x="12552" y="14900"/>
                      <a:pt x="12635" y="14880"/>
                      <a:pt x="12706" y="14838"/>
                    </a:cubicBezTo>
                    <a:cubicBezTo>
                      <a:pt x="12905" y="14724"/>
                      <a:pt x="13072" y="14499"/>
                      <a:pt x="12987" y="14282"/>
                    </a:cubicBezTo>
                    <a:lnTo>
                      <a:pt x="12987" y="14282"/>
                    </a:lnTo>
                    <a:cubicBezTo>
                      <a:pt x="13178" y="14481"/>
                      <a:pt x="13451" y="14591"/>
                      <a:pt x="13725" y="14591"/>
                    </a:cubicBezTo>
                    <a:cubicBezTo>
                      <a:pt x="13808" y="14591"/>
                      <a:pt x="13891" y="14581"/>
                      <a:pt x="13972" y="14560"/>
                    </a:cubicBezTo>
                    <a:cubicBezTo>
                      <a:pt x="14316" y="14468"/>
                      <a:pt x="14568" y="14219"/>
                      <a:pt x="14658" y="13872"/>
                    </a:cubicBezTo>
                    <a:cubicBezTo>
                      <a:pt x="14848" y="14107"/>
                      <a:pt x="15152" y="14241"/>
                      <a:pt x="15453" y="14241"/>
                    </a:cubicBezTo>
                    <a:cubicBezTo>
                      <a:pt x="15562" y="14241"/>
                      <a:pt x="15670" y="14223"/>
                      <a:pt x="15773" y="14187"/>
                    </a:cubicBezTo>
                    <a:cubicBezTo>
                      <a:pt x="15955" y="14121"/>
                      <a:pt x="16122" y="13994"/>
                      <a:pt x="16215" y="13827"/>
                    </a:cubicBezTo>
                    <a:cubicBezTo>
                      <a:pt x="16308" y="13655"/>
                      <a:pt x="16392" y="13408"/>
                      <a:pt x="16297" y="13242"/>
                    </a:cubicBezTo>
                    <a:lnTo>
                      <a:pt x="16297" y="13242"/>
                    </a:lnTo>
                    <a:cubicBezTo>
                      <a:pt x="16343" y="13246"/>
                      <a:pt x="16388" y="13248"/>
                      <a:pt x="16434" y="13248"/>
                    </a:cubicBezTo>
                    <a:cubicBezTo>
                      <a:pt x="16909" y="13248"/>
                      <a:pt x="17385" y="13026"/>
                      <a:pt x="17679" y="12654"/>
                    </a:cubicBezTo>
                    <a:cubicBezTo>
                      <a:pt x="17870" y="12418"/>
                      <a:pt x="17989" y="12121"/>
                      <a:pt x="17984" y="11817"/>
                    </a:cubicBezTo>
                    <a:cubicBezTo>
                      <a:pt x="17984" y="11512"/>
                      <a:pt x="17904" y="11134"/>
                      <a:pt x="17671" y="10943"/>
                    </a:cubicBezTo>
                    <a:lnTo>
                      <a:pt x="17671" y="10943"/>
                    </a:lnTo>
                    <a:cubicBezTo>
                      <a:pt x="17728" y="10951"/>
                      <a:pt x="17786" y="10955"/>
                      <a:pt x="17843" y="10955"/>
                    </a:cubicBezTo>
                    <a:cubicBezTo>
                      <a:pt x="18452" y="10955"/>
                      <a:pt x="19050" y="10516"/>
                      <a:pt x="19202" y="9921"/>
                    </a:cubicBezTo>
                    <a:cubicBezTo>
                      <a:pt x="19282" y="9608"/>
                      <a:pt x="19170" y="9224"/>
                      <a:pt x="18924" y="9020"/>
                    </a:cubicBezTo>
                    <a:cubicBezTo>
                      <a:pt x="19313" y="8870"/>
                      <a:pt x="19586" y="8464"/>
                      <a:pt x="19583" y="8046"/>
                    </a:cubicBezTo>
                    <a:cubicBezTo>
                      <a:pt x="19578" y="7630"/>
                      <a:pt x="19300" y="7222"/>
                      <a:pt x="18905" y="7082"/>
                    </a:cubicBezTo>
                    <a:cubicBezTo>
                      <a:pt x="19266" y="6730"/>
                      <a:pt x="19435" y="6190"/>
                      <a:pt x="19340" y="5692"/>
                    </a:cubicBezTo>
                    <a:cubicBezTo>
                      <a:pt x="19239" y="5197"/>
                      <a:pt x="18882" y="4760"/>
                      <a:pt x="18413" y="4572"/>
                    </a:cubicBezTo>
                    <a:cubicBezTo>
                      <a:pt x="18214" y="4489"/>
                      <a:pt x="17996" y="4446"/>
                      <a:pt x="17779" y="4446"/>
                    </a:cubicBezTo>
                    <a:cubicBezTo>
                      <a:pt x="17486" y="4446"/>
                      <a:pt x="17197" y="4525"/>
                      <a:pt x="16959" y="4691"/>
                    </a:cubicBezTo>
                    <a:cubicBezTo>
                      <a:pt x="17211" y="4188"/>
                      <a:pt x="17190" y="3557"/>
                      <a:pt x="16906" y="3075"/>
                    </a:cubicBezTo>
                    <a:cubicBezTo>
                      <a:pt x="16625" y="2591"/>
                      <a:pt x="16083" y="2268"/>
                      <a:pt x="15521" y="2244"/>
                    </a:cubicBezTo>
                    <a:cubicBezTo>
                      <a:pt x="15500" y="2243"/>
                      <a:pt x="15480" y="2243"/>
                      <a:pt x="15459" y="2243"/>
                    </a:cubicBezTo>
                    <a:cubicBezTo>
                      <a:pt x="14925" y="2243"/>
                      <a:pt x="14447" y="2536"/>
                      <a:pt x="14136" y="2977"/>
                    </a:cubicBezTo>
                    <a:cubicBezTo>
                      <a:pt x="14274" y="2257"/>
                      <a:pt x="13832" y="1468"/>
                      <a:pt x="13143" y="1216"/>
                    </a:cubicBezTo>
                    <a:cubicBezTo>
                      <a:pt x="12964" y="1150"/>
                      <a:pt x="12774" y="1118"/>
                      <a:pt x="12584" y="1118"/>
                    </a:cubicBezTo>
                    <a:cubicBezTo>
                      <a:pt x="12048" y="1118"/>
                      <a:pt x="11516" y="1375"/>
                      <a:pt x="11250" y="1847"/>
                    </a:cubicBezTo>
                    <a:cubicBezTo>
                      <a:pt x="11303" y="1450"/>
                      <a:pt x="10951" y="1052"/>
                      <a:pt x="10553" y="1052"/>
                    </a:cubicBezTo>
                    <a:cubicBezTo>
                      <a:pt x="10156" y="1052"/>
                      <a:pt x="9613" y="1336"/>
                      <a:pt x="9664" y="1730"/>
                    </a:cubicBezTo>
                    <a:cubicBezTo>
                      <a:pt x="9521" y="970"/>
                      <a:pt x="8925" y="308"/>
                      <a:pt x="8181" y="86"/>
                    </a:cubicBezTo>
                    <a:cubicBezTo>
                      <a:pt x="7990" y="29"/>
                      <a:pt x="7792" y="1"/>
                      <a:pt x="7593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638" name="Google Shape;4638;p32"/>
            <p:cNvSpPr/>
            <p:nvPr/>
          </p:nvSpPr>
          <p:spPr>
            <a:xfrm flipH="1">
              <a:off x="655541" y="2742120"/>
              <a:ext cx="332561" cy="385450"/>
            </a:xfrm>
            <a:custGeom>
              <a:avLst/>
              <a:gdLst/>
              <a:ahLst/>
              <a:cxnLst/>
              <a:rect l="l" t="t" r="r" b="b"/>
              <a:pathLst>
                <a:path w="4079" h="4728" extrusionOk="0">
                  <a:moveTo>
                    <a:pt x="2102" y="0"/>
                  </a:moveTo>
                  <a:cubicBezTo>
                    <a:pt x="2041" y="0"/>
                    <a:pt x="1979" y="4"/>
                    <a:pt x="1918" y="11"/>
                  </a:cubicBezTo>
                  <a:cubicBezTo>
                    <a:pt x="1444" y="67"/>
                    <a:pt x="1012" y="340"/>
                    <a:pt x="689" y="695"/>
                  </a:cubicBezTo>
                  <a:cubicBezTo>
                    <a:pt x="345" y="1071"/>
                    <a:pt x="106" y="1555"/>
                    <a:pt x="53" y="2064"/>
                  </a:cubicBezTo>
                  <a:cubicBezTo>
                    <a:pt x="0" y="2575"/>
                    <a:pt x="146" y="3107"/>
                    <a:pt x="480" y="3499"/>
                  </a:cubicBezTo>
                  <a:cubicBezTo>
                    <a:pt x="599" y="3637"/>
                    <a:pt x="747" y="3758"/>
                    <a:pt x="925" y="3806"/>
                  </a:cubicBezTo>
                  <a:cubicBezTo>
                    <a:pt x="963" y="3816"/>
                    <a:pt x="1003" y="3821"/>
                    <a:pt x="1045" y="3821"/>
                  </a:cubicBezTo>
                  <a:cubicBezTo>
                    <a:pt x="1194" y="3821"/>
                    <a:pt x="1354" y="3759"/>
                    <a:pt x="1441" y="3645"/>
                  </a:cubicBezTo>
                  <a:lnTo>
                    <a:pt x="1441" y="3645"/>
                  </a:lnTo>
                  <a:cubicBezTo>
                    <a:pt x="1391" y="3777"/>
                    <a:pt x="1473" y="3941"/>
                    <a:pt x="1608" y="3978"/>
                  </a:cubicBezTo>
                  <a:cubicBezTo>
                    <a:pt x="1624" y="3982"/>
                    <a:pt x="1640" y="3984"/>
                    <a:pt x="1656" y="3984"/>
                  </a:cubicBezTo>
                  <a:cubicBezTo>
                    <a:pt x="1781" y="3984"/>
                    <a:pt x="1910" y="3872"/>
                    <a:pt x="1934" y="3748"/>
                  </a:cubicBezTo>
                  <a:cubicBezTo>
                    <a:pt x="1960" y="4023"/>
                    <a:pt x="1997" y="4322"/>
                    <a:pt x="2185" y="4524"/>
                  </a:cubicBezTo>
                  <a:cubicBezTo>
                    <a:pt x="2304" y="4655"/>
                    <a:pt x="2481" y="4728"/>
                    <a:pt x="2657" y="4728"/>
                  </a:cubicBezTo>
                  <a:cubicBezTo>
                    <a:pt x="2704" y="4728"/>
                    <a:pt x="2751" y="4722"/>
                    <a:pt x="2797" y="4712"/>
                  </a:cubicBezTo>
                  <a:cubicBezTo>
                    <a:pt x="3017" y="4661"/>
                    <a:pt x="3202" y="4492"/>
                    <a:pt x="3268" y="4275"/>
                  </a:cubicBezTo>
                  <a:cubicBezTo>
                    <a:pt x="3456" y="3663"/>
                    <a:pt x="3906" y="3229"/>
                    <a:pt x="3991" y="2596"/>
                  </a:cubicBezTo>
                  <a:cubicBezTo>
                    <a:pt x="4078" y="1966"/>
                    <a:pt x="3951" y="1290"/>
                    <a:pt x="3575" y="777"/>
                  </a:cubicBezTo>
                  <a:cubicBezTo>
                    <a:pt x="3234" y="313"/>
                    <a:pt x="2672" y="0"/>
                    <a:pt x="2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32"/>
            <p:cNvSpPr/>
            <p:nvPr/>
          </p:nvSpPr>
          <p:spPr>
            <a:xfrm flipH="1">
              <a:off x="1154058" y="2943485"/>
              <a:ext cx="451676" cy="386836"/>
            </a:xfrm>
            <a:custGeom>
              <a:avLst/>
              <a:gdLst/>
              <a:ahLst/>
              <a:cxnLst/>
              <a:rect l="l" t="t" r="r" b="b"/>
              <a:pathLst>
                <a:path w="5540" h="4745" extrusionOk="0">
                  <a:moveTo>
                    <a:pt x="2665" y="0"/>
                  </a:moveTo>
                  <a:cubicBezTo>
                    <a:pt x="1972" y="0"/>
                    <a:pt x="1282" y="293"/>
                    <a:pt x="803" y="796"/>
                  </a:cubicBezTo>
                  <a:cubicBezTo>
                    <a:pt x="374" y="1254"/>
                    <a:pt x="122" y="1863"/>
                    <a:pt x="61" y="2485"/>
                  </a:cubicBezTo>
                  <a:cubicBezTo>
                    <a:pt x="0" y="3108"/>
                    <a:pt x="127" y="3772"/>
                    <a:pt x="440" y="4315"/>
                  </a:cubicBezTo>
                  <a:cubicBezTo>
                    <a:pt x="593" y="4581"/>
                    <a:pt x="896" y="4745"/>
                    <a:pt x="1197" y="4745"/>
                  </a:cubicBezTo>
                  <a:cubicBezTo>
                    <a:pt x="1255" y="4745"/>
                    <a:pt x="1314" y="4739"/>
                    <a:pt x="1372" y="4726"/>
                  </a:cubicBezTo>
                  <a:cubicBezTo>
                    <a:pt x="1727" y="4646"/>
                    <a:pt x="2010" y="4318"/>
                    <a:pt x="2039" y="3955"/>
                  </a:cubicBezTo>
                  <a:cubicBezTo>
                    <a:pt x="2330" y="4123"/>
                    <a:pt x="2629" y="4203"/>
                    <a:pt x="2941" y="4203"/>
                  </a:cubicBezTo>
                  <a:cubicBezTo>
                    <a:pt x="3098" y="4203"/>
                    <a:pt x="3258" y="4183"/>
                    <a:pt x="3422" y="4143"/>
                  </a:cubicBezTo>
                  <a:cubicBezTo>
                    <a:pt x="3617" y="4095"/>
                    <a:pt x="3813" y="4011"/>
                    <a:pt x="3951" y="3865"/>
                  </a:cubicBezTo>
                  <a:cubicBezTo>
                    <a:pt x="4091" y="3719"/>
                    <a:pt x="4160" y="3494"/>
                    <a:pt x="4084" y="3306"/>
                  </a:cubicBezTo>
                  <a:lnTo>
                    <a:pt x="4084" y="3306"/>
                  </a:lnTo>
                  <a:cubicBezTo>
                    <a:pt x="4201" y="3371"/>
                    <a:pt x="4331" y="3401"/>
                    <a:pt x="4463" y="3401"/>
                  </a:cubicBezTo>
                  <a:cubicBezTo>
                    <a:pt x="4772" y="3401"/>
                    <a:pt x="5091" y="3238"/>
                    <a:pt x="5275" y="2983"/>
                  </a:cubicBezTo>
                  <a:cubicBezTo>
                    <a:pt x="5537" y="2623"/>
                    <a:pt x="5540" y="2115"/>
                    <a:pt x="5344" y="1712"/>
                  </a:cubicBezTo>
                  <a:cubicBezTo>
                    <a:pt x="5225" y="1466"/>
                    <a:pt x="5037" y="1249"/>
                    <a:pt x="4806" y="1100"/>
                  </a:cubicBezTo>
                  <a:cubicBezTo>
                    <a:pt x="4158" y="679"/>
                    <a:pt x="3681" y="91"/>
                    <a:pt x="2905" y="12"/>
                  </a:cubicBezTo>
                  <a:cubicBezTo>
                    <a:pt x="2825" y="4"/>
                    <a:pt x="2745" y="0"/>
                    <a:pt x="26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40" name="Google Shape;4640;p32"/>
          <p:cNvSpPr/>
          <p:nvPr/>
        </p:nvSpPr>
        <p:spPr>
          <a:xfrm flipH="1">
            <a:off x="148229" y="729398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1" name="Google Shape;4641;p32"/>
          <p:cNvSpPr/>
          <p:nvPr/>
        </p:nvSpPr>
        <p:spPr>
          <a:xfrm flipH="1">
            <a:off x="7882529" y="2571748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2" name="Google Shape;4642;p32"/>
          <p:cNvSpPr/>
          <p:nvPr/>
        </p:nvSpPr>
        <p:spPr>
          <a:xfrm flipH="1">
            <a:off x="7177679" y="438148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61;p3"/>
          <p:cNvGrpSpPr/>
          <p:nvPr/>
        </p:nvGrpSpPr>
        <p:grpSpPr>
          <a:xfrm>
            <a:off x="0" y="3843725"/>
            <a:ext cx="9143999" cy="1590815"/>
            <a:chOff x="0" y="3843725"/>
            <a:chExt cx="9143999" cy="1590815"/>
          </a:xfrm>
        </p:grpSpPr>
        <p:grpSp>
          <p:nvGrpSpPr>
            <p:cNvPr id="62" name="Google Shape;62;p3"/>
            <p:cNvGrpSpPr/>
            <p:nvPr/>
          </p:nvGrpSpPr>
          <p:grpSpPr>
            <a:xfrm>
              <a:off x="2981325" y="3843725"/>
              <a:ext cx="3361874" cy="1590815"/>
              <a:chOff x="0" y="3800350"/>
              <a:chExt cx="3361874" cy="1590815"/>
            </a:xfrm>
          </p:grpSpPr>
          <p:sp>
            <p:nvSpPr>
              <p:cNvPr id="63" name="Google Shape;63;p3"/>
              <p:cNvSpPr/>
              <p:nvPr/>
            </p:nvSpPr>
            <p:spPr>
              <a:xfrm>
                <a:off x="0" y="4021976"/>
                <a:ext cx="3361874" cy="1369189"/>
              </a:xfrm>
              <a:custGeom>
                <a:avLst/>
                <a:gdLst/>
                <a:ahLst/>
                <a:cxnLst/>
                <a:rect l="l" t="t" r="r" b="b"/>
                <a:pathLst>
                  <a:path w="35738" h="14555" extrusionOk="0">
                    <a:moveTo>
                      <a:pt x="1" y="0"/>
                    </a:moveTo>
                    <a:lnTo>
                      <a:pt x="1" y="14554"/>
                    </a:lnTo>
                    <a:lnTo>
                      <a:pt x="35737" y="14554"/>
                    </a:lnTo>
                    <a:lnTo>
                      <a:pt x="357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3"/>
              <p:cNvSpPr/>
              <p:nvPr/>
            </p:nvSpPr>
            <p:spPr>
              <a:xfrm>
                <a:off x="136024" y="3897053"/>
                <a:ext cx="461696" cy="168573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1792" extrusionOk="0">
                    <a:moveTo>
                      <a:pt x="2003" y="0"/>
                    </a:moveTo>
                    <a:cubicBezTo>
                      <a:pt x="1951" y="0"/>
                      <a:pt x="1897" y="8"/>
                      <a:pt x="1849" y="23"/>
                    </a:cubicBezTo>
                    <a:cubicBezTo>
                      <a:pt x="1518" y="124"/>
                      <a:pt x="1219" y="415"/>
                      <a:pt x="1235" y="759"/>
                    </a:cubicBezTo>
                    <a:cubicBezTo>
                      <a:pt x="1150" y="550"/>
                      <a:pt x="1060" y="335"/>
                      <a:pt x="898" y="179"/>
                    </a:cubicBezTo>
                    <a:cubicBezTo>
                      <a:pt x="788" y="72"/>
                      <a:pt x="632" y="1"/>
                      <a:pt x="481" y="1"/>
                    </a:cubicBezTo>
                    <a:cubicBezTo>
                      <a:pt x="412" y="1"/>
                      <a:pt x="344" y="16"/>
                      <a:pt x="281" y="49"/>
                    </a:cubicBezTo>
                    <a:cubicBezTo>
                      <a:pt x="67" y="166"/>
                      <a:pt x="1" y="447"/>
                      <a:pt x="25" y="693"/>
                    </a:cubicBezTo>
                    <a:cubicBezTo>
                      <a:pt x="64" y="1135"/>
                      <a:pt x="321" y="1556"/>
                      <a:pt x="702" y="1792"/>
                    </a:cubicBezTo>
                    <a:lnTo>
                      <a:pt x="4908" y="1609"/>
                    </a:lnTo>
                    <a:cubicBezTo>
                      <a:pt x="4771" y="1393"/>
                      <a:pt x="4530" y="1217"/>
                      <a:pt x="4282" y="1217"/>
                    </a:cubicBezTo>
                    <a:cubicBezTo>
                      <a:pt x="4233" y="1217"/>
                      <a:pt x="4183" y="1224"/>
                      <a:pt x="4134" y="1238"/>
                    </a:cubicBezTo>
                    <a:cubicBezTo>
                      <a:pt x="4317" y="1156"/>
                      <a:pt x="4502" y="1072"/>
                      <a:pt x="4643" y="934"/>
                    </a:cubicBezTo>
                    <a:cubicBezTo>
                      <a:pt x="4781" y="794"/>
                      <a:pt x="4871" y="582"/>
                      <a:pt x="4810" y="394"/>
                    </a:cubicBezTo>
                    <a:cubicBezTo>
                      <a:pt x="4757" y="224"/>
                      <a:pt x="4595" y="105"/>
                      <a:pt x="4426" y="63"/>
                    </a:cubicBezTo>
                    <a:cubicBezTo>
                      <a:pt x="4355" y="45"/>
                      <a:pt x="4284" y="38"/>
                      <a:pt x="4212" y="38"/>
                    </a:cubicBezTo>
                    <a:cubicBezTo>
                      <a:pt x="4109" y="38"/>
                      <a:pt x="4005" y="53"/>
                      <a:pt x="3901" y="73"/>
                    </a:cubicBezTo>
                    <a:cubicBezTo>
                      <a:pt x="3231" y="206"/>
                      <a:pt x="2651" y="502"/>
                      <a:pt x="2188" y="1003"/>
                    </a:cubicBezTo>
                    <a:cubicBezTo>
                      <a:pt x="2281" y="799"/>
                      <a:pt x="2328" y="568"/>
                      <a:pt x="2328" y="343"/>
                    </a:cubicBezTo>
                    <a:cubicBezTo>
                      <a:pt x="2328" y="272"/>
                      <a:pt x="2320" y="192"/>
                      <a:pt x="2281" y="129"/>
                    </a:cubicBezTo>
                    <a:cubicBezTo>
                      <a:pt x="2225" y="37"/>
                      <a:pt x="2115" y="0"/>
                      <a:pt x="20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3"/>
              <p:cNvSpPr/>
              <p:nvPr/>
            </p:nvSpPr>
            <p:spPr>
              <a:xfrm>
                <a:off x="3030902" y="3800350"/>
                <a:ext cx="294815" cy="27459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919" extrusionOk="0">
                    <a:moveTo>
                      <a:pt x="2063" y="0"/>
                    </a:moveTo>
                    <a:cubicBezTo>
                      <a:pt x="1915" y="0"/>
                      <a:pt x="1765" y="40"/>
                      <a:pt x="1637" y="113"/>
                    </a:cubicBezTo>
                    <a:cubicBezTo>
                      <a:pt x="1372" y="267"/>
                      <a:pt x="1197" y="540"/>
                      <a:pt x="1105" y="831"/>
                    </a:cubicBezTo>
                    <a:cubicBezTo>
                      <a:pt x="1012" y="1125"/>
                      <a:pt x="1046" y="1403"/>
                      <a:pt x="1028" y="1705"/>
                    </a:cubicBezTo>
                    <a:cubicBezTo>
                      <a:pt x="909" y="1583"/>
                      <a:pt x="787" y="1461"/>
                      <a:pt x="631" y="1393"/>
                    </a:cubicBezTo>
                    <a:cubicBezTo>
                      <a:pt x="561" y="1363"/>
                      <a:pt x="484" y="1346"/>
                      <a:pt x="408" y="1346"/>
                    </a:cubicBezTo>
                    <a:cubicBezTo>
                      <a:pt x="313" y="1346"/>
                      <a:pt x="221" y="1373"/>
                      <a:pt x="151" y="1435"/>
                    </a:cubicBezTo>
                    <a:cubicBezTo>
                      <a:pt x="35" y="1538"/>
                      <a:pt x="0" y="1710"/>
                      <a:pt x="40" y="1859"/>
                    </a:cubicBezTo>
                    <a:cubicBezTo>
                      <a:pt x="80" y="2007"/>
                      <a:pt x="181" y="2134"/>
                      <a:pt x="292" y="2237"/>
                    </a:cubicBezTo>
                    <a:cubicBezTo>
                      <a:pt x="509" y="2439"/>
                      <a:pt x="782" y="2571"/>
                      <a:pt x="1070" y="2621"/>
                    </a:cubicBezTo>
                    <a:cubicBezTo>
                      <a:pt x="1434" y="2683"/>
                      <a:pt x="1814" y="2919"/>
                      <a:pt x="2187" y="2919"/>
                    </a:cubicBezTo>
                    <a:cubicBezTo>
                      <a:pt x="2232" y="2919"/>
                      <a:pt x="2278" y="2915"/>
                      <a:pt x="2323" y="2907"/>
                    </a:cubicBezTo>
                    <a:cubicBezTo>
                      <a:pt x="2524" y="2875"/>
                      <a:pt x="2728" y="2815"/>
                      <a:pt x="2884" y="2682"/>
                    </a:cubicBezTo>
                    <a:cubicBezTo>
                      <a:pt x="3040" y="2550"/>
                      <a:pt x="3133" y="2330"/>
                      <a:pt x="3064" y="2137"/>
                    </a:cubicBezTo>
                    <a:cubicBezTo>
                      <a:pt x="2988" y="1935"/>
                      <a:pt x="2757" y="1821"/>
                      <a:pt x="2542" y="1821"/>
                    </a:cubicBezTo>
                    <a:cubicBezTo>
                      <a:pt x="2540" y="1821"/>
                      <a:pt x="2537" y="1821"/>
                      <a:pt x="2535" y="1822"/>
                    </a:cubicBezTo>
                    <a:cubicBezTo>
                      <a:pt x="2315" y="1822"/>
                      <a:pt x="2106" y="1914"/>
                      <a:pt x="1907" y="2004"/>
                    </a:cubicBezTo>
                    <a:cubicBezTo>
                      <a:pt x="2198" y="1766"/>
                      <a:pt x="2498" y="1517"/>
                      <a:pt x="2656" y="1175"/>
                    </a:cubicBezTo>
                    <a:cubicBezTo>
                      <a:pt x="2815" y="836"/>
                      <a:pt x="2789" y="378"/>
                      <a:pt x="2498" y="145"/>
                    </a:cubicBezTo>
                    <a:cubicBezTo>
                      <a:pt x="2375" y="46"/>
                      <a:pt x="2220" y="0"/>
                      <a:pt x="20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3"/>
              <p:cNvSpPr/>
              <p:nvPr/>
            </p:nvSpPr>
            <p:spPr>
              <a:xfrm>
                <a:off x="0" y="4047469"/>
                <a:ext cx="3361309" cy="37091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3943" extrusionOk="0">
                    <a:moveTo>
                      <a:pt x="2368" y="0"/>
                    </a:moveTo>
                    <a:cubicBezTo>
                      <a:pt x="2333" y="0"/>
                      <a:pt x="2299" y="3"/>
                      <a:pt x="2265" y="10"/>
                    </a:cubicBezTo>
                    <a:cubicBezTo>
                      <a:pt x="2019" y="60"/>
                      <a:pt x="1825" y="301"/>
                      <a:pt x="1841" y="550"/>
                    </a:cubicBezTo>
                    <a:cubicBezTo>
                      <a:pt x="1857" y="797"/>
                      <a:pt x="2080" y="1281"/>
                      <a:pt x="2329" y="1281"/>
                    </a:cubicBezTo>
                    <a:lnTo>
                      <a:pt x="1" y="1281"/>
                    </a:lnTo>
                    <a:lnTo>
                      <a:pt x="1" y="3770"/>
                    </a:lnTo>
                    <a:lnTo>
                      <a:pt x="7723" y="3770"/>
                    </a:lnTo>
                    <a:cubicBezTo>
                      <a:pt x="7447" y="3635"/>
                      <a:pt x="7235" y="3379"/>
                      <a:pt x="7082" y="3114"/>
                    </a:cubicBezTo>
                    <a:cubicBezTo>
                      <a:pt x="6923" y="2849"/>
                      <a:pt x="6981" y="2436"/>
                      <a:pt x="7270" y="2327"/>
                    </a:cubicBezTo>
                    <a:cubicBezTo>
                      <a:pt x="7319" y="2309"/>
                      <a:pt x="7369" y="2300"/>
                      <a:pt x="7419" y="2300"/>
                    </a:cubicBezTo>
                    <a:cubicBezTo>
                      <a:pt x="7618" y="2300"/>
                      <a:pt x="7820" y="2434"/>
                      <a:pt x="7964" y="2584"/>
                    </a:cubicBezTo>
                    <a:cubicBezTo>
                      <a:pt x="8247" y="2873"/>
                      <a:pt x="8451" y="3241"/>
                      <a:pt x="8552" y="3630"/>
                    </a:cubicBezTo>
                    <a:cubicBezTo>
                      <a:pt x="8501" y="3386"/>
                      <a:pt x="8623" y="3005"/>
                      <a:pt x="8848" y="2920"/>
                    </a:cubicBezTo>
                    <a:cubicBezTo>
                      <a:pt x="8904" y="2898"/>
                      <a:pt x="8963" y="2888"/>
                      <a:pt x="9023" y="2888"/>
                    </a:cubicBezTo>
                    <a:cubicBezTo>
                      <a:pt x="9213" y="2888"/>
                      <a:pt x="9405" y="2995"/>
                      <a:pt x="9492" y="3167"/>
                    </a:cubicBezTo>
                    <a:cubicBezTo>
                      <a:pt x="9603" y="3392"/>
                      <a:pt x="9521" y="3702"/>
                      <a:pt x="9306" y="3834"/>
                    </a:cubicBezTo>
                    <a:lnTo>
                      <a:pt x="18021" y="3834"/>
                    </a:lnTo>
                    <a:cubicBezTo>
                      <a:pt x="17783" y="3728"/>
                      <a:pt x="17669" y="3529"/>
                      <a:pt x="17568" y="3286"/>
                    </a:cubicBezTo>
                    <a:cubicBezTo>
                      <a:pt x="17468" y="3048"/>
                      <a:pt x="17508" y="2738"/>
                      <a:pt x="17709" y="2571"/>
                    </a:cubicBezTo>
                    <a:cubicBezTo>
                      <a:pt x="17809" y="2491"/>
                      <a:pt x="17931" y="2456"/>
                      <a:pt x="18057" y="2456"/>
                    </a:cubicBezTo>
                    <a:cubicBezTo>
                      <a:pt x="18237" y="2456"/>
                      <a:pt x="18424" y="2528"/>
                      <a:pt x="18564" y="2645"/>
                    </a:cubicBezTo>
                    <a:cubicBezTo>
                      <a:pt x="18800" y="2844"/>
                      <a:pt x="18932" y="3135"/>
                      <a:pt x="19057" y="3418"/>
                    </a:cubicBezTo>
                    <a:cubicBezTo>
                      <a:pt x="18958" y="3144"/>
                      <a:pt x="19207" y="2815"/>
                      <a:pt x="19497" y="2815"/>
                    </a:cubicBezTo>
                    <a:cubicBezTo>
                      <a:pt x="19509" y="2815"/>
                      <a:pt x="19521" y="2816"/>
                      <a:pt x="19533" y="2817"/>
                    </a:cubicBezTo>
                    <a:cubicBezTo>
                      <a:pt x="19838" y="2849"/>
                      <a:pt x="20034" y="3246"/>
                      <a:pt x="19875" y="3508"/>
                    </a:cubicBezTo>
                    <a:cubicBezTo>
                      <a:pt x="20092" y="3257"/>
                      <a:pt x="20344" y="3018"/>
                      <a:pt x="20659" y="2910"/>
                    </a:cubicBezTo>
                    <a:cubicBezTo>
                      <a:pt x="20764" y="2872"/>
                      <a:pt x="20877" y="2852"/>
                      <a:pt x="20990" y="2852"/>
                    </a:cubicBezTo>
                    <a:cubicBezTo>
                      <a:pt x="21214" y="2852"/>
                      <a:pt x="21434" y="2930"/>
                      <a:pt x="21580" y="3098"/>
                    </a:cubicBezTo>
                    <a:cubicBezTo>
                      <a:pt x="21797" y="3349"/>
                      <a:pt x="21742" y="3813"/>
                      <a:pt x="21435" y="3943"/>
                    </a:cubicBezTo>
                    <a:lnTo>
                      <a:pt x="32562" y="3943"/>
                    </a:lnTo>
                    <a:cubicBezTo>
                      <a:pt x="32340" y="3768"/>
                      <a:pt x="32453" y="3429"/>
                      <a:pt x="32618" y="3201"/>
                    </a:cubicBezTo>
                    <a:cubicBezTo>
                      <a:pt x="32735" y="3041"/>
                      <a:pt x="32934" y="2951"/>
                      <a:pt x="33133" y="2951"/>
                    </a:cubicBezTo>
                    <a:cubicBezTo>
                      <a:pt x="33217" y="2951"/>
                      <a:pt x="33300" y="2967"/>
                      <a:pt x="33378" y="3000"/>
                    </a:cubicBezTo>
                    <a:cubicBezTo>
                      <a:pt x="33603" y="3095"/>
                      <a:pt x="33764" y="3318"/>
                      <a:pt x="33807" y="3559"/>
                    </a:cubicBezTo>
                    <a:cubicBezTo>
                      <a:pt x="33817" y="3334"/>
                      <a:pt x="34011" y="3106"/>
                      <a:pt x="34214" y="3008"/>
                    </a:cubicBezTo>
                    <a:cubicBezTo>
                      <a:pt x="34283" y="2977"/>
                      <a:pt x="34357" y="2962"/>
                      <a:pt x="34432" y="2962"/>
                    </a:cubicBezTo>
                    <a:cubicBezTo>
                      <a:pt x="34615" y="2962"/>
                      <a:pt x="34801" y="3048"/>
                      <a:pt x="34906" y="3198"/>
                    </a:cubicBezTo>
                    <a:cubicBezTo>
                      <a:pt x="35030" y="3376"/>
                      <a:pt x="35030" y="3630"/>
                      <a:pt x="34919" y="3815"/>
                    </a:cubicBezTo>
                    <a:cubicBezTo>
                      <a:pt x="35064" y="3657"/>
                      <a:pt x="35280" y="3574"/>
                      <a:pt x="35495" y="3574"/>
                    </a:cubicBezTo>
                    <a:cubicBezTo>
                      <a:pt x="35576" y="3574"/>
                      <a:pt x="35656" y="3585"/>
                      <a:pt x="35732" y="3609"/>
                    </a:cubicBezTo>
                    <a:lnTo>
                      <a:pt x="35732" y="1366"/>
                    </a:lnTo>
                    <a:lnTo>
                      <a:pt x="35732" y="1361"/>
                    </a:lnTo>
                    <a:lnTo>
                      <a:pt x="29980" y="1361"/>
                    </a:lnTo>
                    <a:cubicBezTo>
                      <a:pt x="30022" y="1109"/>
                      <a:pt x="29837" y="836"/>
                      <a:pt x="29586" y="791"/>
                    </a:cubicBezTo>
                    <a:cubicBezTo>
                      <a:pt x="29533" y="781"/>
                      <a:pt x="29481" y="776"/>
                      <a:pt x="29431" y="776"/>
                    </a:cubicBezTo>
                    <a:cubicBezTo>
                      <a:pt x="29237" y="776"/>
                      <a:pt x="29069" y="854"/>
                      <a:pt x="29027" y="1053"/>
                    </a:cubicBezTo>
                    <a:cubicBezTo>
                      <a:pt x="29035" y="664"/>
                      <a:pt x="28677" y="307"/>
                      <a:pt x="28289" y="307"/>
                    </a:cubicBezTo>
                    <a:cubicBezTo>
                      <a:pt x="28286" y="307"/>
                      <a:pt x="28283" y="307"/>
                      <a:pt x="28280" y="307"/>
                    </a:cubicBezTo>
                    <a:cubicBezTo>
                      <a:pt x="28140" y="312"/>
                      <a:pt x="27994" y="360"/>
                      <a:pt x="27901" y="466"/>
                    </a:cubicBezTo>
                    <a:cubicBezTo>
                      <a:pt x="27809" y="572"/>
                      <a:pt x="27676" y="754"/>
                      <a:pt x="27758" y="868"/>
                    </a:cubicBezTo>
                    <a:cubicBezTo>
                      <a:pt x="27560" y="606"/>
                      <a:pt x="27266" y="407"/>
                      <a:pt x="26943" y="384"/>
                    </a:cubicBezTo>
                    <a:cubicBezTo>
                      <a:pt x="26928" y="383"/>
                      <a:pt x="26913" y="382"/>
                      <a:pt x="26898" y="382"/>
                    </a:cubicBezTo>
                    <a:cubicBezTo>
                      <a:pt x="26586" y="382"/>
                      <a:pt x="26265" y="564"/>
                      <a:pt x="26164" y="858"/>
                    </a:cubicBezTo>
                    <a:cubicBezTo>
                      <a:pt x="26056" y="1165"/>
                      <a:pt x="26244" y="1520"/>
                      <a:pt x="26567" y="1565"/>
                    </a:cubicBezTo>
                    <a:lnTo>
                      <a:pt x="15119" y="1565"/>
                    </a:lnTo>
                    <a:cubicBezTo>
                      <a:pt x="15336" y="1377"/>
                      <a:pt x="15310" y="1003"/>
                      <a:pt x="15122" y="783"/>
                    </a:cubicBezTo>
                    <a:cubicBezTo>
                      <a:pt x="14928" y="566"/>
                      <a:pt x="14624" y="479"/>
                      <a:pt x="14338" y="466"/>
                    </a:cubicBezTo>
                    <a:cubicBezTo>
                      <a:pt x="14306" y="464"/>
                      <a:pt x="14273" y="463"/>
                      <a:pt x="14241" y="463"/>
                    </a:cubicBezTo>
                    <a:cubicBezTo>
                      <a:pt x="13748" y="463"/>
                      <a:pt x="13284" y="654"/>
                      <a:pt x="12921" y="982"/>
                    </a:cubicBezTo>
                    <a:cubicBezTo>
                      <a:pt x="12995" y="850"/>
                      <a:pt x="12987" y="659"/>
                      <a:pt x="12884" y="540"/>
                    </a:cubicBezTo>
                    <a:cubicBezTo>
                      <a:pt x="12797" y="437"/>
                      <a:pt x="12665" y="387"/>
                      <a:pt x="12530" y="387"/>
                    </a:cubicBezTo>
                    <a:cubicBezTo>
                      <a:pt x="12443" y="387"/>
                      <a:pt x="12355" y="408"/>
                      <a:pt x="12277" y="450"/>
                    </a:cubicBezTo>
                    <a:cubicBezTo>
                      <a:pt x="12087" y="556"/>
                      <a:pt x="11944" y="767"/>
                      <a:pt x="11915" y="987"/>
                    </a:cubicBezTo>
                    <a:cubicBezTo>
                      <a:pt x="11883" y="797"/>
                      <a:pt x="11801" y="611"/>
                      <a:pt x="11658" y="484"/>
                    </a:cubicBezTo>
                    <a:cubicBezTo>
                      <a:pt x="11550" y="387"/>
                      <a:pt x="11404" y="327"/>
                      <a:pt x="11257" y="327"/>
                    </a:cubicBezTo>
                    <a:cubicBezTo>
                      <a:pt x="11213" y="327"/>
                      <a:pt x="11169" y="332"/>
                      <a:pt x="11126" y="344"/>
                    </a:cubicBezTo>
                    <a:cubicBezTo>
                      <a:pt x="10914" y="399"/>
                      <a:pt x="10755" y="609"/>
                      <a:pt x="10757" y="828"/>
                    </a:cubicBezTo>
                    <a:cubicBezTo>
                      <a:pt x="10763" y="1046"/>
                      <a:pt x="10792" y="1337"/>
                      <a:pt x="11004" y="1390"/>
                    </a:cubicBezTo>
                    <a:lnTo>
                      <a:pt x="5858" y="1390"/>
                    </a:lnTo>
                    <a:cubicBezTo>
                      <a:pt x="5930" y="1165"/>
                      <a:pt x="5792" y="910"/>
                      <a:pt x="5588" y="794"/>
                    </a:cubicBezTo>
                    <a:cubicBezTo>
                      <a:pt x="5478" y="732"/>
                      <a:pt x="5355" y="706"/>
                      <a:pt x="5230" y="706"/>
                    </a:cubicBezTo>
                    <a:cubicBezTo>
                      <a:pt x="5119" y="706"/>
                      <a:pt x="5006" y="727"/>
                      <a:pt x="4900" y="762"/>
                    </a:cubicBezTo>
                    <a:cubicBezTo>
                      <a:pt x="4691" y="831"/>
                      <a:pt x="4534" y="987"/>
                      <a:pt x="4357" y="1114"/>
                    </a:cubicBezTo>
                    <a:cubicBezTo>
                      <a:pt x="4526" y="974"/>
                      <a:pt x="4513" y="670"/>
                      <a:pt x="4344" y="519"/>
                    </a:cubicBezTo>
                    <a:cubicBezTo>
                      <a:pt x="4253" y="438"/>
                      <a:pt x="4134" y="402"/>
                      <a:pt x="4013" y="402"/>
                    </a:cubicBezTo>
                    <a:cubicBezTo>
                      <a:pt x="3890" y="402"/>
                      <a:pt x="3764" y="439"/>
                      <a:pt x="3661" y="505"/>
                    </a:cubicBezTo>
                    <a:cubicBezTo>
                      <a:pt x="3457" y="638"/>
                      <a:pt x="3335" y="815"/>
                      <a:pt x="3258" y="1046"/>
                    </a:cubicBezTo>
                    <a:cubicBezTo>
                      <a:pt x="3184" y="791"/>
                      <a:pt x="3110" y="532"/>
                      <a:pt x="2951" y="320"/>
                    </a:cubicBezTo>
                    <a:cubicBezTo>
                      <a:pt x="2813" y="136"/>
                      <a:pt x="2592" y="0"/>
                      <a:pt x="2368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3"/>
              <p:cNvSpPr/>
              <p:nvPr/>
            </p:nvSpPr>
            <p:spPr>
              <a:xfrm>
                <a:off x="0" y="4463912"/>
                <a:ext cx="3361309" cy="92724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9857" extrusionOk="0">
                    <a:moveTo>
                      <a:pt x="14351" y="1"/>
                    </a:moveTo>
                    <a:cubicBezTo>
                      <a:pt x="14326" y="1"/>
                      <a:pt x="14300" y="2"/>
                      <a:pt x="14274" y="5"/>
                    </a:cubicBezTo>
                    <a:cubicBezTo>
                      <a:pt x="13993" y="37"/>
                      <a:pt x="13742" y="315"/>
                      <a:pt x="13798" y="593"/>
                    </a:cubicBezTo>
                    <a:cubicBezTo>
                      <a:pt x="13843" y="816"/>
                      <a:pt x="14083" y="1038"/>
                      <a:pt x="14279" y="1152"/>
                    </a:cubicBezTo>
                    <a:lnTo>
                      <a:pt x="7365" y="1152"/>
                    </a:lnTo>
                    <a:cubicBezTo>
                      <a:pt x="7305" y="956"/>
                      <a:pt x="7106" y="820"/>
                      <a:pt x="6905" y="820"/>
                    </a:cubicBezTo>
                    <a:cubicBezTo>
                      <a:pt x="6876" y="820"/>
                      <a:pt x="6846" y="823"/>
                      <a:pt x="6817" y="829"/>
                    </a:cubicBezTo>
                    <a:cubicBezTo>
                      <a:pt x="6632" y="869"/>
                      <a:pt x="6399" y="1094"/>
                      <a:pt x="6335" y="1303"/>
                    </a:cubicBezTo>
                    <a:cubicBezTo>
                      <a:pt x="6139" y="826"/>
                      <a:pt x="5673" y="464"/>
                      <a:pt x="5162" y="405"/>
                    </a:cubicBezTo>
                    <a:cubicBezTo>
                      <a:pt x="5119" y="400"/>
                      <a:pt x="5076" y="398"/>
                      <a:pt x="5033" y="398"/>
                    </a:cubicBezTo>
                    <a:cubicBezTo>
                      <a:pt x="4519" y="398"/>
                      <a:pt x="3980" y="736"/>
                      <a:pt x="3719" y="1176"/>
                    </a:cubicBezTo>
                    <a:cubicBezTo>
                      <a:pt x="3700" y="959"/>
                      <a:pt x="3592" y="742"/>
                      <a:pt x="3406" y="628"/>
                    </a:cubicBezTo>
                    <a:cubicBezTo>
                      <a:pt x="3319" y="573"/>
                      <a:pt x="3215" y="544"/>
                      <a:pt x="3112" y="544"/>
                    </a:cubicBezTo>
                    <a:cubicBezTo>
                      <a:pt x="2997" y="544"/>
                      <a:pt x="2883" y="580"/>
                      <a:pt x="2795" y="654"/>
                    </a:cubicBezTo>
                    <a:cubicBezTo>
                      <a:pt x="2665" y="763"/>
                      <a:pt x="2588" y="940"/>
                      <a:pt x="2617" y="1094"/>
                    </a:cubicBezTo>
                    <a:cubicBezTo>
                      <a:pt x="2432" y="734"/>
                      <a:pt x="2119" y="437"/>
                      <a:pt x="1743" y="276"/>
                    </a:cubicBezTo>
                    <a:cubicBezTo>
                      <a:pt x="1646" y="234"/>
                      <a:pt x="1534" y="203"/>
                      <a:pt x="1428" y="203"/>
                    </a:cubicBezTo>
                    <a:cubicBezTo>
                      <a:pt x="1327" y="203"/>
                      <a:pt x="1232" y="231"/>
                      <a:pt x="1161" y="302"/>
                    </a:cubicBezTo>
                    <a:cubicBezTo>
                      <a:pt x="1065" y="395"/>
                      <a:pt x="1047" y="543"/>
                      <a:pt x="1073" y="675"/>
                    </a:cubicBezTo>
                    <a:cubicBezTo>
                      <a:pt x="1100" y="805"/>
                      <a:pt x="1153" y="1004"/>
                      <a:pt x="1222" y="1120"/>
                    </a:cubicBezTo>
                    <a:lnTo>
                      <a:pt x="107" y="1120"/>
                    </a:lnTo>
                    <a:cubicBezTo>
                      <a:pt x="67" y="1131"/>
                      <a:pt x="33" y="1144"/>
                      <a:pt x="1" y="1157"/>
                    </a:cubicBezTo>
                    <a:lnTo>
                      <a:pt x="1" y="9856"/>
                    </a:lnTo>
                    <a:lnTo>
                      <a:pt x="35732" y="9856"/>
                    </a:lnTo>
                    <a:lnTo>
                      <a:pt x="35732" y="1351"/>
                    </a:lnTo>
                    <a:lnTo>
                      <a:pt x="29755" y="1351"/>
                    </a:lnTo>
                    <a:cubicBezTo>
                      <a:pt x="29951" y="1255"/>
                      <a:pt x="30091" y="1054"/>
                      <a:pt x="30110" y="834"/>
                    </a:cubicBezTo>
                    <a:cubicBezTo>
                      <a:pt x="30126" y="617"/>
                      <a:pt x="30022" y="395"/>
                      <a:pt x="29845" y="270"/>
                    </a:cubicBezTo>
                    <a:cubicBezTo>
                      <a:pt x="29710" y="175"/>
                      <a:pt x="29549" y="138"/>
                      <a:pt x="29385" y="138"/>
                    </a:cubicBezTo>
                    <a:cubicBezTo>
                      <a:pt x="29297" y="138"/>
                      <a:pt x="29208" y="149"/>
                      <a:pt x="29122" y="167"/>
                    </a:cubicBezTo>
                    <a:cubicBezTo>
                      <a:pt x="28645" y="270"/>
                      <a:pt x="28304" y="604"/>
                      <a:pt x="28089" y="1041"/>
                    </a:cubicBezTo>
                    <a:cubicBezTo>
                      <a:pt x="28209" y="728"/>
                      <a:pt x="27938" y="336"/>
                      <a:pt x="27605" y="336"/>
                    </a:cubicBezTo>
                    <a:cubicBezTo>
                      <a:pt x="27351" y="336"/>
                      <a:pt x="27125" y="538"/>
                      <a:pt x="27080" y="773"/>
                    </a:cubicBezTo>
                    <a:cubicBezTo>
                      <a:pt x="27005" y="518"/>
                      <a:pt x="26753" y="308"/>
                      <a:pt x="26485" y="308"/>
                    </a:cubicBezTo>
                    <a:cubicBezTo>
                      <a:pt x="26461" y="308"/>
                      <a:pt x="26437" y="309"/>
                      <a:pt x="26413" y="313"/>
                    </a:cubicBezTo>
                    <a:cubicBezTo>
                      <a:pt x="26034" y="366"/>
                      <a:pt x="25854" y="985"/>
                      <a:pt x="26016" y="1330"/>
                    </a:cubicBezTo>
                    <a:lnTo>
                      <a:pt x="16533" y="1330"/>
                    </a:lnTo>
                    <a:cubicBezTo>
                      <a:pt x="16702" y="1017"/>
                      <a:pt x="16496" y="570"/>
                      <a:pt x="16146" y="503"/>
                    </a:cubicBezTo>
                    <a:cubicBezTo>
                      <a:pt x="16115" y="497"/>
                      <a:pt x="16083" y="494"/>
                      <a:pt x="16050" y="494"/>
                    </a:cubicBezTo>
                    <a:cubicBezTo>
                      <a:pt x="15724" y="494"/>
                      <a:pt x="15364" y="784"/>
                      <a:pt x="15402" y="1104"/>
                    </a:cubicBezTo>
                    <a:cubicBezTo>
                      <a:pt x="15304" y="840"/>
                      <a:pt x="15198" y="567"/>
                      <a:pt x="15016" y="350"/>
                    </a:cubicBezTo>
                    <a:cubicBezTo>
                      <a:pt x="14850" y="150"/>
                      <a:pt x="14605" y="1"/>
                      <a:pt x="14351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" name="Google Shape;68;p3"/>
            <p:cNvGrpSpPr/>
            <p:nvPr/>
          </p:nvGrpSpPr>
          <p:grpSpPr>
            <a:xfrm flipH="1">
              <a:off x="5782125" y="3843725"/>
              <a:ext cx="3361874" cy="1590815"/>
              <a:chOff x="0" y="3800350"/>
              <a:chExt cx="3361874" cy="1590815"/>
            </a:xfrm>
          </p:grpSpPr>
          <p:sp>
            <p:nvSpPr>
              <p:cNvPr id="69" name="Google Shape;69;p3"/>
              <p:cNvSpPr/>
              <p:nvPr/>
            </p:nvSpPr>
            <p:spPr>
              <a:xfrm>
                <a:off x="0" y="4021976"/>
                <a:ext cx="3361874" cy="1369189"/>
              </a:xfrm>
              <a:custGeom>
                <a:avLst/>
                <a:gdLst/>
                <a:ahLst/>
                <a:cxnLst/>
                <a:rect l="l" t="t" r="r" b="b"/>
                <a:pathLst>
                  <a:path w="35738" h="14555" extrusionOk="0">
                    <a:moveTo>
                      <a:pt x="1" y="0"/>
                    </a:moveTo>
                    <a:lnTo>
                      <a:pt x="1" y="14554"/>
                    </a:lnTo>
                    <a:lnTo>
                      <a:pt x="35737" y="14554"/>
                    </a:lnTo>
                    <a:lnTo>
                      <a:pt x="357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3"/>
              <p:cNvSpPr/>
              <p:nvPr/>
            </p:nvSpPr>
            <p:spPr>
              <a:xfrm>
                <a:off x="136024" y="3897053"/>
                <a:ext cx="461696" cy="168573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1792" extrusionOk="0">
                    <a:moveTo>
                      <a:pt x="2003" y="0"/>
                    </a:moveTo>
                    <a:cubicBezTo>
                      <a:pt x="1951" y="0"/>
                      <a:pt x="1897" y="8"/>
                      <a:pt x="1849" y="23"/>
                    </a:cubicBezTo>
                    <a:cubicBezTo>
                      <a:pt x="1518" y="124"/>
                      <a:pt x="1219" y="415"/>
                      <a:pt x="1235" y="759"/>
                    </a:cubicBezTo>
                    <a:cubicBezTo>
                      <a:pt x="1150" y="550"/>
                      <a:pt x="1060" y="335"/>
                      <a:pt x="898" y="179"/>
                    </a:cubicBezTo>
                    <a:cubicBezTo>
                      <a:pt x="788" y="72"/>
                      <a:pt x="632" y="1"/>
                      <a:pt x="481" y="1"/>
                    </a:cubicBezTo>
                    <a:cubicBezTo>
                      <a:pt x="412" y="1"/>
                      <a:pt x="344" y="16"/>
                      <a:pt x="281" y="49"/>
                    </a:cubicBezTo>
                    <a:cubicBezTo>
                      <a:pt x="67" y="166"/>
                      <a:pt x="1" y="447"/>
                      <a:pt x="25" y="693"/>
                    </a:cubicBezTo>
                    <a:cubicBezTo>
                      <a:pt x="64" y="1135"/>
                      <a:pt x="321" y="1556"/>
                      <a:pt x="702" y="1792"/>
                    </a:cubicBezTo>
                    <a:lnTo>
                      <a:pt x="4908" y="1609"/>
                    </a:lnTo>
                    <a:cubicBezTo>
                      <a:pt x="4771" y="1393"/>
                      <a:pt x="4530" y="1217"/>
                      <a:pt x="4282" y="1217"/>
                    </a:cubicBezTo>
                    <a:cubicBezTo>
                      <a:pt x="4233" y="1217"/>
                      <a:pt x="4183" y="1224"/>
                      <a:pt x="4134" y="1238"/>
                    </a:cubicBezTo>
                    <a:cubicBezTo>
                      <a:pt x="4317" y="1156"/>
                      <a:pt x="4502" y="1072"/>
                      <a:pt x="4643" y="934"/>
                    </a:cubicBezTo>
                    <a:cubicBezTo>
                      <a:pt x="4781" y="794"/>
                      <a:pt x="4871" y="582"/>
                      <a:pt x="4810" y="394"/>
                    </a:cubicBezTo>
                    <a:cubicBezTo>
                      <a:pt x="4757" y="224"/>
                      <a:pt x="4595" y="105"/>
                      <a:pt x="4426" y="63"/>
                    </a:cubicBezTo>
                    <a:cubicBezTo>
                      <a:pt x="4355" y="45"/>
                      <a:pt x="4284" y="38"/>
                      <a:pt x="4212" y="38"/>
                    </a:cubicBezTo>
                    <a:cubicBezTo>
                      <a:pt x="4109" y="38"/>
                      <a:pt x="4005" y="53"/>
                      <a:pt x="3901" y="73"/>
                    </a:cubicBezTo>
                    <a:cubicBezTo>
                      <a:pt x="3231" y="206"/>
                      <a:pt x="2651" y="502"/>
                      <a:pt x="2188" y="1003"/>
                    </a:cubicBezTo>
                    <a:cubicBezTo>
                      <a:pt x="2281" y="799"/>
                      <a:pt x="2328" y="568"/>
                      <a:pt x="2328" y="343"/>
                    </a:cubicBezTo>
                    <a:cubicBezTo>
                      <a:pt x="2328" y="272"/>
                      <a:pt x="2320" y="192"/>
                      <a:pt x="2281" y="129"/>
                    </a:cubicBezTo>
                    <a:cubicBezTo>
                      <a:pt x="2225" y="37"/>
                      <a:pt x="2115" y="0"/>
                      <a:pt x="20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3"/>
              <p:cNvSpPr/>
              <p:nvPr/>
            </p:nvSpPr>
            <p:spPr>
              <a:xfrm>
                <a:off x="3030902" y="3800350"/>
                <a:ext cx="294815" cy="27459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919" extrusionOk="0">
                    <a:moveTo>
                      <a:pt x="2063" y="0"/>
                    </a:moveTo>
                    <a:cubicBezTo>
                      <a:pt x="1915" y="0"/>
                      <a:pt x="1765" y="40"/>
                      <a:pt x="1637" y="113"/>
                    </a:cubicBezTo>
                    <a:cubicBezTo>
                      <a:pt x="1372" y="267"/>
                      <a:pt x="1197" y="540"/>
                      <a:pt x="1105" y="831"/>
                    </a:cubicBezTo>
                    <a:cubicBezTo>
                      <a:pt x="1012" y="1125"/>
                      <a:pt x="1046" y="1403"/>
                      <a:pt x="1028" y="1705"/>
                    </a:cubicBezTo>
                    <a:cubicBezTo>
                      <a:pt x="909" y="1583"/>
                      <a:pt x="787" y="1461"/>
                      <a:pt x="631" y="1393"/>
                    </a:cubicBezTo>
                    <a:cubicBezTo>
                      <a:pt x="561" y="1363"/>
                      <a:pt x="484" y="1346"/>
                      <a:pt x="408" y="1346"/>
                    </a:cubicBezTo>
                    <a:cubicBezTo>
                      <a:pt x="313" y="1346"/>
                      <a:pt x="221" y="1373"/>
                      <a:pt x="151" y="1435"/>
                    </a:cubicBezTo>
                    <a:cubicBezTo>
                      <a:pt x="35" y="1538"/>
                      <a:pt x="0" y="1710"/>
                      <a:pt x="40" y="1859"/>
                    </a:cubicBezTo>
                    <a:cubicBezTo>
                      <a:pt x="80" y="2007"/>
                      <a:pt x="181" y="2134"/>
                      <a:pt x="292" y="2237"/>
                    </a:cubicBezTo>
                    <a:cubicBezTo>
                      <a:pt x="509" y="2439"/>
                      <a:pt x="782" y="2571"/>
                      <a:pt x="1070" y="2621"/>
                    </a:cubicBezTo>
                    <a:cubicBezTo>
                      <a:pt x="1434" y="2683"/>
                      <a:pt x="1814" y="2919"/>
                      <a:pt x="2187" y="2919"/>
                    </a:cubicBezTo>
                    <a:cubicBezTo>
                      <a:pt x="2232" y="2919"/>
                      <a:pt x="2278" y="2915"/>
                      <a:pt x="2323" y="2907"/>
                    </a:cubicBezTo>
                    <a:cubicBezTo>
                      <a:pt x="2524" y="2875"/>
                      <a:pt x="2728" y="2815"/>
                      <a:pt x="2884" y="2682"/>
                    </a:cubicBezTo>
                    <a:cubicBezTo>
                      <a:pt x="3040" y="2550"/>
                      <a:pt x="3133" y="2330"/>
                      <a:pt x="3064" y="2137"/>
                    </a:cubicBezTo>
                    <a:cubicBezTo>
                      <a:pt x="2988" y="1935"/>
                      <a:pt x="2757" y="1821"/>
                      <a:pt x="2542" y="1821"/>
                    </a:cubicBezTo>
                    <a:cubicBezTo>
                      <a:pt x="2540" y="1821"/>
                      <a:pt x="2537" y="1821"/>
                      <a:pt x="2535" y="1822"/>
                    </a:cubicBezTo>
                    <a:cubicBezTo>
                      <a:pt x="2315" y="1822"/>
                      <a:pt x="2106" y="1914"/>
                      <a:pt x="1907" y="2004"/>
                    </a:cubicBezTo>
                    <a:cubicBezTo>
                      <a:pt x="2198" y="1766"/>
                      <a:pt x="2498" y="1517"/>
                      <a:pt x="2656" y="1175"/>
                    </a:cubicBezTo>
                    <a:cubicBezTo>
                      <a:pt x="2815" y="836"/>
                      <a:pt x="2789" y="378"/>
                      <a:pt x="2498" y="145"/>
                    </a:cubicBezTo>
                    <a:cubicBezTo>
                      <a:pt x="2375" y="46"/>
                      <a:pt x="2220" y="0"/>
                      <a:pt x="20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3"/>
              <p:cNvSpPr/>
              <p:nvPr/>
            </p:nvSpPr>
            <p:spPr>
              <a:xfrm>
                <a:off x="0" y="4047469"/>
                <a:ext cx="3361309" cy="37091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3943" extrusionOk="0">
                    <a:moveTo>
                      <a:pt x="2368" y="0"/>
                    </a:moveTo>
                    <a:cubicBezTo>
                      <a:pt x="2333" y="0"/>
                      <a:pt x="2299" y="3"/>
                      <a:pt x="2265" y="10"/>
                    </a:cubicBezTo>
                    <a:cubicBezTo>
                      <a:pt x="2019" y="60"/>
                      <a:pt x="1825" y="301"/>
                      <a:pt x="1841" y="550"/>
                    </a:cubicBezTo>
                    <a:cubicBezTo>
                      <a:pt x="1857" y="797"/>
                      <a:pt x="2080" y="1281"/>
                      <a:pt x="2329" y="1281"/>
                    </a:cubicBezTo>
                    <a:lnTo>
                      <a:pt x="1" y="1281"/>
                    </a:lnTo>
                    <a:lnTo>
                      <a:pt x="1" y="3770"/>
                    </a:lnTo>
                    <a:lnTo>
                      <a:pt x="7723" y="3770"/>
                    </a:lnTo>
                    <a:cubicBezTo>
                      <a:pt x="7447" y="3635"/>
                      <a:pt x="7235" y="3379"/>
                      <a:pt x="7082" y="3114"/>
                    </a:cubicBezTo>
                    <a:cubicBezTo>
                      <a:pt x="6923" y="2849"/>
                      <a:pt x="6981" y="2436"/>
                      <a:pt x="7270" y="2327"/>
                    </a:cubicBezTo>
                    <a:cubicBezTo>
                      <a:pt x="7319" y="2309"/>
                      <a:pt x="7369" y="2300"/>
                      <a:pt x="7419" y="2300"/>
                    </a:cubicBezTo>
                    <a:cubicBezTo>
                      <a:pt x="7618" y="2300"/>
                      <a:pt x="7820" y="2434"/>
                      <a:pt x="7964" y="2584"/>
                    </a:cubicBezTo>
                    <a:cubicBezTo>
                      <a:pt x="8247" y="2873"/>
                      <a:pt x="8451" y="3241"/>
                      <a:pt x="8552" y="3630"/>
                    </a:cubicBezTo>
                    <a:cubicBezTo>
                      <a:pt x="8501" y="3386"/>
                      <a:pt x="8623" y="3005"/>
                      <a:pt x="8848" y="2920"/>
                    </a:cubicBezTo>
                    <a:cubicBezTo>
                      <a:pt x="8904" y="2898"/>
                      <a:pt x="8963" y="2888"/>
                      <a:pt x="9023" y="2888"/>
                    </a:cubicBezTo>
                    <a:cubicBezTo>
                      <a:pt x="9213" y="2888"/>
                      <a:pt x="9405" y="2995"/>
                      <a:pt x="9492" y="3167"/>
                    </a:cubicBezTo>
                    <a:cubicBezTo>
                      <a:pt x="9603" y="3392"/>
                      <a:pt x="9521" y="3702"/>
                      <a:pt x="9306" y="3834"/>
                    </a:cubicBezTo>
                    <a:lnTo>
                      <a:pt x="18021" y="3834"/>
                    </a:lnTo>
                    <a:cubicBezTo>
                      <a:pt x="17783" y="3728"/>
                      <a:pt x="17669" y="3529"/>
                      <a:pt x="17568" y="3286"/>
                    </a:cubicBezTo>
                    <a:cubicBezTo>
                      <a:pt x="17468" y="3048"/>
                      <a:pt x="17508" y="2738"/>
                      <a:pt x="17709" y="2571"/>
                    </a:cubicBezTo>
                    <a:cubicBezTo>
                      <a:pt x="17809" y="2491"/>
                      <a:pt x="17931" y="2456"/>
                      <a:pt x="18057" y="2456"/>
                    </a:cubicBezTo>
                    <a:cubicBezTo>
                      <a:pt x="18237" y="2456"/>
                      <a:pt x="18424" y="2528"/>
                      <a:pt x="18564" y="2645"/>
                    </a:cubicBezTo>
                    <a:cubicBezTo>
                      <a:pt x="18800" y="2844"/>
                      <a:pt x="18932" y="3135"/>
                      <a:pt x="19057" y="3418"/>
                    </a:cubicBezTo>
                    <a:cubicBezTo>
                      <a:pt x="18958" y="3144"/>
                      <a:pt x="19207" y="2815"/>
                      <a:pt x="19497" y="2815"/>
                    </a:cubicBezTo>
                    <a:cubicBezTo>
                      <a:pt x="19509" y="2815"/>
                      <a:pt x="19521" y="2816"/>
                      <a:pt x="19533" y="2817"/>
                    </a:cubicBezTo>
                    <a:cubicBezTo>
                      <a:pt x="19838" y="2849"/>
                      <a:pt x="20034" y="3246"/>
                      <a:pt x="19875" y="3508"/>
                    </a:cubicBezTo>
                    <a:cubicBezTo>
                      <a:pt x="20092" y="3257"/>
                      <a:pt x="20344" y="3018"/>
                      <a:pt x="20659" y="2910"/>
                    </a:cubicBezTo>
                    <a:cubicBezTo>
                      <a:pt x="20764" y="2872"/>
                      <a:pt x="20877" y="2852"/>
                      <a:pt x="20990" y="2852"/>
                    </a:cubicBezTo>
                    <a:cubicBezTo>
                      <a:pt x="21214" y="2852"/>
                      <a:pt x="21434" y="2930"/>
                      <a:pt x="21580" y="3098"/>
                    </a:cubicBezTo>
                    <a:cubicBezTo>
                      <a:pt x="21797" y="3349"/>
                      <a:pt x="21742" y="3813"/>
                      <a:pt x="21435" y="3943"/>
                    </a:cubicBezTo>
                    <a:lnTo>
                      <a:pt x="32562" y="3943"/>
                    </a:lnTo>
                    <a:cubicBezTo>
                      <a:pt x="32340" y="3768"/>
                      <a:pt x="32453" y="3429"/>
                      <a:pt x="32618" y="3201"/>
                    </a:cubicBezTo>
                    <a:cubicBezTo>
                      <a:pt x="32735" y="3041"/>
                      <a:pt x="32934" y="2951"/>
                      <a:pt x="33133" y="2951"/>
                    </a:cubicBezTo>
                    <a:cubicBezTo>
                      <a:pt x="33217" y="2951"/>
                      <a:pt x="33300" y="2967"/>
                      <a:pt x="33378" y="3000"/>
                    </a:cubicBezTo>
                    <a:cubicBezTo>
                      <a:pt x="33603" y="3095"/>
                      <a:pt x="33764" y="3318"/>
                      <a:pt x="33807" y="3559"/>
                    </a:cubicBezTo>
                    <a:cubicBezTo>
                      <a:pt x="33817" y="3334"/>
                      <a:pt x="34011" y="3106"/>
                      <a:pt x="34214" y="3008"/>
                    </a:cubicBezTo>
                    <a:cubicBezTo>
                      <a:pt x="34283" y="2977"/>
                      <a:pt x="34357" y="2962"/>
                      <a:pt x="34432" y="2962"/>
                    </a:cubicBezTo>
                    <a:cubicBezTo>
                      <a:pt x="34615" y="2962"/>
                      <a:pt x="34801" y="3048"/>
                      <a:pt x="34906" y="3198"/>
                    </a:cubicBezTo>
                    <a:cubicBezTo>
                      <a:pt x="35030" y="3376"/>
                      <a:pt x="35030" y="3630"/>
                      <a:pt x="34919" y="3815"/>
                    </a:cubicBezTo>
                    <a:cubicBezTo>
                      <a:pt x="35064" y="3657"/>
                      <a:pt x="35280" y="3574"/>
                      <a:pt x="35495" y="3574"/>
                    </a:cubicBezTo>
                    <a:cubicBezTo>
                      <a:pt x="35576" y="3574"/>
                      <a:pt x="35656" y="3585"/>
                      <a:pt x="35732" y="3609"/>
                    </a:cubicBezTo>
                    <a:lnTo>
                      <a:pt x="35732" y="1366"/>
                    </a:lnTo>
                    <a:lnTo>
                      <a:pt x="35732" y="1361"/>
                    </a:lnTo>
                    <a:lnTo>
                      <a:pt x="29980" y="1361"/>
                    </a:lnTo>
                    <a:cubicBezTo>
                      <a:pt x="30022" y="1109"/>
                      <a:pt x="29837" y="836"/>
                      <a:pt x="29586" y="791"/>
                    </a:cubicBezTo>
                    <a:cubicBezTo>
                      <a:pt x="29533" y="781"/>
                      <a:pt x="29481" y="776"/>
                      <a:pt x="29431" y="776"/>
                    </a:cubicBezTo>
                    <a:cubicBezTo>
                      <a:pt x="29237" y="776"/>
                      <a:pt x="29069" y="854"/>
                      <a:pt x="29027" y="1053"/>
                    </a:cubicBezTo>
                    <a:cubicBezTo>
                      <a:pt x="29035" y="664"/>
                      <a:pt x="28677" y="307"/>
                      <a:pt x="28289" y="307"/>
                    </a:cubicBezTo>
                    <a:cubicBezTo>
                      <a:pt x="28286" y="307"/>
                      <a:pt x="28283" y="307"/>
                      <a:pt x="28280" y="307"/>
                    </a:cubicBezTo>
                    <a:cubicBezTo>
                      <a:pt x="28140" y="312"/>
                      <a:pt x="27994" y="360"/>
                      <a:pt x="27901" y="466"/>
                    </a:cubicBezTo>
                    <a:cubicBezTo>
                      <a:pt x="27809" y="572"/>
                      <a:pt x="27676" y="754"/>
                      <a:pt x="27758" y="868"/>
                    </a:cubicBezTo>
                    <a:cubicBezTo>
                      <a:pt x="27560" y="606"/>
                      <a:pt x="27266" y="407"/>
                      <a:pt x="26943" y="384"/>
                    </a:cubicBezTo>
                    <a:cubicBezTo>
                      <a:pt x="26928" y="383"/>
                      <a:pt x="26913" y="382"/>
                      <a:pt x="26898" y="382"/>
                    </a:cubicBezTo>
                    <a:cubicBezTo>
                      <a:pt x="26586" y="382"/>
                      <a:pt x="26265" y="564"/>
                      <a:pt x="26164" y="858"/>
                    </a:cubicBezTo>
                    <a:cubicBezTo>
                      <a:pt x="26056" y="1165"/>
                      <a:pt x="26244" y="1520"/>
                      <a:pt x="26567" y="1565"/>
                    </a:cubicBezTo>
                    <a:lnTo>
                      <a:pt x="15119" y="1565"/>
                    </a:lnTo>
                    <a:cubicBezTo>
                      <a:pt x="15336" y="1377"/>
                      <a:pt x="15310" y="1003"/>
                      <a:pt x="15122" y="783"/>
                    </a:cubicBezTo>
                    <a:cubicBezTo>
                      <a:pt x="14928" y="566"/>
                      <a:pt x="14624" y="479"/>
                      <a:pt x="14338" y="466"/>
                    </a:cubicBezTo>
                    <a:cubicBezTo>
                      <a:pt x="14306" y="464"/>
                      <a:pt x="14273" y="463"/>
                      <a:pt x="14241" y="463"/>
                    </a:cubicBezTo>
                    <a:cubicBezTo>
                      <a:pt x="13748" y="463"/>
                      <a:pt x="13284" y="654"/>
                      <a:pt x="12921" y="982"/>
                    </a:cubicBezTo>
                    <a:cubicBezTo>
                      <a:pt x="12995" y="850"/>
                      <a:pt x="12987" y="659"/>
                      <a:pt x="12884" y="540"/>
                    </a:cubicBezTo>
                    <a:cubicBezTo>
                      <a:pt x="12797" y="437"/>
                      <a:pt x="12665" y="387"/>
                      <a:pt x="12530" y="387"/>
                    </a:cubicBezTo>
                    <a:cubicBezTo>
                      <a:pt x="12443" y="387"/>
                      <a:pt x="12355" y="408"/>
                      <a:pt x="12277" y="450"/>
                    </a:cubicBezTo>
                    <a:cubicBezTo>
                      <a:pt x="12087" y="556"/>
                      <a:pt x="11944" y="767"/>
                      <a:pt x="11915" y="987"/>
                    </a:cubicBezTo>
                    <a:cubicBezTo>
                      <a:pt x="11883" y="797"/>
                      <a:pt x="11801" y="611"/>
                      <a:pt x="11658" y="484"/>
                    </a:cubicBezTo>
                    <a:cubicBezTo>
                      <a:pt x="11550" y="387"/>
                      <a:pt x="11404" y="327"/>
                      <a:pt x="11257" y="327"/>
                    </a:cubicBezTo>
                    <a:cubicBezTo>
                      <a:pt x="11213" y="327"/>
                      <a:pt x="11169" y="332"/>
                      <a:pt x="11126" y="344"/>
                    </a:cubicBezTo>
                    <a:cubicBezTo>
                      <a:pt x="10914" y="399"/>
                      <a:pt x="10755" y="609"/>
                      <a:pt x="10757" y="828"/>
                    </a:cubicBezTo>
                    <a:cubicBezTo>
                      <a:pt x="10763" y="1046"/>
                      <a:pt x="10792" y="1337"/>
                      <a:pt x="11004" y="1390"/>
                    </a:cubicBezTo>
                    <a:lnTo>
                      <a:pt x="5858" y="1390"/>
                    </a:lnTo>
                    <a:cubicBezTo>
                      <a:pt x="5930" y="1165"/>
                      <a:pt x="5792" y="910"/>
                      <a:pt x="5588" y="794"/>
                    </a:cubicBezTo>
                    <a:cubicBezTo>
                      <a:pt x="5478" y="732"/>
                      <a:pt x="5355" y="706"/>
                      <a:pt x="5230" y="706"/>
                    </a:cubicBezTo>
                    <a:cubicBezTo>
                      <a:pt x="5119" y="706"/>
                      <a:pt x="5006" y="727"/>
                      <a:pt x="4900" y="762"/>
                    </a:cubicBezTo>
                    <a:cubicBezTo>
                      <a:pt x="4691" y="831"/>
                      <a:pt x="4534" y="987"/>
                      <a:pt x="4357" y="1114"/>
                    </a:cubicBezTo>
                    <a:cubicBezTo>
                      <a:pt x="4526" y="974"/>
                      <a:pt x="4513" y="670"/>
                      <a:pt x="4344" y="519"/>
                    </a:cubicBezTo>
                    <a:cubicBezTo>
                      <a:pt x="4253" y="438"/>
                      <a:pt x="4134" y="402"/>
                      <a:pt x="4013" y="402"/>
                    </a:cubicBezTo>
                    <a:cubicBezTo>
                      <a:pt x="3890" y="402"/>
                      <a:pt x="3764" y="439"/>
                      <a:pt x="3661" y="505"/>
                    </a:cubicBezTo>
                    <a:cubicBezTo>
                      <a:pt x="3457" y="638"/>
                      <a:pt x="3335" y="815"/>
                      <a:pt x="3258" y="1046"/>
                    </a:cubicBezTo>
                    <a:cubicBezTo>
                      <a:pt x="3184" y="791"/>
                      <a:pt x="3110" y="532"/>
                      <a:pt x="2951" y="320"/>
                    </a:cubicBezTo>
                    <a:cubicBezTo>
                      <a:pt x="2813" y="136"/>
                      <a:pt x="2592" y="0"/>
                      <a:pt x="2368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3"/>
              <p:cNvSpPr/>
              <p:nvPr/>
            </p:nvSpPr>
            <p:spPr>
              <a:xfrm>
                <a:off x="0" y="4463912"/>
                <a:ext cx="3361309" cy="92724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9857" extrusionOk="0">
                    <a:moveTo>
                      <a:pt x="14351" y="1"/>
                    </a:moveTo>
                    <a:cubicBezTo>
                      <a:pt x="14326" y="1"/>
                      <a:pt x="14300" y="2"/>
                      <a:pt x="14274" y="5"/>
                    </a:cubicBezTo>
                    <a:cubicBezTo>
                      <a:pt x="13993" y="37"/>
                      <a:pt x="13742" y="315"/>
                      <a:pt x="13798" y="593"/>
                    </a:cubicBezTo>
                    <a:cubicBezTo>
                      <a:pt x="13843" y="816"/>
                      <a:pt x="14083" y="1038"/>
                      <a:pt x="14279" y="1152"/>
                    </a:cubicBezTo>
                    <a:lnTo>
                      <a:pt x="7365" y="1152"/>
                    </a:lnTo>
                    <a:cubicBezTo>
                      <a:pt x="7305" y="956"/>
                      <a:pt x="7106" y="820"/>
                      <a:pt x="6905" y="820"/>
                    </a:cubicBezTo>
                    <a:cubicBezTo>
                      <a:pt x="6876" y="820"/>
                      <a:pt x="6846" y="823"/>
                      <a:pt x="6817" y="829"/>
                    </a:cubicBezTo>
                    <a:cubicBezTo>
                      <a:pt x="6632" y="869"/>
                      <a:pt x="6399" y="1094"/>
                      <a:pt x="6335" y="1303"/>
                    </a:cubicBezTo>
                    <a:cubicBezTo>
                      <a:pt x="6139" y="826"/>
                      <a:pt x="5673" y="464"/>
                      <a:pt x="5162" y="405"/>
                    </a:cubicBezTo>
                    <a:cubicBezTo>
                      <a:pt x="5119" y="400"/>
                      <a:pt x="5076" y="398"/>
                      <a:pt x="5033" y="398"/>
                    </a:cubicBezTo>
                    <a:cubicBezTo>
                      <a:pt x="4519" y="398"/>
                      <a:pt x="3980" y="736"/>
                      <a:pt x="3719" y="1176"/>
                    </a:cubicBezTo>
                    <a:cubicBezTo>
                      <a:pt x="3700" y="959"/>
                      <a:pt x="3592" y="742"/>
                      <a:pt x="3406" y="628"/>
                    </a:cubicBezTo>
                    <a:cubicBezTo>
                      <a:pt x="3319" y="573"/>
                      <a:pt x="3215" y="544"/>
                      <a:pt x="3112" y="544"/>
                    </a:cubicBezTo>
                    <a:cubicBezTo>
                      <a:pt x="2997" y="544"/>
                      <a:pt x="2883" y="580"/>
                      <a:pt x="2795" y="654"/>
                    </a:cubicBezTo>
                    <a:cubicBezTo>
                      <a:pt x="2665" y="763"/>
                      <a:pt x="2588" y="940"/>
                      <a:pt x="2617" y="1094"/>
                    </a:cubicBezTo>
                    <a:cubicBezTo>
                      <a:pt x="2432" y="734"/>
                      <a:pt x="2119" y="437"/>
                      <a:pt x="1743" y="276"/>
                    </a:cubicBezTo>
                    <a:cubicBezTo>
                      <a:pt x="1646" y="234"/>
                      <a:pt x="1534" y="203"/>
                      <a:pt x="1428" y="203"/>
                    </a:cubicBezTo>
                    <a:cubicBezTo>
                      <a:pt x="1327" y="203"/>
                      <a:pt x="1232" y="231"/>
                      <a:pt x="1161" y="302"/>
                    </a:cubicBezTo>
                    <a:cubicBezTo>
                      <a:pt x="1065" y="395"/>
                      <a:pt x="1047" y="543"/>
                      <a:pt x="1073" y="675"/>
                    </a:cubicBezTo>
                    <a:cubicBezTo>
                      <a:pt x="1100" y="805"/>
                      <a:pt x="1153" y="1004"/>
                      <a:pt x="1222" y="1120"/>
                    </a:cubicBezTo>
                    <a:lnTo>
                      <a:pt x="107" y="1120"/>
                    </a:lnTo>
                    <a:cubicBezTo>
                      <a:pt x="67" y="1131"/>
                      <a:pt x="33" y="1144"/>
                      <a:pt x="1" y="1157"/>
                    </a:cubicBezTo>
                    <a:lnTo>
                      <a:pt x="1" y="9856"/>
                    </a:lnTo>
                    <a:lnTo>
                      <a:pt x="35732" y="9856"/>
                    </a:lnTo>
                    <a:lnTo>
                      <a:pt x="35732" y="1351"/>
                    </a:lnTo>
                    <a:lnTo>
                      <a:pt x="29755" y="1351"/>
                    </a:lnTo>
                    <a:cubicBezTo>
                      <a:pt x="29951" y="1255"/>
                      <a:pt x="30091" y="1054"/>
                      <a:pt x="30110" y="834"/>
                    </a:cubicBezTo>
                    <a:cubicBezTo>
                      <a:pt x="30126" y="617"/>
                      <a:pt x="30022" y="395"/>
                      <a:pt x="29845" y="270"/>
                    </a:cubicBezTo>
                    <a:cubicBezTo>
                      <a:pt x="29710" y="175"/>
                      <a:pt x="29549" y="138"/>
                      <a:pt x="29385" y="138"/>
                    </a:cubicBezTo>
                    <a:cubicBezTo>
                      <a:pt x="29297" y="138"/>
                      <a:pt x="29208" y="149"/>
                      <a:pt x="29122" y="167"/>
                    </a:cubicBezTo>
                    <a:cubicBezTo>
                      <a:pt x="28645" y="270"/>
                      <a:pt x="28304" y="604"/>
                      <a:pt x="28089" y="1041"/>
                    </a:cubicBezTo>
                    <a:cubicBezTo>
                      <a:pt x="28209" y="728"/>
                      <a:pt x="27938" y="336"/>
                      <a:pt x="27605" y="336"/>
                    </a:cubicBezTo>
                    <a:cubicBezTo>
                      <a:pt x="27351" y="336"/>
                      <a:pt x="27125" y="538"/>
                      <a:pt x="27080" y="773"/>
                    </a:cubicBezTo>
                    <a:cubicBezTo>
                      <a:pt x="27005" y="518"/>
                      <a:pt x="26753" y="308"/>
                      <a:pt x="26485" y="308"/>
                    </a:cubicBezTo>
                    <a:cubicBezTo>
                      <a:pt x="26461" y="308"/>
                      <a:pt x="26437" y="309"/>
                      <a:pt x="26413" y="313"/>
                    </a:cubicBezTo>
                    <a:cubicBezTo>
                      <a:pt x="26034" y="366"/>
                      <a:pt x="25854" y="985"/>
                      <a:pt x="26016" y="1330"/>
                    </a:cubicBezTo>
                    <a:lnTo>
                      <a:pt x="16533" y="1330"/>
                    </a:lnTo>
                    <a:cubicBezTo>
                      <a:pt x="16702" y="1017"/>
                      <a:pt x="16496" y="570"/>
                      <a:pt x="16146" y="503"/>
                    </a:cubicBezTo>
                    <a:cubicBezTo>
                      <a:pt x="16115" y="497"/>
                      <a:pt x="16083" y="494"/>
                      <a:pt x="16050" y="494"/>
                    </a:cubicBezTo>
                    <a:cubicBezTo>
                      <a:pt x="15724" y="494"/>
                      <a:pt x="15364" y="784"/>
                      <a:pt x="15402" y="1104"/>
                    </a:cubicBezTo>
                    <a:cubicBezTo>
                      <a:pt x="15304" y="840"/>
                      <a:pt x="15198" y="567"/>
                      <a:pt x="15016" y="350"/>
                    </a:cubicBezTo>
                    <a:cubicBezTo>
                      <a:pt x="14850" y="150"/>
                      <a:pt x="14605" y="1"/>
                      <a:pt x="14351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4" name="Google Shape;74;p3"/>
            <p:cNvGrpSpPr/>
            <p:nvPr/>
          </p:nvGrpSpPr>
          <p:grpSpPr>
            <a:xfrm>
              <a:off x="0" y="3843725"/>
              <a:ext cx="3361874" cy="1590815"/>
              <a:chOff x="0" y="3800350"/>
              <a:chExt cx="3361874" cy="1590815"/>
            </a:xfrm>
          </p:grpSpPr>
          <p:sp>
            <p:nvSpPr>
              <p:cNvPr id="75" name="Google Shape;75;p3"/>
              <p:cNvSpPr/>
              <p:nvPr/>
            </p:nvSpPr>
            <p:spPr>
              <a:xfrm>
                <a:off x="0" y="4021976"/>
                <a:ext cx="3361874" cy="1369189"/>
              </a:xfrm>
              <a:custGeom>
                <a:avLst/>
                <a:gdLst/>
                <a:ahLst/>
                <a:cxnLst/>
                <a:rect l="l" t="t" r="r" b="b"/>
                <a:pathLst>
                  <a:path w="35738" h="14555" extrusionOk="0">
                    <a:moveTo>
                      <a:pt x="1" y="0"/>
                    </a:moveTo>
                    <a:lnTo>
                      <a:pt x="1" y="14554"/>
                    </a:lnTo>
                    <a:lnTo>
                      <a:pt x="35737" y="14554"/>
                    </a:lnTo>
                    <a:lnTo>
                      <a:pt x="357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3"/>
              <p:cNvSpPr/>
              <p:nvPr/>
            </p:nvSpPr>
            <p:spPr>
              <a:xfrm>
                <a:off x="136024" y="3897053"/>
                <a:ext cx="461696" cy="168573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1792" extrusionOk="0">
                    <a:moveTo>
                      <a:pt x="2003" y="0"/>
                    </a:moveTo>
                    <a:cubicBezTo>
                      <a:pt x="1951" y="0"/>
                      <a:pt x="1897" y="8"/>
                      <a:pt x="1849" y="23"/>
                    </a:cubicBezTo>
                    <a:cubicBezTo>
                      <a:pt x="1518" y="124"/>
                      <a:pt x="1219" y="415"/>
                      <a:pt x="1235" y="759"/>
                    </a:cubicBezTo>
                    <a:cubicBezTo>
                      <a:pt x="1150" y="550"/>
                      <a:pt x="1060" y="335"/>
                      <a:pt x="898" y="179"/>
                    </a:cubicBezTo>
                    <a:cubicBezTo>
                      <a:pt x="788" y="72"/>
                      <a:pt x="632" y="1"/>
                      <a:pt x="481" y="1"/>
                    </a:cubicBezTo>
                    <a:cubicBezTo>
                      <a:pt x="412" y="1"/>
                      <a:pt x="344" y="16"/>
                      <a:pt x="281" y="49"/>
                    </a:cubicBezTo>
                    <a:cubicBezTo>
                      <a:pt x="67" y="166"/>
                      <a:pt x="1" y="447"/>
                      <a:pt x="25" y="693"/>
                    </a:cubicBezTo>
                    <a:cubicBezTo>
                      <a:pt x="64" y="1135"/>
                      <a:pt x="321" y="1556"/>
                      <a:pt x="702" y="1792"/>
                    </a:cubicBezTo>
                    <a:lnTo>
                      <a:pt x="4908" y="1609"/>
                    </a:lnTo>
                    <a:cubicBezTo>
                      <a:pt x="4771" y="1393"/>
                      <a:pt x="4530" y="1217"/>
                      <a:pt x="4282" y="1217"/>
                    </a:cubicBezTo>
                    <a:cubicBezTo>
                      <a:pt x="4233" y="1217"/>
                      <a:pt x="4183" y="1224"/>
                      <a:pt x="4134" y="1238"/>
                    </a:cubicBezTo>
                    <a:cubicBezTo>
                      <a:pt x="4317" y="1156"/>
                      <a:pt x="4502" y="1072"/>
                      <a:pt x="4643" y="934"/>
                    </a:cubicBezTo>
                    <a:cubicBezTo>
                      <a:pt x="4781" y="794"/>
                      <a:pt x="4871" y="582"/>
                      <a:pt x="4810" y="394"/>
                    </a:cubicBezTo>
                    <a:cubicBezTo>
                      <a:pt x="4757" y="224"/>
                      <a:pt x="4595" y="105"/>
                      <a:pt x="4426" y="63"/>
                    </a:cubicBezTo>
                    <a:cubicBezTo>
                      <a:pt x="4355" y="45"/>
                      <a:pt x="4284" y="38"/>
                      <a:pt x="4212" y="38"/>
                    </a:cubicBezTo>
                    <a:cubicBezTo>
                      <a:pt x="4109" y="38"/>
                      <a:pt x="4005" y="53"/>
                      <a:pt x="3901" y="73"/>
                    </a:cubicBezTo>
                    <a:cubicBezTo>
                      <a:pt x="3231" y="206"/>
                      <a:pt x="2651" y="502"/>
                      <a:pt x="2188" y="1003"/>
                    </a:cubicBezTo>
                    <a:cubicBezTo>
                      <a:pt x="2281" y="799"/>
                      <a:pt x="2328" y="568"/>
                      <a:pt x="2328" y="343"/>
                    </a:cubicBezTo>
                    <a:cubicBezTo>
                      <a:pt x="2328" y="272"/>
                      <a:pt x="2320" y="192"/>
                      <a:pt x="2281" y="129"/>
                    </a:cubicBezTo>
                    <a:cubicBezTo>
                      <a:pt x="2225" y="37"/>
                      <a:pt x="2115" y="0"/>
                      <a:pt x="20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3"/>
              <p:cNvSpPr/>
              <p:nvPr/>
            </p:nvSpPr>
            <p:spPr>
              <a:xfrm>
                <a:off x="3030902" y="3800350"/>
                <a:ext cx="294815" cy="27459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919" extrusionOk="0">
                    <a:moveTo>
                      <a:pt x="2063" y="0"/>
                    </a:moveTo>
                    <a:cubicBezTo>
                      <a:pt x="1915" y="0"/>
                      <a:pt x="1765" y="40"/>
                      <a:pt x="1637" y="113"/>
                    </a:cubicBezTo>
                    <a:cubicBezTo>
                      <a:pt x="1372" y="267"/>
                      <a:pt x="1197" y="540"/>
                      <a:pt x="1105" y="831"/>
                    </a:cubicBezTo>
                    <a:cubicBezTo>
                      <a:pt x="1012" y="1125"/>
                      <a:pt x="1046" y="1403"/>
                      <a:pt x="1028" y="1705"/>
                    </a:cubicBezTo>
                    <a:cubicBezTo>
                      <a:pt x="909" y="1583"/>
                      <a:pt x="787" y="1461"/>
                      <a:pt x="631" y="1393"/>
                    </a:cubicBezTo>
                    <a:cubicBezTo>
                      <a:pt x="561" y="1363"/>
                      <a:pt x="484" y="1346"/>
                      <a:pt x="408" y="1346"/>
                    </a:cubicBezTo>
                    <a:cubicBezTo>
                      <a:pt x="313" y="1346"/>
                      <a:pt x="221" y="1373"/>
                      <a:pt x="151" y="1435"/>
                    </a:cubicBezTo>
                    <a:cubicBezTo>
                      <a:pt x="35" y="1538"/>
                      <a:pt x="0" y="1710"/>
                      <a:pt x="40" y="1859"/>
                    </a:cubicBezTo>
                    <a:cubicBezTo>
                      <a:pt x="80" y="2007"/>
                      <a:pt x="181" y="2134"/>
                      <a:pt x="292" y="2237"/>
                    </a:cubicBezTo>
                    <a:cubicBezTo>
                      <a:pt x="509" y="2439"/>
                      <a:pt x="782" y="2571"/>
                      <a:pt x="1070" y="2621"/>
                    </a:cubicBezTo>
                    <a:cubicBezTo>
                      <a:pt x="1434" y="2683"/>
                      <a:pt x="1814" y="2919"/>
                      <a:pt x="2187" y="2919"/>
                    </a:cubicBezTo>
                    <a:cubicBezTo>
                      <a:pt x="2232" y="2919"/>
                      <a:pt x="2278" y="2915"/>
                      <a:pt x="2323" y="2907"/>
                    </a:cubicBezTo>
                    <a:cubicBezTo>
                      <a:pt x="2524" y="2875"/>
                      <a:pt x="2728" y="2815"/>
                      <a:pt x="2884" y="2682"/>
                    </a:cubicBezTo>
                    <a:cubicBezTo>
                      <a:pt x="3040" y="2550"/>
                      <a:pt x="3133" y="2330"/>
                      <a:pt x="3064" y="2137"/>
                    </a:cubicBezTo>
                    <a:cubicBezTo>
                      <a:pt x="2988" y="1935"/>
                      <a:pt x="2757" y="1821"/>
                      <a:pt x="2542" y="1821"/>
                    </a:cubicBezTo>
                    <a:cubicBezTo>
                      <a:pt x="2540" y="1821"/>
                      <a:pt x="2537" y="1821"/>
                      <a:pt x="2535" y="1822"/>
                    </a:cubicBezTo>
                    <a:cubicBezTo>
                      <a:pt x="2315" y="1822"/>
                      <a:pt x="2106" y="1914"/>
                      <a:pt x="1907" y="2004"/>
                    </a:cubicBezTo>
                    <a:cubicBezTo>
                      <a:pt x="2198" y="1766"/>
                      <a:pt x="2498" y="1517"/>
                      <a:pt x="2656" y="1175"/>
                    </a:cubicBezTo>
                    <a:cubicBezTo>
                      <a:pt x="2815" y="836"/>
                      <a:pt x="2789" y="378"/>
                      <a:pt x="2498" y="145"/>
                    </a:cubicBezTo>
                    <a:cubicBezTo>
                      <a:pt x="2375" y="46"/>
                      <a:pt x="2220" y="0"/>
                      <a:pt x="20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3"/>
              <p:cNvSpPr/>
              <p:nvPr/>
            </p:nvSpPr>
            <p:spPr>
              <a:xfrm>
                <a:off x="0" y="4047469"/>
                <a:ext cx="3361309" cy="37091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3943" extrusionOk="0">
                    <a:moveTo>
                      <a:pt x="2368" y="0"/>
                    </a:moveTo>
                    <a:cubicBezTo>
                      <a:pt x="2333" y="0"/>
                      <a:pt x="2299" y="3"/>
                      <a:pt x="2265" y="10"/>
                    </a:cubicBezTo>
                    <a:cubicBezTo>
                      <a:pt x="2019" y="60"/>
                      <a:pt x="1825" y="301"/>
                      <a:pt x="1841" y="550"/>
                    </a:cubicBezTo>
                    <a:cubicBezTo>
                      <a:pt x="1857" y="797"/>
                      <a:pt x="2080" y="1281"/>
                      <a:pt x="2329" y="1281"/>
                    </a:cubicBezTo>
                    <a:lnTo>
                      <a:pt x="1" y="1281"/>
                    </a:lnTo>
                    <a:lnTo>
                      <a:pt x="1" y="3770"/>
                    </a:lnTo>
                    <a:lnTo>
                      <a:pt x="7723" y="3770"/>
                    </a:lnTo>
                    <a:cubicBezTo>
                      <a:pt x="7447" y="3635"/>
                      <a:pt x="7235" y="3379"/>
                      <a:pt x="7082" y="3114"/>
                    </a:cubicBezTo>
                    <a:cubicBezTo>
                      <a:pt x="6923" y="2849"/>
                      <a:pt x="6981" y="2436"/>
                      <a:pt x="7270" y="2327"/>
                    </a:cubicBezTo>
                    <a:cubicBezTo>
                      <a:pt x="7319" y="2309"/>
                      <a:pt x="7369" y="2300"/>
                      <a:pt x="7419" y="2300"/>
                    </a:cubicBezTo>
                    <a:cubicBezTo>
                      <a:pt x="7618" y="2300"/>
                      <a:pt x="7820" y="2434"/>
                      <a:pt x="7964" y="2584"/>
                    </a:cubicBezTo>
                    <a:cubicBezTo>
                      <a:pt x="8247" y="2873"/>
                      <a:pt x="8451" y="3241"/>
                      <a:pt x="8552" y="3630"/>
                    </a:cubicBezTo>
                    <a:cubicBezTo>
                      <a:pt x="8501" y="3386"/>
                      <a:pt x="8623" y="3005"/>
                      <a:pt x="8848" y="2920"/>
                    </a:cubicBezTo>
                    <a:cubicBezTo>
                      <a:pt x="8904" y="2898"/>
                      <a:pt x="8963" y="2888"/>
                      <a:pt x="9023" y="2888"/>
                    </a:cubicBezTo>
                    <a:cubicBezTo>
                      <a:pt x="9213" y="2888"/>
                      <a:pt x="9405" y="2995"/>
                      <a:pt x="9492" y="3167"/>
                    </a:cubicBezTo>
                    <a:cubicBezTo>
                      <a:pt x="9603" y="3392"/>
                      <a:pt x="9521" y="3702"/>
                      <a:pt x="9306" y="3834"/>
                    </a:cubicBezTo>
                    <a:lnTo>
                      <a:pt x="18021" y="3834"/>
                    </a:lnTo>
                    <a:cubicBezTo>
                      <a:pt x="17783" y="3728"/>
                      <a:pt x="17669" y="3529"/>
                      <a:pt x="17568" y="3286"/>
                    </a:cubicBezTo>
                    <a:cubicBezTo>
                      <a:pt x="17468" y="3048"/>
                      <a:pt x="17508" y="2738"/>
                      <a:pt x="17709" y="2571"/>
                    </a:cubicBezTo>
                    <a:cubicBezTo>
                      <a:pt x="17809" y="2491"/>
                      <a:pt x="17931" y="2456"/>
                      <a:pt x="18057" y="2456"/>
                    </a:cubicBezTo>
                    <a:cubicBezTo>
                      <a:pt x="18237" y="2456"/>
                      <a:pt x="18424" y="2528"/>
                      <a:pt x="18564" y="2645"/>
                    </a:cubicBezTo>
                    <a:cubicBezTo>
                      <a:pt x="18800" y="2844"/>
                      <a:pt x="18932" y="3135"/>
                      <a:pt x="19057" y="3418"/>
                    </a:cubicBezTo>
                    <a:cubicBezTo>
                      <a:pt x="18958" y="3144"/>
                      <a:pt x="19207" y="2815"/>
                      <a:pt x="19497" y="2815"/>
                    </a:cubicBezTo>
                    <a:cubicBezTo>
                      <a:pt x="19509" y="2815"/>
                      <a:pt x="19521" y="2816"/>
                      <a:pt x="19533" y="2817"/>
                    </a:cubicBezTo>
                    <a:cubicBezTo>
                      <a:pt x="19838" y="2849"/>
                      <a:pt x="20034" y="3246"/>
                      <a:pt x="19875" y="3508"/>
                    </a:cubicBezTo>
                    <a:cubicBezTo>
                      <a:pt x="20092" y="3257"/>
                      <a:pt x="20344" y="3018"/>
                      <a:pt x="20659" y="2910"/>
                    </a:cubicBezTo>
                    <a:cubicBezTo>
                      <a:pt x="20764" y="2872"/>
                      <a:pt x="20877" y="2852"/>
                      <a:pt x="20990" y="2852"/>
                    </a:cubicBezTo>
                    <a:cubicBezTo>
                      <a:pt x="21214" y="2852"/>
                      <a:pt x="21434" y="2930"/>
                      <a:pt x="21580" y="3098"/>
                    </a:cubicBezTo>
                    <a:cubicBezTo>
                      <a:pt x="21797" y="3349"/>
                      <a:pt x="21742" y="3813"/>
                      <a:pt x="21435" y="3943"/>
                    </a:cubicBezTo>
                    <a:lnTo>
                      <a:pt x="32562" y="3943"/>
                    </a:lnTo>
                    <a:cubicBezTo>
                      <a:pt x="32340" y="3768"/>
                      <a:pt x="32453" y="3429"/>
                      <a:pt x="32618" y="3201"/>
                    </a:cubicBezTo>
                    <a:cubicBezTo>
                      <a:pt x="32735" y="3041"/>
                      <a:pt x="32934" y="2951"/>
                      <a:pt x="33133" y="2951"/>
                    </a:cubicBezTo>
                    <a:cubicBezTo>
                      <a:pt x="33217" y="2951"/>
                      <a:pt x="33300" y="2967"/>
                      <a:pt x="33378" y="3000"/>
                    </a:cubicBezTo>
                    <a:cubicBezTo>
                      <a:pt x="33603" y="3095"/>
                      <a:pt x="33764" y="3318"/>
                      <a:pt x="33807" y="3559"/>
                    </a:cubicBezTo>
                    <a:cubicBezTo>
                      <a:pt x="33817" y="3334"/>
                      <a:pt x="34011" y="3106"/>
                      <a:pt x="34214" y="3008"/>
                    </a:cubicBezTo>
                    <a:cubicBezTo>
                      <a:pt x="34283" y="2977"/>
                      <a:pt x="34357" y="2962"/>
                      <a:pt x="34432" y="2962"/>
                    </a:cubicBezTo>
                    <a:cubicBezTo>
                      <a:pt x="34615" y="2962"/>
                      <a:pt x="34801" y="3048"/>
                      <a:pt x="34906" y="3198"/>
                    </a:cubicBezTo>
                    <a:cubicBezTo>
                      <a:pt x="35030" y="3376"/>
                      <a:pt x="35030" y="3630"/>
                      <a:pt x="34919" y="3815"/>
                    </a:cubicBezTo>
                    <a:cubicBezTo>
                      <a:pt x="35064" y="3657"/>
                      <a:pt x="35280" y="3574"/>
                      <a:pt x="35495" y="3574"/>
                    </a:cubicBezTo>
                    <a:cubicBezTo>
                      <a:pt x="35576" y="3574"/>
                      <a:pt x="35656" y="3585"/>
                      <a:pt x="35732" y="3609"/>
                    </a:cubicBezTo>
                    <a:lnTo>
                      <a:pt x="35732" y="1366"/>
                    </a:lnTo>
                    <a:lnTo>
                      <a:pt x="35732" y="1361"/>
                    </a:lnTo>
                    <a:lnTo>
                      <a:pt x="29980" y="1361"/>
                    </a:lnTo>
                    <a:cubicBezTo>
                      <a:pt x="30022" y="1109"/>
                      <a:pt x="29837" y="836"/>
                      <a:pt x="29586" y="791"/>
                    </a:cubicBezTo>
                    <a:cubicBezTo>
                      <a:pt x="29533" y="781"/>
                      <a:pt x="29481" y="776"/>
                      <a:pt x="29431" y="776"/>
                    </a:cubicBezTo>
                    <a:cubicBezTo>
                      <a:pt x="29237" y="776"/>
                      <a:pt x="29069" y="854"/>
                      <a:pt x="29027" y="1053"/>
                    </a:cubicBezTo>
                    <a:cubicBezTo>
                      <a:pt x="29035" y="664"/>
                      <a:pt x="28677" y="307"/>
                      <a:pt x="28289" y="307"/>
                    </a:cubicBezTo>
                    <a:cubicBezTo>
                      <a:pt x="28286" y="307"/>
                      <a:pt x="28283" y="307"/>
                      <a:pt x="28280" y="307"/>
                    </a:cubicBezTo>
                    <a:cubicBezTo>
                      <a:pt x="28140" y="312"/>
                      <a:pt x="27994" y="360"/>
                      <a:pt x="27901" y="466"/>
                    </a:cubicBezTo>
                    <a:cubicBezTo>
                      <a:pt x="27809" y="572"/>
                      <a:pt x="27676" y="754"/>
                      <a:pt x="27758" y="868"/>
                    </a:cubicBezTo>
                    <a:cubicBezTo>
                      <a:pt x="27560" y="606"/>
                      <a:pt x="27266" y="407"/>
                      <a:pt x="26943" y="384"/>
                    </a:cubicBezTo>
                    <a:cubicBezTo>
                      <a:pt x="26928" y="383"/>
                      <a:pt x="26913" y="382"/>
                      <a:pt x="26898" y="382"/>
                    </a:cubicBezTo>
                    <a:cubicBezTo>
                      <a:pt x="26586" y="382"/>
                      <a:pt x="26265" y="564"/>
                      <a:pt x="26164" y="858"/>
                    </a:cubicBezTo>
                    <a:cubicBezTo>
                      <a:pt x="26056" y="1165"/>
                      <a:pt x="26244" y="1520"/>
                      <a:pt x="26567" y="1565"/>
                    </a:cubicBezTo>
                    <a:lnTo>
                      <a:pt x="15119" y="1565"/>
                    </a:lnTo>
                    <a:cubicBezTo>
                      <a:pt x="15336" y="1377"/>
                      <a:pt x="15310" y="1003"/>
                      <a:pt x="15122" y="783"/>
                    </a:cubicBezTo>
                    <a:cubicBezTo>
                      <a:pt x="14928" y="566"/>
                      <a:pt x="14624" y="479"/>
                      <a:pt x="14338" y="466"/>
                    </a:cubicBezTo>
                    <a:cubicBezTo>
                      <a:pt x="14306" y="464"/>
                      <a:pt x="14273" y="463"/>
                      <a:pt x="14241" y="463"/>
                    </a:cubicBezTo>
                    <a:cubicBezTo>
                      <a:pt x="13748" y="463"/>
                      <a:pt x="13284" y="654"/>
                      <a:pt x="12921" y="982"/>
                    </a:cubicBezTo>
                    <a:cubicBezTo>
                      <a:pt x="12995" y="850"/>
                      <a:pt x="12987" y="659"/>
                      <a:pt x="12884" y="540"/>
                    </a:cubicBezTo>
                    <a:cubicBezTo>
                      <a:pt x="12797" y="437"/>
                      <a:pt x="12665" y="387"/>
                      <a:pt x="12530" y="387"/>
                    </a:cubicBezTo>
                    <a:cubicBezTo>
                      <a:pt x="12443" y="387"/>
                      <a:pt x="12355" y="408"/>
                      <a:pt x="12277" y="450"/>
                    </a:cubicBezTo>
                    <a:cubicBezTo>
                      <a:pt x="12087" y="556"/>
                      <a:pt x="11944" y="767"/>
                      <a:pt x="11915" y="987"/>
                    </a:cubicBezTo>
                    <a:cubicBezTo>
                      <a:pt x="11883" y="797"/>
                      <a:pt x="11801" y="611"/>
                      <a:pt x="11658" y="484"/>
                    </a:cubicBezTo>
                    <a:cubicBezTo>
                      <a:pt x="11550" y="387"/>
                      <a:pt x="11404" y="327"/>
                      <a:pt x="11257" y="327"/>
                    </a:cubicBezTo>
                    <a:cubicBezTo>
                      <a:pt x="11213" y="327"/>
                      <a:pt x="11169" y="332"/>
                      <a:pt x="11126" y="344"/>
                    </a:cubicBezTo>
                    <a:cubicBezTo>
                      <a:pt x="10914" y="399"/>
                      <a:pt x="10755" y="609"/>
                      <a:pt x="10757" y="828"/>
                    </a:cubicBezTo>
                    <a:cubicBezTo>
                      <a:pt x="10763" y="1046"/>
                      <a:pt x="10792" y="1337"/>
                      <a:pt x="11004" y="1390"/>
                    </a:cubicBezTo>
                    <a:lnTo>
                      <a:pt x="5858" y="1390"/>
                    </a:lnTo>
                    <a:cubicBezTo>
                      <a:pt x="5930" y="1165"/>
                      <a:pt x="5792" y="910"/>
                      <a:pt x="5588" y="794"/>
                    </a:cubicBezTo>
                    <a:cubicBezTo>
                      <a:pt x="5478" y="732"/>
                      <a:pt x="5355" y="706"/>
                      <a:pt x="5230" y="706"/>
                    </a:cubicBezTo>
                    <a:cubicBezTo>
                      <a:pt x="5119" y="706"/>
                      <a:pt x="5006" y="727"/>
                      <a:pt x="4900" y="762"/>
                    </a:cubicBezTo>
                    <a:cubicBezTo>
                      <a:pt x="4691" y="831"/>
                      <a:pt x="4534" y="987"/>
                      <a:pt x="4357" y="1114"/>
                    </a:cubicBezTo>
                    <a:cubicBezTo>
                      <a:pt x="4526" y="974"/>
                      <a:pt x="4513" y="670"/>
                      <a:pt x="4344" y="519"/>
                    </a:cubicBezTo>
                    <a:cubicBezTo>
                      <a:pt x="4253" y="438"/>
                      <a:pt x="4134" y="402"/>
                      <a:pt x="4013" y="402"/>
                    </a:cubicBezTo>
                    <a:cubicBezTo>
                      <a:pt x="3890" y="402"/>
                      <a:pt x="3764" y="439"/>
                      <a:pt x="3661" y="505"/>
                    </a:cubicBezTo>
                    <a:cubicBezTo>
                      <a:pt x="3457" y="638"/>
                      <a:pt x="3335" y="815"/>
                      <a:pt x="3258" y="1046"/>
                    </a:cubicBezTo>
                    <a:cubicBezTo>
                      <a:pt x="3184" y="791"/>
                      <a:pt x="3110" y="532"/>
                      <a:pt x="2951" y="320"/>
                    </a:cubicBezTo>
                    <a:cubicBezTo>
                      <a:pt x="2813" y="136"/>
                      <a:pt x="2592" y="0"/>
                      <a:pt x="2368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3"/>
              <p:cNvSpPr/>
              <p:nvPr/>
            </p:nvSpPr>
            <p:spPr>
              <a:xfrm>
                <a:off x="0" y="4463912"/>
                <a:ext cx="3361309" cy="92724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9857" extrusionOk="0">
                    <a:moveTo>
                      <a:pt x="14351" y="1"/>
                    </a:moveTo>
                    <a:cubicBezTo>
                      <a:pt x="14326" y="1"/>
                      <a:pt x="14300" y="2"/>
                      <a:pt x="14274" y="5"/>
                    </a:cubicBezTo>
                    <a:cubicBezTo>
                      <a:pt x="13993" y="37"/>
                      <a:pt x="13742" y="315"/>
                      <a:pt x="13798" y="593"/>
                    </a:cubicBezTo>
                    <a:cubicBezTo>
                      <a:pt x="13843" y="816"/>
                      <a:pt x="14083" y="1038"/>
                      <a:pt x="14279" y="1152"/>
                    </a:cubicBezTo>
                    <a:lnTo>
                      <a:pt x="7365" y="1152"/>
                    </a:lnTo>
                    <a:cubicBezTo>
                      <a:pt x="7305" y="956"/>
                      <a:pt x="7106" y="820"/>
                      <a:pt x="6905" y="820"/>
                    </a:cubicBezTo>
                    <a:cubicBezTo>
                      <a:pt x="6876" y="820"/>
                      <a:pt x="6846" y="823"/>
                      <a:pt x="6817" y="829"/>
                    </a:cubicBezTo>
                    <a:cubicBezTo>
                      <a:pt x="6632" y="869"/>
                      <a:pt x="6399" y="1094"/>
                      <a:pt x="6335" y="1303"/>
                    </a:cubicBezTo>
                    <a:cubicBezTo>
                      <a:pt x="6139" y="826"/>
                      <a:pt x="5673" y="464"/>
                      <a:pt x="5162" y="405"/>
                    </a:cubicBezTo>
                    <a:cubicBezTo>
                      <a:pt x="5119" y="400"/>
                      <a:pt x="5076" y="398"/>
                      <a:pt x="5033" y="398"/>
                    </a:cubicBezTo>
                    <a:cubicBezTo>
                      <a:pt x="4519" y="398"/>
                      <a:pt x="3980" y="736"/>
                      <a:pt x="3719" y="1176"/>
                    </a:cubicBezTo>
                    <a:cubicBezTo>
                      <a:pt x="3700" y="959"/>
                      <a:pt x="3592" y="742"/>
                      <a:pt x="3406" y="628"/>
                    </a:cubicBezTo>
                    <a:cubicBezTo>
                      <a:pt x="3319" y="573"/>
                      <a:pt x="3215" y="544"/>
                      <a:pt x="3112" y="544"/>
                    </a:cubicBezTo>
                    <a:cubicBezTo>
                      <a:pt x="2997" y="544"/>
                      <a:pt x="2883" y="580"/>
                      <a:pt x="2795" y="654"/>
                    </a:cubicBezTo>
                    <a:cubicBezTo>
                      <a:pt x="2665" y="763"/>
                      <a:pt x="2588" y="940"/>
                      <a:pt x="2617" y="1094"/>
                    </a:cubicBezTo>
                    <a:cubicBezTo>
                      <a:pt x="2432" y="734"/>
                      <a:pt x="2119" y="437"/>
                      <a:pt x="1743" y="276"/>
                    </a:cubicBezTo>
                    <a:cubicBezTo>
                      <a:pt x="1646" y="234"/>
                      <a:pt x="1534" y="203"/>
                      <a:pt x="1428" y="203"/>
                    </a:cubicBezTo>
                    <a:cubicBezTo>
                      <a:pt x="1327" y="203"/>
                      <a:pt x="1232" y="231"/>
                      <a:pt x="1161" y="302"/>
                    </a:cubicBezTo>
                    <a:cubicBezTo>
                      <a:pt x="1065" y="395"/>
                      <a:pt x="1047" y="543"/>
                      <a:pt x="1073" y="675"/>
                    </a:cubicBezTo>
                    <a:cubicBezTo>
                      <a:pt x="1100" y="805"/>
                      <a:pt x="1153" y="1004"/>
                      <a:pt x="1222" y="1120"/>
                    </a:cubicBezTo>
                    <a:lnTo>
                      <a:pt x="107" y="1120"/>
                    </a:lnTo>
                    <a:cubicBezTo>
                      <a:pt x="67" y="1131"/>
                      <a:pt x="33" y="1144"/>
                      <a:pt x="1" y="1157"/>
                    </a:cubicBezTo>
                    <a:lnTo>
                      <a:pt x="1" y="9856"/>
                    </a:lnTo>
                    <a:lnTo>
                      <a:pt x="35732" y="9856"/>
                    </a:lnTo>
                    <a:lnTo>
                      <a:pt x="35732" y="1351"/>
                    </a:lnTo>
                    <a:lnTo>
                      <a:pt x="29755" y="1351"/>
                    </a:lnTo>
                    <a:cubicBezTo>
                      <a:pt x="29951" y="1255"/>
                      <a:pt x="30091" y="1054"/>
                      <a:pt x="30110" y="834"/>
                    </a:cubicBezTo>
                    <a:cubicBezTo>
                      <a:pt x="30126" y="617"/>
                      <a:pt x="30022" y="395"/>
                      <a:pt x="29845" y="270"/>
                    </a:cubicBezTo>
                    <a:cubicBezTo>
                      <a:pt x="29710" y="175"/>
                      <a:pt x="29549" y="138"/>
                      <a:pt x="29385" y="138"/>
                    </a:cubicBezTo>
                    <a:cubicBezTo>
                      <a:pt x="29297" y="138"/>
                      <a:pt x="29208" y="149"/>
                      <a:pt x="29122" y="167"/>
                    </a:cubicBezTo>
                    <a:cubicBezTo>
                      <a:pt x="28645" y="270"/>
                      <a:pt x="28304" y="604"/>
                      <a:pt x="28089" y="1041"/>
                    </a:cubicBezTo>
                    <a:cubicBezTo>
                      <a:pt x="28209" y="728"/>
                      <a:pt x="27938" y="336"/>
                      <a:pt x="27605" y="336"/>
                    </a:cubicBezTo>
                    <a:cubicBezTo>
                      <a:pt x="27351" y="336"/>
                      <a:pt x="27125" y="538"/>
                      <a:pt x="27080" y="773"/>
                    </a:cubicBezTo>
                    <a:cubicBezTo>
                      <a:pt x="27005" y="518"/>
                      <a:pt x="26753" y="308"/>
                      <a:pt x="26485" y="308"/>
                    </a:cubicBezTo>
                    <a:cubicBezTo>
                      <a:pt x="26461" y="308"/>
                      <a:pt x="26437" y="309"/>
                      <a:pt x="26413" y="313"/>
                    </a:cubicBezTo>
                    <a:cubicBezTo>
                      <a:pt x="26034" y="366"/>
                      <a:pt x="25854" y="985"/>
                      <a:pt x="26016" y="1330"/>
                    </a:cubicBezTo>
                    <a:lnTo>
                      <a:pt x="16533" y="1330"/>
                    </a:lnTo>
                    <a:cubicBezTo>
                      <a:pt x="16702" y="1017"/>
                      <a:pt x="16496" y="570"/>
                      <a:pt x="16146" y="503"/>
                    </a:cubicBezTo>
                    <a:cubicBezTo>
                      <a:pt x="16115" y="497"/>
                      <a:pt x="16083" y="494"/>
                      <a:pt x="16050" y="494"/>
                    </a:cubicBezTo>
                    <a:cubicBezTo>
                      <a:pt x="15724" y="494"/>
                      <a:pt x="15364" y="784"/>
                      <a:pt x="15402" y="1104"/>
                    </a:cubicBezTo>
                    <a:cubicBezTo>
                      <a:pt x="15304" y="840"/>
                      <a:pt x="15198" y="567"/>
                      <a:pt x="15016" y="350"/>
                    </a:cubicBezTo>
                    <a:cubicBezTo>
                      <a:pt x="14850" y="150"/>
                      <a:pt x="14605" y="1"/>
                      <a:pt x="14351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80" name="Google Shape;80;p3"/>
          <p:cNvGrpSpPr/>
          <p:nvPr/>
        </p:nvGrpSpPr>
        <p:grpSpPr>
          <a:xfrm>
            <a:off x="7215836" y="1409374"/>
            <a:ext cx="1686669" cy="3189366"/>
            <a:chOff x="48473" y="1546636"/>
            <a:chExt cx="1686669" cy="3189366"/>
          </a:xfrm>
        </p:grpSpPr>
        <p:grpSp>
          <p:nvGrpSpPr>
            <p:cNvPr id="81" name="Google Shape;81;p3"/>
            <p:cNvGrpSpPr/>
            <p:nvPr/>
          </p:nvGrpSpPr>
          <p:grpSpPr>
            <a:xfrm>
              <a:off x="48473" y="1546636"/>
              <a:ext cx="1686669" cy="3189366"/>
              <a:chOff x="1056950" y="2014750"/>
              <a:chExt cx="608225" cy="1150150"/>
            </a:xfrm>
          </p:grpSpPr>
          <p:sp>
            <p:nvSpPr>
              <p:cNvPr id="82" name="Google Shape;82;p3"/>
              <p:cNvSpPr/>
              <p:nvPr/>
            </p:nvSpPr>
            <p:spPr>
              <a:xfrm>
                <a:off x="1056950" y="2014750"/>
                <a:ext cx="608225" cy="555675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2227" extrusionOk="0">
                    <a:moveTo>
                      <a:pt x="14065" y="1"/>
                    </a:moveTo>
                    <a:cubicBezTo>
                      <a:pt x="13964" y="1"/>
                      <a:pt x="13863" y="9"/>
                      <a:pt x="13762" y="27"/>
                    </a:cubicBezTo>
                    <a:cubicBezTo>
                      <a:pt x="13145" y="141"/>
                      <a:pt x="12674" y="556"/>
                      <a:pt x="12526" y="1171"/>
                    </a:cubicBezTo>
                    <a:cubicBezTo>
                      <a:pt x="12409" y="990"/>
                      <a:pt x="12194" y="880"/>
                      <a:pt x="11981" y="880"/>
                    </a:cubicBezTo>
                    <a:cubicBezTo>
                      <a:pt x="11933" y="880"/>
                      <a:pt x="11884" y="886"/>
                      <a:pt x="11837" y="898"/>
                    </a:cubicBezTo>
                    <a:cubicBezTo>
                      <a:pt x="11583" y="961"/>
                      <a:pt x="11379" y="1081"/>
                      <a:pt x="11350" y="1343"/>
                    </a:cubicBezTo>
                    <a:cubicBezTo>
                      <a:pt x="11339" y="1006"/>
                      <a:pt x="11122" y="686"/>
                      <a:pt x="10815" y="556"/>
                    </a:cubicBezTo>
                    <a:cubicBezTo>
                      <a:pt x="10709" y="512"/>
                      <a:pt x="10595" y="491"/>
                      <a:pt x="10481" y="491"/>
                    </a:cubicBezTo>
                    <a:cubicBezTo>
                      <a:pt x="10260" y="491"/>
                      <a:pt x="10038" y="571"/>
                      <a:pt x="9878" y="723"/>
                    </a:cubicBezTo>
                    <a:cubicBezTo>
                      <a:pt x="9631" y="951"/>
                      <a:pt x="9459" y="1229"/>
                      <a:pt x="9565" y="1547"/>
                    </a:cubicBezTo>
                    <a:cubicBezTo>
                      <a:pt x="9398" y="1062"/>
                      <a:pt x="8993" y="665"/>
                      <a:pt x="8503" y="514"/>
                    </a:cubicBezTo>
                    <a:cubicBezTo>
                      <a:pt x="8345" y="465"/>
                      <a:pt x="8181" y="441"/>
                      <a:pt x="8016" y="441"/>
                    </a:cubicBezTo>
                    <a:cubicBezTo>
                      <a:pt x="7669" y="441"/>
                      <a:pt x="7322" y="548"/>
                      <a:pt x="7041" y="752"/>
                    </a:cubicBezTo>
                    <a:cubicBezTo>
                      <a:pt x="6395" y="1218"/>
                      <a:pt x="6130" y="2050"/>
                      <a:pt x="6173" y="2844"/>
                    </a:cubicBezTo>
                    <a:cubicBezTo>
                      <a:pt x="6090" y="2658"/>
                      <a:pt x="5887" y="2538"/>
                      <a:pt x="5685" y="2538"/>
                    </a:cubicBezTo>
                    <a:cubicBezTo>
                      <a:pt x="5630" y="2538"/>
                      <a:pt x="5574" y="2547"/>
                      <a:pt x="5521" y="2566"/>
                    </a:cubicBezTo>
                    <a:cubicBezTo>
                      <a:pt x="5275" y="2656"/>
                      <a:pt x="5153" y="2974"/>
                      <a:pt x="5222" y="3226"/>
                    </a:cubicBezTo>
                    <a:cubicBezTo>
                      <a:pt x="5115" y="2938"/>
                      <a:pt x="4806" y="2756"/>
                      <a:pt x="4503" y="2756"/>
                    </a:cubicBezTo>
                    <a:cubicBezTo>
                      <a:pt x="4387" y="2756"/>
                      <a:pt x="4273" y="2782"/>
                      <a:pt x="4171" y="2839"/>
                    </a:cubicBezTo>
                    <a:cubicBezTo>
                      <a:pt x="3800" y="3043"/>
                      <a:pt x="3673" y="3570"/>
                      <a:pt x="3930" y="3906"/>
                    </a:cubicBezTo>
                    <a:cubicBezTo>
                      <a:pt x="3754" y="3759"/>
                      <a:pt x="3527" y="3688"/>
                      <a:pt x="3298" y="3688"/>
                    </a:cubicBezTo>
                    <a:cubicBezTo>
                      <a:pt x="3131" y="3688"/>
                      <a:pt x="2962" y="3726"/>
                      <a:pt x="2812" y="3800"/>
                    </a:cubicBezTo>
                    <a:cubicBezTo>
                      <a:pt x="2460" y="3975"/>
                      <a:pt x="2211" y="4330"/>
                      <a:pt x="2119" y="4714"/>
                    </a:cubicBezTo>
                    <a:cubicBezTo>
                      <a:pt x="2026" y="5098"/>
                      <a:pt x="2092" y="5482"/>
                      <a:pt x="2227" y="5853"/>
                    </a:cubicBezTo>
                    <a:cubicBezTo>
                      <a:pt x="2145" y="5814"/>
                      <a:pt x="2056" y="5796"/>
                      <a:pt x="1967" y="5796"/>
                    </a:cubicBezTo>
                    <a:cubicBezTo>
                      <a:pt x="1734" y="5796"/>
                      <a:pt x="1496" y="5918"/>
                      <a:pt x="1356" y="6109"/>
                    </a:cubicBezTo>
                    <a:cubicBezTo>
                      <a:pt x="1165" y="6377"/>
                      <a:pt x="1152" y="6745"/>
                      <a:pt x="1274" y="7049"/>
                    </a:cubicBezTo>
                    <a:cubicBezTo>
                      <a:pt x="1396" y="7354"/>
                      <a:pt x="1552" y="7600"/>
                      <a:pt x="1830" y="7778"/>
                    </a:cubicBezTo>
                    <a:cubicBezTo>
                      <a:pt x="1808" y="7776"/>
                      <a:pt x="1787" y="7775"/>
                      <a:pt x="1765" y="7775"/>
                    </a:cubicBezTo>
                    <a:cubicBezTo>
                      <a:pt x="1466" y="7775"/>
                      <a:pt x="1172" y="7928"/>
                      <a:pt x="1004" y="8175"/>
                    </a:cubicBezTo>
                    <a:cubicBezTo>
                      <a:pt x="821" y="8434"/>
                      <a:pt x="795" y="8800"/>
                      <a:pt x="932" y="9088"/>
                    </a:cubicBezTo>
                    <a:cubicBezTo>
                      <a:pt x="1022" y="9269"/>
                      <a:pt x="1088" y="9306"/>
                      <a:pt x="1231" y="9449"/>
                    </a:cubicBezTo>
                    <a:cubicBezTo>
                      <a:pt x="1137" y="9399"/>
                      <a:pt x="1032" y="9376"/>
                      <a:pt x="927" y="9376"/>
                    </a:cubicBezTo>
                    <a:cubicBezTo>
                      <a:pt x="690" y="9376"/>
                      <a:pt x="447" y="9491"/>
                      <a:pt x="291" y="9674"/>
                    </a:cubicBezTo>
                    <a:cubicBezTo>
                      <a:pt x="66" y="9939"/>
                      <a:pt x="0" y="10312"/>
                      <a:pt x="45" y="10656"/>
                    </a:cubicBezTo>
                    <a:cubicBezTo>
                      <a:pt x="132" y="11300"/>
                      <a:pt x="519" y="11962"/>
                      <a:pt x="1128" y="12176"/>
                    </a:cubicBezTo>
                    <a:cubicBezTo>
                      <a:pt x="675" y="12375"/>
                      <a:pt x="395" y="12904"/>
                      <a:pt x="490" y="13392"/>
                    </a:cubicBezTo>
                    <a:cubicBezTo>
                      <a:pt x="585" y="13874"/>
                      <a:pt x="1020" y="14287"/>
                      <a:pt x="1512" y="14300"/>
                    </a:cubicBezTo>
                    <a:cubicBezTo>
                      <a:pt x="1009" y="14792"/>
                      <a:pt x="874" y="15619"/>
                      <a:pt x="1192" y="16244"/>
                    </a:cubicBezTo>
                    <a:cubicBezTo>
                      <a:pt x="1308" y="16471"/>
                      <a:pt x="1480" y="16673"/>
                      <a:pt x="1705" y="16797"/>
                    </a:cubicBezTo>
                    <a:cubicBezTo>
                      <a:pt x="1884" y="16893"/>
                      <a:pt x="2073" y="17020"/>
                      <a:pt x="2261" y="17020"/>
                    </a:cubicBezTo>
                    <a:cubicBezTo>
                      <a:pt x="2311" y="17020"/>
                      <a:pt x="2361" y="17011"/>
                      <a:pt x="2410" y="16990"/>
                    </a:cubicBezTo>
                    <a:lnTo>
                      <a:pt x="2410" y="16990"/>
                    </a:lnTo>
                    <a:cubicBezTo>
                      <a:pt x="2177" y="17255"/>
                      <a:pt x="2150" y="17676"/>
                      <a:pt x="2341" y="17970"/>
                    </a:cubicBezTo>
                    <a:cubicBezTo>
                      <a:pt x="2495" y="18214"/>
                      <a:pt x="2736" y="18388"/>
                      <a:pt x="3002" y="18388"/>
                    </a:cubicBezTo>
                    <a:cubicBezTo>
                      <a:pt x="3059" y="18388"/>
                      <a:pt x="3118" y="18380"/>
                      <a:pt x="3178" y="18362"/>
                    </a:cubicBezTo>
                    <a:lnTo>
                      <a:pt x="3178" y="18362"/>
                    </a:lnTo>
                    <a:cubicBezTo>
                      <a:pt x="2918" y="18524"/>
                      <a:pt x="2942" y="18942"/>
                      <a:pt x="3157" y="19157"/>
                    </a:cubicBezTo>
                    <a:cubicBezTo>
                      <a:pt x="3346" y="19342"/>
                      <a:pt x="3619" y="19405"/>
                      <a:pt x="3886" y="19405"/>
                    </a:cubicBezTo>
                    <a:cubicBezTo>
                      <a:pt x="3929" y="19405"/>
                      <a:pt x="3971" y="19403"/>
                      <a:pt x="4012" y="19400"/>
                    </a:cubicBezTo>
                    <a:cubicBezTo>
                      <a:pt x="4473" y="19376"/>
                      <a:pt x="4883" y="19300"/>
                      <a:pt x="5259" y="19032"/>
                    </a:cubicBezTo>
                    <a:lnTo>
                      <a:pt x="5259" y="19032"/>
                    </a:lnTo>
                    <a:cubicBezTo>
                      <a:pt x="5031" y="19196"/>
                      <a:pt x="5008" y="19556"/>
                      <a:pt x="5167" y="19792"/>
                    </a:cubicBezTo>
                    <a:cubicBezTo>
                      <a:pt x="5325" y="20028"/>
                      <a:pt x="5617" y="20139"/>
                      <a:pt x="5903" y="20150"/>
                    </a:cubicBezTo>
                    <a:cubicBezTo>
                      <a:pt x="5912" y="20150"/>
                      <a:pt x="5921" y="20150"/>
                      <a:pt x="5929" y="20150"/>
                    </a:cubicBezTo>
                    <a:cubicBezTo>
                      <a:pt x="6212" y="20150"/>
                      <a:pt x="6421" y="19988"/>
                      <a:pt x="6657" y="19819"/>
                    </a:cubicBezTo>
                    <a:lnTo>
                      <a:pt x="6657" y="19819"/>
                    </a:lnTo>
                    <a:cubicBezTo>
                      <a:pt x="6612" y="20224"/>
                      <a:pt x="6816" y="20642"/>
                      <a:pt x="7155" y="20865"/>
                    </a:cubicBezTo>
                    <a:cubicBezTo>
                      <a:pt x="7336" y="20981"/>
                      <a:pt x="7551" y="21040"/>
                      <a:pt x="7765" y="21040"/>
                    </a:cubicBezTo>
                    <a:cubicBezTo>
                      <a:pt x="7959" y="21040"/>
                      <a:pt x="8152" y="20992"/>
                      <a:pt x="8318" y="20894"/>
                    </a:cubicBezTo>
                    <a:lnTo>
                      <a:pt x="8318" y="20894"/>
                    </a:lnTo>
                    <a:cubicBezTo>
                      <a:pt x="8249" y="21151"/>
                      <a:pt x="8252" y="21317"/>
                      <a:pt x="8450" y="21500"/>
                    </a:cubicBezTo>
                    <a:cubicBezTo>
                      <a:pt x="8605" y="21629"/>
                      <a:pt x="8806" y="21693"/>
                      <a:pt x="9005" y="21693"/>
                    </a:cubicBezTo>
                    <a:cubicBezTo>
                      <a:pt x="9072" y="21693"/>
                      <a:pt x="9138" y="21686"/>
                      <a:pt x="9202" y="21672"/>
                    </a:cubicBezTo>
                    <a:cubicBezTo>
                      <a:pt x="9319" y="21646"/>
                      <a:pt x="9430" y="21598"/>
                      <a:pt x="9520" y="21519"/>
                    </a:cubicBezTo>
                    <a:cubicBezTo>
                      <a:pt x="9605" y="21439"/>
                      <a:pt x="9676" y="21397"/>
                      <a:pt x="9676" y="21278"/>
                    </a:cubicBezTo>
                    <a:cubicBezTo>
                      <a:pt x="9703" y="21511"/>
                      <a:pt x="9827" y="21731"/>
                      <a:pt x="10026" y="21855"/>
                    </a:cubicBezTo>
                    <a:cubicBezTo>
                      <a:pt x="10125" y="21916"/>
                      <a:pt x="10243" y="21948"/>
                      <a:pt x="10360" y="21948"/>
                    </a:cubicBezTo>
                    <a:cubicBezTo>
                      <a:pt x="10477" y="21948"/>
                      <a:pt x="10593" y="21916"/>
                      <a:pt x="10688" y="21850"/>
                    </a:cubicBezTo>
                    <a:cubicBezTo>
                      <a:pt x="10884" y="21723"/>
                      <a:pt x="11029" y="21532"/>
                      <a:pt x="10934" y="21320"/>
                    </a:cubicBezTo>
                    <a:lnTo>
                      <a:pt x="10934" y="21320"/>
                    </a:lnTo>
                    <a:cubicBezTo>
                      <a:pt x="11088" y="21617"/>
                      <a:pt x="11260" y="21929"/>
                      <a:pt x="11559" y="22083"/>
                    </a:cubicBezTo>
                    <a:cubicBezTo>
                      <a:pt x="11673" y="22141"/>
                      <a:pt x="11801" y="22170"/>
                      <a:pt x="11929" y="22170"/>
                    </a:cubicBezTo>
                    <a:cubicBezTo>
                      <a:pt x="12076" y="22170"/>
                      <a:pt x="12222" y="22131"/>
                      <a:pt x="12346" y="22054"/>
                    </a:cubicBezTo>
                    <a:cubicBezTo>
                      <a:pt x="12579" y="21908"/>
                      <a:pt x="12740" y="21638"/>
                      <a:pt x="12711" y="21365"/>
                    </a:cubicBezTo>
                    <a:lnTo>
                      <a:pt x="12711" y="21365"/>
                    </a:lnTo>
                    <a:cubicBezTo>
                      <a:pt x="12761" y="21593"/>
                      <a:pt x="12902" y="21807"/>
                      <a:pt x="13108" y="21921"/>
                    </a:cubicBezTo>
                    <a:cubicBezTo>
                      <a:pt x="13211" y="21977"/>
                      <a:pt x="13329" y="22007"/>
                      <a:pt x="13447" y="22007"/>
                    </a:cubicBezTo>
                    <a:cubicBezTo>
                      <a:pt x="13563" y="22007"/>
                      <a:pt x="13679" y="21978"/>
                      <a:pt x="13781" y="21916"/>
                    </a:cubicBezTo>
                    <a:cubicBezTo>
                      <a:pt x="13958" y="21807"/>
                      <a:pt x="14112" y="21625"/>
                      <a:pt x="14107" y="21413"/>
                    </a:cubicBezTo>
                    <a:lnTo>
                      <a:pt x="14107" y="21413"/>
                    </a:lnTo>
                    <a:cubicBezTo>
                      <a:pt x="14154" y="21619"/>
                      <a:pt x="14279" y="21807"/>
                      <a:pt x="14461" y="21908"/>
                    </a:cubicBezTo>
                    <a:cubicBezTo>
                      <a:pt x="14544" y="21952"/>
                      <a:pt x="14639" y="21976"/>
                      <a:pt x="14733" y="21976"/>
                    </a:cubicBezTo>
                    <a:cubicBezTo>
                      <a:pt x="14847" y="21976"/>
                      <a:pt x="14961" y="21942"/>
                      <a:pt x="15052" y="21871"/>
                    </a:cubicBezTo>
                    <a:cubicBezTo>
                      <a:pt x="15183" y="21767"/>
                      <a:pt x="15279" y="21596"/>
                      <a:pt x="15257" y="21441"/>
                    </a:cubicBezTo>
                    <a:lnTo>
                      <a:pt x="15257" y="21441"/>
                    </a:lnTo>
                    <a:cubicBezTo>
                      <a:pt x="15334" y="21638"/>
                      <a:pt x="15447" y="21821"/>
                      <a:pt x="15603" y="21964"/>
                    </a:cubicBezTo>
                    <a:cubicBezTo>
                      <a:pt x="15778" y="22123"/>
                      <a:pt x="16009" y="22227"/>
                      <a:pt x="16246" y="22227"/>
                    </a:cubicBezTo>
                    <a:cubicBezTo>
                      <a:pt x="16260" y="22227"/>
                      <a:pt x="16274" y="22226"/>
                      <a:pt x="16289" y="22226"/>
                    </a:cubicBezTo>
                    <a:cubicBezTo>
                      <a:pt x="16503" y="22215"/>
                      <a:pt x="16715" y="22109"/>
                      <a:pt x="16855" y="21942"/>
                    </a:cubicBezTo>
                    <a:cubicBezTo>
                      <a:pt x="16993" y="21778"/>
                      <a:pt x="17104" y="21476"/>
                      <a:pt x="17080" y="21262"/>
                    </a:cubicBezTo>
                    <a:lnTo>
                      <a:pt x="17080" y="21262"/>
                    </a:lnTo>
                    <a:cubicBezTo>
                      <a:pt x="17321" y="21580"/>
                      <a:pt x="17676" y="21818"/>
                      <a:pt x="18066" y="21889"/>
                    </a:cubicBezTo>
                    <a:cubicBezTo>
                      <a:pt x="18152" y="21906"/>
                      <a:pt x="18241" y="21914"/>
                      <a:pt x="18329" y="21914"/>
                    </a:cubicBezTo>
                    <a:cubicBezTo>
                      <a:pt x="18642" y="21914"/>
                      <a:pt x="18953" y="21812"/>
                      <a:pt x="19191" y="21611"/>
                    </a:cubicBezTo>
                    <a:cubicBezTo>
                      <a:pt x="19495" y="21354"/>
                      <a:pt x="19662" y="21023"/>
                      <a:pt x="19601" y="20629"/>
                    </a:cubicBezTo>
                    <a:lnTo>
                      <a:pt x="19601" y="20629"/>
                    </a:lnTo>
                    <a:cubicBezTo>
                      <a:pt x="19713" y="20790"/>
                      <a:pt x="19910" y="20876"/>
                      <a:pt x="20106" y="20876"/>
                    </a:cubicBezTo>
                    <a:cubicBezTo>
                      <a:pt x="20181" y="20876"/>
                      <a:pt x="20255" y="20864"/>
                      <a:pt x="20324" y="20838"/>
                    </a:cubicBezTo>
                    <a:cubicBezTo>
                      <a:pt x="20579" y="20748"/>
                      <a:pt x="20764" y="20510"/>
                      <a:pt x="20830" y="20248"/>
                    </a:cubicBezTo>
                    <a:cubicBezTo>
                      <a:pt x="20896" y="19988"/>
                      <a:pt x="20899" y="19742"/>
                      <a:pt x="20806" y="19490"/>
                    </a:cubicBezTo>
                    <a:lnTo>
                      <a:pt x="20806" y="19490"/>
                    </a:lnTo>
                    <a:cubicBezTo>
                      <a:pt x="20904" y="19649"/>
                      <a:pt x="21055" y="19779"/>
                      <a:pt x="21238" y="19821"/>
                    </a:cubicBezTo>
                    <a:cubicBezTo>
                      <a:pt x="21282" y="19832"/>
                      <a:pt x="21328" y="19837"/>
                      <a:pt x="21374" y="19837"/>
                    </a:cubicBezTo>
                    <a:cubicBezTo>
                      <a:pt x="21516" y="19837"/>
                      <a:pt x="21657" y="19787"/>
                      <a:pt x="21757" y="19689"/>
                    </a:cubicBezTo>
                    <a:cubicBezTo>
                      <a:pt x="21889" y="19556"/>
                      <a:pt x="21958" y="19331"/>
                      <a:pt x="21879" y="19162"/>
                    </a:cubicBezTo>
                    <a:lnTo>
                      <a:pt x="21879" y="19162"/>
                    </a:lnTo>
                    <a:cubicBezTo>
                      <a:pt x="21895" y="19163"/>
                      <a:pt x="21912" y="19163"/>
                      <a:pt x="21928" y="19163"/>
                    </a:cubicBezTo>
                    <a:cubicBezTo>
                      <a:pt x="22316" y="19163"/>
                      <a:pt x="22687" y="18868"/>
                      <a:pt x="22761" y="18487"/>
                    </a:cubicBezTo>
                    <a:cubicBezTo>
                      <a:pt x="22840" y="18089"/>
                      <a:pt x="22679" y="17740"/>
                      <a:pt x="22453" y="17401"/>
                    </a:cubicBezTo>
                    <a:lnTo>
                      <a:pt x="22453" y="17401"/>
                    </a:lnTo>
                    <a:cubicBezTo>
                      <a:pt x="22522" y="17426"/>
                      <a:pt x="22594" y="17438"/>
                      <a:pt x="22665" y="17438"/>
                    </a:cubicBezTo>
                    <a:cubicBezTo>
                      <a:pt x="22929" y="17438"/>
                      <a:pt x="23193" y="17277"/>
                      <a:pt x="23333" y="17043"/>
                    </a:cubicBezTo>
                    <a:cubicBezTo>
                      <a:pt x="23507" y="16749"/>
                      <a:pt x="23507" y="16376"/>
                      <a:pt x="23409" y="16048"/>
                    </a:cubicBezTo>
                    <a:cubicBezTo>
                      <a:pt x="23317" y="15754"/>
                      <a:pt x="23224" y="15500"/>
                      <a:pt x="23002" y="15282"/>
                    </a:cubicBezTo>
                    <a:lnTo>
                      <a:pt x="23002" y="15282"/>
                    </a:lnTo>
                    <a:cubicBezTo>
                      <a:pt x="23113" y="15348"/>
                      <a:pt x="23240" y="15380"/>
                      <a:pt x="23368" y="15380"/>
                    </a:cubicBezTo>
                    <a:cubicBezTo>
                      <a:pt x="23549" y="15380"/>
                      <a:pt x="23732" y="15318"/>
                      <a:pt x="23873" y="15203"/>
                    </a:cubicBezTo>
                    <a:cubicBezTo>
                      <a:pt x="24114" y="15010"/>
                      <a:pt x="24228" y="14679"/>
                      <a:pt x="24180" y="14369"/>
                    </a:cubicBezTo>
                    <a:cubicBezTo>
                      <a:pt x="24135" y="14062"/>
                      <a:pt x="23942" y="13860"/>
                      <a:pt x="23680" y="13694"/>
                    </a:cubicBezTo>
                    <a:cubicBezTo>
                      <a:pt x="23772" y="13627"/>
                      <a:pt x="23878" y="13585"/>
                      <a:pt x="23958" y="13508"/>
                    </a:cubicBezTo>
                    <a:cubicBezTo>
                      <a:pt x="24127" y="13341"/>
                      <a:pt x="24124" y="13055"/>
                      <a:pt x="24011" y="12843"/>
                    </a:cubicBezTo>
                    <a:cubicBezTo>
                      <a:pt x="23899" y="12632"/>
                      <a:pt x="23703" y="12502"/>
                      <a:pt x="23515" y="12356"/>
                    </a:cubicBezTo>
                    <a:lnTo>
                      <a:pt x="23515" y="12356"/>
                    </a:lnTo>
                    <a:cubicBezTo>
                      <a:pt x="23543" y="12361"/>
                      <a:pt x="23571" y="12363"/>
                      <a:pt x="23599" y="12363"/>
                    </a:cubicBezTo>
                    <a:cubicBezTo>
                      <a:pt x="23883" y="12363"/>
                      <a:pt x="24146" y="12136"/>
                      <a:pt x="24233" y="11861"/>
                    </a:cubicBezTo>
                    <a:cubicBezTo>
                      <a:pt x="24328" y="11557"/>
                      <a:pt x="24241" y="11223"/>
                      <a:pt x="24074" y="10950"/>
                    </a:cubicBezTo>
                    <a:cubicBezTo>
                      <a:pt x="23878" y="10630"/>
                      <a:pt x="23621" y="10330"/>
                      <a:pt x="23266" y="10206"/>
                    </a:cubicBezTo>
                    <a:cubicBezTo>
                      <a:pt x="23499" y="10063"/>
                      <a:pt x="23624" y="9769"/>
                      <a:pt x="23574" y="9504"/>
                    </a:cubicBezTo>
                    <a:cubicBezTo>
                      <a:pt x="23526" y="9239"/>
                      <a:pt x="23282" y="9070"/>
                      <a:pt x="23015" y="9020"/>
                    </a:cubicBezTo>
                    <a:cubicBezTo>
                      <a:pt x="23309" y="8792"/>
                      <a:pt x="23420" y="8352"/>
                      <a:pt x="23261" y="8011"/>
                    </a:cubicBezTo>
                    <a:cubicBezTo>
                      <a:pt x="23126" y="7719"/>
                      <a:pt x="22818" y="7530"/>
                      <a:pt x="22504" y="7530"/>
                    </a:cubicBezTo>
                    <a:cubicBezTo>
                      <a:pt x="22450" y="7530"/>
                      <a:pt x="22396" y="7536"/>
                      <a:pt x="22342" y="7547"/>
                    </a:cubicBezTo>
                    <a:cubicBezTo>
                      <a:pt x="22565" y="7124"/>
                      <a:pt x="22459" y="6554"/>
                      <a:pt x="22104" y="6234"/>
                    </a:cubicBezTo>
                    <a:cubicBezTo>
                      <a:pt x="21896" y="6045"/>
                      <a:pt x="21619" y="5940"/>
                      <a:pt x="21345" y="5940"/>
                    </a:cubicBezTo>
                    <a:cubicBezTo>
                      <a:pt x="21154" y="5940"/>
                      <a:pt x="20965" y="5990"/>
                      <a:pt x="20801" y="6099"/>
                    </a:cubicBezTo>
                    <a:cubicBezTo>
                      <a:pt x="20880" y="5916"/>
                      <a:pt x="20931" y="5717"/>
                      <a:pt x="20918" y="5521"/>
                    </a:cubicBezTo>
                    <a:cubicBezTo>
                      <a:pt x="20904" y="5323"/>
                      <a:pt x="20817" y="5127"/>
                      <a:pt x="20658" y="5008"/>
                    </a:cubicBezTo>
                    <a:cubicBezTo>
                      <a:pt x="20566" y="4939"/>
                      <a:pt x="20460" y="4900"/>
                      <a:pt x="20355" y="4900"/>
                    </a:cubicBezTo>
                    <a:cubicBezTo>
                      <a:pt x="20278" y="4900"/>
                      <a:pt x="20201" y="4921"/>
                      <a:pt x="20131" y="4965"/>
                    </a:cubicBezTo>
                    <a:cubicBezTo>
                      <a:pt x="20255" y="4682"/>
                      <a:pt x="20295" y="4356"/>
                      <a:pt x="20216" y="4060"/>
                    </a:cubicBezTo>
                    <a:cubicBezTo>
                      <a:pt x="20136" y="3760"/>
                      <a:pt x="19930" y="3493"/>
                      <a:pt x="19652" y="3361"/>
                    </a:cubicBezTo>
                    <a:cubicBezTo>
                      <a:pt x="19513" y="3295"/>
                      <a:pt x="19356" y="3257"/>
                      <a:pt x="19202" y="3257"/>
                    </a:cubicBezTo>
                    <a:cubicBezTo>
                      <a:pt x="19045" y="3257"/>
                      <a:pt x="18891" y="3297"/>
                      <a:pt x="18765" y="3390"/>
                    </a:cubicBezTo>
                    <a:cubicBezTo>
                      <a:pt x="18765" y="3265"/>
                      <a:pt x="18728" y="3138"/>
                      <a:pt x="18661" y="3032"/>
                    </a:cubicBezTo>
                    <a:cubicBezTo>
                      <a:pt x="18584" y="2907"/>
                      <a:pt x="18442" y="2809"/>
                      <a:pt x="18301" y="2809"/>
                    </a:cubicBezTo>
                    <a:cubicBezTo>
                      <a:pt x="18263" y="2809"/>
                      <a:pt x="18226" y="2816"/>
                      <a:pt x="18190" y="2831"/>
                    </a:cubicBezTo>
                    <a:cubicBezTo>
                      <a:pt x="18094" y="2874"/>
                      <a:pt x="18009" y="2975"/>
                      <a:pt x="17994" y="3078"/>
                    </a:cubicBezTo>
                    <a:lnTo>
                      <a:pt x="17994" y="3078"/>
                    </a:lnTo>
                    <a:cubicBezTo>
                      <a:pt x="17986" y="2664"/>
                      <a:pt x="17725" y="2262"/>
                      <a:pt x="17345" y="2092"/>
                    </a:cubicBezTo>
                    <a:cubicBezTo>
                      <a:pt x="17211" y="2033"/>
                      <a:pt x="17067" y="2004"/>
                      <a:pt x="16924" y="2004"/>
                    </a:cubicBezTo>
                    <a:cubicBezTo>
                      <a:pt x="16644" y="2004"/>
                      <a:pt x="16366" y="2113"/>
                      <a:pt x="16159" y="2315"/>
                    </a:cubicBezTo>
                    <a:cubicBezTo>
                      <a:pt x="16159" y="1687"/>
                      <a:pt x="15928" y="1051"/>
                      <a:pt x="15484" y="604"/>
                    </a:cubicBezTo>
                    <a:cubicBezTo>
                      <a:pt x="15113" y="229"/>
                      <a:pt x="14590" y="1"/>
                      <a:pt x="14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3"/>
              <p:cNvSpPr/>
              <p:nvPr/>
            </p:nvSpPr>
            <p:spPr>
              <a:xfrm>
                <a:off x="1142150" y="2420225"/>
                <a:ext cx="261175" cy="744675"/>
              </a:xfrm>
              <a:custGeom>
                <a:avLst/>
                <a:gdLst/>
                <a:ahLst/>
                <a:cxnLst/>
                <a:rect l="l" t="t" r="r" b="b"/>
                <a:pathLst>
                  <a:path w="10447" h="29787" extrusionOk="0">
                    <a:moveTo>
                      <a:pt x="9229" y="1"/>
                    </a:moveTo>
                    <a:cubicBezTo>
                      <a:pt x="8930" y="830"/>
                      <a:pt x="8562" y="1841"/>
                      <a:pt x="8011" y="2527"/>
                    </a:cubicBezTo>
                    <a:cubicBezTo>
                      <a:pt x="7493" y="3172"/>
                      <a:pt x="6718" y="3667"/>
                      <a:pt x="5899" y="3667"/>
                    </a:cubicBezTo>
                    <a:cubicBezTo>
                      <a:pt x="5847" y="3667"/>
                      <a:pt x="5794" y="3665"/>
                      <a:pt x="5741" y="3661"/>
                    </a:cubicBezTo>
                    <a:cubicBezTo>
                      <a:pt x="4912" y="3597"/>
                      <a:pt x="4195" y="3022"/>
                      <a:pt x="3745" y="2326"/>
                    </a:cubicBezTo>
                    <a:cubicBezTo>
                      <a:pt x="3294" y="1629"/>
                      <a:pt x="3067" y="816"/>
                      <a:pt x="2847" y="14"/>
                    </a:cubicBezTo>
                    <a:cubicBezTo>
                      <a:pt x="2511" y="207"/>
                      <a:pt x="2211" y="411"/>
                      <a:pt x="1872" y="605"/>
                    </a:cubicBezTo>
                    <a:cubicBezTo>
                      <a:pt x="3030" y="1743"/>
                      <a:pt x="3774" y="3094"/>
                      <a:pt x="4235" y="4654"/>
                    </a:cubicBezTo>
                    <a:cubicBezTo>
                      <a:pt x="4592" y="5861"/>
                      <a:pt x="4767" y="7116"/>
                      <a:pt x="4852" y="8377"/>
                    </a:cubicBezTo>
                    <a:cubicBezTo>
                      <a:pt x="4870" y="8668"/>
                      <a:pt x="4883" y="8957"/>
                      <a:pt x="4894" y="9248"/>
                    </a:cubicBezTo>
                    <a:cubicBezTo>
                      <a:pt x="4897" y="9320"/>
                      <a:pt x="4897" y="9394"/>
                      <a:pt x="4899" y="9465"/>
                    </a:cubicBezTo>
                    <a:cubicBezTo>
                      <a:pt x="4910" y="9812"/>
                      <a:pt x="4912" y="10162"/>
                      <a:pt x="4912" y="10508"/>
                    </a:cubicBezTo>
                    <a:cubicBezTo>
                      <a:pt x="4912" y="11544"/>
                      <a:pt x="4865" y="12585"/>
                      <a:pt x="4775" y="13617"/>
                    </a:cubicBezTo>
                    <a:cubicBezTo>
                      <a:pt x="4724" y="14187"/>
                      <a:pt x="4658" y="14756"/>
                      <a:pt x="4581" y="15325"/>
                    </a:cubicBezTo>
                    <a:cubicBezTo>
                      <a:pt x="4486" y="16035"/>
                      <a:pt x="4367" y="16742"/>
                      <a:pt x="4229" y="17447"/>
                    </a:cubicBezTo>
                    <a:cubicBezTo>
                      <a:pt x="4137" y="17923"/>
                      <a:pt x="4031" y="18397"/>
                      <a:pt x="3917" y="18869"/>
                    </a:cubicBezTo>
                    <a:cubicBezTo>
                      <a:pt x="3678" y="19872"/>
                      <a:pt x="3395" y="20865"/>
                      <a:pt x="3067" y="21842"/>
                    </a:cubicBezTo>
                    <a:cubicBezTo>
                      <a:pt x="2900" y="22332"/>
                      <a:pt x="2725" y="22822"/>
                      <a:pt x="2540" y="23304"/>
                    </a:cubicBezTo>
                    <a:cubicBezTo>
                      <a:pt x="1825" y="25168"/>
                      <a:pt x="863" y="26847"/>
                      <a:pt x="0" y="28645"/>
                    </a:cubicBezTo>
                    <a:cubicBezTo>
                      <a:pt x="2892" y="29244"/>
                      <a:pt x="5678" y="29522"/>
                      <a:pt x="8615" y="29787"/>
                    </a:cubicBezTo>
                    <a:cubicBezTo>
                      <a:pt x="7847" y="27671"/>
                      <a:pt x="7285" y="25484"/>
                      <a:pt x="6930" y="23262"/>
                    </a:cubicBezTo>
                    <a:cubicBezTo>
                      <a:pt x="6726" y="22012"/>
                      <a:pt x="6589" y="20754"/>
                      <a:pt x="6515" y="19488"/>
                    </a:cubicBezTo>
                    <a:cubicBezTo>
                      <a:pt x="6491" y="19112"/>
                      <a:pt x="6475" y="18736"/>
                      <a:pt x="6467" y="18363"/>
                    </a:cubicBezTo>
                    <a:cubicBezTo>
                      <a:pt x="6435" y="17304"/>
                      <a:pt x="6448" y="16244"/>
                      <a:pt x="6509" y="15188"/>
                    </a:cubicBezTo>
                    <a:cubicBezTo>
                      <a:pt x="6536" y="14695"/>
                      <a:pt x="6573" y="14205"/>
                      <a:pt x="6620" y="13715"/>
                    </a:cubicBezTo>
                    <a:cubicBezTo>
                      <a:pt x="6734" y="12510"/>
                      <a:pt x="6906" y="11314"/>
                      <a:pt x="7134" y="10125"/>
                    </a:cubicBezTo>
                    <a:cubicBezTo>
                      <a:pt x="7185" y="9868"/>
                      <a:pt x="7235" y="9613"/>
                      <a:pt x="7290" y="9359"/>
                    </a:cubicBezTo>
                    <a:cubicBezTo>
                      <a:pt x="7380" y="8936"/>
                      <a:pt x="7476" y="8514"/>
                      <a:pt x="7582" y="8096"/>
                    </a:cubicBezTo>
                    <a:cubicBezTo>
                      <a:pt x="8217" y="5549"/>
                      <a:pt x="9120" y="3073"/>
                      <a:pt x="10288" y="724"/>
                    </a:cubicBezTo>
                    <a:cubicBezTo>
                      <a:pt x="10341" y="620"/>
                      <a:pt x="10394" y="515"/>
                      <a:pt x="10447" y="411"/>
                    </a:cubicBezTo>
                    <a:lnTo>
                      <a:pt x="10447" y="411"/>
                    </a:lnTo>
                    <a:cubicBezTo>
                      <a:pt x="10355" y="436"/>
                      <a:pt x="10261" y="449"/>
                      <a:pt x="10166" y="449"/>
                    </a:cubicBezTo>
                    <a:cubicBezTo>
                      <a:pt x="10130" y="449"/>
                      <a:pt x="10094" y="447"/>
                      <a:pt x="10058" y="443"/>
                    </a:cubicBezTo>
                    <a:cubicBezTo>
                      <a:pt x="9740" y="411"/>
                      <a:pt x="9438" y="255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3"/>
              <p:cNvSpPr/>
              <p:nvPr/>
            </p:nvSpPr>
            <p:spPr>
              <a:xfrm>
                <a:off x="1188950" y="2420225"/>
                <a:ext cx="2104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377" extrusionOk="0">
                    <a:moveTo>
                      <a:pt x="7357" y="1"/>
                    </a:moveTo>
                    <a:cubicBezTo>
                      <a:pt x="7055" y="830"/>
                      <a:pt x="6690" y="1841"/>
                      <a:pt x="6139" y="2527"/>
                    </a:cubicBezTo>
                    <a:cubicBezTo>
                      <a:pt x="5621" y="3172"/>
                      <a:pt x="4846" y="3667"/>
                      <a:pt x="4027" y="3667"/>
                    </a:cubicBezTo>
                    <a:cubicBezTo>
                      <a:pt x="3975" y="3667"/>
                      <a:pt x="3922" y="3665"/>
                      <a:pt x="3869" y="3661"/>
                    </a:cubicBezTo>
                    <a:cubicBezTo>
                      <a:pt x="3040" y="3597"/>
                      <a:pt x="2323" y="3025"/>
                      <a:pt x="1873" y="2326"/>
                    </a:cubicBezTo>
                    <a:cubicBezTo>
                      <a:pt x="1422" y="1629"/>
                      <a:pt x="1195" y="816"/>
                      <a:pt x="975" y="14"/>
                    </a:cubicBezTo>
                    <a:cubicBezTo>
                      <a:pt x="639" y="207"/>
                      <a:pt x="339" y="411"/>
                      <a:pt x="0" y="605"/>
                    </a:cubicBezTo>
                    <a:cubicBezTo>
                      <a:pt x="1158" y="1743"/>
                      <a:pt x="1902" y="3094"/>
                      <a:pt x="2363" y="4654"/>
                    </a:cubicBezTo>
                    <a:cubicBezTo>
                      <a:pt x="2720" y="5861"/>
                      <a:pt x="2895" y="7116"/>
                      <a:pt x="2980" y="8377"/>
                    </a:cubicBezTo>
                    <a:cubicBezTo>
                      <a:pt x="3292" y="8078"/>
                      <a:pt x="3671" y="7850"/>
                      <a:pt x="4089" y="7754"/>
                    </a:cubicBezTo>
                    <a:cubicBezTo>
                      <a:pt x="4231" y="7722"/>
                      <a:pt x="4376" y="7706"/>
                      <a:pt x="4520" y="7706"/>
                    </a:cubicBezTo>
                    <a:cubicBezTo>
                      <a:pt x="4944" y="7706"/>
                      <a:pt x="5366" y="7842"/>
                      <a:pt x="5710" y="8091"/>
                    </a:cubicBezTo>
                    <a:cubicBezTo>
                      <a:pt x="6345" y="5546"/>
                      <a:pt x="7248" y="3070"/>
                      <a:pt x="8416" y="721"/>
                    </a:cubicBezTo>
                    <a:cubicBezTo>
                      <a:pt x="8345" y="620"/>
                      <a:pt x="8268" y="528"/>
                      <a:pt x="8186" y="443"/>
                    </a:cubicBezTo>
                    <a:cubicBezTo>
                      <a:pt x="7868" y="411"/>
                      <a:pt x="7566" y="258"/>
                      <a:pt x="735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3"/>
              <p:cNvSpPr/>
              <p:nvPr/>
            </p:nvSpPr>
            <p:spPr>
              <a:xfrm>
                <a:off x="1087525" y="2140100"/>
                <a:ext cx="51125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16425" extrusionOk="0">
                    <a:moveTo>
                      <a:pt x="8628" y="1"/>
                    </a:moveTo>
                    <a:cubicBezTo>
                      <a:pt x="7845" y="1"/>
                      <a:pt x="7090" y="447"/>
                      <a:pt x="6838" y="1196"/>
                    </a:cubicBezTo>
                    <a:cubicBezTo>
                      <a:pt x="6804" y="844"/>
                      <a:pt x="6536" y="531"/>
                      <a:pt x="6202" y="412"/>
                    </a:cubicBezTo>
                    <a:cubicBezTo>
                      <a:pt x="6088" y="372"/>
                      <a:pt x="5969" y="353"/>
                      <a:pt x="5849" y="353"/>
                    </a:cubicBezTo>
                    <a:cubicBezTo>
                      <a:pt x="5615" y="353"/>
                      <a:pt x="5379" y="426"/>
                      <a:pt x="5183" y="555"/>
                    </a:cubicBezTo>
                    <a:cubicBezTo>
                      <a:pt x="4884" y="751"/>
                      <a:pt x="4767" y="1064"/>
                      <a:pt x="4672" y="1408"/>
                    </a:cubicBezTo>
                    <a:cubicBezTo>
                      <a:pt x="4592" y="960"/>
                      <a:pt x="4137" y="626"/>
                      <a:pt x="3676" y="626"/>
                    </a:cubicBezTo>
                    <a:cubicBezTo>
                      <a:pt x="3666" y="626"/>
                      <a:pt x="3655" y="626"/>
                      <a:pt x="3644" y="627"/>
                    </a:cubicBezTo>
                    <a:cubicBezTo>
                      <a:pt x="3178" y="645"/>
                      <a:pt x="2752" y="971"/>
                      <a:pt x="2551" y="1395"/>
                    </a:cubicBezTo>
                    <a:cubicBezTo>
                      <a:pt x="2352" y="1818"/>
                      <a:pt x="2315" y="2372"/>
                      <a:pt x="2463" y="2817"/>
                    </a:cubicBezTo>
                    <a:cubicBezTo>
                      <a:pt x="2360" y="2561"/>
                      <a:pt x="2086" y="2427"/>
                      <a:pt x="1808" y="2427"/>
                    </a:cubicBezTo>
                    <a:cubicBezTo>
                      <a:pt x="1686" y="2427"/>
                      <a:pt x="1563" y="2453"/>
                      <a:pt x="1454" y="2507"/>
                    </a:cubicBezTo>
                    <a:cubicBezTo>
                      <a:pt x="1099" y="2684"/>
                      <a:pt x="893" y="3063"/>
                      <a:pt x="795" y="3447"/>
                    </a:cubicBezTo>
                    <a:cubicBezTo>
                      <a:pt x="616" y="4171"/>
                      <a:pt x="799" y="5052"/>
                      <a:pt x="1252" y="5651"/>
                    </a:cubicBezTo>
                    <a:lnTo>
                      <a:pt x="1252" y="5651"/>
                    </a:lnTo>
                    <a:cubicBezTo>
                      <a:pt x="1144" y="5537"/>
                      <a:pt x="983" y="5476"/>
                      <a:pt x="823" y="5476"/>
                    </a:cubicBezTo>
                    <a:cubicBezTo>
                      <a:pt x="739" y="5476"/>
                      <a:pt x="656" y="5493"/>
                      <a:pt x="580" y="5526"/>
                    </a:cubicBezTo>
                    <a:cubicBezTo>
                      <a:pt x="332" y="5637"/>
                      <a:pt x="170" y="5902"/>
                      <a:pt x="143" y="6172"/>
                    </a:cubicBezTo>
                    <a:cubicBezTo>
                      <a:pt x="120" y="6445"/>
                      <a:pt x="220" y="6715"/>
                      <a:pt x="382" y="6934"/>
                    </a:cubicBezTo>
                    <a:cubicBezTo>
                      <a:pt x="543" y="7152"/>
                      <a:pt x="723" y="7387"/>
                      <a:pt x="954" y="7530"/>
                    </a:cubicBezTo>
                    <a:cubicBezTo>
                      <a:pt x="887" y="7508"/>
                      <a:pt x="817" y="7497"/>
                      <a:pt x="746" y="7497"/>
                    </a:cubicBezTo>
                    <a:cubicBezTo>
                      <a:pt x="625" y="7497"/>
                      <a:pt x="503" y="7528"/>
                      <a:pt x="398" y="7589"/>
                    </a:cubicBezTo>
                    <a:cubicBezTo>
                      <a:pt x="234" y="7684"/>
                      <a:pt x="112" y="7853"/>
                      <a:pt x="72" y="8041"/>
                    </a:cubicBezTo>
                    <a:cubicBezTo>
                      <a:pt x="0" y="8370"/>
                      <a:pt x="186" y="8709"/>
                      <a:pt x="445" y="8915"/>
                    </a:cubicBezTo>
                    <a:cubicBezTo>
                      <a:pt x="702" y="9124"/>
                      <a:pt x="938" y="9339"/>
                      <a:pt x="1256" y="9442"/>
                    </a:cubicBezTo>
                    <a:cubicBezTo>
                      <a:pt x="906" y="9643"/>
                      <a:pt x="806" y="10144"/>
                      <a:pt x="975" y="10512"/>
                    </a:cubicBezTo>
                    <a:cubicBezTo>
                      <a:pt x="1144" y="10880"/>
                      <a:pt x="1528" y="11113"/>
                      <a:pt x="1920" y="11198"/>
                    </a:cubicBezTo>
                    <a:cubicBezTo>
                      <a:pt x="2087" y="11232"/>
                      <a:pt x="2223" y="11256"/>
                      <a:pt x="2363" y="11256"/>
                    </a:cubicBezTo>
                    <a:cubicBezTo>
                      <a:pt x="2464" y="11256"/>
                      <a:pt x="2566" y="11244"/>
                      <a:pt x="2683" y="11214"/>
                    </a:cubicBezTo>
                    <a:lnTo>
                      <a:pt x="2683" y="11214"/>
                    </a:lnTo>
                    <a:cubicBezTo>
                      <a:pt x="2482" y="11452"/>
                      <a:pt x="2490" y="11820"/>
                      <a:pt x="2649" y="12088"/>
                    </a:cubicBezTo>
                    <a:cubicBezTo>
                      <a:pt x="2808" y="12355"/>
                      <a:pt x="3086" y="12535"/>
                      <a:pt x="3377" y="12646"/>
                    </a:cubicBezTo>
                    <a:cubicBezTo>
                      <a:pt x="3660" y="12756"/>
                      <a:pt x="3963" y="12811"/>
                      <a:pt x="4266" y="12811"/>
                    </a:cubicBezTo>
                    <a:cubicBezTo>
                      <a:pt x="4577" y="12811"/>
                      <a:pt x="4889" y="12753"/>
                      <a:pt x="5178" y="12636"/>
                    </a:cubicBezTo>
                    <a:lnTo>
                      <a:pt x="5178" y="12636"/>
                    </a:lnTo>
                    <a:cubicBezTo>
                      <a:pt x="4979" y="12840"/>
                      <a:pt x="4322" y="13232"/>
                      <a:pt x="4312" y="13875"/>
                    </a:cubicBezTo>
                    <a:cubicBezTo>
                      <a:pt x="4309" y="14219"/>
                      <a:pt x="4576" y="14625"/>
                      <a:pt x="4897" y="14754"/>
                    </a:cubicBezTo>
                    <a:cubicBezTo>
                      <a:pt x="5028" y="14807"/>
                      <a:pt x="5165" y="14831"/>
                      <a:pt x="5304" y="14831"/>
                    </a:cubicBezTo>
                    <a:cubicBezTo>
                      <a:pt x="5519" y="14831"/>
                      <a:pt x="5736" y="14773"/>
                      <a:pt x="5930" y="14675"/>
                    </a:cubicBezTo>
                    <a:cubicBezTo>
                      <a:pt x="6210" y="14532"/>
                      <a:pt x="6443" y="14341"/>
                      <a:pt x="6639" y="14092"/>
                    </a:cubicBezTo>
                    <a:lnTo>
                      <a:pt x="6639" y="14092"/>
                    </a:lnTo>
                    <a:cubicBezTo>
                      <a:pt x="6634" y="14113"/>
                      <a:pt x="6634" y="14132"/>
                      <a:pt x="6634" y="14153"/>
                    </a:cubicBezTo>
                    <a:cubicBezTo>
                      <a:pt x="6629" y="14499"/>
                      <a:pt x="6926" y="14766"/>
                      <a:pt x="7263" y="14766"/>
                    </a:cubicBezTo>
                    <a:cubicBezTo>
                      <a:pt x="7287" y="14766"/>
                      <a:pt x="7311" y="14765"/>
                      <a:pt x="7336" y="14762"/>
                    </a:cubicBezTo>
                    <a:cubicBezTo>
                      <a:pt x="7518" y="14741"/>
                      <a:pt x="7699" y="14717"/>
                      <a:pt x="7889" y="14701"/>
                    </a:cubicBezTo>
                    <a:lnTo>
                      <a:pt x="7889" y="14701"/>
                    </a:lnTo>
                    <a:cubicBezTo>
                      <a:pt x="7857" y="14993"/>
                      <a:pt x="8075" y="15265"/>
                      <a:pt x="8337" y="15390"/>
                    </a:cubicBezTo>
                    <a:cubicBezTo>
                      <a:pt x="8602" y="15517"/>
                      <a:pt x="8885" y="15620"/>
                      <a:pt x="9176" y="15633"/>
                    </a:cubicBezTo>
                    <a:cubicBezTo>
                      <a:pt x="9213" y="15919"/>
                      <a:pt x="9446" y="16158"/>
                      <a:pt x="9716" y="16261"/>
                    </a:cubicBezTo>
                    <a:cubicBezTo>
                      <a:pt x="9840" y="16307"/>
                      <a:pt x="9970" y="16327"/>
                      <a:pt x="10101" y="16327"/>
                    </a:cubicBezTo>
                    <a:cubicBezTo>
                      <a:pt x="10260" y="16327"/>
                      <a:pt x="10421" y="16297"/>
                      <a:pt x="10572" y="16248"/>
                    </a:cubicBezTo>
                    <a:cubicBezTo>
                      <a:pt x="10850" y="16163"/>
                      <a:pt x="11146" y="16033"/>
                      <a:pt x="11398" y="15888"/>
                    </a:cubicBezTo>
                    <a:cubicBezTo>
                      <a:pt x="11451" y="16078"/>
                      <a:pt x="11634" y="16221"/>
                      <a:pt x="11830" y="16261"/>
                    </a:cubicBezTo>
                    <a:cubicBezTo>
                      <a:pt x="11875" y="16270"/>
                      <a:pt x="11922" y="16275"/>
                      <a:pt x="11969" y="16275"/>
                    </a:cubicBezTo>
                    <a:cubicBezTo>
                      <a:pt x="12121" y="16275"/>
                      <a:pt x="12275" y="16230"/>
                      <a:pt x="12412" y="16163"/>
                    </a:cubicBezTo>
                    <a:cubicBezTo>
                      <a:pt x="12590" y="16073"/>
                      <a:pt x="12804" y="15991"/>
                      <a:pt x="12960" y="15861"/>
                    </a:cubicBezTo>
                    <a:lnTo>
                      <a:pt x="12960" y="15861"/>
                    </a:lnTo>
                    <a:cubicBezTo>
                      <a:pt x="12915" y="16044"/>
                      <a:pt x="13040" y="16243"/>
                      <a:pt x="13215" y="16311"/>
                    </a:cubicBezTo>
                    <a:cubicBezTo>
                      <a:pt x="13281" y="16338"/>
                      <a:pt x="13350" y="16350"/>
                      <a:pt x="13420" y="16350"/>
                    </a:cubicBezTo>
                    <a:cubicBezTo>
                      <a:pt x="13537" y="16350"/>
                      <a:pt x="13656" y="16316"/>
                      <a:pt x="13763" y="16261"/>
                    </a:cubicBezTo>
                    <a:cubicBezTo>
                      <a:pt x="13930" y="16176"/>
                      <a:pt x="14073" y="16137"/>
                      <a:pt x="14213" y="16007"/>
                    </a:cubicBezTo>
                    <a:cubicBezTo>
                      <a:pt x="14258" y="16232"/>
                      <a:pt x="14483" y="16380"/>
                      <a:pt x="14708" y="16417"/>
                    </a:cubicBezTo>
                    <a:cubicBezTo>
                      <a:pt x="14732" y="16420"/>
                      <a:pt x="14756" y="16423"/>
                      <a:pt x="14774" y="16423"/>
                    </a:cubicBezTo>
                    <a:cubicBezTo>
                      <a:pt x="14794" y="16424"/>
                      <a:pt x="14815" y="16425"/>
                      <a:pt x="14835" y="16425"/>
                    </a:cubicBezTo>
                    <a:cubicBezTo>
                      <a:pt x="15143" y="16425"/>
                      <a:pt x="15428" y="16255"/>
                      <a:pt x="15593" y="15991"/>
                    </a:cubicBezTo>
                    <a:cubicBezTo>
                      <a:pt x="15675" y="15861"/>
                      <a:pt x="15754" y="15731"/>
                      <a:pt x="15842" y="15586"/>
                    </a:cubicBezTo>
                    <a:cubicBezTo>
                      <a:pt x="15847" y="15721"/>
                      <a:pt x="15934" y="15845"/>
                      <a:pt x="16048" y="15917"/>
                    </a:cubicBezTo>
                    <a:cubicBezTo>
                      <a:pt x="16165" y="15991"/>
                      <a:pt x="16305" y="16012"/>
                      <a:pt x="16440" y="16012"/>
                    </a:cubicBezTo>
                    <a:cubicBezTo>
                      <a:pt x="16721" y="16009"/>
                      <a:pt x="16999" y="15890"/>
                      <a:pt x="17197" y="15689"/>
                    </a:cubicBezTo>
                    <a:cubicBezTo>
                      <a:pt x="17396" y="15490"/>
                      <a:pt x="17499" y="15265"/>
                      <a:pt x="17505" y="14979"/>
                    </a:cubicBezTo>
                    <a:cubicBezTo>
                      <a:pt x="17620" y="15136"/>
                      <a:pt x="17816" y="15223"/>
                      <a:pt x="18010" y="15223"/>
                    </a:cubicBezTo>
                    <a:cubicBezTo>
                      <a:pt x="18104" y="15223"/>
                      <a:pt x="18197" y="15203"/>
                      <a:pt x="18280" y="15159"/>
                    </a:cubicBezTo>
                    <a:cubicBezTo>
                      <a:pt x="18680" y="14966"/>
                      <a:pt x="18654" y="14595"/>
                      <a:pt x="18617" y="14444"/>
                    </a:cubicBezTo>
                    <a:lnTo>
                      <a:pt x="18617" y="14444"/>
                    </a:lnTo>
                    <a:cubicBezTo>
                      <a:pt x="18717" y="14505"/>
                      <a:pt x="18833" y="14533"/>
                      <a:pt x="18950" y="14533"/>
                    </a:cubicBezTo>
                    <a:cubicBezTo>
                      <a:pt x="19063" y="14533"/>
                      <a:pt x="19177" y="14507"/>
                      <a:pt x="19279" y="14460"/>
                    </a:cubicBezTo>
                    <a:cubicBezTo>
                      <a:pt x="19488" y="14365"/>
                      <a:pt x="19655" y="14190"/>
                      <a:pt x="19769" y="13992"/>
                    </a:cubicBezTo>
                    <a:cubicBezTo>
                      <a:pt x="20071" y="13478"/>
                      <a:pt x="20150" y="12739"/>
                      <a:pt x="19816" y="12247"/>
                    </a:cubicBezTo>
                    <a:cubicBezTo>
                      <a:pt x="20147" y="12164"/>
                      <a:pt x="20346" y="11794"/>
                      <a:pt x="20319" y="11452"/>
                    </a:cubicBezTo>
                    <a:cubicBezTo>
                      <a:pt x="20293" y="11113"/>
                      <a:pt x="20105" y="10856"/>
                      <a:pt x="19859" y="10618"/>
                    </a:cubicBezTo>
                    <a:cubicBezTo>
                      <a:pt x="20237" y="10435"/>
                      <a:pt x="20449" y="9972"/>
                      <a:pt x="20346" y="9564"/>
                    </a:cubicBezTo>
                    <a:cubicBezTo>
                      <a:pt x="20243" y="9175"/>
                      <a:pt x="19897" y="8861"/>
                      <a:pt x="19540" y="8675"/>
                    </a:cubicBezTo>
                    <a:lnTo>
                      <a:pt x="19540" y="8675"/>
                    </a:lnTo>
                    <a:cubicBezTo>
                      <a:pt x="19543" y="8677"/>
                      <a:pt x="19547" y="8677"/>
                      <a:pt x="19550" y="8677"/>
                    </a:cubicBezTo>
                    <a:cubicBezTo>
                      <a:pt x="19620" y="8677"/>
                      <a:pt x="19797" y="8436"/>
                      <a:pt x="19819" y="8396"/>
                    </a:cubicBezTo>
                    <a:cubicBezTo>
                      <a:pt x="19988" y="8118"/>
                      <a:pt x="19986" y="7763"/>
                      <a:pt x="19793" y="7493"/>
                    </a:cubicBezTo>
                    <a:cubicBezTo>
                      <a:pt x="19702" y="7366"/>
                      <a:pt x="19557" y="7281"/>
                      <a:pt x="19406" y="7255"/>
                    </a:cubicBezTo>
                    <a:cubicBezTo>
                      <a:pt x="19392" y="7253"/>
                      <a:pt x="19377" y="7252"/>
                      <a:pt x="19361" y="7252"/>
                    </a:cubicBezTo>
                    <a:cubicBezTo>
                      <a:pt x="19346" y="7252"/>
                      <a:pt x="19331" y="7252"/>
                      <a:pt x="19316" y="7252"/>
                    </a:cubicBezTo>
                    <a:cubicBezTo>
                      <a:pt x="19274" y="7252"/>
                      <a:pt x="19235" y="7249"/>
                      <a:pt x="19218" y="7218"/>
                    </a:cubicBezTo>
                    <a:cubicBezTo>
                      <a:pt x="19191" y="7175"/>
                      <a:pt x="19213" y="7085"/>
                      <a:pt x="19205" y="7035"/>
                    </a:cubicBezTo>
                    <a:cubicBezTo>
                      <a:pt x="19160" y="6874"/>
                      <a:pt x="19067" y="6725"/>
                      <a:pt x="18940" y="6619"/>
                    </a:cubicBezTo>
                    <a:cubicBezTo>
                      <a:pt x="18804" y="6510"/>
                      <a:pt x="18606" y="6454"/>
                      <a:pt x="18418" y="6454"/>
                    </a:cubicBezTo>
                    <a:cubicBezTo>
                      <a:pt x="18332" y="6454"/>
                      <a:pt x="18247" y="6465"/>
                      <a:pt x="18172" y="6490"/>
                    </a:cubicBezTo>
                    <a:cubicBezTo>
                      <a:pt x="18476" y="6156"/>
                      <a:pt x="18506" y="5618"/>
                      <a:pt x="18280" y="5221"/>
                    </a:cubicBezTo>
                    <a:cubicBezTo>
                      <a:pt x="18058" y="4829"/>
                      <a:pt x="17618" y="4580"/>
                      <a:pt x="17168" y="4530"/>
                    </a:cubicBezTo>
                    <a:cubicBezTo>
                      <a:pt x="17082" y="4520"/>
                      <a:pt x="16996" y="4515"/>
                      <a:pt x="16909" y="4515"/>
                    </a:cubicBezTo>
                    <a:cubicBezTo>
                      <a:pt x="16541" y="4515"/>
                      <a:pt x="16172" y="4603"/>
                      <a:pt x="15857" y="4789"/>
                    </a:cubicBezTo>
                    <a:cubicBezTo>
                      <a:pt x="16244" y="4451"/>
                      <a:pt x="16284" y="3815"/>
                      <a:pt x="16006" y="3381"/>
                    </a:cubicBezTo>
                    <a:cubicBezTo>
                      <a:pt x="15728" y="2949"/>
                      <a:pt x="15198" y="2719"/>
                      <a:pt x="14684" y="2719"/>
                    </a:cubicBezTo>
                    <a:cubicBezTo>
                      <a:pt x="14173" y="2719"/>
                      <a:pt x="13712" y="2931"/>
                      <a:pt x="13281" y="3214"/>
                    </a:cubicBezTo>
                    <a:cubicBezTo>
                      <a:pt x="13464" y="2764"/>
                      <a:pt x="13355" y="2221"/>
                      <a:pt x="13037" y="1853"/>
                    </a:cubicBezTo>
                    <a:cubicBezTo>
                      <a:pt x="12741" y="1510"/>
                      <a:pt x="12286" y="1325"/>
                      <a:pt x="11836" y="1325"/>
                    </a:cubicBezTo>
                    <a:cubicBezTo>
                      <a:pt x="11803" y="1325"/>
                      <a:pt x="11770" y="1326"/>
                      <a:pt x="11737" y="1328"/>
                    </a:cubicBezTo>
                    <a:cubicBezTo>
                      <a:pt x="11252" y="1360"/>
                      <a:pt x="10903" y="1548"/>
                      <a:pt x="10566" y="1898"/>
                    </a:cubicBezTo>
                    <a:cubicBezTo>
                      <a:pt x="10559" y="1003"/>
                      <a:pt x="9833" y="169"/>
                      <a:pt x="8946" y="26"/>
                    </a:cubicBezTo>
                    <a:cubicBezTo>
                      <a:pt x="8840" y="9"/>
                      <a:pt x="8734" y="1"/>
                      <a:pt x="8628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3"/>
              <p:cNvSpPr/>
              <p:nvPr/>
            </p:nvSpPr>
            <p:spPr>
              <a:xfrm>
                <a:off x="1142150" y="2966200"/>
                <a:ext cx="2153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46" extrusionOk="0">
                    <a:moveTo>
                      <a:pt x="3067" y="1"/>
                    </a:moveTo>
                    <a:cubicBezTo>
                      <a:pt x="2900" y="491"/>
                      <a:pt x="2725" y="981"/>
                      <a:pt x="2540" y="1462"/>
                    </a:cubicBezTo>
                    <a:cubicBezTo>
                      <a:pt x="1825" y="3327"/>
                      <a:pt x="863" y="5006"/>
                      <a:pt x="0" y="6801"/>
                    </a:cubicBezTo>
                    <a:cubicBezTo>
                      <a:pt x="2892" y="7402"/>
                      <a:pt x="5678" y="7680"/>
                      <a:pt x="8615" y="7945"/>
                    </a:cubicBezTo>
                    <a:cubicBezTo>
                      <a:pt x="7847" y="5827"/>
                      <a:pt x="7285" y="3637"/>
                      <a:pt x="6933" y="1423"/>
                    </a:cubicBezTo>
                    <a:cubicBezTo>
                      <a:pt x="6906" y="1492"/>
                      <a:pt x="6877" y="1558"/>
                      <a:pt x="6846" y="1624"/>
                    </a:cubicBezTo>
                    <a:cubicBezTo>
                      <a:pt x="6647" y="2066"/>
                      <a:pt x="6401" y="2495"/>
                      <a:pt x="6035" y="2813"/>
                    </a:cubicBezTo>
                    <a:cubicBezTo>
                      <a:pt x="5737" y="3075"/>
                      <a:pt x="5345" y="3248"/>
                      <a:pt x="4951" y="3248"/>
                    </a:cubicBezTo>
                    <a:cubicBezTo>
                      <a:pt x="4866" y="3248"/>
                      <a:pt x="4782" y="3240"/>
                      <a:pt x="4698" y="3223"/>
                    </a:cubicBezTo>
                    <a:cubicBezTo>
                      <a:pt x="4264" y="3133"/>
                      <a:pt x="3901" y="2813"/>
                      <a:pt x="3673" y="2432"/>
                    </a:cubicBezTo>
                    <a:cubicBezTo>
                      <a:pt x="3440" y="2048"/>
                      <a:pt x="3329" y="1611"/>
                      <a:pt x="3241" y="1174"/>
                    </a:cubicBezTo>
                    <a:cubicBezTo>
                      <a:pt x="3162" y="787"/>
                      <a:pt x="3106" y="393"/>
                      <a:pt x="306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3"/>
              <p:cNvSpPr/>
              <p:nvPr/>
            </p:nvSpPr>
            <p:spPr>
              <a:xfrm>
                <a:off x="1264475" y="2649100"/>
                <a:ext cx="598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349" extrusionOk="0">
                    <a:moveTo>
                      <a:pt x="885" y="1"/>
                    </a:moveTo>
                    <a:cubicBezTo>
                      <a:pt x="591" y="1"/>
                      <a:pt x="296" y="27"/>
                      <a:pt x="1" y="88"/>
                    </a:cubicBezTo>
                    <a:cubicBezTo>
                      <a:pt x="4" y="162"/>
                      <a:pt x="4" y="233"/>
                      <a:pt x="6" y="307"/>
                    </a:cubicBezTo>
                    <a:cubicBezTo>
                      <a:pt x="17" y="654"/>
                      <a:pt x="19" y="1001"/>
                      <a:pt x="19" y="1348"/>
                    </a:cubicBezTo>
                    <a:cubicBezTo>
                      <a:pt x="536" y="1115"/>
                      <a:pt x="1095" y="977"/>
                      <a:pt x="1661" y="951"/>
                    </a:cubicBezTo>
                    <a:cubicBezTo>
                      <a:pt x="1720" y="949"/>
                      <a:pt x="1778" y="949"/>
                      <a:pt x="1836" y="949"/>
                    </a:cubicBezTo>
                    <a:cubicBezTo>
                      <a:pt x="1970" y="949"/>
                      <a:pt x="2104" y="953"/>
                      <a:pt x="2239" y="964"/>
                    </a:cubicBezTo>
                    <a:cubicBezTo>
                      <a:pt x="2286" y="710"/>
                      <a:pt x="2337" y="456"/>
                      <a:pt x="2392" y="202"/>
                    </a:cubicBezTo>
                    <a:cubicBezTo>
                      <a:pt x="1893" y="79"/>
                      <a:pt x="1390" y="1"/>
                      <a:pt x="885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3"/>
              <p:cNvSpPr/>
              <p:nvPr/>
            </p:nvSpPr>
            <p:spPr>
              <a:xfrm>
                <a:off x="1240000" y="2856175"/>
                <a:ext cx="65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048" extrusionOk="0">
                    <a:moveTo>
                      <a:pt x="310" y="1"/>
                    </a:moveTo>
                    <a:cubicBezTo>
                      <a:pt x="217" y="477"/>
                      <a:pt x="111" y="951"/>
                      <a:pt x="0" y="1425"/>
                    </a:cubicBezTo>
                    <a:cubicBezTo>
                      <a:pt x="211" y="1384"/>
                      <a:pt x="426" y="1363"/>
                      <a:pt x="642" y="1363"/>
                    </a:cubicBezTo>
                    <a:cubicBezTo>
                      <a:pt x="976" y="1363"/>
                      <a:pt x="1310" y="1413"/>
                      <a:pt x="1629" y="1518"/>
                    </a:cubicBezTo>
                    <a:cubicBezTo>
                      <a:pt x="1981" y="1637"/>
                      <a:pt x="2309" y="1815"/>
                      <a:pt x="2601" y="2048"/>
                    </a:cubicBezTo>
                    <a:cubicBezTo>
                      <a:pt x="2582" y="1674"/>
                      <a:pt x="2566" y="1296"/>
                      <a:pt x="2548" y="917"/>
                    </a:cubicBezTo>
                    <a:cubicBezTo>
                      <a:pt x="1912" y="408"/>
                      <a:pt x="1120" y="91"/>
                      <a:pt x="310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3"/>
              <p:cNvSpPr/>
              <p:nvPr/>
            </p:nvSpPr>
            <p:spPr>
              <a:xfrm>
                <a:off x="1256675" y="2758625"/>
                <a:ext cx="509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85" extrusionOk="0">
                    <a:moveTo>
                      <a:pt x="920" y="0"/>
                    </a:moveTo>
                    <a:cubicBezTo>
                      <a:pt x="883" y="0"/>
                      <a:pt x="845" y="1"/>
                      <a:pt x="808" y="2"/>
                    </a:cubicBezTo>
                    <a:cubicBezTo>
                      <a:pt x="602" y="7"/>
                      <a:pt x="395" y="34"/>
                      <a:pt x="194" y="76"/>
                    </a:cubicBezTo>
                    <a:cubicBezTo>
                      <a:pt x="143" y="645"/>
                      <a:pt x="77" y="1215"/>
                      <a:pt x="0" y="1784"/>
                    </a:cubicBezTo>
                    <a:cubicBezTo>
                      <a:pt x="72" y="1755"/>
                      <a:pt x="143" y="1731"/>
                      <a:pt x="212" y="1710"/>
                    </a:cubicBezTo>
                    <a:cubicBezTo>
                      <a:pt x="525" y="1613"/>
                      <a:pt x="852" y="1564"/>
                      <a:pt x="1180" y="1564"/>
                    </a:cubicBezTo>
                    <a:cubicBezTo>
                      <a:pt x="1431" y="1564"/>
                      <a:pt x="1682" y="1593"/>
                      <a:pt x="1928" y="1649"/>
                    </a:cubicBezTo>
                    <a:cubicBezTo>
                      <a:pt x="1955" y="1159"/>
                      <a:pt x="1992" y="667"/>
                      <a:pt x="2037" y="177"/>
                    </a:cubicBezTo>
                    <a:cubicBezTo>
                      <a:pt x="1678" y="61"/>
                      <a:pt x="1299" y="0"/>
                      <a:pt x="920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90" name="Google Shape;90;p3"/>
            <p:cNvSpPr/>
            <p:nvPr/>
          </p:nvSpPr>
          <p:spPr>
            <a:xfrm>
              <a:off x="333725" y="2599741"/>
              <a:ext cx="259354" cy="180800"/>
            </a:xfrm>
            <a:custGeom>
              <a:avLst/>
              <a:gdLst/>
              <a:ahLst/>
              <a:cxnLst/>
              <a:rect l="l" t="t" r="r" b="b"/>
              <a:pathLst>
                <a:path w="3741" h="2608" extrusionOk="0">
                  <a:moveTo>
                    <a:pt x="2437" y="0"/>
                  </a:moveTo>
                  <a:cubicBezTo>
                    <a:pt x="2332" y="0"/>
                    <a:pt x="2227" y="8"/>
                    <a:pt x="2125" y="21"/>
                  </a:cubicBezTo>
                  <a:cubicBezTo>
                    <a:pt x="1582" y="95"/>
                    <a:pt x="1052" y="328"/>
                    <a:pt x="679" y="725"/>
                  </a:cubicBezTo>
                  <a:cubicBezTo>
                    <a:pt x="305" y="1127"/>
                    <a:pt x="1" y="1631"/>
                    <a:pt x="131" y="2163"/>
                  </a:cubicBezTo>
                  <a:cubicBezTo>
                    <a:pt x="191" y="2414"/>
                    <a:pt x="439" y="2608"/>
                    <a:pt x="698" y="2608"/>
                  </a:cubicBezTo>
                  <a:cubicBezTo>
                    <a:pt x="701" y="2608"/>
                    <a:pt x="704" y="2608"/>
                    <a:pt x="708" y="2608"/>
                  </a:cubicBezTo>
                  <a:cubicBezTo>
                    <a:pt x="970" y="2600"/>
                    <a:pt x="1214" y="2391"/>
                    <a:pt x="1261" y="2134"/>
                  </a:cubicBezTo>
                  <a:cubicBezTo>
                    <a:pt x="1410" y="2434"/>
                    <a:pt x="1769" y="2598"/>
                    <a:pt x="2114" y="2598"/>
                  </a:cubicBezTo>
                  <a:cubicBezTo>
                    <a:pt x="2194" y="2598"/>
                    <a:pt x="2274" y="2589"/>
                    <a:pt x="2350" y="2571"/>
                  </a:cubicBezTo>
                  <a:cubicBezTo>
                    <a:pt x="2755" y="2473"/>
                    <a:pt x="3065" y="2081"/>
                    <a:pt x="3062" y="1665"/>
                  </a:cubicBezTo>
                  <a:cubicBezTo>
                    <a:pt x="3420" y="1665"/>
                    <a:pt x="3740" y="1374"/>
                    <a:pt x="3740" y="1016"/>
                  </a:cubicBezTo>
                  <a:cubicBezTo>
                    <a:pt x="3740" y="659"/>
                    <a:pt x="3494" y="328"/>
                    <a:pt x="3176" y="164"/>
                  </a:cubicBezTo>
                  <a:cubicBezTo>
                    <a:pt x="2950" y="45"/>
                    <a:pt x="2694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794729" y="2597731"/>
              <a:ext cx="265316" cy="222048"/>
            </a:xfrm>
            <a:custGeom>
              <a:avLst/>
              <a:gdLst/>
              <a:ahLst/>
              <a:cxnLst/>
              <a:rect l="l" t="t" r="r" b="b"/>
              <a:pathLst>
                <a:path w="3827" h="3203" extrusionOk="0">
                  <a:moveTo>
                    <a:pt x="1502" y="0"/>
                  </a:moveTo>
                  <a:cubicBezTo>
                    <a:pt x="1262" y="0"/>
                    <a:pt x="1025" y="43"/>
                    <a:pt x="805" y="140"/>
                  </a:cubicBezTo>
                  <a:cubicBezTo>
                    <a:pt x="363" y="330"/>
                    <a:pt x="19" y="762"/>
                    <a:pt x="11" y="1241"/>
                  </a:cubicBezTo>
                  <a:cubicBezTo>
                    <a:pt x="0" y="1718"/>
                    <a:pt x="453" y="2118"/>
                    <a:pt x="932" y="2128"/>
                  </a:cubicBezTo>
                  <a:cubicBezTo>
                    <a:pt x="872" y="2330"/>
                    <a:pt x="938" y="2563"/>
                    <a:pt x="1073" y="2721"/>
                  </a:cubicBezTo>
                  <a:cubicBezTo>
                    <a:pt x="1208" y="2880"/>
                    <a:pt x="1412" y="2976"/>
                    <a:pt x="1618" y="3015"/>
                  </a:cubicBezTo>
                  <a:cubicBezTo>
                    <a:pt x="1705" y="3031"/>
                    <a:pt x="1792" y="3037"/>
                    <a:pt x="1880" y="3037"/>
                  </a:cubicBezTo>
                  <a:cubicBezTo>
                    <a:pt x="2004" y="3037"/>
                    <a:pt x="2128" y="3024"/>
                    <a:pt x="2251" y="3002"/>
                  </a:cubicBezTo>
                  <a:cubicBezTo>
                    <a:pt x="2331" y="2989"/>
                    <a:pt x="2413" y="2973"/>
                    <a:pt x="2482" y="2931"/>
                  </a:cubicBezTo>
                  <a:cubicBezTo>
                    <a:pt x="2544" y="2894"/>
                    <a:pt x="2636" y="2855"/>
                    <a:pt x="2664" y="2791"/>
                  </a:cubicBezTo>
                  <a:lnTo>
                    <a:pt x="2664" y="2791"/>
                  </a:lnTo>
                  <a:cubicBezTo>
                    <a:pt x="2628" y="2966"/>
                    <a:pt x="2751" y="3158"/>
                    <a:pt x="2926" y="3195"/>
                  </a:cubicBezTo>
                  <a:cubicBezTo>
                    <a:pt x="2949" y="3200"/>
                    <a:pt x="2972" y="3202"/>
                    <a:pt x="2995" y="3202"/>
                  </a:cubicBezTo>
                  <a:cubicBezTo>
                    <a:pt x="3121" y="3202"/>
                    <a:pt x="3247" y="3139"/>
                    <a:pt x="3348" y="3060"/>
                  </a:cubicBezTo>
                  <a:cubicBezTo>
                    <a:pt x="3671" y="2801"/>
                    <a:pt x="3827" y="2351"/>
                    <a:pt x="3734" y="1948"/>
                  </a:cubicBezTo>
                  <a:cubicBezTo>
                    <a:pt x="3533" y="1077"/>
                    <a:pt x="3056" y="375"/>
                    <a:pt x="2209" y="113"/>
                  </a:cubicBezTo>
                  <a:cubicBezTo>
                    <a:pt x="1981" y="42"/>
                    <a:pt x="174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2" name="Google Shape;92;p3"/>
          <p:cNvGrpSpPr/>
          <p:nvPr/>
        </p:nvGrpSpPr>
        <p:grpSpPr>
          <a:xfrm>
            <a:off x="7425797" y="3608496"/>
            <a:ext cx="1266755" cy="1012787"/>
            <a:chOff x="2340025" y="2852225"/>
            <a:chExt cx="379700" cy="303575"/>
          </a:xfrm>
        </p:grpSpPr>
        <p:sp>
          <p:nvSpPr>
            <p:cNvPr id="93" name="Google Shape;93;p3"/>
            <p:cNvSpPr/>
            <p:nvPr/>
          </p:nvSpPr>
          <p:spPr>
            <a:xfrm>
              <a:off x="2340025" y="2852225"/>
              <a:ext cx="379700" cy="303575"/>
            </a:xfrm>
            <a:custGeom>
              <a:avLst/>
              <a:gdLst/>
              <a:ahLst/>
              <a:cxnLst/>
              <a:rect l="l" t="t" r="r" b="b"/>
              <a:pathLst>
                <a:path w="15188" h="12143" extrusionOk="0">
                  <a:moveTo>
                    <a:pt x="8045" y="0"/>
                  </a:moveTo>
                  <a:cubicBezTo>
                    <a:pt x="7853" y="0"/>
                    <a:pt x="7660" y="41"/>
                    <a:pt x="7486" y="124"/>
                  </a:cubicBezTo>
                  <a:cubicBezTo>
                    <a:pt x="7055" y="328"/>
                    <a:pt x="6808" y="834"/>
                    <a:pt x="6790" y="1311"/>
                  </a:cubicBezTo>
                  <a:cubicBezTo>
                    <a:pt x="6622" y="1054"/>
                    <a:pt x="6314" y="919"/>
                    <a:pt x="6006" y="919"/>
                  </a:cubicBezTo>
                  <a:cubicBezTo>
                    <a:pt x="5877" y="919"/>
                    <a:pt x="5749" y="943"/>
                    <a:pt x="5630" y="990"/>
                  </a:cubicBezTo>
                  <a:cubicBezTo>
                    <a:pt x="5230" y="1152"/>
                    <a:pt x="4949" y="1549"/>
                    <a:pt x="4857" y="1973"/>
                  </a:cubicBezTo>
                  <a:cubicBezTo>
                    <a:pt x="4764" y="2396"/>
                    <a:pt x="4825" y="2804"/>
                    <a:pt x="4971" y="3212"/>
                  </a:cubicBezTo>
                  <a:cubicBezTo>
                    <a:pt x="4745" y="3010"/>
                    <a:pt x="4440" y="2907"/>
                    <a:pt x="4136" y="2907"/>
                  </a:cubicBezTo>
                  <a:cubicBezTo>
                    <a:pt x="3880" y="2907"/>
                    <a:pt x="3626" y="2980"/>
                    <a:pt x="3419" y="3130"/>
                  </a:cubicBezTo>
                  <a:cubicBezTo>
                    <a:pt x="2963" y="3453"/>
                    <a:pt x="2746" y="4125"/>
                    <a:pt x="2966" y="4642"/>
                  </a:cubicBezTo>
                  <a:cubicBezTo>
                    <a:pt x="2821" y="4506"/>
                    <a:pt x="2623" y="4439"/>
                    <a:pt x="2426" y="4439"/>
                  </a:cubicBezTo>
                  <a:cubicBezTo>
                    <a:pt x="2200" y="4439"/>
                    <a:pt x="1973" y="4527"/>
                    <a:pt x="1825" y="4700"/>
                  </a:cubicBezTo>
                  <a:cubicBezTo>
                    <a:pt x="1549" y="5026"/>
                    <a:pt x="1719" y="5770"/>
                    <a:pt x="2055" y="6032"/>
                  </a:cubicBezTo>
                  <a:cubicBezTo>
                    <a:pt x="1957" y="6002"/>
                    <a:pt x="1855" y="5988"/>
                    <a:pt x="1754" y="5988"/>
                  </a:cubicBezTo>
                  <a:cubicBezTo>
                    <a:pt x="1339" y="5988"/>
                    <a:pt x="923" y="6225"/>
                    <a:pt x="699" y="6580"/>
                  </a:cubicBezTo>
                  <a:cubicBezTo>
                    <a:pt x="421" y="7028"/>
                    <a:pt x="424" y="7613"/>
                    <a:pt x="646" y="8090"/>
                  </a:cubicBezTo>
                  <a:cubicBezTo>
                    <a:pt x="866" y="8566"/>
                    <a:pt x="1441" y="9014"/>
                    <a:pt x="1912" y="9239"/>
                  </a:cubicBezTo>
                  <a:cubicBezTo>
                    <a:pt x="1740" y="9190"/>
                    <a:pt x="1559" y="9162"/>
                    <a:pt x="1380" y="9162"/>
                  </a:cubicBezTo>
                  <a:cubicBezTo>
                    <a:pt x="1241" y="9162"/>
                    <a:pt x="1101" y="9179"/>
                    <a:pt x="967" y="9215"/>
                  </a:cubicBezTo>
                  <a:cubicBezTo>
                    <a:pt x="660" y="9302"/>
                    <a:pt x="374" y="9496"/>
                    <a:pt x="217" y="9779"/>
                  </a:cubicBezTo>
                  <a:cubicBezTo>
                    <a:pt x="0" y="10171"/>
                    <a:pt x="64" y="10674"/>
                    <a:pt x="268" y="11077"/>
                  </a:cubicBezTo>
                  <a:cubicBezTo>
                    <a:pt x="474" y="11477"/>
                    <a:pt x="800" y="11797"/>
                    <a:pt x="1126" y="12112"/>
                  </a:cubicBezTo>
                  <a:cubicBezTo>
                    <a:pt x="1433" y="12125"/>
                    <a:pt x="1740" y="12136"/>
                    <a:pt x="2052" y="12139"/>
                  </a:cubicBezTo>
                  <a:cubicBezTo>
                    <a:pt x="2249" y="12141"/>
                    <a:pt x="2446" y="12143"/>
                    <a:pt x="2644" y="12143"/>
                  </a:cubicBezTo>
                  <a:cubicBezTo>
                    <a:pt x="6239" y="12143"/>
                    <a:pt x="9901" y="11675"/>
                    <a:pt x="13455" y="11188"/>
                  </a:cubicBezTo>
                  <a:cubicBezTo>
                    <a:pt x="13704" y="11156"/>
                    <a:pt x="13948" y="11122"/>
                    <a:pt x="14194" y="11090"/>
                  </a:cubicBezTo>
                  <a:cubicBezTo>
                    <a:pt x="14589" y="11034"/>
                    <a:pt x="14917" y="10672"/>
                    <a:pt x="14933" y="10274"/>
                  </a:cubicBezTo>
                  <a:cubicBezTo>
                    <a:pt x="14946" y="9877"/>
                    <a:pt x="14528" y="9591"/>
                    <a:pt x="14133" y="9501"/>
                  </a:cubicBezTo>
                  <a:cubicBezTo>
                    <a:pt x="14734" y="9347"/>
                    <a:pt x="15187" y="8752"/>
                    <a:pt x="15174" y="8137"/>
                  </a:cubicBezTo>
                  <a:cubicBezTo>
                    <a:pt x="15161" y="7520"/>
                    <a:pt x="14647" y="7131"/>
                    <a:pt x="14040" y="7007"/>
                  </a:cubicBezTo>
                  <a:cubicBezTo>
                    <a:pt x="14395" y="6668"/>
                    <a:pt x="14597" y="6172"/>
                    <a:pt x="14583" y="5680"/>
                  </a:cubicBezTo>
                  <a:cubicBezTo>
                    <a:pt x="14570" y="5187"/>
                    <a:pt x="14345" y="4703"/>
                    <a:pt x="13974" y="4380"/>
                  </a:cubicBezTo>
                  <a:cubicBezTo>
                    <a:pt x="13813" y="4237"/>
                    <a:pt x="13622" y="4125"/>
                    <a:pt x="13405" y="4091"/>
                  </a:cubicBezTo>
                  <a:cubicBezTo>
                    <a:pt x="13380" y="4087"/>
                    <a:pt x="13354" y="4085"/>
                    <a:pt x="13328" y="4085"/>
                  </a:cubicBezTo>
                  <a:cubicBezTo>
                    <a:pt x="13129" y="4085"/>
                    <a:pt x="12898" y="4187"/>
                    <a:pt x="12769" y="4327"/>
                  </a:cubicBezTo>
                  <a:cubicBezTo>
                    <a:pt x="13069" y="3903"/>
                    <a:pt x="13259" y="3387"/>
                    <a:pt x="13227" y="2870"/>
                  </a:cubicBezTo>
                  <a:cubicBezTo>
                    <a:pt x="13190" y="2354"/>
                    <a:pt x="12907" y="1840"/>
                    <a:pt x="12438" y="1610"/>
                  </a:cubicBezTo>
                  <a:cubicBezTo>
                    <a:pt x="12255" y="1518"/>
                    <a:pt x="12042" y="1469"/>
                    <a:pt x="11833" y="1469"/>
                  </a:cubicBezTo>
                  <a:cubicBezTo>
                    <a:pt x="11515" y="1469"/>
                    <a:pt x="11208" y="1583"/>
                    <a:pt x="11027" y="1837"/>
                  </a:cubicBezTo>
                  <a:cubicBezTo>
                    <a:pt x="11083" y="1430"/>
                    <a:pt x="10794" y="1003"/>
                    <a:pt x="10397" y="908"/>
                  </a:cubicBezTo>
                  <a:cubicBezTo>
                    <a:pt x="10350" y="897"/>
                    <a:pt x="10301" y="891"/>
                    <a:pt x="10252" y="891"/>
                  </a:cubicBezTo>
                  <a:cubicBezTo>
                    <a:pt x="9885" y="891"/>
                    <a:pt x="9475" y="1189"/>
                    <a:pt x="9353" y="1530"/>
                  </a:cubicBezTo>
                  <a:cubicBezTo>
                    <a:pt x="9430" y="1056"/>
                    <a:pt x="9226" y="551"/>
                    <a:pt x="8845" y="262"/>
                  </a:cubicBezTo>
                  <a:cubicBezTo>
                    <a:pt x="8617" y="90"/>
                    <a:pt x="8331" y="0"/>
                    <a:pt x="8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3"/>
            <p:cNvSpPr/>
            <p:nvPr/>
          </p:nvSpPr>
          <p:spPr>
            <a:xfrm>
              <a:off x="2382450" y="2918550"/>
              <a:ext cx="301725" cy="237200"/>
            </a:xfrm>
            <a:custGeom>
              <a:avLst/>
              <a:gdLst/>
              <a:ahLst/>
              <a:cxnLst/>
              <a:rect l="l" t="t" r="r" b="b"/>
              <a:pathLst>
                <a:path w="12069" h="9488" extrusionOk="0">
                  <a:moveTo>
                    <a:pt x="7672" y="0"/>
                  </a:moveTo>
                  <a:cubicBezTo>
                    <a:pt x="7260" y="0"/>
                    <a:pt x="6850" y="262"/>
                    <a:pt x="6613" y="612"/>
                  </a:cubicBezTo>
                  <a:cubicBezTo>
                    <a:pt x="6327" y="1033"/>
                    <a:pt x="6131" y="1523"/>
                    <a:pt x="6065" y="2029"/>
                  </a:cubicBezTo>
                  <a:cubicBezTo>
                    <a:pt x="5912" y="1604"/>
                    <a:pt x="5457" y="1340"/>
                    <a:pt x="5005" y="1340"/>
                  </a:cubicBezTo>
                  <a:cubicBezTo>
                    <a:pt x="4947" y="1340"/>
                    <a:pt x="4888" y="1344"/>
                    <a:pt x="4831" y="1353"/>
                  </a:cubicBezTo>
                  <a:cubicBezTo>
                    <a:pt x="4328" y="1435"/>
                    <a:pt x="3907" y="1822"/>
                    <a:pt x="3708" y="2293"/>
                  </a:cubicBezTo>
                  <a:cubicBezTo>
                    <a:pt x="3509" y="2762"/>
                    <a:pt x="3517" y="3263"/>
                    <a:pt x="3631" y="3760"/>
                  </a:cubicBezTo>
                  <a:cubicBezTo>
                    <a:pt x="3450" y="3481"/>
                    <a:pt x="3118" y="3331"/>
                    <a:pt x="2785" y="3331"/>
                  </a:cubicBezTo>
                  <a:cubicBezTo>
                    <a:pt x="2631" y="3331"/>
                    <a:pt x="2478" y="3363"/>
                    <a:pt x="2339" y="3429"/>
                  </a:cubicBezTo>
                  <a:cubicBezTo>
                    <a:pt x="1897" y="3633"/>
                    <a:pt x="1627" y="4121"/>
                    <a:pt x="1613" y="4608"/>
                  </a:cubicBezTo>
                  <a:cubicBezTo>
                    <a:pt x="1600" y="5169"/>
                    <a:pt x="1910" y="5741"/>
                    <a:pt x="2405" y="6014"/>
                  </a:cubicBezTo>
                  <a:cubicBezTo>
                    <a:pt x="2384" y="6011"/>
                    <a:pt x="2363" y="6009"/>
                    <a:pt x="2342" y="6009"/>
                  </a:cubicBezTo>
                  <a:cubicBezTo>
                    <a:pt x="2210" y="6009"/>
                    <a:pt x="2080" y="6073"/>
                    <a:pt x="2003" y="6178"/>
                  </a:cubicBezTo>
                  <a:cubicBezTo>
                    <a:pt x="1915" y="6303"/>
                    <a:pt x="1915" y="6514"/>
                    <a:pt x="1984" y="6649"/>
                  </a:cubicBezTo>
                  <a:cubicBezTo>
                    <a:pt x="1984" y="6663"/>
                    <a:pt x="1981" y="6676"/>
                    <a:pt x="1981" y="6689"/>
                  </a:cubicBezTo>
                  <a:cubicBezTo>
                    <a:pt x="1835" y="6633"/>
                    <a:pt x="1679" y="6607"/>
                    <a:pt x="1522" y="6607"/>
                  </a:cubicBezTo>
                  <a:cubicBezTo>
                    <a:pt x="1057" y="6607"/>
                    <a:pt x="587" y="6841"/>
                    <a:pt x="337" y="7237"/>
                  </a:cubicBezTo>
                  <a:cubicBezTo>
                    <a:pt x="1" y="7767"/>
                    <a:pt x="93" y="8530"/>
                    <a:pt x="543" y="8961"/>
                  </a:cubicBezTo>
                  <a:cubicBezTo>
                    <a:pt x="371" y="8975"/>
                    <a:pt x="316" y="9284"/>
                    <a:pt x="353" y="9456"/>
                  </a:cubicBezTo>
                  <a:cubicBezTo>
                    <a:pt x="353" y="9462"/>
                    <a:pt x="355" y="9472"/>
                    <a:pt x="358" y="9483"/>
                  </a:cubicBezTo>
                  <a:cubicBezTo>
                    <a:pt x="555" y="9486"/>
                    <a:pt x="752" y="9487"/>
                    <a:pt x="949" y="9487"/>
                  </a:cubicBezTo>
                  <a:cubicBezTo>
                    <a:pt x="4545" y="9487"/>
                    <a:pt x="8206" y="9019"/>
                    <a:pt x="11764" y="8532"/>
                  </a:cubicBezTo>
                  <a:cubicBezTo>
                    <a:pt x="11721" y="8424"/>
                    <a:pt x="11652" y="8331"/>
                    <a:pt x="11552" y="8283"/>
                  </a:cubicBezTo>
                  <a:cubicBezTo>
                    <a:pt x="11872" y="8124"/>
                    <a:pt x="12068" y="7746"/>
                    <a:pt x="12007" y="7378"/>
                  </a:cubicBezTo>
                  <a:cubicBezTo>
                    <a:pt x="11954" y="7023"/>
                    <a:pt x="11681" y="6721"/>
                    <a:pt x="11329" y="6663"/>
                  </a:cubicBezTo>
                  <a:cubicBezTo>
                    <a:pt x="11607" y="6416"/>
                    <a:pt x="11769" y="6046"/>
                    <a:pt x="11758" y="5675"/>
                  </a:cubicBezTo>
                  <a:cubicBezTo>
                    <a:pt x="11748" y="5307"/>
                    <a:pt x="11568" y="4947"/>
                    <a:pt x="11279" y="4716"/>
                  </a:cubicBezTo>
                  <a:cubicBezTo>
                    <a:pt x="11170" y="4629"/>
                    <a:pt x="11043" y="4563"/>
                    <a:pt x="10908" y="4544"/>
                  </a:cubicBezTo>
                  <a:cubicBezTo>
                    <a:pt x="10856" y="4538"/>
                    <a:pt x="10801" y="4531"/>
                    <a:pt x="10747" y="4531"/>
                  </a:cubicBezTo>
                  <a:cubicBezTo>
                    <a:pt x="10691" y="4531"/>
                    <a:pt x="10637" y="4538"/>
                    <a:pt x="10590" y="4560"/>
                  </a:cubicBezTo>
                  <a:cubicBezTo>
                    <a:pt x="10898" y="4309"/>
                    <a:pt x="11075" y="3898"/>
                    <a:pt x="11038" y="3501"/>
                  </a:cubicBezTo>
                  <a:cubicBezTo>
                    <a:pt x="11001" y="3075"/>
                    <a:pt x="10720" y="2680"/>
                    <a:pt x="10328" y="2505"/>
                  </a:cubicBezTo>
                  <a:cubicBezTo>
                    <a:pt x="10232" y="2462"/>
                    <a:pt x="10125" y="2428"/>
                    <a:pt x="10019" y="2428"/>
                  </a:cubicBezTo>
                  <a:cubicBezTo>
                    <a:pt x="10002" y="2428"/>
                    <a:pt x="9985" y="2429"/>
                    <a:pt x="9968" y="2431"/>
                  </a:cubicBezTo>
                  <a:cubicBezTo>
                    <a:pt x="9854" y="2444"/>
                    <a:pt x="9735" y="2420"/>
                    <a:pt x="9669" y="2503"/>
                  </a:cubicBezTo>
                  <a:cubicBezTo>
                    <a:pt x="9830" y="2280"/>
                    <a:pt x="9764" y="1928"/>
                    <a:pt x="9531" y="1782"/>
                  </a:cubicBezTo>
                  <a:cubicBezTo>
                    <a:pt x="9440" y="1724"/>
                    <a:pt x="9338" y="1695"/>
                    <a:pt x="9241" y="1695"/>
                  </a:cubicBezTo>
                  <a:cubicBezTo>
                    <a:pt x="9085" y="1695"/>
                    <a:pt x="8939" y="1771"/>
                    <a:pt x="8864" y="1928"/>
                  </a:cubicBezTo>
                  <a:cubicBezTo>
                    <a:pt x="8856" y="1549"/>
                    <a:pt x="8832" y="1163"/>
                    <a:pt x="8697" y="810"/>
                  </a:cubicBezTo>
                  <a:cubicBezTo>
                    <a:pt x="8562" y="458"/>
                    <a:pt x="8287" y="138"/>
                    <a:pt x="7924" y="35"/>
                  </a:cubicBezTo>
                  <a:cubicBezTo>
                    <a:pt x="7841" y="11"/>
                    <a:pt x="7756" y="0"/>
                    <a:pt x="767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5" name="Google Shape;95;p3"/>
          <p:cNvGrpSpPr/>
          <p:nvPr/>
        </p:nvGrpSpPr>
        <p:grpSpPr>
          <a:xfrm rot="-462380">
            <a:off x="520563" y="1256917"/>
            <a:ext cx="1686723" cy="3189468"/>
            <a:chOff x="48473" y="1546636"/>
            <a:chExt cx="1686669" cy="3189366"/>
          </a:xfrm>
        </p:grpSpPr>
        <p:grpSp>
          <p:nvGrpSpPr>
            <p:cNvPr id="96" name="Google Shape;96;p3"/>
            <p:cNvGrpSpPr/>
            <p:nvPr/>
          </p:nvGrpSpPr>
          <p:grpSpPr>
            <a:xfrm>
              <a:off x="48473" y="1546636"/>
              <a:ext cx="1686669" cy="3189366"/>
              <a:chOff x="1056950" y="2014750"/>
              <a:chExt cx="608225" cy="1150150"/>
            </a:xfrm>
          </p:grpSpPr>
          <p:sp>
            <p:nvSpPr>
              <p:cNvPr id="97" name="Google Shape;97;p3"/>
              <p:cNvSpPr/>
              <p:nvPr/>
            </p:nvSpPr>
            <p:spPr>
              <a:xfrm>
                <a:off x="1056950" y="2014750"/>
                <a:ext cx="608225" cy="555675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2227" extrusionOk="0">
                    <a:moveTo>
                      <a:pt x="14065" y="1"/>
                    </a:moveTo>
                    <a:cubicBezTo>
                      <a:pt x="13964" y="1"/>
                      <a:pt x="13863" y="9"/>
                      <a:pt x="13762" y="27"/>
                    </a:cubicBezTo>
                    <a:cubicBezTo>
                      <a:pt x="13145" y="141"/>
                      <a:pt x="12674" y="556"/>
                      <a:pt x="12526" y="1171"/>
                    </a:cubicBezTo>
                    <a:cubicBezTo>
                      <a:pt x="12409" y="990"/>
                      <a:pt x="12194" y="880"/>
                      <a:pt x="11981" y="880"/>
                    </a:cubicBezTo>
                    <a:cubicBezTo>
                      <a:pt x="11933" y="880"/>
                      <a:pt x="11884" y="886"/>
                      <a:pt x="11837" y="898"/>
                    </a:cubicBezTo>
                    <a:cubicBezTo>
                      <a:pt x="11583" y="961"/>
                      <a:pt x="11379" y="1081"/>
                      <a:pt x="11350" y="1343"/>
                    </a:cubicBezTo>
                    <a:cubicBezTo>
                      <a:pt x="11339" y="1006"/>
                      <a:pt x="11122" y="686"/>
                      <a:pt x="10815" y="556"/>
                    </a:cubicBezTo>
                    <a:cubicBezTo>
                      <a:pt x="10709" y="512"/>
                      <a:pt x="10595" y="491"/>
                      <a:pt x="10481" y="491"/>
                    </a:cubicBezTo>
                    <a:cubicBezTo>
                      <a:pt x="10260" y="491"/>
                      <a:pt x="10038" y="571"/>
                      <a:pt x="9878" y="723"/>
                    </a:cubicBezTo>
                    <a:cubicBezTo>
                      <a:pt x="9631" y="951"/>
                      <a:pt x="9459" y="1229"/>
                      <a:pt x="9565" y="1547"/>
                    </a:cubicBezTo>
                    <a:cubicBezTo>
                      <a:pt x="9398" y="1062"/>
                      <a:pt x="8993" y="665"/>
                      <a:pt x="8503" y="514"/>
                    </a:cubicBezTo>
                    <a:cubicBezTo>
                      <a:pt x="8345" y="465"/>
                      <a:pt x="8181" y="441"/>
                      <a:pt x="8016" y="441"/>
                    </a:cubicBezTo>
                    <a:cubicBezTo>
                      <a:pt x="7669" y="441"/>
                      <a:pt x="7322" y="548"/>
                      <a:pt x="7041" y="752"/>
                    </a:cubicBezTo>
                    <a:cubicBezTo>
                      <a:pt x="6395" y="1218"/>
                      <a:pt x="6130" y="2050"/>
                      <a:pt x="6173" y="2844"/>
                    </a:cubicBezTo>
                    <a:cubicBezTo>
                      <a:pt x="6090" y="2658"/>
                      <a:pt x="5887" y="2538"/>
                      <a:pt x="5685" y="2538"/>
                    </a:cubicBezTo>
                    <a:cubicBezTo>
                      <a:pt x="5630" y="2538"/>
                      <a:pt x="5574" y="2547"/>
                      <a:pt x="5521" y="2566"/>
                    </a:cubicBezTo>
                    <a:cubicBezTo>
                      <a:pt x="5275" y="2656"/>
                      <a:pt x="5153" y="2974"/>
                      <a:pt x="5222" y="3226"/>
                    </a:cubicBezTo>
                    <a:cubicBezTo>
                      <a:pt x="5115" y="2938"/>
                      <a:pt x="4806" y="2756"/>
                      <a:pt x="4503" y="2756"/>
                    </a:cubicBezTo>
                    <a:cubicBezTo>
                      <a:pt x="4387" y="2756"/>
                      <a:pt x="4273" y="2782"/>
                      <a:pt x="4171" y="2839"/>
                    </a:cubicBezTo>
                    <a:cubicBezTo>
                      <a:pt x="3800" y="3043"/>
                      <a:pt x="3673" y="3570"/>
                      <a:pt x="3930" y="3906"/>
                    </a:cubicBezTo>
                    <a:cubicBezTo>
                      <a:pt x="3754" y="3759"/>
                      <a:pt x="3527" y="3688"/>
                      <a:pt x="3298" y="3688"/>
                    </a:cubicBezTo>
                    <a:cubicBezTo>
                      <a:pt x="3131" y="3688"/>
                      <a:pt x="2962" y="3726"/>
                      <a:pt x="2812" y="3800"/>
                    </a:cubicBezTo>
                    <a:cubicBezTo>
                      <a:pt x="2460" y="3975"/>
                      <a:pt x="2211" y="4330"/>
                      <a:pt x="2119" y="4714"/>
                    </a:cubicBezTo>
                    <a:cubicBezTo>
                      <a:pt x="2026" y="5098"/>
                      <a:pt x="2092" y="5482"/>
                      <a:pt x="2227" y="5853"/>
                    </a:cubicBezTo>
                    <a:cubicBezTo>
                      <a:pt x="2145" y="5814"/>
                      <a:pt x="2056" y="5796"/>
                      <a:pt x="1967" y="5796"/>
                    </a:cubicBezTo>
                    <a:cubicBezTo>
                      <a:pt x="1734" y="5796"/>
                      <a:pt x="1496" y="5918"/>
                      <a:pt x="1356" y="6109"/>
                    </a:cubicBezTo>
                    <a:cubicBezTo>
                      <a:pt x="1165" y="6377"/>
                      <a:pt x="1152" y="6745"/>
                      <a:pt x="1274" y="7049"/>
                    </a:cubicBezTo>
                    <a:cubicBezTo>
                      <a:pt x="1396" y="7354"/>
                      <a:pt x="1552" y="7600"/>
                      <a:pt x="1830" y="7778"/>
                    </a:cubicBezTo>
                    <a:cubicBezTo>
                      <a:pt x="1808" y="7776"/>
                      <a:pt x="1787" y="7775"/>
                      <a:pt x="1765" y="7775"/>
                    </a:cubicBezTo>
                    <a:cubicBezTo>
                      <a:pt x="1466" y="7775"/>
                      <a:pt x="1172" y="7928"/>
                      <a:pt x="1004" y="8175"/>
                    </a:cubicBezTo>
                    <a:cubicBezTo>
                      <a:pt x="821" y="8434"/>
                      <a:pt x="795" y="8800"/>
                      <a:pt x="932" y="9088"/>
                    </a:cubicBezTo>
                    <a:cubicBezTo>
                      <a:pt x="1022" y="9269"/>
                      <a:pt x="1088" y="9306"/>
                      <a:pt x="1231" y="9449"/>
                    </a:cubicBezTo>
                    <a:cubicBezTo>
                      <a:pt x="1137" y="9399"/>
                      <a:pt x="1032" y="9376"/>
                      <a:pt x="927" y="9376"/>
                    </a:cubicBezTo>
                    <a:cubicBezTo>
                      <a:pt x="690" y="9376"/>
                      <a:pt x="447" y="9491"/>
                      <a:pt x="291" y="9674"/>
                    </a:cubicBezTo>
                    <a:cubicBezTo>
                      <a:pt x="66" y="9939"/>
                      <a:pt x="0" y="10312"/>
                      <a:pt x="45" y="10656"/>
                    </a:cubicBezTo>
                    <a:cubicBezTo>
                      <a:pt x="132" y="11300"/>
                      <a:pt x="519" y="11962"/>
                      <a:pt x="1128" y="12176"/>
                    </a:cubicBezTo>
                    <a:cubicBezTo>
                      <a:pt x="675" y="12375"/>
                      <a:pt x="395" y="12904"/>
                      <a:pt x="490" y="13392"/>
                    </a:cubicBezTo>
                    <a:cubicBezTo>
                      <a:pt x="585" y="13874"/>
                      <a:pt x="1020" y="14287"/>
                      <a:pt x="1512" y="14300"/>
                    </a:cubicBezTo>
                    <a:cubicBezTo>
                      <a:pt x="1009" y="14792"/>
                      <a:pt x="874" y="15619"/>
                      <a:pt x="1192" y="16244"/>
                    </a:cubicBezTo>
                    <a:cubicBezTo>
                      <a:pt x="1308" y="16471"/>
                      <a:pt x="1480" y="16673"/>
                      <a:pt x="1705" y="16797"/>
                    </a:cubicBezTo>
                    <a:cubicBezTo>
                      <a:pt x="1884" y="16893"/>
                      <a:pt x="2073" y="17020"/>
                      <a:pt x="2261" y="17020"/>
                    </a:cubicBezTo>
                    <a:cubicBezTo>
                      <a:pt x="2311" y="17020"/>
                      <a:pt x="2361" y="17011"/>
                      <a:pt x="2410" y="16990"/>
                    </a:cubicBezTo>
                    <a:lnTo>
                      <a:pt x="2410" y="16990"/>
                    </a:lnTo>
                    <a:cubicBezTo>
                      <a:pt x="2177" y="17255"/>
                      <a:pt x="2150" y="17676"/>
                      <a:pt x="2341" y="17970"/>
                    </a:cubicBezTo>
                    <a:cubicBezTo>
                      <a:pt x="2495" y="18214"/>
                      <a:pt x="2736" y="18388"/>
                      <a:pt x="3002" y="18388"/>
                    </a:cubicBezTo>
                    <a:cubicBezTo>
                      <a:pt x="3059" y="18388"/>
                      <a:pt x="3118" y="18380"/>
                      <a:pt x="3178" y="18362"/>
                    </a:cubicBezTo>
                    <a:lnTo>
                      <a:pt x="3178" y="18362"/>
                    </a:lnTo>
                    <a:cubicBezTo>
                      <a:pt x="2918" y="18524"/>
                      <a:pt x="2942" y="18942"/>
                      <a:pt x="3157" y="19157"/>
                    </a:cubicBezTo>
                    <a:cubicBezTo>
                      <a:pt x="3346" y="19342"/>
                      <a:pt x="3619" y="19405"/>
                      <a:pt x="3886" y="19405"/>
                    </a:cubicBezTo>
                    <a:cubicBezTo>
                      <a:pt x="3929" y="19405"/>
                      <a:pt x="3971" y="19403"/>
                      <a:pt x="4012" y="19400"/>
                    </a:cubicBezTo>
                    <a:cubicBezTo>
                      <a:pt x="4473" y="19376"/>
                      <a:pt x="4883" y="19300"/>
                      <a:pt x="5259" y="19032"/>
                    </a:cubicBezTo>
                    <a:lnTo>
                      <a:pt x="5259" y="19032"/>
                    </a:lnTo>
                    <a:cubicBezTo>
                      <a:pt x="5031" y="19196"/>
                      <a:pt x="5008" y="19556"/>
                      <a:pt x="5167" y="19792"/>
                    </a:cubicBezTo>
                    <a:cubicBezTo>
                      <a:pt x="5325" y="20028"/>
                      <a:pt x="5617" y="20139"/>
                      <a:pt x="5903" y="20150"/>
                    </a:cubicBezTo>
                    <a:cubicBezTo>
                      <a:pt x="5912" y="20150"/>
                      <a:pt x="5921" y="20150"/>
                      <a:pt x="5929" y="20150"/>
                    </a:cubicBezTo>
                    <a:cubicBezTo>
                      <a:pt x="6212" y="20150"/>
                      <a:pt x="6421" y="19988"/>
                      <a:pt x="6657" y="19819"/>
                    </a:cubicBezTo>
                    <a:lnTo>
                      <a:pt x="6657" y="19819"/>
                    </a:lnTo>
                    <a:cubicBezTo>
                      <a:pt x="6612" y="20224"/>
                      <a:pt x="6816" y="20642"/>
                      <a:pt x="7155" y="20865"/>
                    </a:cubicBezTo>
                    <a:cubicBezTo>
                      <a:pt x="7336" y="20981"/>
                      <a:pt x="7551" y="21040"/>
                      <a:pt x="7765" y="21040"/>
                    </a:cubicBezTo>
                    <a:cubicBezTo>
                      <a:pt x="7959" y="21040"/>
                      <a:pt x="8152" y="20992"/>
                      <a:pt x="8318" y="20894"/>
                    </a:cubicBezTo>
                    <a:lnTo>
                      <a:pt x="8318" y="20894"/>
                    </a:lnTo>
                    <a:cubicBezTo>
                      <a:pt x="8249" y="21151"/>
                      <a:pt x="8252" y="21317"/>
                      <a:pt x="8450" y="21500"/>
                    </a:cubicBezTo>
                    <a:cubicBezTo>
                      <a:pt x="8605" y="21629"/>
                      <a:pt x="8806" y="21693"/>
                      <a:pt x="9005" y="21693"/>
                    </a:cubicBezTo>
                    <a:cubicBezTo>
                      <a:pt x="9072" y="21693"/>
                      <a:pt x="9138" y="21686"/>
                      <a:pt x="9202" y="21672"/>
                    </a:cubicBezTo>
                    <a:cubicBezTo>
                      <a:pt x="9319" y="21646"/>
                      <a:pt x="9430" y="21598"/>
                      <a:pt x="9520" y="21519"/>
                    </a:cubicBezTo>
                    <a:cubicBezTo>
                      <a:pt x="9605" y="21439"/>
                      <a:pt x="9676" y="21397"/>
                      <a:pt x="9676" y="21278"/>
                    </a:cubicBezTo>
                    <a:cubicBezTo>
                      <a:pt x="9703" y="21511"/>
                      <a:pt x="9827" y="21731"/>
                      <a:pt x="10026" y="21855"/>
                    </a:cubicBezTo>
                    <a:cubicBezTo>
                      <a:pt x="10125" y="21916"/>
                      <a:pt x="10243" y="21948"/>
                      <a:pt x="10360" y="21948"/>
                    </a:cubicBezTo>
                    <a:cubicBezTo>
                      <a:pt x="10477" y="21948"/>
                      <a:pt x="10593" y="21916"/>
                      <a:pt x="10688" y="21850"/>
                    </a:cubicBezTo>
                    <a:cubicBezTo>
                      <a:pt x="10884" y="21723"/>
                      <a:pt x="11029" y="21532"/>
                      <a:pt x="10934" y="21320"/>
                    </a:cubicBezTo>
                    <a:lnTo>
                      <a:pt x="10934" y="21320"/>
                    </a:lnTo>
                    <a:cubicBezTo>
                      <a:pt x="11088" y="21617"/>
                      <a:pt x="11260" y="21929"/>
                      <a:pt x="11559" y="22083"/>
                    </a:cubicBezTo>
                    <a:cubicBezTo>
                      <a:pt x="11673" y="22141"/>
                      <a:pt x="11801" y="22170"/>
                      <a:pt x="11929" y="22170"/>
                    </a:cubicBezTo>
                    <a:cubicBezTo>
                      <a:pt x="12076" y="22170"/>
                      <a:pt x="12222" y="22131"/>
                      <a:pt x="12346" y="22054"/>
                    </a:cubicBezTo>
                    <a:cubicBezTo>
                      <a:pt x="12579" y="21908"/>
                      <a:pt x="12740" y="21638"/>
                      <a:pt x="12711" y="21365"/>
                    </a:cubicBezTo>
                    <a:lnTo>
                      <a:pt x="12711" y="21365"/>
                    </a:lnTo>
                    <a:cubicBezTo>
                      <a:pt x="12761" y="21593"/>
                      <a:pt x="12902" y="21807"/>
                      <a:pt x="13108" y="21921"/>
                    </a:cubicBezTo>
                    <a:cubicBezTo>
                      <a:pt x="13211" y="21977"/>
                      <a:pt x="13329" y="22007"/>
                      <a:pt x="13447" y="22007"/>
                    </a:cubicBezTo>
                    <a:cubicBezTo>
                      <a:pt x="13563" y="22007"/>
                      <a:pt x="13679" y="21978"/>
                      <a:pt x="13781" y="21916"/>
                    </a:cubicBezTo>
                    <a:cubicBezTo>
                      <a:pt x="13958" y="21807"/>
                      <a:pt x="14112" y="21625"/>
                      <a:pt x="14107" y="21413"/>
                    </a:cubicBezTo>
                    <a:lnTo>
                      <a:pt x="14107" y="21413"/>
                    </a:lnTo>
                    <a:cubicBezTo>
                      <a:pt x="14154" y="21619"/>
                      <a:pt x="14279" y="21807"/>
                      <a:pt x="14461" y="21908"/>
                    </a:cubicBezTo>
                    <a:cubicBezTo>
                      <a:pt x="14544" y="21952"/>
                      <a:pt x="14639" y="21976"/>
                      <a:pt x="14733" y="21976"/>
                    </a:cubicBezTo>
                    <a:cubicBezTo>
                      <a:pt x="14847" y="21976"/>
                      <a:pt x="14961" y="21942"/>
                      <a:pt x="15052" y="21871"/>
                    </a:cubicBezTo>
                    <a:cubicBezTo>
                      <a:pt x="15183" y="21767"/>
                      <a:pt x="15279" y="21596"/>
                      <a:pt x="15257" y="21441"/>
                    </a:cubicBezTo>
                    <a:lnTo>
                      <a:pt x="15257" y="21441"/>
                    </a:lnTo>
                    <a:cubicBezTo>
                      <a:pt x="15334" y="21638"/>
                      <a:pt x="15447" y="21821"/>
                      <a:pt x="15603" y="21964"/>
                    </a:cubicBezTo>
                    <a:cubicBezTo>
                      <a:pt x="15778" y="22123"/>
                      <a:pt x="16009" y="22227"/>
                      <a:pt x="16246" y="22227"/>
                    </a:cubicBezTo>
                    <a:cubicBezTo>
                      <a:pt x="16260" y="22227"/>
                      <a:pt x="16274" y="22226"/>
                      <a:pt x="16289" y="22226"/>
                    </a:cubicBezTo>
                    <a:cubicBezTo>
                      <a:pt x="16503" y="22215"/>
                      <a:pt x="16715" y="22109"/>
                      <a:pt x="16855" y="21942"/>
                    </a:cubicBezTo>
                    <a:cubicBezTo>
                      <a:pt x="16993" y="21778"/>
                      <a:pt x="17104" y="21476"/>
                      <a:pt x="17080" y="21262"/>
                    </a:cubicBezTo>
                    <a:lnTo>
                      <a:pt x="17080" y="21262"/>
                    </a:lnTo>
                    <a:cubicBezTo>
                      <a:pt x="17321" y="21580"/>
                      <a:pt x="17676" y="21818"/>
                      <a:pt x="18066" y="21889"/>
                    </a:cubicBezTo>
                    <a:cubicBezTo>
                      <a:pt x="18152" y="21906"/>
                      <a:pt x="18241" y="21914"/>
                      <a:pt x="18329" y="21914"/>
                    </a:cubicBezTo>
                    <a:cubicBezTo>
                      <a:pt x="18642" y="21914"/>
                      <a:pt x="18953" y="21812"/>
                      <a:pt x="19191" y="21611"/>
                    </a:cubicBezTo>
                    <a:cubicBezTo>
                      <a:pt x="19495" y="21354"/>
                      <a:pt x="19662" y="21023"/>
                      <a:pt x="19601" y="20629"/>
                    </a:cubicBezTo>
                    <a:lnTo>
                      <a:pt x="19601" y="20629"/>
                    </a:lnTo>
                    <a:cubicBezTo>
                      <a:pt x="19713" y="20790"/>
                      <a:pt x="19910" y="20876"/>
                      <a:pt x="20106" y="20876"/>
                    </a:cubicBezTo>
                    <a:cubicBezTo>
                      <a:pt x="20181" y="20876"/>
                      <a:pt x="20255" y="20864"/>
                      <a:pt x="20324" y="20838"/>
                    </a:cubicBezTo>
                    <a:cubicBezTo>
                      <a:pt x="20579" y="20748"/>
                      <a:pt x="20764" y="20510"/>
                      <a:pt x="20830" y="20248"/>
                    </a:cubicBezTo>
                    <a:cubicBezTo>
                      <a:pt x="20896" y="19988"/>
                      <a:pt x="20899" y="19742"/>
                      <a:pt x="20806" y="19490"/>
                    </a:cubicBezTo>
                    <a:lnTo>
                      <a:pt x="20806" y="19490"/>
                    </a:lnTo>
                    <a:cubicBezTo>
                      <a:pt x="20904" y="19649"/>
                      <a:pt x="21055" y="19779"/>
                      <a:pt x="21238" y="19821"/>
                    </a:cubicBezTo>
                    <a:cubicBezTo>
                      <a:pt x="21282" y="19832"/>
                      <a:pt x="21328" y="19837"/>
                      <a:pt x="21374" y="19837"/>
                    </a:cubicBezTo>
                    <a:cubicBezTo>
                      <a:pt x="21516" y="19837"/>
                      <a:pt x="21657" y="19787"/>
                      <a:pt x="21757" y="19689"/>
                    </a:cubicBezTo>
                    <a:cubicBezTo>
                      <a:pt x="21889" y="19556"/>
                      <a:pt x="21958" y="19331"/>
                      <a:pt x="21879" y="19162"/>
                    </a:cubicBezTo>
                    <a:lnTo>
                      <a:pt x="21879" y="19162"/>
                    </a:lnTo>
                    <a:cubicBezTo>
                      <a:pt x="21895" y="19163"/>
                      <a:pt x="21912" y="19163"/>
                      <a:pt x="21928" y="19163"/>
                    </a:cubicBezTo>
                    <a:cubicBezTo>
                      <a:pt x="22316" y="19163"/>
                      <a:pt x="22687" y="18868"/>
                      <a:pt x="22761" y="18487"/>
                    </a:cubicBezTo>
                    <a:cubicBezTo>
                      <a:pt x="22840" y="18089"/>
                      <a:pt x="22679" y="17740"/>
                      <a:pt x="22453" y="17401"/>
                    </a:cubicBezTo>
                    <a:lnTo>
                      <a:pt x="22453" y="17401"/>
                    </a:lnTo>
                    <a:cubicBezTo>
                      <a:pt x="22522" y="17426"/>
                      <a:pt x="22594" y="17438"/>
                      <a:pt x="22665" y="17438"/>
                    </a:cubicBezTo>
                    <a:cubicBezTo>
                      <a:pt x="22929" y="17438"/>
                      <a:pt x="23193" y="17277"/>
                      <a:pt x="23333" y="17043"/>
                    </a:cubicBezTo>
                    <a:cubicBezTo>
                      <a:pt x="23507" y="16749"/>
                      <a:pt x="23507" y="16376"/>
                      <a:pt x="23409" y="16048"/>
                    </a:cubicBezTo>
                    <a:cubicBezTo>
                      <a:pt x="23317" y="15754"/>
                      <a:pt x="23224" y="15500"/>
                      <a:pt x="23002" y="15282"/>
                    </a:cubicBezTo>
                    <a:lnTo>
                      <a:pt x="23002" y="15282"/>
                    </a:lnTo>
                    <a:cubicBezTo>
                      <a:pt x="23113" y="15348"/>
                      <a:pt x="23240" y="15380"/>
                      <a:pt x="23368" y="15380"/>
                    </a:cubicBezTo>
                    <a:cubicBezTo>
                      <a:pt x="23549" y="15380"/>
                      <a:pt x="23732" y="15318"/>
                      <a:pt x="23873" y="15203"/>
                    </a:cubicBezTo>
                    <a:cubicBezTo>
                      <a:pt x="24114" y="15010"/>
                      <a:pt x="24228" y="14679"/>
                      <a:pt x="24180" y="14369"/>
                    </a:cubicBezTo>
                    <a:cubicBezTo>
                      <a:pt x="24135" y="14062"/>
                      <a:pt x="23942" y="13860"/>
                      <a:pt x="23680" y="13694"/>
                    </a:cubicBezTo>
                    <a:cubicBezTo>
                      <a:pt x="23772" y="13627"/>
                      <a:pt x="23878" y="13585"/>
                      <a:pt x="23958" y="13508"/>
                    </a:cubicBezTo>
                    <a:cubicBezTo>
                      <a:pt x="24127" y="13341"/>
                      <a:pt x="24124" y="13055"/>
                      <a:pt x="24011" y="12843"/>
                    </a:cubicBezTo>
                    <a:cubicBezTo>
                      <a:pt x="23899" y="12632"/>
                      <a:pt x="23703" y="12502"/>
                      <a:pt x="23515" y="12356"/>
                    </a:cubicBezTo>
                    <a:lnTo>
                      <a:pt x="23515" y="12356"/>
                    </a:lnTo>
                    <a:cubicBezTo>
                      <a:pt x="23543" y="12361"/>
                      <a:pt x="23571" y="12363"/>
                      <a:pt x="23599" y="12363"/>
                    </a:cubicBezTo>
                    <a:cubicBezTo>
                      <a:pt x="23883" y="12363"/>
                      <a:pt x="24146" y="12136"/>
                      <a:pt x="24233" y="11861"/>
                    </a:cubicBezTo>
                    <a:cubicBezTo>
                      <a:pt x="24328" y="11557"/>
                      <a:pt x="24241" y="11223"/>
                      <a:pt x="24074" y="10950"/>
                    </a:cubicBezTo>
                    <a:cubicBezTo>
                      <a:pt x="23878" y="10630"/>
                      <a:pt x="23621" y="10330"/>
                      <a:pt x="23266" y="10206"/>
                    </a:cubicBezTo>
                    <a:cubicBezTo>
                      <a:pt x="23499" y="10063"/>
                      <a:pt x="23624" y="9769"/>
                      <a:pt x="23574" y="9504"/>
                    </a:cubicBezTo>
                    <a:cubicBezTo>
                      <a:pt x="23526" y="9239"/>
                      <a:pt x="23282" y="9070"/>
                      <a:pt x="23015" y="9020"/>
                    </a:cubicBezTo>
                    <a:cubicBezTo>
                      <a:pt x="23309" y="8792"/>
                      <a:pt x="23420" y="8352"/>
                      <a:pt x="23261" y="8011"/>
                    </a:cubicBezTo>
                    <a:cubicBezTo>
                      <a:pt x="23126" y="7719"/>
                      <a:pt x="22818" y="7530"/>
                      <a:pt x="22504" y="7530"/>
                    </a:cubicBezTo>
                    <a:cubicBezTo>
                      <a:pt x="22450" y="7530"/>
                      <a:pt x="22396" y="7536"/>
                      <a:pt x="22342" y="7547"/>
                    </a:cubicBezTo>
                    <a:cubicBezTo>
                      <a:pt x="22565" y="7124"/>
                      <a:pt x="22459" y="6554"/>
                      <a:pt x="22104" y="6234"/>
                    </a:cubicBezTo>
                    <a:cubicBezTo>
                      <a:pt x="21896" y="6045"/>
                      <a:pt x="21619" y="5940"/>
                      <a:pt x="21345" y="5940"/>
                    </a:cubicBezTo>
                    <a:cubicBezTo>
                      <a:pt x="21154" y="5940"/>
                      <a:pt x="20965" y="5990"/>
                      <a:pt x="20801" y="6099"/>
                    </a:cubicBezTo>
                    <a:cubicBezTo>
                      <a:pt x="20880" y="5916"/>
                      <a:pt x="20931" y="5717"/>
                      <a:pt x="20918" y="5521"/>
                    </a:cubicBezTo>
                    <a:cubicBezTo>
                      <a:pt x="20904" y="5323"/>
                      <a:pt x="20817" y="5127"/>
                      <a:pt x="20658" y="5008"/>
                    </a:cubicBezTo>
                    <a:cubicBezTo>
                      <a:pt x="20566" y="4939"/>
                      <a:pt x="20460" y="4900"/>
                      <a:pt x="20355" y="4900"/>
                    </a:cubicBezTo>
                    <a:cubicBezTo>
                      <a:pt x="20278" y="4900"/>
                      <a:pt x="20201" y="4921"/>
                      <a:pt x="20131" y="4965"/>
                    </a:cubicBezTo>
                    <a:cubicBezTo>
                      <a:pt x="20255" y="4682"/>
                      <a:pt x="20295" y="4356"/>
                      <a:pt x="20216" y="4060"/>
                    </a:cubicBezTo>
                    <a:cubicBezTo>
                      <a:pt x="20136" y="3760"/>
                      <a:pt x="19930" y="3493"/>
                      <a:pt x="19652" y="3361"/>
                    </a:cubicBezTo>
                    <a:cubicBezTo>
                      <a:pt x="19513" y="3295"/>
                      <a:pt x="19356" y="3257"/>
                      <a:pt x="19202" y="3257"/>
                    </a:cubicBezTo>
                    <a:cubicBezTo>
                      <a:pt x="19045" y="3257"/>
                      <a:pt x="18891" y="3297"/>
                      <a:pt x="18765" y="3390"/>
                    </a:cubicBezTo>
                    <a:cubicBezTo>
                      <a:pt x="18765" y="3265"/>
                      <a:pt x="18728" y="3138"/>
                      <a:pt x="18661" y="3032"/>
                    </a:cubicBezTo>
                    <a:cubicBezTo>
                      <a:pt x="18584" y="2907"/>
                      <a:pt x="18442" y="2809"/>
                      <a:pt x="18301" y="2809"/>
                    </a:cubicBezTo>
                    <a:cubicBezTo>
                      <a:pt x="18263" y="2809"/>
                      <a:pt x="18226" y="2816"/>
                      <a:pt x="18190" y="2831"/>
                    </a:cubicBezTo>
                    <a:cubicBezTo>
                      <a:pt x="18094" y="2874"/>
                      <a:pt x="18009" y="2975"/>
                      <a:pt x="17994" y="3078"/>
                    </a:cubicBezTo>
                    <a:lnTo>
                      <a:pt x="17994" y="3078"/>
                    </a:lnTo>
                    <a:cubicBezTo>
                      <a:pt x="17986" y="2664"/>
                      <a:pt x="17725" y="2262"/>
                      <a:pt x="17345" y="2092"/>
                    </a:cubicBezTo>
                    <a:cubicBezTo>
                      <a:pt x="17211" y="2033"/>
                      <a:pt x="17067" y="2004"/>
                      <a:pt x="16924" y="2004"/>
                    </a:cubicBezTo>
                    <a:cubicBezTo>
                      <a:pt x="16644" y="2004"/>
                      <a:pt x="16366" y="2113"/>
                      <a:pt x="16159" y="2315"/>
                    </a:cubicBezTo>
                    <a:cubicBezTo>
                      <a:pt x="16159" y="1687"/>
                      <a:pt x="15928" y="1051"/>
                      <a:pt x="15484" y="604"/>
                    </a:cubicBezTo>
                    <a:cubicBezTo>
                      <a:pt x="15113" y="229"/>
                      <a:pt x="14590" y="1"/>
                      <a:pt x="14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3"/>
              <p:cNvSpPr/>
              <p:nvPr/>
            </p:nvSpPr>
            <p:spPr>
              <a:xfrm>
                <a:off x="1142150" y="2420225"/>
                <a:ext cx="261175" cy="744675"/>
              </a:xfrm>
              <a:custGeom>
                <a:avLst/>
                <a:gdLst/>
                <a:ahLst/>
                <a:cxnLst/>
                <a:rect l="l" t="t" r="r" b="b"/>
                <a:pathLst>
                  <a:path w="10447" h="29787" extrusionOk="0">
                    <a:moveTo>
                      <a:pt x="9229" y="1"/>
                    </a:moveTo>
                    <a:cubicBezTo>
                      <a:pt x="8930" y="830"/>
                      <a:pt x="8562" y="1841"/>
                      <a:pt x="8011" y="2527"/>
                    </a:cubicBezTo>
                    <a:cubicBezTo>
                      <a:pt x="7493" y="3172"/>
                      <a:pt x="6718" y="3667"/>
                      <a:pt x="5899" y="3667"/>
                    </a:cubicBezTo>
                    <a:cubicBezTo>
                      <a:pt x="5847" y="3667"/>
                      <a:pt x="5794" y="3665"/>
                      <a:pt x="5741" y="3661"/>
                    </a:cubicBezTo>
                    <a:cubicBezTo>
                      <a:pt x="4912" y="3597"/>
                      <a:pt x="4195" y="3022"/>
                      <a:pt x="3745" y="2326"/>
                    </a:cubicBezTo>
                    <a:cubicBezTo>
                      <a:pt x="3294" y="1629"/>
                      <a:pt x="3067" y="816"/>
                      <a:pt x="2847" y="14"/>
                    </a:cubicBezTo>
                    <a:cubicBezTo>
                      <a:pt x="2511" y="207"/>
                      <a:pt x="2211" y="411"/>
                      <a:pt x="1872" y="605"/>
                    </a:cubicBezTo>
                    <a:cubicBezTo>
                      <a:pt x="3030" y="1743"/>
                      <a:pt x="3774" y="3094"/>
                      <a:pt x="4235" y="4654"/>
                    </a:cubicBezTo>
                    <a:cubicBezTo>
                      <a:pt x="4592" y="5861"/>
                      <a:pt x="4767" y="7116"/>
                      <a:pt x="4852" y="8377"/>
                    </a:cubicBezTo>
                    <a:cubicBezTo>
                      <a:pt x="4870" y="8668"/>
                      <a:pt x="4883" y="8957"/>
                      <a:pt x="4894" y="9248"/>
                    </a:cubicBezTo>
                    <a:cubicBezTo>
                      <a:pt x="4897" y="9320"/>
                      <a:pt x="4897" y="9394"/>
                      <a:pt x="4899" y="9465"/>
                    </a:cubicBezTo>
                    <a:cubicBezTo>
                      <a:pt x="4910" y="9812"/>
                      <a:pt x="4912" y="10162"/>
                      <a:pt x="4912" y="10508"/>
                    </a:cubicBezTo>
                    <a:cubicBezTo>
                      <a:pt x="4912" y="11544"/>
                      <a:pt x="4865" y="12585"/>
                      <a:pt x="4775" y="13617"/>
                    </a:cubicBezTo>
                    <a:cubicBezTo>
                      <a:pt x="4724" y="14187"/>
                      <a:pt x="4658" y="14756"/>
                      <a:pt x="4581" y="15325"/>
                    </a:cubicBezTo>
                    <a:cubicBezTo>
                      <a:pt x="4486" y="16035"/>
                      <a:pt x="4367" y="16742"/>
                      <a:pt x="4229" y="17447"/>
                    </a:cubicBezTo>
                    <a:cubicBezTo>
                      <a:pt x="4137" y="17923"/>
                      <a:pt x="4031" y="18397"/>
                      <a:pt x="3917" y="18869"/>
                    </a:cubicBezTo>
                    <a:cubicBezTo>
                      <a:pt x="3678" y="19872"/>
                      <a:pt x="3395" y="20865"/>
                      <a:pt x="3067" y="21842"/>
                    </a:cubicBezTo>
                    <a:cubicBezTo>
                      <a:pt x="2900" y="22332"/>
                      <a:pt x="2725" y="22822"/>
                      <a:pt x="2540" y="23304"/>
                    </a:cubicBezTo>
                    <a:cubicBezTo>
                      <a:pt x="1825" y="25168"/>
                      <a:pt x="863" y="26847"/>
                      <a:pt x="0" y="28645"/>
                    </a:cubicBezTo>
                    <a:cubicBezTo>
                      <a:pt x="2892" y="29244"/>
                      <a:pt x="5678" y="29522"/>
                      <a:pt x="8615" y="29787"/>
                    </a:cubicBezTo>
                    <a:cubicBezTo>
                      <a:pt x="7847" y="27671"/>
                      <a:pt x="7285" y="25484"/>
                      <a:pt x="6930" y="23262"/>
                    </a:cubicBezTo>
                    <a:cubicBezTo>
                      <a:pt x="6726" y="22012"/>
                      <a:pt x="6589" y="20754"/>
                      <a:pt x="6515" y="19488"/>
                    </a:cubicBezTo>
                    <a:cubicBezTo>
                      <a:pt x="6491" y="19112"/>
                      <a:pt x="6475" y="18736"/>
                      <a:pt x="6467" y="18363"/>
                    </a:cubicBezTo>
                    <a:cubicBezTo>
                      <a:pt x="6435" y="17304"/>
                      <a:pt x="6448" y="16244"/>
                      <a:pt x="6509" y="15188"/>
                    </a:cubicBezTo>
                    <a:cubicBezTo>
                      <a:pt x="6536" y="14695"/>
                      <a:pt x="6573" y="14205"/>
                      <a:pt x="6620" y="13715"/>
                    </a:cubicBezTo>
                    <a:cubicBezTo>
                      <a:pt x="6734" y="12510"/>
                      <a:pt x="6906" y="11314"/>
                      <a:pt x="7134" y="10125"/>
                    </a:cubicBezTo>
                    <a:cubicBezTo>
                      <a:pt x="7185" y="9868"/>
                      <a:pt x="7235" y="9613"/>
                      <a:pt x="7290" y="9359"/>
                    </a:cubicBezTo>
                    <a:cubicBezTo>
                      <a:pt x="7380" y="8936"/>
                      <a:pt x="7476" y="8514"/>
                      <a:pt x="7582" y="8096"/>
                    </a:cubicBezTo>
                    <a:cubicBezTo>
                      <a:pt x="8217" y="5549"/>
                      <a:pt x="9120" y="3073"/>
                      <a:pt x="10288" y="724"/>
                    </a:cubicBezTo>
                    <a:cubicBezTo>
                      <a:pt x="10341" y="620"/>
                      <a:pt x="10394" y="515"/>
                      <a:pt x="10447" y="411"/>
                    </a:cubicBezTo>
                    <a:lnTo>
                      <a:pt x="10447" y="411"/>
                    </a:lnTo>
                    <a:cubicBezTo>
                      <a:pt x="10355" y="436"/>
                      <a:pt x="10261" y="449"/>
                      <a:pt x="10166" y="449"/>
                    </a:cubicBezTo>
                    <a:cubicBezTo>
                      <a:pt x="10130" y="449"/>
                      <a:pt x="10094" y="447"/>
                      <a:pt x="10058" y="443"/>
                    </a:cubicBezTo>
                    <a:cubicBezTo>
                      <a:pt x="9740" y="411"/>
                      <a:pt x="9438" y="255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3"/>
              <p:cNvSpPr/>
              <p:nvPr/>
            </p:nvSpPr>
            <p:spPr>
              <a:xfrm>
                <a:off x="1188950" y="2420225"/>
                <a:ext cx="2104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377" extrusionOk="0">
                    <a:moveTo>
                      <a:pt x="7357" y="1"/>
                    </a:moveTo>
                    <a:cubicBezTo>
                      <a:pt x="7055" y="830"/>
                      <a:pt x="6690" y="1841"/>
                      <a:pt x="6139" y="2527"/>
                    </a:cubicBezTo>
                    <a:cubicBezTo>
                      <a:pt x="5621" y="3172"/>
                      <a:pt x="4846" y="3667"/>
                      <a:pt x="4027" y="3667"/>
                    </a:cubicBezTo>
                    <a:cubicBezTo>
                      <a:pt x="3975" y="3667"/>
                      <a:pt x="3922" y="3665"/>
                      <a:pt x="3869" y="3661"/>
                    </a:cubicBezTo>
                    <a:cubicBezTo>
                      <a:pt x="3040" y="3597"/>
                      <a:pt x="2323" y="3025"/>
                      <a:pt x="1873" y="2326"/>
                    </a:cubicBezTo>
                    <a:cubicBezTo>
                      <a:pt x="1422" y="1629"/>
                      <a:pt x="1195" y="816"/>
                      <a:pt x="975" y="14"/>
                    </a:cubicBezTo>
                    <a:cubicBezTo>
                      <a:pt x="639" y="207"/>
                      <a:pt x="339" y="411"/>
                      <a:pt x="0" y="605"/>
                    </a:cubicBezTo>
                    <a:cubicBezTo>
                      <a:pt x="1158" y="1743"/>
                      <a:pt x="1902" y="3094"/>
                      <a:pt x="2363" y="4654"/>
                    </a:cubicBezTo>
                    <a:cubicBezTo>
                      <a:pt x="2720" y="5861"/>
                      <a:pt x="2895" y="7116"/>
                      <a:pt x="2980" y="8377"/>
                    </a:cubicBezTo>
                    <a:cubicBezTo>
                      <a:pt x="3292" y="8078"/>
                      <a:pt x="3671" y="7850"/>
                      <a:pt x="4089" y="7754"/>
                    </a:cubicBezTo>
                    <a:cubicBezTo>
                      <a:pt x="4231" y="7722"/>
                      <a:pt x="4376" y="7706"/>
                      <a:pt x="4520" y="7706"/>
                    </a:cubicBezTo>
                    <a:cubicBezTo>
                      <a:pt x="4944" y="7706"/>
                      <a:pt x="5366" y="7842"/>
                      <a:pt x="5710" y="8091"/>
                    </a:cubicBezTo>
                    <a:cubicBezTo>
                      <a:pt x="6345" y="5546"/>
                      <a:pt x="7248" y="3070"/>
                      <a:pt x="8416" y="721"/>
                    </a:cubicBezTo>
                    <a:cubicBezTo>
                      <a:pt x="8345" y="620"/>
                      <a:pt x="8268" y="528"/>
                      <a:pt x="8186" y="443"/>
                    </a:cubicBezTo>
                    <a:cubicBezTo>
                      <a:pt x="7868" y="411"/>
                      <a:pt x="7566" y="258"/>
                      <a:pt x="735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3"/>
              <p:cNvSpPr/>
              <p:nvPr/>
            </p:nvSpPr>
            <p:spPr>
              <a:xfrm>
                <a:off x="1087525" y="2140100"/>
                <a:ext cx="51125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16425" extrusionOk="0">
                    <a:moveTo>
                      <a:pt x="8628" y="1"/>
                    </a:moveTo>
                    <a:cubicBezTo>
                      <a:pt x="7845" y="1"/>
                      <a:pt x="7090" y="447"/>
                      <a:pt x="6838" y="1196"/>
                    </a:cubicBezTo>
                    <a:cubicBezTo>
                      <a:pt x="6804" y="844"/>
                      <a:pt x="6536" y="531"/>
                      <a:pt x="6202" y="412"/>
                    </a:cubicBezTo>
                    <a:cubicBezTo>
                      <a:pt x="6088" y="372"/>
                      <a:pt x="5969" y="353"/>
                      <a:pt x="5849" y="353"/>
                    </a:cubicBezTo>
                    <a:cubicBezTo>
                      <a:pt x="5615" y="353"/>
                      <a:pt x="5379" y="426"/>
                      <a:pt x="5183" y="555"/>
                    </a:cubicBezTo>
                    <a:cubicBezTo>
                      <a:pt x="4884" y="751"/>
                      <a:pt x="4767" y="1064"/>
                      <a:pt x="4672" y="1408"/>
                    </a:cubicBezTo>
                    <a:cubicBezTo>
                      <a:pt x="4592" y="960"/>
                      <a:pt x="4137" y="626"/>
                      <a:pt x="3676" y="626"/>
                    </a:cubicBezTo>
                    <a:cubicBezTo>
                      <a:pt x="3666" y="626"/>
                      <a:pt x="3655" y="626"/>
                      <a:pt x="3644" y="627"/>
                    </a:cubicBezTo>
                    <a:cubicBezTo>
                      <a:pt x="3178" y="645"/>
                      <a:pt x="2752" y="971"/>
                      <a:pt x="2551" y="1395"/>
                    </a:cubicBezTo>
                    <a:cubicBezTo>
                      <a:pt x="2352" y="1818"/>
                      <a:pt x="2315" y="2372"/>
                      <a:pt x="2463" y="2817"/>
                    </a:cubicBezTo>
                    <a:cubicBezTo>
                      <a:pt x="2360" y="2561"/>
                      <a:pt x="2086" y="2427"/>
                      <a:pt x="1808" y="2427"/>
                    </a:cubicBezTo>
                    <a:cubicBezTo>
                      <a:pt x="1686" y="2427"/>
                      <a:pt x="1563" y="2453"/>
                      <a:pt x="1454" y="2507"/>
                    </a:cubicBezTo>
                    <a:cubicBezTo>
                      <a:pt x="1099" y="2684"/>
                      <a:pt x="893" y="3063"/>
                      <a:pt x="795" y="3447"/>
                    </a:cubicBezTo>
                    <a:cubicBezTo>
                      <a:pt x="616" y="4171"/>
                      <a:pt x="799" y="5052"/>
                      <a:pt x="1252" y="5651"/>
                    </a:cubicBezTo>
                    <a:lnTo>
                      <a:pt x="1252" y="5651"/>
                    </a:lnTo>
                    <a:cubicBezTo>
                      <a:pt x="1144" y="5537"/>
                      <a:pt x="983" y="5476"/>
                      <a:pt x="823" y="5476"/>
                    </a:cubicBezTo>
                    <a:cubicBezTo>
                      <a:pt x="739" y="5476"/>
                      <a:pt x="656" y="5493"/>
                      <a:pt x="580" y="5526"/>
                    </a:cubicBezTo>
                    <a:cubicBezTo>
                      <a:pt x="332" y="5637"/>
                      <a:pt x="170" y="5902"/>
                      <a:pt x="143" y="6172"/>
                    </a:cubicBezTo>
                    <a:cubicBezTo>
                      <a:pt x="120" y="6445"/>
                      <a:pt x="220" y="6715"/>
                      <a:pt x="382" y="6934"/>
                    </a:cubicBezTo>
                    <a:cubicBezTo>
                      <a:pt x="543" y="7152"/>
                      <a:pt x="723" y="7387"/>
                      <a:pt x="954" y="7530"/>
                    </a:cubicBezTo>
                    <a:cubicBezTo>
                      <a:pt x="887" y="7508"/>
                      <a:pt x="817" y="7497"/>
                      <a:pt x="746" y="7497"/>
                    </a:cubicBezTo>
                    <a:cubicBezTo>
                      <a:pt x="625" y="7497"/>
                      <a:pt x="503" y="7528"/>
                      <a:pt x="398" y="7589"/>
                    </a:cubicBezTo>
                    <a:cubicBezTo>
                      <a:pt x="234" y="7684"/>
                      <a:pt x="112" y="7853"/>
                      <a:pt x="72" y="8041"/>
                    </a:cubicBezTo>
                    <a:cubicBezTo>
                      <a:pt x="0" y="8370"/>
                      <a:pt x="186" y="8709"/>
                      <a:pt x="445" y="8915"/>
                    </a:cubicBezTo>
                    <a:cubicBezTo>
                      <a:pt x="702" y="9124"/>
                      <a:pt x="938" y="9339"/>
                      <a:pt x="1256" y="9442"/>
                    </a:cubicBezTo>
                    <a:cubicBezTo>
                      <a:pt x="906" y="9643"/>
                      <a:pt x="806" y="10144"/>
                      <a:pt x="975" y="10512"/>
                    </a:cubicBezTo>
                    <a:cubicBezTo>
                      <a:pt x="1144" y="10880"/>
                      <a:pt x="1528" y="11113"/>
                      <a:pt x="1920" y="11198"/>
                    </a:cubicBezTo>
                    <a:cubicBezTo>
                      <a:pt x="2087" y="11232"/>
                      <a:pt x="2223" y="11256"/>
                      <a:pt x="2363" y="11256"/>
                    </a:cubicBezTo>
                    <a:cubicBezTo>
                      <a:pt x="2464" y="11256"/>
                      <a:pt x="2566" y="11244"/>
                      <a:pt x="2683" y="11214"/>
                    </a:cubicBezTo>
                    <a:lnTo>
                      <a:pt x="2683" y="11214"/>
                    </a:lnTo>
                    <a:cubicBezTo>
                      <a:pt x="2482" y="11452"/>
                      <a:pt x="2490" y="11820"/>
                      <a:pt x="2649" y="12088"/>
                    </a:cubicBezTo>
                    <a:cubicBezTo>
                      <a:pt x="2808" y="12355"/>
                      <a:pt x="3086" y="12535"/>
                      <a:pt x="3377" y="12646"/>
                    </a:cubicBezTo>
                    <a:cubicBezTo>
                      <a:pt x="3660" y="12756"/>
                      <a:pt x="3963" y="12811"/>
                      <a:pt x="4266" y="12811"/>
                    </a:cubicBezTo>
                    <a:cubicBezTo>
                      <a:pt x="4577" y="12811"/>
                      <a:pt x="4889" y="12753"/>
                      <a:pt x="5178" y="12636"/>
                    </a:cubicBezTo>
                    <a:lnTo>
                      <a:pt x="5178" y="12636"/>
                    </a:lnTo>
                    <a:cubicBezTo>
                      <a:pt x="4979" y="12840"/>
                      <a:pt x="4322" y="13232"/>
                      <a:pt x="4312" y="13875"/>
                    </a:cubicBezTo>
                    <a:cubicBezTo>
                      <a:pt x="4309" y="14219"/>
                      <a:pt x="4576" y="14625"/>
                      <a:pt x="4897" y="14754"/>
                    </a:cubicBezTo>
                    <a:cubicBezTo>
                      <a:pt x="5028" y="14807"/>
                      <a:pt x="5165" y="14831"/>
                      <a:pt x="5304" y="14831"/>
                    </a:cubicBezTo>
                    <a:cubicBezTo>
                      <a:pt x="5519" y="14831"/>
                      <a:pt x="5736" y="14773"/>
                      <a:pt x="5930" y="14675"/>
                    </a:cubicBezTo>
                    <a:cubicBezTo>
                      <a:pt x="6210" y="14532"/>
                      <a:pt x="6443" y="14341"/>
                      <a:pt x="6639" y="14092"/>
                    </a:cubicBezTo>
                    <a:lnTo>
                      <a:pt x="6639" y="14092"/>
                    </a:lnTo>
                    <a:cubicBezTo>
                      <a:pt x="6634" y="14113"/>
                      <a:pt x="6634" y="14132"/>
                      <a:pt x="6634" y="14153"/>
                    </a:cubicBezTo>
                    <a:cubicBezTo>
                      <a:pt x="6629" y="14499"/>
                      <a:pt x="6926" y="14766"/>
                      <a:pt x="7263" y="14766"/>
                    </a:cubicBezTo>
                    <a:cubicBezTo>
                      <a:pt x="7287" y="14766"/>
                      <a:pt x="7311" y="14765"/>
                      <a:pt x="7336" y="14762"/>
                    </a:cubicBezTo>
                    <a:cubicBezTo>
                      <a:pt x="7518" y="14741"/>
                      <a:pt x="7699" y="14717"/>
                      <a:pt x="7889" y="14701"/>
                    </a:cubicBezTo>
                    <a:lnTo>
                      <a:pt x="7889" y="14701"/>
                    </a:lnTo>
                    <a:cubicBezTo>
                      <a:pt x="7857" y="14993"/>
                      <a:pt x="8075" y="15265"/>
                      <a:pt x="8337" y="15390"/>
                    </a:cubicBezTo>
                    <a:cubicBezTo>
                      <a:pt x="8602" y="15517"/>
                      <a:pt x="8885" y="15620"/>
                      <a:pt x="9176" y="15633"/>
                    </a:cubicBezTo>
                    <a:cubicBezTo>
                      <a:pt x="9213" y="15919"/>
                      <a:pt x="9446" y="16158"/>
                      <a:pt x="9716" y="16261"/>
                    </a:cubicBezTo>
                    <a:cubicBezTo>
                      <a:pt x="9840" y="16307"/>
                      <a:pt x="9970" y="16327"/>
                      <a:pt x="10101" y="16327"/>
                    </a:cubicBezTo>
                    <a:cubicBezTo>
                      <a:pt x="10260" y="16327"/>
                      <a:pt x="10421" y="16297"/>
                      <a:pt x="10572" y="16248"/>
                    </a:cubicBezTo>
                    <a:cubicBezTo>
                      <a:pt x="10850" y="16163"/>
                      <a:pt x="11146" y="16033"/>
                      <a:pt x="11398" y="15888"/>
                    </a:cubicBezTo>
                    <a:cubicBezTo>
                      <a:pt x="11451" y="16078"/>
                      <a:pt x="11634" y="16221"/>
                      <a:pt x="11830" y="16261"/>
                    </a:cubicBezTo>
                    <a:cubicBezTo>
                      <a:pt x="11875" y="16270"/>
                      <a:pt x="11922" y="16275"/>
                      <a:pt x="11969" y="16275"/>
                    </a:cubicBezTo>
                    <a:cubicBezTo>
                      <a:pt x="12121" y="16275"/>
                      <a:pt x="12275" y="16230"/>
                      <a:pt x="12412" y="16163"/>
                    </a:cubicBezTo>
                    <a:cubicBezTo>
                      <a:pt x="12590" y="16073"/>
                      <a:pt x="12804" y="15991"/>
                      <a:pt x="12960" y="15861"/>
                    </a:cubicBezTo>
                    <a:lnTo>
                      <a:pt x="12960" y="15861"/>
                    </a:lnTo>
                    <a:cubicBezTo>
                      <a:pt x="12915" y="16044"/>
                      <a:pt x="13040" y="16243"/>
                      <a:pt x="13215" y="16311"/>
                    </a:cubicBezTo>
                    <a:cubicBezTo>
                      <a:pt x="13281" y="16338"/>
                      <a:pt x="13350" y="16350"/>
                      <a:pt x="13420" y="16350"/>
                    </a:cubicBezTo>
                    <a:cubicBezTo>
                      <a:pt x="13537" y="16350"/>
                      <a:pt x="13656" y="16316"/>
                      <a:pt x="13763" y="16261"/>
                    </a:cubicBezTo>
                    <a:cubicBezTo>
                      <a:pt x="13930" y="16176"/>
                      <a:pt x="14073" y="16137"/>
                      <a:pt x="14213" y="16007"/>
                    </a:cubicBezTo>
                    <a:cubicBezTo>
                      <a:pt x="14258" y="16232"/>
                      <a:pt x="14483" y="16380"/>
                      <a:pt x="14708" y="16417"/>
                    </a:cubicBezTo>
                    <a:cubicBezTo>
                      <a:pt x="14732" y="16420"/>
                      <a:pt x="14756" y="16423"/>
                      <a:pt x="14774" y="16423"/>
                    </a:cubicBezTo>
                    <a:cubicBezTo>
                      <a:pt x="14794" y="16424"/>
                      <a:pt x="14815" y="16425"/>
                      <a:pt x="14835" y="16425"/>
                    </a:cubicBezTo>
                    <a:cubicBezTo>
                      <a:pt x="15143" y="16425"/>
                      <a:pt x="15428" y="16255"/>
                      <a:pt x="15593" y="15991"/>
                    </a:cubicBezTo>
                    <a:cubicBezTo>
                      <a:pt x="15675" y="15861"/>
                      <a:pt x="15754" y="15731"/>
                      <a:pt x="15842" y="15586"/>
                    </a:cubicBezTo>
                    <a:cubicBezTo>
                      <a:pt x="15847" y="15721"/>
                      <a:pt x="15934" y="15845"/>
                      <a:pt x="16048" y="15917"/>
                    </a:cubicBezTo>
                    <a:cubicBezTo>
                      <a:pt x="16165" y="15991"/>
                      <a:pt x="16305" y="16012"/>
                      <a:pt x="16440" y="16012"/>
                    </a:cubicBezTo>
                    <a:cubicBezTo>
                      <a:pt x="16721" y="16009"/>
                      <a:pt x="16999" y="15890"/>
                      <a:pt x="17197" y="15689"/>
                    </a:cubicBezTo>
                    <a:cubicBezTo>
                      <a:pt x="17396" y="15490"/>
                      <a:pt x="17499" y="15265"/>
                      <a:pt x="17505" y="14979"/>
                    </a:cubicBezTo>
                    <a:cubicBezTo>
                      <a:pt x="17620" y="15136"/>
                      <a:pt x="17816" y="15223"/>
                      <a:pt x="18010" y="15223"/>
                    </a:cubicBezTo>
                    <a:cubicBezTo>
                      <a:pt x="18104" y="15223"/>
                      <a:pt x="18197" y="15203"/>
                      <a:pt x="18280" y="15159"/>
                    </a:cubicBezTo>
                    <a:cubicBezTo>
                      <a:pt x="18680" y="14966"/>
                      <a:pt x="18654" y="14595"/>
                      <a:pt x="18617" y="14444"/>
                    </a:cubicBezTo>
                    <a:lnTo>
                      <a:pt x="18617" y="14444"/>
                    </a:lnTo>
                    <a:cubicBezTo>
                      <a:pt x="18717" y="14505"/>
                      <a:pt x="18833" y="14533"/>
                      <a:pt x="18950" y="14533"/>
                    </a:cubicBezTo>
                    <a:cubicBezTo>
                      <a:pt x="19063" y="14533"/>
                      <a:pt x="19177" y="14507"/>
                      <a:pt x="19279" y="14460"/>
                    </a:cubicBezTo>
                    <a:cubicBezTo>
                      <a:pt x="19488" y="14365"/>
                      <a:pt x="19655" y="14190"/>
                      <a:pt x="19769" y="13992"/>
                    </a:cubicBezTo>
                    <a:cubicBezTo>
                      <a:pt x="20071" y="13478"/>
                      <a:pt x="20150" y="12739"/>
                      <a:pt x="19816" y="12247"/>
                    </a:cubicBezTo>
                    <a:cubicBezTo>
                      <a:pt x="20147" y="12164"/>
                      <a:pt x="20346" y="11794"/>
                      <a:pt x="20319" y="11452"/>
                    </a:cubicBezTo>
                    <a:cubicBezTo>
                      <a:pt x="20293" y="11113"/>
                      <a:pt x="20105" y="10856"/>
                      <a:pt x="19859" y="10618"/>
                    </a:cubicBezTo>
                    <a:cubicBezTo>
                      <a:pt x="20237" y="10435"/>
                      <a:pt x="20449" y="9972"/>
                      <a:pt x="20346" y="9564"/>
                    </a:cubicBezTo>
                    <a:cubicBezTo>
                      <a:pt x="20243" y="9175"/>
                      <a:pt x="19897" y="8861"/>
                      <a:pt x="19540" y="8675"/>
                    </a:cubicBezTo>
                    <a:lnTo>
                      <a:pt x="19540" y="8675"/>
                    </a:lnTo>
                    <a:cubicBezTo>
                      <a:pt x="19543" y="8677"/>
                      <a:pt x="19547" y="8677"/>
                      <a:pt x="19550" y="8677"/>
                    </a:cubicBezTo>
                    <a:cubicBezTo>
                      <a:pt x="19620" y="8677"/>
                      <a:pt x="19797" y="8436"/>
                      <a:pt x="19819" y="8396"/>
                    </a:cubicBezTo>
                    <a:cubicBezTo>
                      <a:pt x="19988" y="8118"/>
                      <a:pt x="19986" y="7763"/>
                      <a:pt x="19793" y="7493"/>
                    </a:cubicBezTo>
                    <a:cubicBezTo>
                      <a:pt x="19702" y="7366"/>
                      <a:pt x="19557" y="7281"/>
                      <a:pt x="19406" y="7255"/>
                    </a:cubicBezTo>
                    <a:cubicBezTo>
                      <a:pt x="19392" y="7253"/>
                      <a:pt x="19377" y="7252"/>
                      <a:pt x="19361" y="7252"/>
                    </a:cubicBezTo>
                    <a:cubicBezTo>
                      <a:pt x="19346" y="7252"/>
                      <a:pt x="19331" y="7252"/>
                      <a:pt x="19316" y="7252"/>
                    </a:cubicBezTo>
                    <a:cubicBezTo>
                      <a:pt x="19274" y="7252"/>
                      <a:pt x="19235" y="7249"/>
                      <a:pt x="19218" y="7218"/>
                    </a:cubicBezTo>
                    <a:cubicBezTo>
                      <a:pt x="19191" y="7175"/>
                      <a:pt x="19213" y="7085"/>
                      <a:pt x="19205" y="7035"/>
                    </a:cubicBezTo>
                    <a:cubicBezTo>
                      <a:pt x="19160" y="6874"/>
                      <a:pt x="19067" y="6725"/>
                      <a:pt x="18940" y="6619"/>
                    </a:cubicBezTo>
                    <a:cubicBezTo>
                      <a:pt x="18804" y="6510"/>
                      <a:pt x="18606" y="6454"/>
                      <a:pt x="18418" y="6454"/>
                    </a:cubicBezTo>
                    <a:cubicBezTo>
                      <a:pt x="18332" y="6454"/>
                      <a:pt x="18247" y="6465"/>
                      <a:pt x="18172" y="6490"/>
                    </a:cubicBezTo>
                    <a:cubicBezTo>
                      <a:pt x="18476" y="6156"/>
                      <a:pt x="18506" y="5618"/>
                      <a:pt x="18280" y="5221"/>
                    </a:cubicBezTo>
                    <a:cubicBezTo>
                      <a:pt x="18058" y="4829"/>
                      <a:pt x="17618" y="4580"/>
                      <a:pt x="17168" y="4530"/>
                    </a:cubicBezTo>
                    <a:cubicBezTo>
                      <a:pt x="17082" y="4520"/>
                      <a:pt x="16996" y="4515"/>
                      <a:pt x="16909" y="4515"/>
                    </a:cubicBezTo>
                    <a:cubicBezTo>
                      <a:pt x="16541" y="4515"/>
                      <a:pt x="16172" y="4603"/>
                      <a:pt x="15857" y="4789"/>
                    </a:cubicBezTo>
                    <a:cubicBezTo>
                      <a:pt x="16244" y="4451"/>
                      <a:pt x="16284" y="3815"/>
                      <a:pt x="16006" y="3381"/>
                    </a:cubicBezTo>
                    <a:cubicBezTo>
                      <a:pt x="15728" y="2949"/>
                      <a:pt x="15198" y="2719"/>
                      <a:pt x="14684" y="2719"/>
                    </a:cubicBezTo>
                    <a:cubicBezTo>
                      <a:pt x="14173" y="2719"/>
                      <a:pt x="13712" y="2931"/>
                      <a:pt x="13281" y="3214"/>
                    </a:cubicBezTo>
                    <a:cubicBezTo>
                      <a:pt x="13464" y="2764"/>
                      <a:pt x="13355" y="2221"/>
                      <a:pt x="13037" y="1853"/>
                    </a:cubicBezTo>
                    <a:cubicBezTo>
                      <a:pt x="12741" y="1510"/>
                      <a:pt x="12286" y="1325"/>
                      <a:pt x="11836" y="1325"/>
                    </a:cubicBezTo>
                    <a:cubicBezTo>
                      <a:pt x="11803" y="1325"/>
                      <a:pt x="11770" y="1326"/>
                      <a:pt x="11737" y="1328"/>
                    </a:cubicBezTo>
                    <a:cubicBezTo>
                      <a:pt x="11252" y="1360"/>
                      <a:pt x="10903" y="1548"/>
                      <a:pt x="10566" y="1898"/>
                    </a:cubicBezTo>
                    <a:cubicBezTo>
                      <a:pt x="10559" y="1003"/>
                      <a:pt x="9833" y="169"/>
                      <a:pt x="8946" y="26"/>
                    </a:cubicBezTo>
                    <a:cubicBezTo>
                      <a:pt x="8840" y="9"/>
                      <a:pt x="8734" y="1"/>
                      <a:pt x="8628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3"/>
              <p:cNvSpPr/>
              <p:nvPr/>
            </p:nvSpPr>
            <p:spPr>
              <a:xfrm>
                <a:off x="1142150" y="2966200"/>
                <a:ext cx="2153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46" extrusionOk="0">
                    <a:moveTo>
                      <a:pt x="3067" y="1"/>
                    </a:moveTo>
                    <a:cubicBezTo>
                      <a:pt x="2900" y="491"/>
                      <a:pt x="2725" y="981"/>
                      <a:pt x="2540" y="1462"/>
                    </a:cubicBezTo>
                    <a:cubicBezTo>
                      <a:pt x="1825" y="3327"/>
                      <a:pt x="863" y="5006"/>
                      <a:pt x="0" y="6801"/>
                    </a:cubicBezTo>
                    <a:cubicBezTo>
                      <a:pt x="2892" y="7402"/>
                      <a:pt x="5678" y="7680"/>
                      <a:pt x="8615" y="7945"/>
                    </a:cubicBezTo>
                    <a:cubicBezTo>
                      <a:pt x="7847" y="5827"/>
                      <a:pt x="7285" y="3637"/>
                      <a:pt x="6933" y="1423"/>
                    </a:cubicBezTo>
                    <a:cubicBezTo>
                      <a:pt x="6906" y="1492"/>
                      <a:pt x="6877" y="1558"/>
                      <a:pt x="6846" y="1624"/>
                    </a:cubicBezTo>
                    <a:cubicBezTo>
                      <a:pt x="6647" y="2066"/>
                      <a:pt x="6401" y="2495"/>
                      <a:pt x="6035" y="2813"/>
                    </a:cubicBezTo>
                    <a:cubicBezTo>
                      <a:pt x="5737" y="3075"/>
                      <a:pt x="5345" y="3248"/>
                      <a:pt x="4951" y="3248"/>
                    </a:cubicBezTo>
                    <a:cubicBezTo>
                      <a:pt x="4866" y="3248"/>
                      <a:pt x="4782" y="3240"/>
                      <a:pt x="4698" y="3223"/>
                    </a:cubicBezTo>
                    <a:cubicBezTo>
                      <a:pt x="4264" y="3133"/>
                      <a:pt x="3901" y="2813"/>
                      <a:pt x="3673" y="2432"/>
                    </a:cubicBezTo>
                    <a:cubicBezTo>
                      <a:pt x="3440" y="2048"/>
                      <a:pt x="3329" y="1611"/>
                      <a:pt x="3241" y="1174"/>
                    </a:cubicBezTo>
                    <a:cubicBezTo>
                      <a:pt x="3162" y="787"/>
                      <a:pt x="3106" y="393"/>
                      <a:pt x="306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3"/>
              <p:cNvSpPr/>
              <p:nvPr/>
            </p:nvSpPr>
            <p:spPr>
              <a:xfrm>
                <a:off x="1264475" y="2649100"/>
                <a:ext cx="598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349" extrusionOk="0">
                    <a:moveTo>
                      <a:pt x="885" y="1"/>
                    </a:moveTo>
                    <a:cubicBezTo>
                      <a:pt x="591" y="1"/>
                      <a:pt x="296" y="27"/>
                      <a:pt x="1" y="88"/>
                    </a:cubicBezTo>
                    <a:cubicBezTo>
                      <a:pt x="4" y="162"/>
                      <a:pt x="4" y="233"/>
                      <a:pt x="6" y="307"/>
                    </a:cubicBezTo>
                    <a:cubicBezTo>
                      <a:pt x="17" y="654"/>
                      <a:pt x="19" y="1001"/>
                      <a:pt x="19" y="1348"/>
                    </a:cubicBezTo>
                    <a:cubicBezTo>
                      <a:pt x="536" y="1115"/>
                      <a:pt x="1095" y="977"/>
                      <a:pt x="1661" y="951"/>
                    </a:cubicBezTo>
                    <a:cubicBezTo>
                      <a:pt x="1720" y="949"/>
                      <a:pt x="1778" y="949"/>
                      <a:pt x="1836" y="949"/>
                    </a:cubicBezTo>
                    <a:cubicBezTo>
                      <a:pt x="1970" y="949"/>
                      <a:pt x="2104" y="953"/>
                      <a:pt x="2239" y="964"/>
                    </a:cubicBezTo>
                    <a:cubicBezTo>
                      <a:pt x="2286" y="710"/>
                      <a:pt x="2337" y="456"/>
                      <a:pt x="2392" y="202"/>
                    </a:cubicBezTo>
                    <a:cubicBezTo>
                      <a:pt x="1893" y="79"/>
                      <a:pt x="1390" y="1"/>
                      <a:pt x="885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3"/>
              <p:cNvSpPr/>
              <p:nvPr/>
            </p:nvSpPr>
            <p:spPr>
              <a:xfrm>
                <a:off x="1240000" y="2856175"/>
                <a:ext cx="65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048" extrusionOk="0">
                    <a:moveTo>
                      <a:pt x="310" y="1"/>
                    </a:moveTo>
                    <a:cubicBezTo>
                      <a:pt x="217" y="477"/>
                      <a:pt x="111" y="951"/>
                      <a:pt x="0" y="1425"/>
                    </a:cubicBezTo>
                    <a:cubicBezTo>
                      <a:pt x="211" y="1384"/>
                      <a:pt x="426" y="1363"/>
                      <a:pt x="642" y="1363"/>
                    </a:cubicBezTo>
                    <a:cubicBezTo>
                      <a:pt x="976" y="1363"/>
                      <a:pt x="1310" y="1413"/>
                      <a:pt x="1629" y="1518"/>
                    </a:cubicBezTo>
                    <a:cubicBezTo>
                      <a:pt x="1981" y="1637"/>
                      <a:pt x="2309" y="1815"/>
                      <a:pt x="2601" y="2048"/>
                    </a:cubicBezTo>
                    <a:cubicBezTo>
                      <a:pt x="2582" y="1674"/>
                      <a:pt x="2566" y="1296"/>
                      <a:pt x="2548" y="917"/>
                    </a:cubicBezTo>
                    <a:cubicBezTo>
                      <a:pt x="1912" y="408"/>
                      <a:pt x="1120" y="91"/>
                      <a:pt x="310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3"/>
              <p:cNvSpPr/>
              <p:nvPr/>
            </p:nvSpPr>
            <p:spPr>
              <a:xfrm>
                <a:off x="1256675" y="2758625"/>
                <a:ext cx="509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85" extrusionOk="0">
                    <a:moveTo>
                      <a:pt x="920" y="0"/>
                    </a:moveTo>
                    <a:cubicBezTo>
                      <a:pt x="883" y="0"/>
                      <a:pt x="845" y="1"/>
                      <a:pt x="808" y="2"/>
                    </a:cubicBezTo>
                    <a:cubicBezTo>
                      <a:pt x="602" y="7"/>
                      <a:pt x="395" y="34"/>
                      <a:pt x="194" y="76"/>
                    </a:cubicBezTo>
                    <a:cubicBezTo>
                      <a:pt x="143" y="645"/>
                      <a:pt x="77" y="1215"/>
                      <a:pt x="0" y="1784"/>
                    </a:cubicBezTo>
                    <a:cubicBezTo>
                      <a:pt x="72" y="1755"/>
                      <a:pt x="143" y="1731"/>
                      <a:pt x="212" y="1710"/>
                    </a:cubicBezTo>
                    <a:cubicBezTo>
                      <a:pt x="525" y="1613"/>
                      <a:pt x="852" y="1564"/>
                      <a:pt x="1180" y="1564"/>
                    </a:cubicBezTo>
                    <a:cubicBezTo>
                      <a:pt x="1431" y="1564"/>
                      <a:pt x="1682" y="1593"/>
                      <a:pt x="1928" y="1649"/>
                    </a:cubicBezTo>
                    <a:cubicBezTo>
                      <a:pt x="1955" y="1159"/>
                      <a:pt x="1992" y="667"/>
                      <a:pt x="2037" y="177"/>
                    </a:cubicBezTo>
                    <a:cubicBezTo>
                      <a:pt x="1678" y="61"/>
                      <a:pt x="1299" y="0"/>
                      <a:pt x="920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5" name="Google Shape;105;p3"/>
            <p:cNvSpPr/>
            <p:nvPr/>
          </p:nvSpPr>
          <p:spPr>
            <a:xfrm>
              <a:off x="333725" y="2599741"/>
              <a:ext cx="259354" cy="180800"/>
            </a:xfrm>
            <a:custGeom>
              <a:avLst/>
              <a:gdLst/>
              <a:ahLst/>
              <a:cxnLst/>
              <a:rect l="l" t="t" r="r" b="b"/>
              <a:pathLst>
                <a:path w="3741" h="2608" extrusionOk="0">
                  <a:moveTo>
                    <a:pt x="2437" y="0"/>
                  </a:moveTo>
                  <a:cubicBezTo>
                    <a:pt x="2332" y="0"/>
                    <a:pt x="2227" y="8"/>
                    <a:pt x="2125" y="21"/>
                  </a:cubicBezTo>
                  <a:cubicBezTo>
                    <a:pt x="1582" y="95"/>
                    <a:pt x="1052" y="328"/>
                    <a:pt x="679" y="725"/>
                  </a:cubicBezTo>
                  <a:cubicBezTo>
                    <a:pt x="305" y="1127"/>
                    <a:pt x="1" y="1631"/>
                    <a:pt x="131" y="2163"/>
                  </a:cubicBezTo>
                  <a:cubicBezTo>
                    <a:pt x="191" y="2414"/>
                    <a:pt x="439" y="2608"/>
                    <a:pt x="698" y="2608"/>
                  </a:cubicBezTo>
                  <a:cubicBezTo>
                    <a:pt x="701" y="2608"/>
                    <a:pt x="704" y="2608"/>
                    <a:pt x="708" y="2608"/>
                  </a:cubicBezTo>
                  <a:cubicBezTo>
                    <a:pt x="970" y="2600"/>
                    <a:pt x="1214" y="2391"/>
                    <a:pt x="1261" y="2134"/>
                  </a:cubicBezTo>
                  <a:cubicBezTo>
                    <a:pt x="1410" y="2434"/>
                    <a:pt x="1769" y="2598"/>
                    <a:pt x="2114" y="2598"/>
                  </a:cubicBezTo>
                  <a:cubicBezTo>
                    <a:pt x="2194" y="2598"/>
                    <a:pt x="2274" y="2589"/>
                    <a:pt x="2350" y="2571"/>
                  </a:cubicBezTo>
                  <a:cubicBezTo>
                    <a:pt x="2755" y="2473"/>
                    <a:pt x="3065" y="2081"/>
                    <a:pt x="3062" y="1665"/>
                  </a:cubicBezTo>
                  <a:cubicBezTo>
                    <a:pt x="3420" y="1665"/>
                    <a:pt x="3740" y="1374"/>
                    <a:pt x="3740" y="1016"/>
                  </a:cubicBezTo>
                  <a:cubicBezTo>
                    <a:pt x="3740" y="659"/>
                    <a:pt x="3494" y="328"/>
                    <a:pt x="3176" y="164"/>
                  </a:cubicBezTo>
                  <a:cubicBezTo>
                    <a:pt x="2950" y="45"/>
                    <a:pt x="2694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794729" y="2597731"/>
              <a:ext cx="265316" cy="222048"/>
            </a:xfrm>
            <a:custGeom>
              <a:avLst/>
              <a:gdLst/>
              <a:ahLst/>
              <a:cxnLst/>
              <a:rect l="l" t="t" r="r" b="b"/>
              <a:pathLst>
                <a:path w="3827" h="3203" extrusionOk="0">
                  <a:moveTo>
                    <a:pt x="1502" y="0"/>
                  </a:moveTo>
                  <a:cubicBezTo>
                    <a:pt x="1262" y="0"/>
                    <a:pt x="1025" y="43"/>
                    <a:pt x="805" y="140"/>
                  </a:cubicBezTo>
                  <a:cubicBezTo>
                    <a:pt x="363" y="330"/>
                    <a:pt x="19" y="762"/>
                    <a:pt x="11" y="1241"/>
                  </a:cubicBezTo>
                  <a:cubicBezTo>
                    <a:pt x="0" y="1718"/>
                    <a:pt x="453" y="2118"/>
                    <a:pt x="932" y="2128"/>
                  </a:cubicBezTo>
                  <a:cubicBezTo>
                    <a:pt x="872" y="2330"/>
                    <a:pt x="938" y="2563"/>
                    <a:pt x="1073" y="2721"/>
                  </a:cubicBezTo>
                  <a:cubicBezTo>
                    <a:pt x="1208" y="2880"/>
                    <a:pt x="1412" y="2976"/>
                    <a:pt x="1618" y="3015"/>
                  </a:cubicBezTo>
                  <a:cubicBezTo>
                    <a:pt x="1705" y="3031"/>
                    <a:pt x="1792" y="3037"/>
                    <a:pt x="1880" y="3037"/>
                  </a:cubicBezTo>
                  <a:cubicBezTo>
                    <a:pt x="2004" y="3037"/>
                    <a:pt x="2128" y="3024"/>
                    <a:pt x="2251" y="3002"/>
                  </a:cubicBezTo>
                  <a:cubicBezTo>
                    <a:pt x="2331" y="2989"/>
                    <a:pt x="2413" y="2973"/>
                    <a:pt x="2482" y="2931"/>
                  </a:cubicBezTo>
                  <a:cubicBezTo>
                    <a:pt x="2544" y="2894"/>
                    <a:pt x="2636" y="2855"/>
                    <a:pt x="2664" y="2791"/>
                  </a:cubicBezTo>
                  <a:lnTo>
                    <a:pt x="2664" y="2791"/>
                  </a:lnTo>
                  <a:cubicBezTo>
                    <a:pt x="2628" y="2966"/>
                    <a:pt x="2751" y="3158"/>
                    <a:pt x="2926" y="3195"/>
                  </a:cubicBezTo>
                  <a:cubicBezTo>
                    <a:pt x="2949" y="3200"/>
                    <a:pt x="2972" y="3202"/>
                    <a:pt x="2995" y="3202"/>
                  </a:cubicBezTo>
                  <a:cubicBezTo>
                    <a:pt x="3121" y="3202"/>
                    <a:pt x="3247" y="3139"/>
                    <a:pt x="3348" y="3060"/>
                  </a:cubicBezTo>
                  <a:cubicBezTo>
                    <a:pt x="3671" y="2801"/>
                    <a:pt x="3827" y="2351"/>
                    <a:pt x="3734" y="1948"/>
                  </a:cubicBezTo>
                  <a:cubicBezTo>
                    <a:pt x="3533" y="1077"/>
                    <a:pt x="3056" y="375"/>
                    <a:pt x="2209" y="113"/>
                  </a:cubicBezTo>
                  <a:cubicBezTo>
                    <a:pt x="1981" y="42"/>
                    <a:pt x="174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-186639" y="3190947"/>
            <a:ext cx="2600173" cy="1171678"/>
            <a:chOff x="-529262" y="3650220"/>
            <a:chExt cx="3081504" cy="1388573"/>
          </a:xfrm>
        </p:grpSpPr>
        <p:sp>
          <p:nvSpPr>
            <p:cNvPr id="108" name="Google Shape;108;p3"/>
            <p:cNvSpPr/>
            <p:nvPr/>
          </p:nvSpPr>
          <p:spPr>
            <a:xfrm>
              <a:off x="-165426" y="4191040"/>
              <a:ext cx="2476029" cy="129652"/>
            </a:xfrm>
            <a:custGeom>
              <a:avLst/>
              <a:gdLst/>
              <a:ahLst/>
              <a:cxnLst/>
              <a:rect l="l" t="t" r="r" b="b"/>
              <a:pathLst>
                <a:path w="15278" h="800" extrusionOk="0">
                  <a:moveTo>
                    <a:pt x="67" y="0"/>
                  </a:moveTo>
                  <a:cubicBezTo>
                    <a:pt x="32" y="0"/>
                    <a:pt x="1" y="29"/>
                    <a:pt x="1" y="66"/>
                  </a:cubicBezTo>
                  <a:lnTo>
                    <a:pt x="1" y="734"/>
                  </a:lnTo>
                  <a:cubicBezTo>
                    <a:pt x="1" y="771"/>
                    <a:pt x="32" y="800"/>
                    <a:pt x="67" y="800"/>
                  </a:cubicBezTo>
                  <a:lnTo>
                    <a:pt x="15209" y="800"/>
                  </a:lnTo>
                  <a:cubicBezTo>
                    <a:pt x="15249" y="800"/>
                    <a:pt x="15278" y="771"/>
                    <a:pt x="15275" y="734"/>
                  </a:cubicBezTo>
                  <a:lnTo>
                    <a:pt x="15275" y="66"/>
                  </a:lnTo>
                  <a:cubicBezTo>
                    <a:pt x="15275" y="29"/>
                    <a:pt x="15246" y="0"/>
                    <a:pt x="1520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" name="Google Shape;109;p3"/>
            <p:cNvGrpSpPr/>
            <p:nvPr/>
          </p:nvGrpSpPr>
          <p:grpSpPr>
            <a:xfrm>
              <a:off x="-529262" y="3650220"/>
              <a:ext cx="3081504" cy="1388573"/>
              <a:chOff x="1951350" y="2991425"/>
              <a:chExt cx="475350" cy="214200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2007475" y="2991425"/>
                <a:ext cx="3819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5278" h="801" extrusionOk="0">
                    <a:moveTo>
                      <a:pt x="67" y="1"/>
                    </a:moveTo>
                    <a:cubicBezTo>
                      <a:pt x="32" y="1"/>
                      <a:pt x="1" y="30"/>
                      <a:pt x="1" y="67"/>
                    </a:cubicBezTo>
                    <a:lnTo>
                      <a:pt x="1" y="734"/>
                    </a:lnTo>
                    <a:cubicBezTo>
                      <a:pt x="1" y="771"/>
                      <a:pt x="32" y="800"/>
                      <a:pt x="67" y="800"/>
                    </a:cubicBezTo>
                    <a:lnTo>
                      <a:pt x="15209" y="800"/>
                    </a:lnTo>
                    <a:cubicBezTo>
                      <a:pt x="15249" y="800"/>
                      <a:pt x="15278" y="771"/>
                      <a:pt x="15275" y="734"/>
                    </a:cubicBezTo>
                    <a:lnTo>
                      <a:pt x="15275" y="67"/>
                    </a:lnTo>
                    <a:cubicBezTo>
                      <a:pt x="15275" y="30"/>
                      <a:pt x="15246" y="1"/>
                      <a:pt x="15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2007475" y="3019225"/>
                <a:ext cx="3819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15278" h="801" extrusionOk="0">
                    <a:moveTo>
                      <a:pt x="67" y="1"/>
                    </a:moveTo>
                    <a:cubicBezTo>
                      <a:pt x="32" y="1"/>
                      <a:pt x="1" y="30"/>
                      <a:pt x="1" y="67"/>
                    </a:cubicBezTo>
                    <a:lnTo>
                      <a:pt x="1" y="734"/>
                    </a:lnTo>
                    <a:cubicBezTo>
                      <a:pt x="1" y="771"/>
                      <a:pt x="32" y="801"/>
                      <a:pt x="67" y="801"/>
                    </a:cubicBezTo>
                    <a:lnTo>
                      <a:pt x="15209" y="801"/>
                    </a:lnTo>
                    <a:cubicBezTo>
                      <a:pt x="15249" y="801"/>
                      <a:pt x="15278" y="771"/>
                      <a:pt x="15275" y="734"/>
                    </a:cubicBezTo>
                    <a:lnTo>
                      <a:pt x="15275" y="67"/>
                    </a:lnTo>
                    <a:cubicBezTo>
                      <a:pt x="15275" y="30"/>
                      <a:pt x="15246" y="1"/>
                      <a:pt x="152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2007475" y="3047050"/>
                <a:ext cx="381950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15278" h="800" extrusionOk="0">
                    <a:moveTo>
                      <a:pt x="67" y="0"/>
                    </a:moveTo>
                    <a:cubicBezTo>
                      <a:pt x="32" y="0"/>
                      <a:pt x="1" y="29"/>
                      <a:pt x="1" y="66"/>
                    </a:cubicBezTo>
                    <a:lnTo>
                      <a:pt x="1" y="734"/>
                    </a:lnTo>
                    <a:cubicBezTo>
                      <a:pt x="1" y="771"/>
                      <a:pt x="32" y="800"/>
                      <a:pt x="67" y="800"/>
                    </a:cubicBezTo>
                    <a:lnTo>
                      <a:pt x="15209" y="800"/>
                    </a:lnTo>
                    <a:cubicBezTo>
                      <a:pt x="15249" y="800"/>
                      <a:pt x="15278" y="771"/>
                      <a:pt x="15275" y="734"/>
                    </a:cubicBezTo>
                    <a:lnTo>
                      <a:pt x="15275" y="66"/>
                    </a:lnTo>
                    <a:cubicBezTo>
                      <a:pt x="15275" y="29"/>
                      <a:pt x="15246" y="0"/>
                      <a:pt x="15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1951350" y="3165675"/>
                <a:ext cx="475350" cy="39950"/>
              </a:xfrm>
              <a:custGeom>
                <a:avLst/>
                <a:gdLst/>
                <a:ahLst/>
                <a:cxnLst/>
                <a:rect l="l" t="t" r="r" b="b"/>
                <a:pathLst>
                  <a:path w="19014" h="1598" extrusionOk="0">
                    <a:moveTo>
                      <a:pt x="16014" y="0"/>
                    </a:moveTo>
                    <a:cubicBezTo>
                      <a:pt x="15932" y="0"/>
                      <a:pt x="15850" y="7"/>
                      <a:pt x="15770" y="22"/>
                    </a:cubicBezTo>
                    <a:cubicBezTo>
                      <a:pt x="15484" y="77"/>
                      <a:pt x="15245" y="194"/>
                      <a:pt x="15190" y="477"/>
                    </a:cubicBezTo>
                    <a:cubicBezTo>
                      <a:pt x="14224" y="196"/>
                      <a:pt x="13219" y="54"/>
                      <a:pt x="12213" y="54"/>
                    </a:cubicBezTo>
                    <a:cubicBezTo>
                      <a:pt x="11495" y="54"/>
                      <a:pt x="10777" y="126"/>
                      <a:pt x="10074" y="273"/>
                    </a:cubicBezTo>
                    <a:cubicBezTo>
                      <a:pt x="9880" y="313"/>
                      <a:pt x="9690" y="358"/>
                      <a:pt x="9520" y="456"/>
                    </a:cubicBezTo>
                    <a:cubicBezTo>
                      <a:pt x="9351" y="554"/>
                      <a:pt x="9120" y="753"/>
                      <a:pt x="9083" y="946"/>
                    </a:cubicBezTo>
                    <a:cubicBezTo>
                      <a:pt x="8000" y="541"/>
                      <a:pt x="6848" y="324"/>
                      <a:pt x="5694" y="310"/>
                    </a:cubicBezTo>
                    <a:cubicBezTo>
                      <a:pt x="5675" y="310"/>
                      <a:pt x="5656" y="309"/>
                      <a:pt x="5637" y="309"/>
                    </a:cubicBezTo>
                    <a:cubicBezTo>
                      <a:pt x="5507" y="309"/>
                      <a:pt x="5373" y="328"/>
                      <a:pt x="5280" y="416"/>
                    </a:cubicBezTo>
                    <a:cubicBezTo>
                      <a:pt x="5175" y="514"/>
                      <a:pt x="5090" y="750"/>
                      <a:pt x="5235" y="774"/>
                    </a:cubicBezTo>
                    <a:cubicBezTo>
                      <a:pt x="4344" y="687"/>
                      <a:pt x="3448" y="643"/>
                      <a:pt x="2552" y="643"/>
                    </a:cubicBezTo>
                    <a:cubicBezTo>
                      <a:pt x="1864" y="643"/>
                      <a:pt x="1176" y="669"/>
                      <a:pt x="490" y="721"/>
                    </a:cubicBezTo>
                    <a:cubicBezTo>
                      <a:pt x="376" y="729"/>
                      <a:pt x="257" y="739"/>
                      <a:pt x="162" y="800"/>
                    </a:cubicBezTo>
                    <a:cubicBezTo>
                      <a:pt x="66" y="858"/>
                      <a:pt x="0" y="988"/>
                      <a:pt x="50" y="1091"/>
                    </a:cubicBezTo>
                    <a:cubicBezTo>
                      <a:pt x="98" y="1203"/>
                      <a:pt x="244" y="1229"/>
                      <a:pt x="368" y="1242"/>
                    </a:cubicBezTo>
                    <a:cubicBezTo>
                      <a:pt x="1267" y="1336"/>
                      <a:pt x="2168" y="1383"/>
                      <a:pt x="3071" y="1383"/>
                    </a:cubicBezTo>
                    <a:cubicBezTo>
                      <a:pt x="3579" y="1383"/>
                      <a:pt x="4087" y="1368"/>
                      <a:pt x="4595" y="1338"/>
                    </a:cubicBezTo>
                    <a:lnTo>
                      <a:pt x="4595" y="1338"/>
                    </a:lnTo>
                    <a:cubicBezTo>
                      <a:pt x="4557" y="1404"/>
                      <a:pt x="4555" y="1475"/>
                      <a:pt x="4520" y="1542"/>
                    </a:cubicBezTo>
                    <a:cubicBezTo>
                      <a:pt x="5045" y="1505"/>
                      <a:pt x="5572" y="1470"/>
                      <a:pt x="6093" y="1436"/>
                    </a:cubicBezTo>
                    <a:lnTo>
                      <a:pt x="9202" y="1227"/>
                    </a:lnTo>
                    <a:lnTo>
                      <a:pt x="9202" y="1227"/>
                    </a:lnTo>
                    <a:cubicBezTo>
                      <a:pt x="9120" y="1237"/>
                      <a:pt x="9226" y="1377"/>
                      <a:pt x="9287" y="1430"/>
                    </a:cubicBezTo>
                    <a:cubicBezTo>
                      <a:pt x="9326" y="1463"/>
                      <a:pt x="9376" y="1473"/>
                      <a:pt x="9428" y="1473"/>
                    </a:cubicBezTo>
                    <a:cubicBezTo>
                      <a:pt x="9460" y="1473"/>
                      <a:pt x="9492" y="1469"/>
                      <a:pt x="9523" y="1465"/>
                    </a:cubicBezTo>
                    <a:cubicBezTo>
                      <a:pt x="11247" y="1256"/>
                      <a:pt x="12971" y="1052"/>
                      <a:pt x="14697" y="843"/>
                    </a:cubicBezTo>
                    <a:lnTo>
                      <a:pt x="14697" y="843"/>
                    </a:lnTo>
                    <a:cubicBezTo>
                      <a:pt x="14583" y="898"/>
                      <a:pt x="14618" y="1057"/>
                      <a:pt x="14710" y="1144"/>
                    </a:cubicBezTo>
                    <a:cubicBezTo>
                      <a:pt x="14803" y="1229"/>
                      <a:pt x="14938" y="1250"/>
                      <a:pt x="15065" y="1253"/>
                    </a:cubicBezTo>
                    <a:cubicBezTo>
                      <a:pt x="15190" y="1256"/>
                      <a:pt x="15322" y="1253"/>
                      <a:pt x="15436" y="1311"/>
                    </a:cubicBezTo>
                    <a:cubicBezTo>
                      <a:pt x="15359" y="1364"/>
                      <a:pt x="15449" y="1465"/>
                      <a:pt x="15521" y="1528"/>
                    </a:cubicBezTo>
                    <a:cubicBezTo>
                      <a:pt x="15592" y="1587"/>
                      <a:pt x="15693" y="1597"/>
                      <a:pt x="15788" y="1597"/>
                    </a:cubicBezTo>
                    <a:cubicBezTo>
                      <a:pt x="15809" y="1598"/>
                      <a:pt x="15830" y="1598"/>
                      <a:pt x="15851" y="1598"/>
                    </a:cubicBezTo>
                    <a:cubicBezTo>
                      <a:pt x="16370" y="1598"/>
                      <a:pt x="16887" y="1471"/>
                      <a:pt x="17345" y="1229"/>
                    </a:cubicBezTo>
                    <a:cubicBezTo>
                      <a:pt x="17406" y="1197"/>
                      <a:pt x="17470" y="1160"/>
                      <a:pt x="17504" y="1097"/>
                    </a:cubicBezTo>
                    <a:cubicBezTo>
                      <a:pt x="17534" y="1038"/>
                      <a:pt x="17520" y="954"/>
                      <a:pt x="17465" y="925"/>
                    </a:cubicBezTo>
                    <a:lnTo>
                      <a:pt x="17465" y="925"/>
                    </a:lnTo>
                    <a:cubicBezTo>
                      <a:pt x="17793" y="1062"/>
                      <a:pt x="18171" y="1126"/>
                      <a:pt x="18524" y="1150"/>
                    </a:cubicBezTo>
                    <a:cubicBezTo>
                      <a:pt x="18556" y="1153"/>
                      <a:pt x="18587" y="1154"/>
                      <a:pt x="18618" y="1154"/>
                    </a:cubicBezTo>
                    <a:cubicBezTo>
                      <a:pt x="18676" y="1154"/>
                      <a:pt x="18732" y="1148"/>
                      <a:pt x="18788" y="1131"/>
                    </a:cubicBezTo>
                    <a:cubicBezTo>
                      <a:pt x="18871" y="1105"/>
                      <a:pt x="18950" y="1041"/>
                      <a:pt x="18976" y="959"/>
                    </a:cubicBezTo>
                    <a:cubicBezTo>
                      <a:pt x="19014" y="845"/>
                      <a:pt x="18947" y="723"/>
                      <a:pt x="18855" y="655"/>
                    </a:cubicBezTo>
                    <a:cubicBezTo>
                      <a:pt x="18751" y="575"/>
                      <a:pt x="18669" y="488"/>
                      <a:pt x="18555" y="464"/>
                    </a:cubicBezTo>
                    <a:cubicBezTo>
                      <a:pt x="17915" y="337"/>
                      <a:pt x="17276" y="207"/>
                      <a:pt x="16633" y="80"/>
                    </a:cubicBezTo>
                    <a:cubicBezTo>
                      <a:pt x="16430" y="40"/>
                      <a:pt x="16221" y="0"/>
                      <a:pt x="16014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2007475" y="2997000"/>
                <a:ext cx="5450" cy="13325"/>
              </a:xfrm>
              <a:custGeom>
                <a:avLst/>
                <a:gdLst/>
                <a:ahLst/>
                <a:cxnLst/>
                <a:rect l="l" t="t" r="r" b="b"/>
                <a:pathLst>
                  <a:path w="218" h="533" extrusionOk="0">
                    <a:moveTo>
                      <a:pt x="46" y="0"/>
                    </a:moveTo>
                    <a:cubicBezTo>
                      <a:pt x="19" y="53"/>
                      <a:pt x="1" y="111"/>
                      <a:pt x="1" y="172"/>
                    </a:cubicBezTo>
                    <a:lnTo>
                      <a:pt x="1" y="178"/>
                    </a:lnTo>
                    <a:cubicBezTo>
                      <a:pt x="1" y="334"/>
                      <a:pt x="88" y="466"/>
                      <a:pt x="218" y="532"/>
                    </a:cubicBezTo>
                    <a:cubicBezTo>
                      <a:pt x="138" y="360"/>
                      <a:pt x="83" y="180"/>
                      <a:pt x="4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3"/>
              <p:cNvSpPr/>
              <p:nvPr/>
            </p:nvSpPr>
            <p:spPr>
              <a:xfrm>
                <a:off x="2371600" y="3022675"/>
                <a:ext cx="17775" cy="16575"/>
              </a:xfrm>
              <a:custGeom>
                <a:avLst/>
                <a:gdLst/>
                <a:ahLst/>
                <a:cxnLst/>
                <a:rect l="l" t="t" r="r" b="b"/>
                <a:pathLst>
                  <a:path w="711" h="663" extrusionOk="0">
                    <a:moveTo>
                      <a:pt x="612" y="1"/>
                    </a:moveTo>
                    <a:cubicBezTo>
                      <a:pt x="448" y="231"/>
                      <a:pt x="244" y="456"/>
                      <a:pt x="0" y="663"/>
                    </a:cubicBezTo>
                    <a:lnTo>
                      <a:pt x="313" y="663"/>
                    </a:lnTo>
                    <a:cubicBezTo>
                      <a:pt x="530" y="663"/>
                      <a:pt x="710" y="485"/>
                      <a:pt x="710" y="265"/>
                    </a:cubicBezTo>
                    <a:lnTo>
                      <a:pt x="710" y="260"/>
                    </a:lnTo>
                    <a:cubicBezTo>
                      <a:pt x="710" y="159"/>
                      <a:pt x="673" y="72"/>
                      <a:pt x="61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3"/>
              <p:cNvSpPr/>
              <p:nvPr/>
            </p:nvSpPr>
            <p:spPr>
              <a:xfrm>
                <a:off x="2007475" y="3019175"/>
                <a:ext cx="27825" cy="20075"/>
              </a:xfrm>
              <a:custGeom>
                <a:avLst/>
                <a:gdLst/>
                <a:ahLst/>
                <a:cxnLst/>
                <a:rect l="l" t="t" r="r" b="b"/>
                <a:pathLst>
                  <a:path w="1113" h="803" extrusionOk="0">
                    <a:moveTo>
                      <a:pt x="398" y="0"/>
                    </a:moveTo>
                    <a:cubicBezTo>
                      <a:pt x="181" y="0"/>
                      <a:pt x="1" y="178"/>
                      <a:pt x="1" y="397"/>
                    </a:cubicBezTo>
                    <a:lnTo>
                      <a:pt x="1" y="403"/>
                    </a:lnTo>
                    <a:cubicBezTo>
                      <a:pt x="1" y="625"/>
                      <a:pt x="181" y="803"/>
                      <a:pt x="398" y="803"/>
                    </a:cubicBezTo>
                    <a:lnTo>
                      <a:pt x="1113" y="803"/>
                    </a:lnTo>
                    <a:cubicBezTo>
                      <a:pt x="827" y="551"/>
                      <a:pt x="591" y="284"/>
                      <a:pt x="4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3"/>
              <p:cNvSpPr/>
              <p:nvPr/>
            </p:nvSpPr>
            <p:spPr>
              <a:xfrm>
                <a:off x="2000125" y="3042875"/>
                <a:ext cx="399375" cy="146525"/>
              </a:xfrm>
              <a:custGeom>
                <a:avLst/>
                <a:gdLst/>
                <a:ahLst/>
                <a:cxnLst/>
                <a:rect l="l" t="t" r="r" b="b"/>
                <a:pathLst>
                  <a:path w="15975" h="5861" extrusionOk="0">
                    <a:moveTo>
                      <a:pt x="13718" y="2079"/>
                    </a:moveTo>
                    <a:lnTo>
                      <a:pt x="13718" y="2564"/>
                    </a:lnTo>
                    <a:lnTo>
                      <a:pt x="2342" y="2564"/>
                    </a:lnTo>
                    <a:lnTo>
                      <a:pt x="2342" y="2079"/>
                    </a:lnTo>
                    <a:close/>
                    <a:moveTo>
                      <a:pt x="1576" y="0"/>
                    </a:moveTo>
                    <a:lnTo>
                      <a:pt x="1576" y="170"/>
                    </a:lnTo>
                    <a:lnTo>
                      <a:pt x="697" y="170"/>
                    </a:lnTo>
                    <a:cubicBezTo>
                      <a:pt x="477" y="170"/>
                      <a:pt x="300" y="350"/>
                      <a:pt x="300" y="567"/>
                    </a:cubicBezTo>
                    <a:lnTo>
                      <a:pt x="300" y="575"/>
                    </a:lnTo>
                    <a:cubicBezTo>
                      <a:pt x="300" y="792"/>
                      <a:pt x="477" y="972"/>
                      <a:pt x="697" y="972"/>
                    </a:cubicBezTo>
                    <a:lnTo>
                      <a:pt x="1576" y="972"/>
                    </a:lnTo>
                    <a:lnTo>
                      <a:pt x="1576" y="1279"/>
                    </a:lnTo>
                    <a:lnTo>
                      <a:pt x="697" y="1279"/>
                    </a:lnTo>
                    <a:cubicBezTo>
                      <a:pt x="477" y="1279"/>
                      <a:pt x="300" y="1457"/>
                      <a:pt x="300" y="1676"/>
                    </a:cubicBezTo>
                    <a:lnTo>
                      <a:pt x="300" y="1682"/>
                    </a:lnTo>
                    <a:cubicBezTo>
                      <a:pt x="300" y="1902"/>
                      <a:pt x="477" y="2079"/>
                      <a:pt x="697" y="2079"/>
                    </a:cubicBezTo>
                    <a:lnTo>
                      <a:pt x="1576" y="2079"/>
                    </a:lnTo>
                    <a:lnTo>
                      <a:pt x="1576" y="2564"/>
                    </a:lnTo>
                    <a:lnTo>
                      <a:pt x="324" y="2564"/>
                    </a:lnTo>
                    <a:cubicBezTo>
                      <a:pt x="144" y="2564"/>
                      <a:pt x="1" y="2707"/>
                      <a:pt x="1" y="2884"/>
                    </a:cubicBezTo>
                    <a:cubicBezTo>
                      <a:pt x="1" y="3064"/>
                      <a:pt x="144" y="3204"/>
                      <a:pt x="324" y="3204"/>
                    </a:cubicBezTo>
                    <a:lnTo>
                      <a:pt x="647" y="3204"/>
                    </a:lnTo>
                    <a:lnTo>
                      <a:pt x="647" y="3382"/>
                    </a:lnTo>
                    <a:lnTo>
                      <a:pt x="1786" y="3382"/>
                    </a:lnTo>
                    <a:lnTo>
                      <a:pt x="1786" y="5567"/>
                    </a:lnTo>
                    <a:lnTo>
                      <a:pt x="1047" y="5567"/>
                    </a:lnTo>
                    <a:lnTo>
                      <a:pt x="1047" y="5860"/>
                    </a:lnTo>
                    <a:lnTo>
                      <a:pt x="2768" y="5860"/>
                    </a:lnTo>
                    <a:lnTo>
                      <a:pt x="2768" y="5567"/>
                    </a:lnTo>
                    <a:lnTo>
                      <a:pt x="2032" y="5567"/>
                    </a:lnTo>
                    <a:lnTo>
                      <a:pt x="2032" y="3382"/>
                    </a:lnTo>
                    <a:lnTo>
                      <a:pt x="3171" y="3382"/>
                    </a:lnTo>
                    <a:lnTo>
                      <a:pt x="3171" y="3204"/>
                    </a:lnTo>
                    <a:lnTo>
                      <a:pt x="12839" y="3204"/>
                    </a:lnTo>
                    <a:lnTo>
                      <a:pt x="12839" y="3382"/>
                    </a:lnTo>
                    <a:lnTo>
                      <a:pt x="13977" y="3382"/>
                    </a:lnTo>
                    <a:lnTo>
                      <a:pt x="13977" y="5567"/>
                    </a:lnTo>
                    <a:lnTo>
                      <a:pt x="13239" y="5567"/>
                    </a:lnTo>
                    <a:lnTo>
                      <a:pt x="13239" y="5860"/>
                    </a:lnTo>
                    <a:lnTo>
                      <a:pt x="14960" y="5860"/>
                    </a:lnTo>
                    <a:lnTo>
                      <a:pt x="14960" y="5567"/>
                    </a:lnTo>
                    <a:lnTo>
                      <a:pt x="14221" y="5567"/>
                    </a:lnTo>
                    <a:lnTo>
                      <a:pt x="14221" y="3382"/>
                    </a:lnTo>
                    <a:lnTo>
                      <a:pt x="15360" y="3382"/>
                    </a:lnTo>
                    <a:lnTo>
                      <a:pt x="15360" y="3204"/>
                    </a:lnTo>
                    <a:lnTo>
                      <a:pt x="15646" y="3204"/>
                    </a:lnTo>
                    <a:cubicBezTo>
                      <a:pt x="15823" y="3204"/>
                      <a:pt x="15966" y="3059"/>
                      <a:pt x="15966" y="2884"/>
                    </a:cubicBezTo>
                    <a:cubicBezTo>
                      <a:pt x="15974" y="2707"/>
                      <a:pt x="15831" y="2564"/>
                      <a:pt x="15651" y="2564"/>
                    </a:cubicBezTo>
                    <a:lnTo>
                      <a:pt x="14483" y="2564"/>
                    </a:lnTo>
                    <a:lnTo>
                      <a:pt x="14483" y="2079"/>
                    </a:lnTo>
                    <a:lnTo>
                      <a:pt x="15172" y="2079"/>
                    </a:lnTo>
                    <a:cubicBezTo>
                      <a:pt x="15389" y="2079"/>
                      <a:pt x="15569" y="1902"/>
                      <a:pt x="15569" y="1682"/>
                    </a:cubicBezTo>
                    <a:lnTo>
                      <a:pt x="15569" y="1676"/>
                    </a:lnTo>
                    <a:cubicBezTo>
                      <a:pt x="15569" y="1457"/>
                      <a:pt x="15389" y="1279"/>
                      <a:pt x="15172" y="1279"/>
                    </a:cubicBezTo>
                    <a:lnTo>
                      <a:pt x="14483" y="1279"/>
                    </a:lnTo>
                    <a:lnTo>
                      <a:pt x="14483" y="972"/>
                    </a:lnTo>
                    <a:lnTo>
                      <a:pt x="15172" y="972"/>
                    </a:lnTo>
                    <a:cubicBezTo>
                      <a:pt x="15389" y="972"/>
                      <a:pt x="15569" y="792"/>
                      <a:pt x="15569" y="575"/>
                    </a:cubicBezTo>
                    <a:lnTo>
                      <a:pt x="15569" y="567"/>
                    </a:lnTo>
                    <a:cubicBezTo>
                      <a:pt x="15569" y="350"/>
                      <a:pt x="15389" y="170"/>
                      <a:pt x="15172" y="170"/>
                    </a:cubicBezTo>
                    <a:lnTo>
                      <a:pt x="14483" y="170"/>
                    </a:lnTo>
                    <a:lnTo>
                      <a:pt x="14483" y="164"/>
                    </a:lnTo>
                    <a:cubicBezTo>
                      <a:pt x="14062" y="469"/>
                      <a:pt x="13567" y="739"/>
                      <a:pt x="13011" y="975"/>
                    </a:cubicBezTo>
                    <a:lnTo>
                      <a:pt x="13718" y="975"/>
                    </a:lnTo>
                    <a:lnTo>
                      <a:pt x="13718" y="1282"/>
                    </a:lnTo>
                    <a:lnTo>
                      <a:pt x="12166" y="1282"/>
                    </a:lnTo>
                    <a:cubicBezTo>
                      <a:pt x="10988" y="1653"/>
                      <a:pt x="9611" y="1867"/>
                      <a:pt x="8133" y="1867"/>
                    </a:cubicBezTo>
                    <a:cubicBezTo>
                      <a:pt x="6661" y="1867"/>
                      <a:pt x="5281" y="1653"/>
                      <a:pt x="4103" y="1282"/>
                    </a:cubicBezTo>
                    <a:lnTo>
                      <a:pt x="2342" y="1282"/>
                    </a:lnTo>
                    <a:lnTo>
                      <a:pt x="2342" y="975"/>
                    </a:lnTo>
                    <a:lnTo>
                      <a:pt x="3263" y="975"/>
                    </a:lnTo>
                    <a:cubicBezTo>
                      <a:pt x="2606" y="699"/>
                      <a:pt x="2037" y="371"/>
                      <a:pt x="157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8" name="Google Shape;118;p3"/>
            <p:cNvSpPr/>
            <p:nvPr/>
          </p:nvSpPr>
          <p:spPr>
            <a:xfrm>
              <a:off x="42875" y="3650225"/>
              <a:ext cx="123900" cy="783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2005025" y="3650225"/>
              <a:ext cx="123900" cy="7836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3"/>
          <p:cNvSpPr txBox="1">
            <a:spLocks noGrp="1"/>
          </p:cNvSpPr>
          <p:nvPr>
            <p:ph type="title"/>
          </p:nvPr>
        </p:nvSpPr>
        <p:spPr>
          <a:xfrm flipH="1">
            <a:off x="2328600" y="2395500"/>
            <a:ext cx="4486800" cy="9123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1" name="Google Shape;121;p3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3794700" y="1335296"/>
            <a:ext cx="1554600" cy="942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500">
                <a:solidFill>
                  <a:schemeClr val="accent6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22" name="Google Shape;122;p3"/>
          <p:cNvSpPr txBox="1">
            <a:spLocks noGrp="1"/>
          </p:cNvSpPr>
          <p:nvPr>
            <p:ph type="subTitle" idx="1"/>
          </p:nvPr>
        </p:nvSpPr>
        <p:spPr>
          <a:xfrm>
            <a:off x="2328600" y="3386704"/>
            <a:ext cx="4486800" cy="274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miko SemiBold"/>
              <a:buNone/>
              <a:defRPr sz="1600">
                <a:solidFill>
                  <a:schemeClr val="accent6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6"/>
          <p:cNvSpPr/>
          <p:nvPr/>
        </p:nvSpPr>
        <p:spPr>
          <a:xfrm>
            <a:off x="-545900" y="2803463"/>
            <a:ext cx="1525939" cy="546075"/>
          </a:xfrm>
          <a:custGeom>
            <a:avLst/>
            <a:gdLst/>
            <a:ahLst/>
            <a:cxnLst/>
            <a:rect l="l" t="t" r="r" b="b"/>
            <a:pathLst>
              <a:path w="26147" h="9357" extrusionOk="0">
                <a:moveTo>
                  <a:pt x="16439" y="1"/>
                </a:moveTo>
                <a:cubicBezTo>
                  <a:pt x="15805" y="1"/>
                  <a:pt x="15173" y="118"/>
                  <a:pt x="14586" y="358"/>
                </a:cubicBezTo>
                <a:cubicBezTo>
                  <a:pt x="13000" y="1005"/>
                  <a:pt x="11691" y="2431"/>
                  <a:pt x="11435" y="4125"/>
                </a:cubicBezTo>
                <a:cubicBezTo>
                  <a:pt x="10795" y="2860"/>
                  <a:pt x="9379" y="2061"/>
                  <a:pt x="7971" y="2061"/>
                </a:cubicBezTo>
                <a:cubicBezTo>
                  <a:pt x="7618" y="2061"/>
                  <a:pt x="7266" y="2111"/>
                  <a:pt x="6927" y="2217"/>
                </a:cubicBezTo>
                <a:cubicBezTo>
                  <a:pt x="5232" y="2745"/>
                  <a:pt x="3885" y="4632"/>
                  <a:pt x="4124" y="6390"/>
                </a:cubicBezTo>
                <a:cubicBezTo>
                  <a:pt x="3676" y="5963"/>
                  <a:pt x="3056" y="5737"/>
                  <a:pt x="2439" y="5737"/>
                </a:cubicBezTo>
                <a:cubicBezTo>
                  <a:pt x="2064" y="5737"/>
                  <a:pt x="1690" y="5820"/>
                  <a:pt x="1356" y="5993"/>
                </a:cubicBezTo>
                <a:cubicBezTo>
                  <a:pt x="472" y="6448"/>
                  <a:pt x="1" y="8144"/>
                  <a:pt x="142" y="9128"/>
                </a:cubicBezTo>
                <a:lnTo>
                  <a:pt x="25835" y="9357"/>
                </a:lnTo>
                <a:cubicBezTo>
                  <a:pt x="26146" y="8242"/>
                  <a:pt x="25609" y="6304"/>
                  <a:pt x="24676" y="5623"/>
                </a:cubicBezTo>
                <a:cubicBezTo>
                  <a:pt x="24174" y="5256"/>
                  <a:pt x="23547" y="5064"/>
                  <a:pt x="22924" y="5064"/>
                </a:cubicBezTo>
                <a:cubicBezTo>
                  <a:pt x="22389" y="5064"/>
                  <a:pt x="21858" y="5206"/>
                  <a:pt x="21412" y="5500"/>
                </a:cubicBezTo>
                <a:cubicBezTo>
                  <a:pt x="21598" y="3797"/>
                  <a:pt x="20829" y="2020"/>
                  <a:pt x="19461" y="989"/>
                </a:cubicBezTo>
                <a:cubicBezTo>
                  <a:pt x="18598" y="340"/>
                  <a:pt x="17517" y="1"/>
                  <a:pt x="164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9" name="Google Shape;269;p6"/>
          <p:cNvGrpSpPr/>
          <p:nvPr/>
        </p:nvGrpSpPr>
        <p:grpSpPr>
          <a:xfrm>
            <a:off x="7971536" y="3974677"/>
            <a:ext cx="1010534" cy="807935"/>
            <a:chOff x="2340025" y="2852225"/>
            <a:chExt cx="379700" cy="303575"/>
          </a:xfrm>
        </p:grpSpPr>
        <p:sp>
          <p:nvSpPr>
            <p:cNvPr id="270" name="Google Shape;270;p6"/>
            <p:cNvSpPr/>
            <p:nvPr/>
          </p:nvSpPr>
          <p:spPr>
            <a:xfrm>
              <a:off x="2340025" y="2852225"/>
              <a:ext cx="379700" cy="303575"/>
            </a:xfrm>
            <a:custGeom>
              <a:avLst/>
              <a:gdLst/>
              <a:ahLst/>
              <a:cxnLst/>
              <a:rect l="l" t="t" r="r" b="b"/>
              <a:pathLst>
                <a:path w="15188" h="12143" extrusionOk="0">
                  <a:moveTo>
                    <a:pt x="8045" y="0"/>
                  </a:moveTo>
                  <a:cubicBezTo>
                    <a:pt x="7853" y="0"/>
                    <a:pt x="7660" y="41"/>
                    <a:pt x="7486" y="124"/>
                  </a:cubicBezTo>
                  <a:cubicBezTo>
                    <a:pt x="7055" y="328"/>
                    <a:pt x="6808" y="834"/>
                    <a:pt x="6790" y="1311"/>
                  </a:cubicBezTo>
                  <a:cubicBezTo>
                    <a:pt x="6622" y="1054"/>
                    <a:pt x="6314" y="919"/>
                    <a:pt x="6006" y="919"/>
                  </a:cubicBezTo>
                  <a:cubicBezTo>
                    <a:pt x="5877" y="919"/>
                    <a:pt x="5749" y="943"/>
                    <a:pt x="5630" y="990"/>
                  </a:cubicBezTo>
                  <a:cubicBezTo>
                    <a:pt x="5230" y="1152"/>
                    <a:pt x="4949" y="1549"/>
                    <a:pt x="4857" y="1973"/>
                  </a:cubicBezTo>
                  <a:cubicBezTo>
                    <a:pt x="4764" y="2396"/>
                    <a:pt x="4825" y="2804"/>
                    <a:pt x="4971" y="3212"/>
                  </a:cubicBezTo>
                  <a:cubicBezTo>
                    <a:pt x="4745" y="3010"/>
                    <a:pt x="4440" y="2907"/>
                    <a:pt x="4136" y="2907"/>
                  </a:cubicBezTo>
                  <a:cubicBezTo>
                    <a:pt x="3880" y="2907"/>
                    <a:pt x="3626" y="2980"/>
                    <a:pt x="3419" y="3130"/>
                  </a:cubicBezTo>
                  <a:cubicBezTo>
                    <a:pt x="2963" y="3453"/>
                    <a:pt x="2746" y="4125"/>
                    <a:pt x="2966" y="4642"/>
                  </a:cubicBezTo>
                  <a:cubicBezTo>
                    <a:pt x="2821" y="4506"/>
                    <a:pt x="2623" y="4439"/>
                    <a:pt x="2426" y="4439"/>
                  </a:cubicBezTo>
                  <a:cubicBezTo>
                    <a:pt x="2200" y="4439"/>
                    <a:pt x="1973" y="4527"/>
                    <a:pt x="1825" y="4700"/>
                  </a:cubicBezTo>
                  <a:cubicBezTo>
                    <a:pt x="1549" y="5026"/>
                    <a:pt x="1719" y="5770"/>
                    <a:pt x="2055" y="6032"/>
                  </a:cubicBezTo>
                  <a:cubicBezTo>
                    <a:pt x="1957" y="6002"/>
                    <a:pt x="1855" y="5988"/>
                    <a:pt x="1754" y="5988"/>
                  </a:cubicBezTo>
                  <a:cubicBezTo>
                    <a:pt x="1339" y="5988"/>
                    <a:pt x="923" y="6225"/>
                    <a:pt x="699" y="6580"/>
                  </a:cubicBezTo>
                  <a:cubicBezTo>
                    <a:pt x="421" y="7028"/>
                    <a:pt x="424" y="7613"/>
                    <a:pt x="646" y="8090"/>
                  </a:cubicBezTo>
                  <a:cubicBezTo>
                    <a:pt x="866" y="8566"/>
                    <a:pt x="1441" y="9014"/>
                    <a:pt x="1912" y="9239"/>
                  </a:cubicBezTo>
                  <a:cubicBezTo>
                    <a:pt x="1740" y="9190"/>
                    <a:pt x="1559" y="9162"/>
                    <a:pt x="1380" y="9162"/>
                  </a:cubicBezTo>
                  <a:cubicBezTo>
                    <a:pt x="1241" y="9162"/>
                    <a:pt x="1101" y="9179"/>
                    <a:pt x="967" y="9215"/>
                  </a:cubicBezTo>
                  <a:cubicBezTo>
                    <a:pt x="660" y="9302"/>
                    <a:pt x="374" y="9496"/>
                    <a:pt x="217" y="9779"/>
                  </a:cubicBezTo>
                  <a:cubicBezTo>
                    <a:pt x="0" y="10171"/>
                    <a:pt x="64" y="10674"/>
                    <a:pt x="268" y="11077"/>
                  </a:cubicBezTo>
                  <a:cubicBezTo>
                    <a:pt x="474" y="11477"/>
                    <a:pt x="800" y="11797"/>
                    <a:pt x="1126" y="12112"/>
                  </a:cubicBezTo>
                  <a:cubicBezTo>
                    <a:pt x="1433" y="12125"/>
                    <a:pt x="1740" y="12136"/>
                    <a:pt x="2052" y="12139"/>
                  </a:cubicBezTo>
                  <a:cubicBezTo>
                    <a:pt x="2249" y="12141"/>
                    <a:pt x="2446" y="12143"/>
                    <a:pt x="2644" y="12143"/>
                  </a:cubicBezTo>
                  <a:cubicBezTo>
                    <a:pt x="6239" y="12143"/>
                    <a:pt x="9901" y="11675"/>
                    <a:pt x="13455" y="11188"/>
                  </a:cubicBezTo>
                  <a:cubicBezTo>
                    <a:pt x="13704" y="11156"/>
                    <a:pt x="13948" y="11122"/>
                    <a:pt x="14194" y="11090"/>
                  </a:cubicBezTo>
                  <a:cubicBezTo>
                    <a:pt x="14589" y="11034"/>
                    <a:pt x="14917" y="10672"/>
                    <a:pt x="14933" y="10274"/>
                  </a:cubicBezTo>
                  <a:cubicBezTo>
                    <a:pt x="14946" y="9877"/>
                    <a:pt x="14528" y="9591"/>
                    <a:pt x="14133" y="9501"/>
                  </a:cubicBezTo>
                  <a:cubicBezTo>
                    <a:pt x="14734" y="9347"/>
                    <a:pt x="15187" y="8752"/>
                    <a:pt x="15174" y="8137"/>
                  </a:cubicBezTo>
                  <a:cubicBezTo>
                    <a:pt x="15161" y="7520"/>
                    <a:pt x="14647" y="7131"/>
                    <a:pt x="14040" y="7007"/>
                  </a:cubicBezTo>
                  <a:cubicBezTo>
                    <a:pt x="14395" y="6668"/>
                    <a:pt x="14597" y="6172"/>
                    <a:pt x="14583" y="5680"/>
                  </a:cubicBezTo>
                  <a:cubicBezTo>
                    <a:pt x="14570" y="5187"/>
                    <a:pt x="14345" y="4703"/>
                    <a:pt x="13974" y="4380"/>
                  </a:cubicBezTo>
                  <a:cubicBezTo>
                    <a:pt x="13813" y="4237"/>
                    <a:pt x="13622" y="4125"/>
                    <a:pt x="13405" y="4091"/>
                  </a:cubicBezTo>
                  <a:cubicBezTo>
                    <a:pt x="13380" y="4087"/>
                    <a:pt x="13354" y="4085"/>
                    <a:pt x="13328" y="4085"/>
                  </a:cubicBezTo>
                  <a:cubicBezTo>
                    <a:pt x="13129" y="4085"/>
                    <a:pt x="12898" y="4187"/>
                    <a:pt x="12769" y="4327"/>
                  </a:cubicBezTo>
                  <a:cubicBezTo>
                    <a:pt x="13069" y="3903"/>
                    <a:pt x="13259" y="3387"/>
                    <a:pt x="13227" y="2870"/>
                  </a:cubicBezTo>
                  <a:cubicBezTo>
                    <a:pt x="13190" y="2354"/>
                    <a:pt x="12907" y="1840"/>
                    <a:pt x="12438" y="1610"/>
                  </a:cubicBezTo>
                  <a:cubicBezTo>
                    <a:pt x="12255" y="1518"/>
                    <a:pt x="12042" y="1469"/>
                    <a:pt x="11833" y="1469"/>
                  </a:cubicBezTo>
                  <a:cubicBezTo>
                    <a:pt x="11515" y="1469"/>
                    <a:pt x="11208" y="1583"/>
                    <a:pt x="11027" y="1837"/>
                  </a:cubicBezTo>
                  <a:cubicBezTo>
                    <a:pt x="11083" y="1430"/>
                    <a:pt x="10794" y="1003"/>
                    <a:pt x="10397" y="908"/>
                  </a:cubicBezTo>
                  <a:cubicBezTo>
                    <a:pt x="10350" y="897"/>
                    <a:pt x="10301" y="891"/>
                    <a:pt x="10252" y="891"/>
                  </a:cubicBezTo>
                  <a:cubicBezTo>
                    <a:pt x="9885" y="891"/>
                    <a:pt x="9475" y="1189"/>
                    <a:pt x="9353" y="1530"/>
                  </a:cubicBezTo>
                  <a:cubicBezTo>
                    <a:pt x="9430" y="1056"/>
                    <a:pt x="9226" y="551"/>
                    <a:pt x="8845" y="262"/>
                  </a:cubicBezTo>
                  <a:cubicBezTo>
                    <a:pt x="8617" y="90"/>
                    <a:pt x="8331" y="0"/>
                    <a:pt x="8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6"/>
            <p:cNvSpPr/>
            <p:nvPr/>
          </p:nvSpPr>
          <p:spPr>
            <a:xfrm>
              <a:off x="2382450" y="2918550"/>
              <a:ext cx="301725" cy="237200"/>
            </a:xfrm>
            <a:custGeom>
              <a:avLst/>
              <a:gdLst/>
              <a:ahLst/>
              <a:cxnLst/>
              <a:rect l="l" t="t" r="r" b="b"/>
              <a:pathLst>
                <a:path w="12069" h="9488" extrusionOk="0">
                  <a:moveTo>
                    <a:pt x="7672" y="0"/>
                  </a:moveTo>
                  <a:cubicBezTo>
                    <a:pt x="7260" y="0"/>
                    <a:pt x="6850" y="262"/>
                    <a:pt x="6613" y="612"/>
                  </a:cubicBezTo>
                  <a:cubicBezTo>
                    <a:pt x="6327" y="1033"/>
                    <a:pt x="6131" y="1523"/>
                    <a:pt x="6065" y="2029"/>
                  </a:cubicBezTo>
                  <a:cubicBezTo>
                    <a:pt x="5912" y="1604"/>
                    <a:pt x="5457" y="1340"/>
                    <a:pt x="5005" y="1340"/>
                  </a:cubicBezTo>
                  <a:cubicBezTo>
                    <a:pt x="4947" y="1340"/>
                    <a:pt x="4888" y="1344"/>
                    <a:pt x="4831" y="1353"/>
                  </a:cubicBezTo>
                  <a:cubicBezTo>
                    <a:pt x="4328" y="1435"/>
                    <a:pt x="3907" y="1822"/>
                    <a:pt x="3708" y="2293"/>
                  </a:cubicBezTo>
                  <a:cubicBezTo>
                    <a:pt x="3509" y="2762"/>
                    <a:pt x="3517" y="3263"/>
                    <a:pt x="3631" y="3760"/>
                  </a:cubicBezTo>
                  <a:cubicBezTo>
                    <a:pt x="3450" y="3481"/>
                    <a:pt x="3118" y="3331"/>
                    <a:pt x="2785" y="3331"/>
                  </a:cubicBezTo>
                  <a:cubicBezTo>
                    <a:pt x="2631" y="3331"/>
                    <a:pt x="2478" y="3363"/>
                    <a:pt x="2339" y="3429"/>
                  </a:cubicBezTo>
                  <a:cubicBezTo>
                    <a:pt x="1897" y="3633"/>
                    <a:pt x="1627" y="4121"/>
                    <a:pt x="1613" y="4608"/>
                  </a:cubicBezTo>
                  <a:cubicBezTo>
                    <a:pt x="1600" y="5169"/>
                    <a:pt x="1910" y="5741"/>
                    <a:pt x="2405" y="6014"/>
                  </a:cubicBezTo>
                  <a:cubicBezTo>
                    <a:pt x="2384" y="6011"/>
                    <a:pt x="2363" y="6009"/>
                    <a:pt x="2342" y="6009"/>
                  </a:cubicBezTo>
                  <a:cubicBezTo>
                    <a:pt x="2210" y="6009"/>
                    <a:pt x="2080" y="6073"/>
                    <a:pt x="2003" y="6178"/>
                  </a:cubicBezTo>
                  <a:cubicBezTo>
                    <a:pt x="1915" y="6303"/>
                    <a:pt x="1915" y="6514"/>
                    <a:pt x="1984" y="6649"/>
                  </a:cubicBezTo>
                  <a:cubicBezTo>
                    <a:pt x="1984" y="6663"/>
                    <a:pt x="1981" y="6676"/>
                    <a:pt x="1981" y="6689"/>
                  </a:cubicBezTo>
                  <a:cubicBezTo>
                    <a:pt x="1835" y="6633"/>
                    <a:pt x="1679" y="6607"/>
                    <a:pt x="1522" y="6607"/>
                  </a:cubicBezTo>
                  <a:cubicBezTo>
                    <a:pt x="1057" y="6607"/>
                    <a:pt x="587" y="6841"/>
                    <a:pt x="337" y="7237"/>
                  </a:cubicBezTo>
                  <a:cubicBezTo>
                    <a:pt x="1" y="7767"/>
                    <a:pt x="93" y="8530"/>
                    <a:pt x="543" y="8961"/>
                  </a:cubicBezTo>
                  <a:cubicBezTo>
                    <a:pt x="371" y="8975"/>
                    <a:pt x="316" y="9284"/>
                    <a:pt x="353" y="9456"/>
                  </a:cubicBezTo>
                  <a:cubicBezTo>
                    <a:pt x="353" y="9462"/>
                    <a:pt x="355" y="9472"/>
                    <a:pt x="358" y="9483"/>
                  </a:cubicBezTo>
                  <a:cubicBezTo>
                    <a:pt x="555" y="9486"/>
                    <a:pt x="752" y="9487"/>
                    <a:pt x="949" y="9487"/>
                  </a:cubicBezTo>
                  <a:cubicBezTo>
                    <a:pt x="4545" y="9487"/>
                    <a:pt x="8206" y="9019"/>
                    <a:pt x="11764" y="8532"/>
                  </a:cubicBezTo>
                  <a:cubicBezTo>
                    <a:pt x="11721" y="8424"/>
                    <a:pt x="11652" y="8331"/>
                    <a:pt x="11552" y="8283"/>
                  </a:cubicBezTo>
                  <a:cubicBezTo>
                    <a:pt x="11872" y="8124"/>
                    <a:pt x="12068" y="7746"/>
                    <a:pt x="12007" y="7378"/>
                  </a:cubicBezTo>
                  <a:cubicBezTo>
                    <a:pt x="11954" y="7023"/>
                    <a:pt x="11681" y="6721"/>
                    <a:pt x="11329" y="6663"/>
                  </a:cubicBezTo>
                  <a:cubicBezTo>
                    <a:pt x="11607" y="6416"/>
                    <a:pt x="11769" y="6046"/>
                    <a:pt x="11758" y="5675"/>
                  </a:cubicBezTo>
                  <a:cubicBezTo>
                    <a:pt x="11748" y="5307"/>
                    <a:pt x="11568" y="4947"/>
                    <a:pt x="11279" y="4716"/>
                  </a:cubicBezTo>
                  <a:cubicBezTo>
                    <a:pt x="11170" y="4629"/>
                    <a:pt x="11043" y="4563"/>
                    <a:pt x="10908" y="4544"/>
                  </a:cubicBezTo>
                  <a:cubicBezTo>
                    <a:pt x="10856" y="4538"/>
                    <a:pt x="10801" y="4531"/>
                    <a:pt x="10747" y="4531"/>
                  </a:cubicBezTo>
                  <a:cubicBezTo>
                    <a:pt x="10691" y="4531"/>
                    <a:pt x="10637" y="4538"/>
                    <a:pt x="10590" y="4560"/>
                  </a:cubicBezTo>
                  <a:cubicBezTo>
                    <a:pt x="10898" y="4309"/>
                    <a:pt x="11075" y="3898"/>
                    <a:pt x="11038" y="3501"/>
                  </a:cubicBezTo>
                  <a:cubicBezTo>
                    <a:pt x="11001" y="3075"/>
                    <a:pt x="10720" y="2680"/>
                    <a:pt x="10328" y="2505"/>
                  </a:cubicBezTo>
                  <a:cubicBezTo>
                    <a:pt x="10232" y="2462"/>
                    <a:pt x="10125" y="2428"/>
                    <a:pt x="10019" y="2428"/>
                  </a:cubicBezTo>
                  <a:cubicBezTo>
                    <a:pt x="10002" y="2428"/>
                    <a:pt x="9985" y="2429"/>
                    <a:pt x="9968" y="2431"/>
                  </a:cubicBezTo>
                  <a:cubicBezTo>
                    <a:pt x="9854" y="2444"/>
                    <a:pt x="9735" y="2420"/>
                    <a:pt x="9669" y="2503"/>
                  </a:cubicBezTo>
                  <a:cubicBezTo>
                    <a:pt x="9830" y="2280"/>
                    <a:pt x="9764" y="1928"/>
                    <a:pt x="9531" y="1782"/>
                  </a:cubicBezTo>
                  <a:cubicBezTo>
                    <a:pt x="9440" y="1724"/>
                    <a:pt x="9338" y="1695"/>
                    <a:pt x="9241" y="1695"/>
                  </a:cubicBezTo>
                  <a:cubicBezTo>
                    <a:pt x="9085" y="1695"/>
                    <a:pt x="8939" y="1771"/>
                    <a:pt x="8864" y="1928"/>
                  </a:cubicBezTo>
                  <a:cubicBezTo>
                    <a:pt x="8856" y="1549"/>
                    <a:pt x="8832" y="1163"/>
                    <a:pt x="8697" y="810"/>
                  </a:cubicBezTo>
                  <a:cubicBezTo>
                    <a:pt x="8562" y="458"/>
                    <a:pt x="8287" y="138"/>
                    <a:pt x="7924" y="35"/>
                  </a:cubicBezTo>
                  <a:cubicBezTo>
                    <a:pt x="7841" y="11"/>
                    <a:pt x="7756" y="0"/>
                    <a:pt x="767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72" name="Google Shape;272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73" name="Google Shape;273;p6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274" name="Google Shape;274;p6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75;p6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6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14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2"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4" name="Google Shape;1464;p13"/>
          <p:cNvGrpSpPr/>
          <p:nvPr/>
        </p:nvGrpSpPr>
        <p:grpSpPr>
          <a:xfrm>
            <a:off x="48473" y="1546636"/>
            <a:ext cx="1686669" cy="3189366"/>
            <a:chOff x="48473" y="1546636"/>
            <a:chExt cx="1686669" cy="3189366"/>
          </a:xfrm>
        </p:grpSpPr>
        <p:grpSp>
          <p:nvGrpSpPr>
            <p:cNvPr id="1465" name="Google Shape;1465;p13"/>
            <p:cNvGrpSpPr/>
            <p:nvPr/>
          </p:nvGrpSpPr>
          <p:grpSpPr>
            <a:xfrm>
              <a:off x="48473" y="1546636"/>
              <a:ext cx="1686669" cy="3189366"/>
              <a:chOff x="1056950" y="2014750"/>
              <a:chExt cx="608225" cy="1150150"/>
            </a:xfrm>
          </p:grpSpPr>
          <p:sp>
            <p:nvSpPr>
              <p:cNvPr id="1466" name="Google Shape;1466;p13"/>
              <p:cNvSpPr/>
              <p:nvPr/>
            </p:nvSpPr>
            <p:spPr>
              <a:xfrm>
                <a:off x="1056950" y="2014750"/>
                <a:ext cx="608225" cy="555675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2227" extrusionOk="0">
                    <a:moveTo>
                      <a:pt x="14065" y="1"/>
                    </a:moveTo>
                    <a:cubicBezTo>
                      <a:pt x="13964" y="1"/>
                      <a:pt x="13863" y="9"/>
                      <a:pt x="13762" y="27"/>
                    </a:cubicBezTo>
                    <a:cubicBezTo>
                      <a:pt x="13145" y="141"/>
                      <a:pt x="12674" y="556"/>
                      <a:pt x="12526" y="1171"/>
                    </a:cubicBezTo>
                    <a:cubicBezTo>
                      <a:pt x="12409" y="990"/>
                      <a:pt x="12194" y="880"/>
                      <a:pt x="11981" y="880"/>
                    </a:cubicBezTo>
                    <a:cubicBezTo>
                      <a:pt x="11933" y="880"/>
                      <a:pt x="11884" y="886"/>
                      <a:pt x="11837" y="898"/>
                    </a:cubicBezTo>
                    <a:cubicBezTo>
                      <a:pt x="11583" y="961"/>
                      <a:pt x="11379" y="1081"/>
                      <a:pt x="11350" y="1343"/>
                    </a:cubicBezTo>
                    <a:cubicBezTo>
                      <a:pt x="11339" y="1006"/>
                      <a:pt x="11122" y="686"/>
                      <a:pt x="10815" y="556"/>
                    </a:cubicBezTo>
                    <a:cubicBezTo>
                      <a:pt x="10709" y="512"/>
                      <a:pt x="10595" y="491"/>
                      <a:pt x="10481" y="491"/>
                    </a:cubicBezTo>
                    <a:cubicBezTo>
                      <a:pt x="10260" y="491"/>
                      <a:pt x="10038" y="571"/>
                      <a:pt x="9878" y="723"/>
                    </a:cubicBezTo>
                    <a:cubicBezTo>
                      <a:pt x="9631" y="951"/>
                      <a:pt x="9459" y="1229"/>
                      <a:pt x="9565" y="1547"/>
                    </a:cubicBezTo>
                    <a:cubicBezTo>
                      <a:pt x="9398" y="1062"/>
                      <a:pt x="8993" y="665"/>
                      <a:pt x="8503" y="514"/>
                    </a:cubicBezTo>
                    <a:cubicBezTo>
                      <a:pt x="8345" y="465"/>
                      <a:pt x="8181" y="441"/>
                      <a:pt x="8016" y="441"/>
                    </a:cubicBezTo>
                    <a:cubicBezTo>
                      <a:pt x="7669" y="441"/>
                      <a:pt x="7322" y="548"/>
                      <a:pt x="7041" y="752"/>
                    </a:cubicBezTo>
                    <a:cubicBezTo>
                      <a:pt x="6395" y="1218"/>
                      <a:pt x="6130" y="2050"/>
                      <a:pt x="6173" y="2844"/>
                    </a:cubicBezTo>
                    <a:cubicBezTo>
                      <a:pt x="6090" y="2658"/>
                      <a:pt x="5887" y="2538"/>
                      <a:pt x="5685" y="2538"/>
                    </a:cubicBezTo>
                    <a:cubicBezTo>
                      <a:pt x="5630" y="2538"/>
                      <a:pt x="5574" y="2547"/>
                      <a:pt x="5521" y="2566"/>
                    </a:cubicBezTo>
                    <a:cubicBezTo>
                      <a:pt x="5275" y="2656"/>
                      <a:pt x="5153" y="2974"/>
                      <a:pt x="5222" y="3226"/>
                    </a:cubicBezTo>
                    <a:cubicBezTo>
                      <a:pt x="5115" y="2938"/>
                      <a:pt x="4806" y="2756"/>
                      <a:pt x="4503" y="2756"/>
                    </a:cubicBezTo>
                    <a:cubicBezTo>
                      <a:pt x="4387" y="2756"/>
                      <a:pt x="4273" y="2782"/>
                      <a:pt x="4171" y="2839"/>
                    </a:cubicBezTo>
                    <a:cubicBezTo>
                      <a:pt x="3800" y="3043"/>
                      <a:pt x="3673" y="3570"/>
                      <a:pt x="3930" y="3906"/>
                    </a:cubicBezTo>
                    <a:cubicBezTo>
                      <a:pt x="3754" y="3759"/>
                      <a:pt x="3527" y="3688"/>
                      <a:pt x="3298" y="3688"/>
                    </a:cubicBezTo>
                    <a:cubicBezTo>
                      <a:pt x="3131" y="3688"/>
                      <a:pt x="2962" y="3726"/>
                      <a:pt x="2812" y="3800"/>
                    </a:cubicBezTo>
                    <a:cubicBezTo>
                      <a:pt x="2460" y="3975"/>
                      <a:pt x="2211" y="4330"/>
                      <a:pt x="2119" y="4714"/>
                    </a:cubicBezTo>
                    <a:cubicBezTo>
                      <a:pt x="2026" y="5098"/>
                      <a:pt x="2092" y="5482"/>
                      <a:pt x="2227" y="5853"/>
                    </a:cubicBezTo>
                    <a:cubicBezTo>
                      <a:pt x="2145" y="5814"/>
                      <a:pt x="2056" y="5796"/>
                      <a:pt x="1967" y="5796"/>
                    </a:cubicBezTo>
                    <a:cubicBezTo>
                      <a:pt x="1734" y="5796"/>
                      <a:pt x="1496" y="5918"/>
                      <a:pt x="1356" y="6109"/>
                    </a:cubicBezTo>
                    <a:cubicBezTo>
                      <a:pt x="1165" y="6377"/>
                      <a:pt x="1152" y="6745"/>
                      <a:pt x="1274" y="7049"/>
                    </a:cubicBezTo>
                    <a:cubicBezTo>
                      <a:pt x="1396" y="7354"/>
                      <a:pt x="1552" y="7600"/>
                      <a:pt x="1830" y="7778"/>
                    </a:cubicBezTo>
                    <a:cubicBezTo>
                      <a:pt x="1808" y="7776"/>
                      <a:pt x="1787" y="7775"/>
                      <a:pt x="1765" y="7775"/>
                    </a:cubicBezTo>
                    <a:cubicBezTo>
                      <a:pt x="1466" y="7775"/>
                      <a:pt x="1172" y="7928"/>
                      <a:pt x="1004" y="8175"/>
                    </a:cubicBezTo>
                    <a:cubicBezTo>
                      <a:pt x="821" y="8434"/>
                      <a:pt x="795" y="8800"/>
                      <a:pt x="932" y="9088"/>
                    </a:cubicBezTo>
                    <a:cubicBezTo>
                      <a:pt x="1022" y="9269"/>
                      <a:pt x="1088" y="9306"/>
                      <a:pt x="1231" y="9449"/>
                    </a:cubicBezTo>
                    <a:cubicBezTo>
                      <a:pt x="1137" y="9399"/>
                      <a:pt x="1032" y="9376"/>
                      <a:pt x="927" y="9376"/>
                    </a:cubicBezTo>
                    <a:cubicBezTo>
                      <a:pt x="690" y="9376"/>
                      <a:pt x="447" y="9491"/>
                      <a:pt x="291" y="9674"/>
                    </a:cubicBezTo>
                    <a:cubicBezTo>
                      <a:pt x="66" y="9939"/>
                      <a:pt x="0" y="10312"/>
                      <a:pt x="45" y="10656"/>
                    </a:cubicBezTo>
                    <a:cubicBezTo>
                      <a:pt x="132" y="11300"/>
                      <a:pt x="519" y="11962"/>
                      <a:pt x="1128" y="12176"/>
                    </a:cubicBezTo>
                    <a:cubicBezTo>
                      <a:pt x="675" y="12375"/>
                      <a:pt x="395" y="12904"/>
                      <a:pt x="490" y="13392"/>
                    </a:cubicBezTo>
                    <a:cubicBezTo>
                      <a:pt x="585" y="13874"/>
                      <a:pt x="1020" y="14287"/>
                      <a:pt x="1512" y="14300"/>
                    </a:cubicBezTo>
                    <a:cubicBezTo>
                      <a:pt x="1009" y="14792"/>
                      <a:pt x="874" y="15619"/>
                      <a:pt x="1192" y="16244"/>
                    </a:cubicBezTo>
                    <a:cubicBezTo>
                      <a:pt x="1308" y="16471"/>
                      <a:pt x="1480" y="16673"/>
                      <a:pt x="1705" y="16797"/>
                    </a:cubicBezTo>
                    <a:cubicBezTo>
                      <a:pt x="1884" y="16893"/>
                      <a:pt x="2073" y="17020"/>
                      <a:pt x="2261" y="17020"/>
                    </a:cubicBezTo>
                    <a:cubicBezTo>
                      <a:pt x="2311" y="17020"/>
                      <a:pt x="2361" y="17011"/>
                      <a:pt x="2410" y="16990"/>
                    </a:cubicBezTo>
                    <a:lnTo>
                      <a:pt x="2410" y="16990"/>
                    </a:lnTo>
                    <a:cubicBezTo>
                      <a:pt x="2177" y="17255"/>
                      <a:pt x="2150" y="17676"/>
                      <a:pt x="2341" y="17970"/>
                    </a:cubicBezTo>
                    <a:cubicBezTo>
                      <a:pt x="2495" y="18214"/>
                      <a:pt x="2736" y="18388"/>
                      <a:pt x="3002" y="18388"/>
                    </a:cubicBezTo>
                    <a:cubicBezTo>
                      <a:pt x="3059" y="18388"/>
                      <a:pt x="3118" y="18380"/>
                      <a:pt x="3178" y="18362"/>
                    </a:cubicBezTo>
                    <a:lnTo>
                      <a:pt x="3178" y="18362"/>
                    </a:lnTo>
                    <a:cubicBezTo>
                      <a:pt x="2918" y="18524"/>
                      <a:pt x="2942" y="18942"/>
                      <a:pt x="3157" y="19157"/>
                    </a:cubicBezTo>
                    <a:cubicBezTo>
                      <a:pt x="3346" y="19342"/>
                      <a:pt x="3619" y="19405"/>
                      <a:pt x="3886" y="19405"/>
                    </a:cubicBezTo>
                    <a:cubicBezTo>
                      <a:pt x="3929" y="19405"/>
                      <a:pt x="3971" y="19403"/>
                      <a:pt x="4012" y="19400"/>
                    </a:cubicBezTo>
                    <a:cubicBezTo>
                      <a:pt x="4473" y="19376"/>
                      <a:pt x="4883" y="19300"/>
                      <a:pt x="5259" y="19032"/>
                    </a:cubicBezTo>
                    <a:lnTo>
                      <a:pt x="5259" y="19032"/>
                    </a:lnTo>
                    <a:cubicBezTo>
                      <a:pt x="5031" y="19196"/>
                      <a:pt x="5008" y="19556"/>
                      <a:pt x="5167" y="19792"/>
                    </a:cubicBezTo>
                    <a:cubicBezTo>
                      <a:pt x="5325" y="20028"/>
                      <a:pt x="5617" y="20139"/>
                      <a:pt x="5903" y="20150"/>
                    </a:cubicBezTo>
                    <a:cubicBezTo>
                      <a:pt x="5912" y="20150"/>
                      <a:pt x="5921" y="20150"/>
                      <a:pt x="5929" y="20150"/>
                    </a:cubicBezTo>
                    <a:cubicBezTo>
                      <a:pt x="6212" y="20150"/>
                      <a:pt x="6421" y="19988"/>
                      <a:pt x="6657" y="19819"/>
                    </a:cubicBezTo>
                    <a:lnTo>
                      <a:pt x="6657" y="19819"/>
                    </a:lnTo>
                    <a:cubicBezTo>
                      <a:pt x="6612" y="20224"/>
                      <a:pt x="6816" y="20642"/>
                      <a:pt x="7155" y="20865"/>
                    </a:cubicBezTo>
                    <a:cubicBezTo>
                      <a:pt x="7336" y="20981"/>
                      <a:pt x="7551" y="21040"/>
                      <a:pt x="7765" y="21040"/>
                    </a:cubicBezTo>
                    <a:cubicBezTo>
                      <a:pt x="7959" y="21040"/>
                      <a:pt x="8152" y="20992"/>
                      <a:pt x="8318" y="20894"/>
                    </a:cubicBezTo>
                    <a:lnTo>
                      <a:pt x="8318" y="20894"/>
                    </a:lnTo>
                    <a:cubicBezTo>
                      <a:pt x="8249" y="21151"/>
                      <a:pt x="8252" y="21317"/>
                      <a:pt x="8450" y="21500"/>
                    </a:cubicBezTo>
                    <a:cubicBezTo>
                      <a:pt x="8605" y="21629"/>
                      <a:pt x="8806" y="21693"/>
                      <a:pt x="9005" y="21693"/>
                    </a:cubicBezTo>
                    <a:cubicBezTo>
                      <a:pt x="9072" y="21693"/>
                      <a:pt x="9138" y="21686"/>
                      <a:pt x="9202" y="21672"/>
                    </a:cubicBezTo>
                    <a:cubicBezTo>
                      <a:pt x="9319" y="21646"/>
                      <a:pt x="9430" y="21598"/>
                      <a:pt x="9520" y="21519"/>
                    </a:cubicBezTo>
                    <a:cubicBezTo>
                      <a:pt x="9605" y="21439"/>
                      <a:pt x="9676" y="21397"/>
                      <a:pt x="9676" y="21278"/>
                    </a:cubicBezTo>
                    <a:cubicBezTo>
                      <a:pt x="9703" y="21511"/>
                      <a:pt x="9827" y="21731"/>
                      <a:pt x="10026" y="21855"/>
                    </a:cubicBezTo>
                    <a:cubicBezTo>
                      <a:pt x="10125" y="21916"/>
                      <a:pt x="10243" y="21948"/>
                      <a:pt x="10360" y="21948"/>
                    </a:cubicBezTo>
                    <a:cubicBezTo>
                      <a:pt x="10477" y="21948"/>
                      <a:pt x="10593" y="21916"/>
                      <a:pt x="10688" y="21850"/>
                    </a:cubicBezTo>
                    <a:cubicBezTo>
                      <a:pt x="10884" y="21723"/>
                      <a:pt x="11029" y="21532"/>
                      <a:pt x="10934" y="21320"/>
                    </a:cubicBezTo>
                    <a:lnTo>
                      <a:pt x="10934" y="21320"/>
                    </a:lnTo>
                    <a:cubicBezTo>
                      <a:pt x="11088" y="21617"/>
                      <a:pt x="11260" y="21929"/>
                      <a:pt x="11559" y="22083"/>
                    </a:cubicBezTo>
                    <a:cubicBezTo>
                      <a:pt x="11673" y="22141"/>
                      <a:pt x="11801" y="22170"/>
                      <a:pt x="11929" y="22170"/>
                    </a:cubicBezTo>
                    <a:cubicBezTo>
                      <a:pt x="12076" y="22170"/>
                      <a:pt x="12222" y="22131"/>
                      <a:pt x="12346" y="22054"/>
                    </a:cubicBezTo>
                    <a:cubicBezTo>
                      <a:pt x="12579" y="21908"/>
                      <a:pt x="12740" y="21638"/>
                      <a:pt x="12711" y="21365"/>
                    </a:cubicBezTo>
                    <a:lnTo>
                      <a:pt x="12711" y="21365"/>
                    </a:lnTo>
                    <a:cubicBezTo>
                      <a:pt x="12761" y="21593"/>
                      <a:pt x="12902" y="21807"/>
                      <a:pt x="13108" y="21921"/>
                    </a:cubicBezTo>
                    <a:cubicBezTo>
                      <a:pt x="13211" y="21977"/>
                      <a:pt x="13329" y="22007"/>
                      <a:pt x="13447" y="22007"/>
                    </a:cubicBezTo>
                    <a:cubicBezTo>
                      <a:pt x="13563" y="22007"/>
                      <a:pt x="13679" y="21978"/>
                      <a:pt x="13781" y="21916"/>
                    </a:cubicBezTo>
                    <a:cubicBezTo>
                      <a:pt x="13958" y="21807"/>
                      <a:pt x="14112" y="21625"/>
                      <a:pt x="14107" y="21413"/>
                    </a:cubicBezTo>
                    <a:lnTo>
                      <a:pt x="14107" y="21413"/>
                    </a:lnTo>
                    <a:cubicBezTo>
                      <a:pt x="14154" y="21619"/>
                      <a:pt x="14279" y="21807"/>
                      <a:pt x="14461" y="21908"/>
                    </a:cubicBezTo>
                    <a:cubicBezTo>
                      <a:pt x="14544" y="21952"/>
                      <a:pt x="14639" y="21976"/>
                      <a:pt x="14733" y="21976"/>
                    </a:cubicBezTo>
                    <a:cubicBezTo>
                      <a:pt x="14847" y="21976"/>
                      <a:pt x="14961" y="21942"/>
                      <a:pt x="15052" y="21871"/>
                    </a:cubicBezTo>
                    <a:cubicBezTo>
                      <a:pt x="15183" y="21767"/>
                      <a:pt x="15279" y="21596"/>
                      <a:pt x="15257" y="21441"/>
                    </a:cubicBezTo>
                    <a:lnTo>
                      <a:pt x="15257" y="21441"/>
                    </a:lnTo>
                    <a:cubicBezTo>
                      <a:pt x="15334" y="21638"/>
                      <a:pt x="15447" y="21821"/>
                      <a:pt x="15603" y="21964"/>
                    </a:cubicBezTo>
                    <a:cubicBezTo>
                      <a:pt x="15778" y="22123"/>
                      <a:pt x="16009" y="22227"/>
                      <a:pt x="16246" y="22227"/>
                    </a:cubicBezTo>
                    <a:cubicBezTo>
                      <a:pt x="16260" y="22227"/>
                      <a:pt x="16274" y="22226"/>
                      <a:pt x="16289" y="22226"/>
                    </a:cubicBezTo>
                    <a:cubicBezTo>
                      <a:pt x="16503" y="22215"/>
                      <a:pt x="16715" y="22109"/>
                      <a:pt x="16855" y="21942"/>
                    </a:cubicBezTo>
                    <a:cubicBezTo>
                      <a:pt x="16993" y="21778"/>
                      <a:pt x="17104" y="21476"/>
                      <a:pt x="17080" y="21262"/>
                    </a:cubicBezTo>
                    <a:lnTo>
                      <a:pt x="17080" y="21262"/>
                    </a:lnTo>
                    <a:cubicBezTo>
                      <a:pt x="17321" y="21580"/>
                      <a:pt x="17676" y="21818"/>
                      <a:pt x="18066" y="21889"/>
                    </a:cubicBezTo>
                    <a:cubicBezTo>
                      <a:pt x="18152" y="21906"/>
                      <a:pt x="18241" y="21914"/>
                      <a:pt x="18329" y="21914"/>
                    </a:cubicBezTo>
                    <a:cubicBezTo>
                      <a:pt x="18642" y="21914"/>
                      <a:pt x="18953" y="21812"/>
                      <a:pt x="19191" y="21611"/>
                    </a:cubicBezTo>
                    <a:cubicBezTo>
                      <a:pt x="19495" y="21354"/>
                      <a:pt x="19662" y="21023"/>
                      <a:pt x="19601" y="20629"/>
                    </a:cubicBezTo>
                    <a:lnTo>
                      <a:pt x="19601" y="20629"/>
                    </a:lnTo>
                    <a:cubicBezTo>
                      <a:pt x="19713" y="20790"/>
                      <a:pt x="19910" y="20876"/>
                      <a:pt x="20106" y="20876"/>
                    </a:cubicBezTo>
                    <a:cubicBezTo>
                      <a:pt x="20181" y="20876"/>
                      <a:pt x="20255" y="20864"/>
                      <a:pt x="20324" y="20838"/>
                    </a:cubicBezTo>
                    <a:cubicBezTo>
                      <a:pt x="20579" y="20748"/>
                      <a:pt x="20764" y="20510"/>
                      <a:pt x="20830" y="20248"/>
                    </a:cubicBezTo>
                    <a:cubicBezTo>
                      <a:pt x="20896" y="19988"/>
                      <a:pt x="20899" y="19742"/>
                      <a:pt x="20806" y="19490"/>
                    </a:cubicBezTo>
                    <a:lnTo>
                      <a:pt x="20806" y="19490"/>
                    </a:lnTo>
                    <a:cubicBezTo>
                      <a:pt x="20904" y="19649"/>
                      <a:pt x="21055" y="19779"/>
                      <a:pt x="21238" y="19821"/>
                    </a:cubicBezTo>
                    <a:cubicBezTo>
                      <a:pt x="21282" y="19832"/>
                      <a:pt x="21328" y="19837"/>
                      <a:pt x="21374" y="19837"/>
                    </a:cubicBezTo>
                    <a:cubicBezTo>
                      <a:pt x="21516" y="19837"/>
                      <a:pt x="21657" y="19787"/>
                      <a:pt x="21757" y="19689"/>
                    </a:cubicBezTo>
                    <a:cubicBezTo>
                      <a:pt x="21889" y="19556"/>
                      <a:pt x="21958" y="19331"/>
                      <a:pt x="21879" y="19162"/>
                    </a:cubicBezTo>
                    <a:lnTo>
                      <a:pt x="21879" y="19162"/>
                    </a:lnTo>
                    <a:cubicBezTo>
                      <a:pt x="21895" y="19163"/>
                      <a:pt x="21912" y="19163"/>
                      <a:pt x="21928" y="19163"/>
                    </a:cubicBezTo>
                    <a:cubicBezTo>
                      <a:pt x="22316" y="19163"/>
                      <a:pt x="22687" y="18868"/>
                      <a:pt x="22761" y="18487"/>
                    </a:cubicBezTo>
                    <a:cubicBezTo>
                      <a:pt x="22840" y="18089"/>
                      <a:pt x="22679" y="17740"/>
                      <a:pt x="22453" y="17401"/>
                    </a:cubicBezTo>
                    <a:lnTo>
                      <a:pt x="22453" y="17401"/>
                    </a:lnTo>
                    <a:cubicBezTo>
                      <a:pt x="22522" y="17426"/>
                      <a:pt x="22594" y="17438"/>
                      <a:pt x="22665" y="17438"/>
                    </a:cubicBezTo>
                    <a:cubicBezTo>
                      <a:pt x="22929" y="17438"/>
                      <a:pt x="23193" y="17277"/>
                      <a:pt x="23333" y="17043"/>
                    </a:cubicBezTo>
                    <a:cubicBezTo>
                      <a:pt x="23507" y="16749"/>
                      <a:pt x="23507" y="16376"/>
                      <a:pt x="23409" y="16048"/>
                    </a:cubicBezTo>
                    <a:cubicBezTo>
                      <a:pt x="23317" y="15754"/>
                      <a:pt x="23224" y="15500"/>
                      <a:pt x="23002" y="15282"/>
                    </a:cubicBezTo>
                    <a:lnTo>
                      <a:pt x="23002" y="15282"/>
                    </a:lnTo>
                    <a:cubicBezTo>
                      <a:pt x="23113" y="15348"/>
                      <a:pt x="23240" y="15380"/>
                      <a:pt x="23368" y="15380"/>
                    </a:cubicBezTo>
                    <a:cubicBezTo>
                      <a:pt x="23549" y="15380"/>
                      <a:pt x="23732" y="15318"/>
                      <a:pt x="23873" y="15203"/>
                    </a:cubicBezTo>
                    <a:cubicBezTo>
                      <a:pt x="24114" y="15010"/>
                      <a:pt x="24228" y="14679"/>
                      <a:pt x="24180" y="14369"/>
                    </a:cubicBezTo>
                    <a:cubicBezTo>
                      <a:pt x="24135" y="14062"/>
                      <a:pt x="23942" y="13860"/>
                      <a:pt x="23680" y="13694"/>
                    </a:cubicBezTo>
                    <a:cubicBezTo>
                      <a:pt x="23772" y="13627"/>
                      <a:pt x="23878" y="13585"/>
                      <a:pt x="23958" y="13508"/>
                    </a:cubicBezTo>
                    <a:cubicBezTo>
                      <a:pt x="24127" y="13341"/>
                      <a:pt x="24124" y="13055"/>
                      <a:pt x="24011" y="12843"/>
                    </a:cubicBezTo>
                    <a:cubicBezTo>
                      <a:pt x="23899" y="12632"/>
                      <a:pt x="23703" y="12502"/>
                      <a:pt x="23515" y="12356"/>
                    </a:cubicBezTo>
                    <a:lnTo>
                      <a:pt x="23515" y="12356"/>
                    </a:lnTo>
                    <a:cubicBezTo>
                      <a:pt x="23543" y="12361"/>
                      <a:pt x="23571" y="12363"/>
                      <a:pt x="23599" y="12363"/>
                    </a:cubicBezTo>
                    <a:cubicBezTo>
                      <a:pt x="23883" y="12363"/>
                      <a:pt x="24146" y="12136"/>
                      <a:pt x="24233" y="11861"/>
                    </a:cubicBezTo>
                    <a:cubicBezTo>
                      <a:pt x="24328" y="11557"/>
                      <a:pt x="24241" y="11223"/>
                      <a:pt x="24074" y="10950"/>
                    </a:cubicBezTo>
                    <a:cubicBezTo>
                      <a:pt x="23878" y="10630"/>
                      <a:pt x="23621" y="10330"/>
                      <a:pt x="23266" y="10206"/>
                    </a:cubicBezTo>
                    <a:cubicBezTo>
                      <a:pt x="23499" y="10063"/>
                      <a:pt x="23624" y="9769"/>
                      <a:pt x="23574" y="9504"/>
                    </a:cubicBezTo>
                    <a:cubicBezTo>
                      <a:pt x="23526" y="9239"/>
                      <a:pt x="23282" y="9070"/>
                      <a:pt x="23015" y="9020"/>
                    </a:cubicBezTo>
                    <a:cubicBezTo>
                      <a:pt x="23309" y="8792"/>
                      <a:pt x="23420" y="8352"/>
                      <a:pt x="23261" y="8011"/>
                    </a:cubicBezTo>
                    <a:cubicBezTo>
                      <a:pt x="23126" y="7719"/>
                      <a:pt x="22818" y="7530"/>
                      <a:pt x="22504" y="7530"/>
                    </a:cubicBezTo>
                    <a:cubicBezTo>
                      <a:pt x="22450" y="7530"/>
                      <a:pt x="22396" y="7536"/>
                      <a:pt x="22342" y="7547"/>
                    </a:cubicBezTo>
                    <a:cubicBezTo>
                      <a:pt x="22565" y="7124"/>
                      <a:pt x="22459" y="6554"/>
                      <a:pt x="22104" y="6234"/>
                    </a:cubicBezTo>
                    <a:cubicBezTo>
                      <a:pt x="21896" y="6045"/>
                      <a:pt x="21619" y="5940"/>
                      <a:pt x="21345" y="5940"/>
                    </a:cubicBezTo>
                    <a:cubicBezTo>
                      <a:pt x="21154" y="5940"/>
                      <a:pt x="20965" y="5990"/>
                      <a:pt x="20801" y="6099"/>
                    </a:cubicBezTo>
                    <a:cubicBezTo>
                      <a:pt x="20880" y="5916"/>
                      <a:pt x="20931" y="5717"/>
                      <a:pt x="20918" y="5521"/>
                    </a:cubicBezTo>
                    <a:cubicBezTo>
                      <a:pt x="20904" y="5323"/>
                      <a:pt x="20817" y="5127"/>
                      <a:pt x="20658" y="5008"/>
                    </a:cubicBezTo>
                    <a:cubicBezTo>
                      <a:pt x="20566" y="4939"/>
                      <a:pt x="20460" y="4900"/>
                      <a:pt x="20355" y="4900"/>
                    </a:cubicBezTo>
                    <a:cubicBezTo>
                      <a:pt x="20278" y="4900"/>
                      <a:pt x="20201" y="4921"/>
                      <a:pt x="20131" y="4965"/>
                    </a:cubicBezTo>
                    <a:cubicBezTo>
                      <a:pt x="20255" y="4682"/>
                      <a:pt x="20295" y="4356"/>
                      <a:pt x="20216" y="4060"/>
                    </a:cubicBezTo>
                    <a:cubicBezTo>
                      <a:pt x="20136" y="3760"/>
                      <a:pt x="19930" y="3493"/>
                      <a:pt x="19652" y="3361"/>
                    </a:cubicBezTo>
                    <a:cubicBezTo>
                      <a:pt x="19513" y="3295"/>
                      <a:pt x="19356" y="3257"/>
                      <a:pt x="19202" y="3257"/>
                    </a:cubicBezTo>
                    <a:cubicBezTo>
                      <a:pt x="19045" y="3257"/>
                      <a:pt x="18891" y="3297"/>
                      <a:pt x="18765" y="3390"/>
                    </a:cubicBezTo>
                    <a:cubicBezTo>
                      <a:pt x="18765" y="3265"/>
                      <a:pt x="18728" y="3138"/>
                      <a:pt x="18661" y="3032"/>
                    </a:cubicBezTo>
                    <a:cubicBezTo>
                      <a:pt x="18584" y="2907"/>
                      <a:pt x="18442" y="2809"/>
                      <a:pt x="18301" y="2809"/>
                    </a:cubicBezTo>
                    <a:cubicBezTo>
                      <a:pt x="18263" y="2809"/>
                      <a:pt x="18226" y="2816"/>
                      <a:pt x="18190" y="2831"/>
                    </a:cubicBezTo>
                    <a:cubicBezTo>
                      <a:pt x="18094" y="2874"/>
                      <a:pt x="18009" y="2975"/>
                      <a:pt x="17994" y="3078"/>
                    </a:cubicBezTo>
                    <a:lnTo>
                      <a:pt x="17994" y="3078"/>
                    </a:lnTo>
                    <a:cubicBezTo>
                      <a:pt x="17986" y="2664"/>
                      <a:pt x="17725" y="2262"/>
                      <a:pt x="17345" y="2092"/>
                    </a:cubicBezTo>
                    <a:cubicBezTo>
                      <a:pt x="17211" y="2033"/>
                      <a:pt x="17067" y="2004"/>
                      <a:pt x="16924" y="2004"/>
                    </a:cubicBezTo>
                    <a:cubicBezTo>
                      <a:pt x="16644" y="2004"/>
                      <a:pt x="16366" y="2113"/>
                      <a:pt x="16159" y="2315"/>
                    </a:cubicBezTo>
                    <a:cubicBezTo>
                      <a:pt x="16159" y="1687"/>
                      <a:pt x="15928" y="1051"/>
                      <a:pt x="15484" y="604"/>
                    </a:cubicBezTo>
                    <a:cubicBezTo>
                      <a:pt x="15113" y="229"/>
                      <a:pt x="14590" y="1"/>
                      <a:pt x="14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7" name="Google Shape;1467;p13"/>
              <p:cNvSpPr/>
              <p:nvPr/>
            </p:nvSpPr>
            <p:spPr>
              <a:xfrm>
                <a:off x="1142150" y="2420225"/>
                <a:ext cx="261175" cy="744675"/>
              </a:xfrm>
              <a:custGeom>
                <a:avLst/>
                <a:gdLst/>
                <a:ahLst/>
                <a:cxnLst/>
                <a:rect l="l" t="t" r="r" b="b"/>
                <a:pathLst>
                  <a:path w="10447" h="29787" extrusionOk="0">
                    <a:moveTo>
                      <a:pt x="9229" y="1"/>
                    </a:moveTo>
                    <a:cubicBezTo>
                      <a:pt x="8930" y="830"/>
                      <a:pt x="8562" y="1841"/>
                      <a:pt x="8011" y="2527"/>
                    </a:cubicBezTo>
                    <a:cubicBezTo>
                      <a:pt x="7493" y="3172"/>
                      <a:pt x="6718" y="3667"/>
                      <a:pt x="5899" y="3667"/>
                    </a:cubicBezTo>
                    <a:cubicBezTo>
                      <a:pt x="5847" y="3667"/>
                      <a:pt x="5794" y="3665"/>
                      <a:pt x="5741" y="3661"/>
                    </a:cubicBezTo>
                    <a:cubicBezTo>
                      <a:pt x="4912" y="3597"/>
                      <a:pt x="4195" y="3022"/>
                      <a:pt x="3745" y="2326"/>
                    </a:cubicBezTo>
                    <a:cubicBezTo>
                      <a:pt x="3294" y="1629"/>
                      <a:pt x="3067" y="816"/>
                      <a:pt x="2847" y="14"/>
                    </a:cubicBezTo>
                    <a:cubicBezTo>
                      <a:pt x="2511" y="207"/>
                      <a:pt x="2211" y="411"/>
                      <a:pt x="1872" y="605"/>
                    </a:cubicBezTo>
                    <a:cubicBezTo>
                      <a:pt x="3030" y="1743"/>
                      <a:pt x="3774" y="3094"/>
                      <a:pt x="4235" y="4654"/>
                    </a:cubicBezTo>
                    <a:cubicBezTo>
                      <a:pt x="4592" y="5861"/>
                      <a:pt x="4767" y="7116"/>
                      <a:pt x="4852" y="8377"/>
                    </a:cubicBezTo>
                    <a:cubicBezTo>
                      <a:pt x="4870" y="8668"/>
                      <a:pt x="4883" y="8957"/>
                      <a:pt x="4894" y="9248"/>
                    </a:cubicBezTo>
                    <a:cubicBezTo>
                      <a:pt x="4897" y="9320"/>
                      <a:pt x="4897" y="9394"/>
                      <a:pt x="4899" y="9465"/>
                    </a:cubicBezTo>
                    <a:cubicBezTo>
                      <a:pt x="4910" y="9812"/>
                      <a:pt x="4912" y="10162"/>
                      <a:pt x="4912" y="10508"/>
                    </a:cubicBezTo>
                    <a:cubicBezTo>
                      <a:pt x="4912" y="11544"/>
                      <a:pt x="4865" y="12585"/>
                      <a:pt x="4775" y="13617"/>
                    </a:cubicBezTo>
                    <a:cubicBezTo>
                      <a:pt x="4724" y="14187"/>
                      <a:pt x="4658" y="14756"/>
                      <a:pt x="4581" y="15325"/>
                    </a:cubicBezTo>
                    <a:cubicBezTo>
                      <a:pt x="4486" y="16035"/>
                      <a:pt x="4367" y="16742"/>
                      <a:pt x="4229" y="17447"/>
                    </a:cubicBezTo>
                    <a:cubicBezTo>
                      <a:pt x="4137" y="17923"/>
                      <a:pt x="4031" y="18397"/>
                      <a:pt x="3917" y="18869"/>
                    </a:cubicBezTo>
                    <a:cubicBezTo>
                      <a:pt x="3678" y="19872"/>
                      <a:pt x="3395" y="20865"/>
                      <a:pt x="3067" y="21842"/>
                    </a:cubicBezTo>
                    <a:cubicBezTo>
                      <a:pt x="2900" y="22332"/>
                      <a:pt x="2725" y="22822"/>
                      <a:pt x="2540" y="23304"/>
                    </a:cubicBezTo>
                    <a:cubicBezTo>
                      <a:pt x="1825" y="25168"/>
                      <a:pt x="863" y="26847"/>
                      <a:pt x="0" y="28645"/>
                    </a:cubicBezTo>
                    <a:cubicBezTo>
                      <a:pt x="2892" y="29244"/>
                      <a:pt x="5678" y="29522"/>
                      <a:pt x="8615" y="29787"/>
                    </a:cubicBezTo>
                    <a:cubicBezTo>
                      <a:pt x="7847" y="27671"/>
                      <a:pt x="7285" y="25484"/>
                      <a:pt x="6930" y="23262"/>
                    </a:cubicBezTo>
                    <a:cubicBezTo>
                      <a:pt x="6726" y="22012"/>
                      <a:pt x="6589" y="20754"/>
                      <a:pt x="6515" y="19488"/>
                    </a:cubicBezTo>
                    <a:cubicBezTo>
                      <a:pt x="6491" y="19112"/>
                      <a:pt x="6475" y="18736"/>
                      <a:pt x="6467" y="18363"/>
                    </a:cubicBezTo>
                    <a:cubicBezTo>
                      <a:pt x="6435" y="17304"/>
                      <a:pt x="6448" y="16244"/>
                      <a:pt x="6509" y="15188"/>
                    </a:cubicBezTo>
                    <a:cubicBezTo>
                      <a:pt x="6536" y="14695"/>
                      <a:pt x="6573" y="14205"/>
                      <a:pt x="6620" y="13715"/>
                    </a:cubicBezTo>
                    <a:cubicBezTo>
                      <a:pt x="6734" y="12510"/>
                      <a:pt x="6906" y="11314"/>
                      <a:pt x="7134" y="10125"/>
                    </a:cubicBezTo>
                    <a:cubicBezTo>
                      <a:pt x="7185" y="9868"/>
                      <a:pt x="7235" y="9613"/>
                      <a:pt x="7290" y="9359"/>
                    </a:cubicBezTo>
                    <a:cubicBezTo>
                      <a:pt x="7380" y="8936"/>
                      <a:pt x="7476" y="8514"/>
                      <a:pt x="7582" y="8096"/>
                    </a:cubicBezTo>
                    <a:cubicBezTo>
                      <a:pt x="8217" y="5549"/>
                      <a:pt x="9120" y="3073"/>
                      <a:pt x="10288" y="724"/>
                    </a:cubicBezTo>
                    <a:cubicBezTo>
                      <a:pt x="10341" y="620"/>
                      <a:pt x="10394" y="515"/>
                      <a:pt x="10447" y="411"/>
                    </a:cubicBezTo>
                    <a:lnTo>
                      <a:pt x="10447" y="411"/>
                    </a:lnTo>
                    <a:cubicBezTo>
                      <a:pt x="10355" y="436"/>
                      <a:pt x="10261" y="449"/>
                      <a:pt x="10166" y="449"/>
                    </a:cubicBezTo>
                    <a:cubicBezTo>
                      <a:pt x="10130" y="449"/>
                      <a:pt x="10094" y="447"/>
                      <a:pt x="10058" y="443"/>
                    </a:cubicBezTo>
                    <a:cubicBezTo>
                      <a:pt x="9740" y="411"/>
                      <a:pt x="9438" y="255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8" name="Google Shape;1468;p13"/>
              <p:cNvSpPr/>
              <p:nvPr/>
            </p:nvSpPr>
            <p:spPr>
              <a:xfrm>
                <a:off x="1188950" y="2420225"/>
                <a:ext cx="2104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377" extrusionOk="0">
                    <a:moveTo>
                      <a:pt x="7357" y="1"/>
                    </a:moveTo>
                    <a:cubicBezTo>
                      <a:pt x="7055" y="830"/>
                      <a:pt x="6690" y="1841"/>
                      <a:pt x="6139" y="2527"/>
                    </a:cubicBezTo>
                    <a:cubicBezTo>
                      <a:pt x="5621" y="3172"/>
                      <a:pt x="4846" y="3667"/>
                      <a:pt x="4027" y="3667"/>
                    </a:cubicBezTo>
                    <a:cubicBezTo>
                      <a:pt x="3975" y="3667"/>
                      <a:pt x="3922" y="3665"/>
                      <a:pt x="3869" y="3661"/>
                    </a:cubicBezTo>
                    <a:cubicBezTo>
                      <a:pt x="3040" y="3597"/>
                      <a:pt x="2323" y="3025"/>
                      <a:pt x="1873" y="2326"/>
                    </a:cubicBezTo>
                    <a:cubicBezTo>
                      <a:pt x="1422" y="1629"/>
                      <a:pt x="1195" y="816"/>
                      <a:pt x="975" y="14"/>
                    </a:cubicBezTo>
                    <a:cubicBezTo>
                      <a:pt x="639" y="207"/>
                      <a:pt x="339" y="411"/>
                      <a:pt x="0" y="605"/>
                    </a:cubicBezTo>
                    <a:cubicBezTo>
                      <a:pt x="1158" y="1743"/>
                      <a:pt x="1902" y="3094"/>
                      <a:pt x="2363" y="4654"/>
                    </a:cubicBezTo>
                    <a:cubicBezTo>
                      <a:pt x="2720" y="5861"/>
                      <a:pt x="2895" y="7116"/>
                      <a:pt x="2980" y="8377"/>
                    </a:cubicBezTo>
                    <a:cubicBezTo>
                      <a:pt x="3292" y="8078"/>
                      <a:pt x="3671" y="7850"/>
                      <a:pt x="4089" y="7754"/>
                    </a:cubicBezTo>
                    <a:cubicBezTo>
                      <a:pt x="4231" y="7722"/>
                      <a:pt x="4376" y="7706"/>
                      <a:pt x="4520" y="7706"/>
                    </a:cubicBezTo>
                    <a:cubicBezTo>
                      <a:pt x="4944" y="7706"/>
                      <a:pt x="5366" y="7842"/>
                      <a:pt x="5710" y="8091"/>
                    </a:cubicBezTo>
                    <a:cubicBezTo>
                      <a:pt x="6345" y="5546"/>
                      <a:pt x="7248" y="3070"/>
                      <a:pt x="8416" y="721"/>
                    </a:cubicBezTo>
                    <a:cubicBezTo>
                      <a:pt x="8345" y="620"/>
                      <a:pt x="8268" y="528"/>
                      <a:pt x="8186" y="443"/>
                    </a:cubicBezTo>
                    <a:cubicBezTo>
                      <a:pt x="7868" y="411"/>
                      <a:pt x="7566" y="258"/>
                      <a:pt x="735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9" name="Google Shape;1469;p13"/>
              <p:cNvSpPr/>
              <p:nvPr/>
            </p:nvSpPr>
            <p:spPr>
              <a:xfrm>
                <a:off x="1087525" y="2140100"/>
                <a:ext cx="51125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16425" extrusionOk="0">
                    <a:moveTo>
                      <a:pt x="8628" y="1"/>
                    </a:moveTo>
                    <a:cubicBezTo>
                      <a:pt x="7845" y="1"/>
                      <a:pt x="7090" y="447"/>
                      <a:pt x="6838" y="1196"/>
                    </a:cubicBezTo>
                    <a:cubicBezTo>
                      <a:pt x="6804" y="844"/>
                      <a:pt x="6536" y="531"/>
                      <a:pt x="6202" y="412"/>
                    </a:cubicBezTo>
                    <a:cubicBezTo>
                      <a:pt x="6088" y="372"/>
                      <a:pt x="5969" y="353"/>
                      <a:pt x="5849" y="353"/>
                    </a:cubicBezTo>
                    <a:cubicBezTo>
                      <a:pt x="5615" y="353"/>
                      <a:pt x="5379" y="426"/>
                      <a:pt x="5183" y="555"/>
                    </a:cubicBezTo>
                    <a:cubicBezTo>
                      <a:pt x="4884" y="751"/>
                      <a:pt x="4767" y="1064"/>
                      <a:pt x="4672" y="1408"/>
                    </a:cubicBezTo>
                    <a:cubicBezTo>
                      <a:pt x="4592" y="960"/>
                      <a:pt x="4137" y="626"/>
                      <a:pt x="3676" y="626"/>
                    </a:cubicBezTo>
                    <a:cubicBezTo>
                      <a:pt x="3666" y="626"/>
                      <a:pt x="3655" y="626"/>
                      <a:pt x="3644" y="627"/>
                    </a:cubicBezTo>
                    <a:cubicBezTo>
                      <a:pt x="3178" y="645"/>
                      <a:pt x="2752" y="971"/>
                      <a:pt x="2551" y="1395"/>
                    </a:cubicBezTo>
                    <a:cubicBezTo>
                      <a:pt x="2352" y="1818"/>
                      <a:pt x="2315" y="2372"/>
                      <a:pt x="2463" y="2817"/>
                    </a:cubicBezTo>
                    <a:cubicBezTo>
                      <a:pt x="2360" y="2561"/>
                      <a:pt x="2086" y="2427"/>
                      <a:pt x="1808" y="2427"/>
                    </a:cubicBezTo>
                    <a:cubicBezTo>
                      <a:pt x="1686" y="2427"/>
                      <a:pt x="1563" y="2453"/>
                      <a:pt x="1454" y="2507"/>
                    </a:cubicBezTo>
                    <a:cubicBezTo>
                      <a:pt x="1099" y="2684"/>
                      <a:pt x="893" y="3063"/>
                      <a:pt x="795" y="3447"/>
                    </a:cubicBezTo>
                    <a:cubicBezTo>
                      <a:pt x="616" y="4171"/>
                      <a:pt x="799" y="5052"/>
                      <a:pt x="1252" y="5651"/>
                    </a:cubicBezTo>
                    <a:lnTo>
                      <a:pt x="1252" y="5651"/>
                    </a:lnTo>
                    <a:cubicBezTo>
                      <a:pt x="1144" y="5537"/>
                      <a:pt x="983" y="5476"/>
                      <a:pt x="823" y="5476"/>
                    </a:cubicBezTo>
                    <a:cubicBezTo>
                      <a:pt x="739" y="5476"/>
                      <a:pt x="656" y="5493"/>
                      <a:pt x="580" y="5526"/>
                    </a:cubicBezTo>
                    <a:cubicBezTo>
                      <a:pt x="332" y="5637"/>
                      <a:pt x="170" y="5902"/>
                      <a:pt x="143" y="6172"/>
                    </a:cubicBezTo>
                    <a:cubicBezTo>
                      <a:pt x="120" y="6445"/>
                      <a:pt x="220" y="6715"/>
                      <a:pt x="382" y="6934"/>
                    </a:cubicBezTo>
                    <a:cubicBezTo>
                      <a:pt x="543" y="7152"/>
                      <a:pt x="723" y="7387"/>
                      <a:pt x="954" y="7530"/>
                    </a:cubicBezTo>
                    <a:cubicBezTo>
                      <a:pt x="887" y="7508"/>
                      <a:pt x="817" y="7497"/>
                      <a:pt x="746" y="7497"/>
                    </a:cubicBezTo>
                    <a:cubicBezTo>
                      <a:pt x="625" y="7497"/>
                      <a:pt x="503" y="7528"/>
                      <a:pt x="398" y="7589"/>
                    </a:cubicBezTo>
                    <a:cubicBezTo>
                      <a:pt x="234" y="7684"/>
                      <a:pt x="112" y="7853"/>
                      <a:pt x="72" y="8041"/>
                    </a:cubicBezTo>
                    <a:cubicBezTo>
                      <a:pt x="0" y="8370"/>
                      <a:pt x="186" y="8709"/>
                      <a:pt x="445" y="8915"/>
                    </a:cubicBezTo>
                    <a:cubicBezTo>
                      <a:pt x="702" y="9124"/>
                      <a:pt x="938" y="9339"/>
                      <a:pt x="1256" y="9442"/>
                    </a:cubicBezTo>
                    <a:cubicBezTo>
                      <a:pt x="906" y="9643"/>
                      <a:pt x="806" y="10144"/>
                      <a:pt x="975" y="10512"/>
                    </a:cubicBezTo>
                    <a:cubicBezTo>
                      <a:pt x="1144" y="10880"/>
                      <a:pt x="1528" y="11113"/>
                      <a:pt x="1920" y="11198"/>
                    </a:cubicBezTo>
                    <a:cubicBezTo>
                      <a:pt x="2087" y="11232"/>
                      <a:pt x="2223" y="11256"/>
                      <a:pt x="2363" y="11256"/>
                    </a:cubicBezTo>
                    <a:cubicBezTo>
                      <a:pt x="2464" y="11256"/>
                      <a:pt x="2566" y="11244"/>
                      <a:pt x="2683" y="11214"/>
                    </a:cubicBezTo>
                    <a:lnTo>
                      <a:pt x="2683" y="11214"/>
                    </a:lnTo>
                    <a:cubicBezTo>
                      <a:pt x="2482" y="11452"/>
                      <a:pt x="2490" y="11820"/>
                      <a:pt x="2649" y="12088"/>
                    </a:cubicBezTo>
                    <a:cubicBezTo>
                      <a:pt x="2808" y="12355"/>
                      <a:pt x="3086" y="12535"/>
                      <a:pt x="3377" y="12646"/>
                    </a:cubicBezTo>
                    <a:cubicBezTo>
                      <a:pt x="3660" y="12756"/>
                      <a:pt x="3963" y="12811"/>
                      <a:pt x="4266" y="12811"/>
                    </a:cubicBezTo>
                    <a:cubicBezTo>
                      <a:pt x="4577" y="12811"/>
                      <a:pt x="4889" y="12753"/>
                      <a:pt x="5178" y="12636"/>
                    </a:cubicBezTo>
                    <a:lnTo>
                      <a:pt x="5178" y="12636"/>
                    </a:lnTo>
                    <a:cubicBezTo>
                      <a:pt x="4979" y="12840"/>
                      <a:pt x="4322" y="13232"/>
                      <a:pt x="4312" y="13875"/>
                    </a:cubicBezTo>
                    <a:cubicBezTo>
                      <a:pt x="4309" y="14219"/>
                      <a:pt x="4576" y="14625"/>
                      <a:pt x="4897" y="14754"/>
                    </a:cubicBezTo>
                    <a:cubicBezTo>
                      <a:pt x="5028" y="14807"/>
                      <a:pt x="5165" y="14831"/>
                      <a:pt x="5304" y="14831"/>
                    </a:cubicBezTo>
                    <a:cubicBezTo>
                      <a:pt x="5519" y="14831"/>
                      <a:pt x="5736" y="14773"/>
                      <a:pt x="5930" y="14675"/>
                    </a:cubicBezTo>
                    <a:cubicBezTo>
                      <a:pt x="6210" y="14532"/>
                      <a:pt x="6443" y="14341"/>
                      <a:pt x="6639" y="14092"/>
                    </a:cubicBezTo>
                    <a:lnTo>
                      <a:pt x="6639" y="14092"/>
                    </a:lnTo>
                    <a:cubicBezTo>
                      <a:pt x="6634" y="14113"/>
                      <a:pt x="6634" y="14132"/>
                      <a:pt x="6634" y="14153"/>
                    </a:cubicBezTo>
                    <a:cubicBezTo>
                      <a:pt x="6629" y="14499"/>
                      <a:pt x="6926" y="14766"/>
                      <a:pt x="7263" y="14766"/>
                    </a:cubicBezTo>
                    <a:cubicBezTo>
                      <a:pt x="7287" y="14766"/>
                      <a:pt x="7311" y="14765"/>
                      <a:pt x="7336" y="14762"/>
                    </a:cubicBezTo>
                    <a:cubicBezTo>
                      <a:pt x="7518" y="14741"/>
                      <a:pt x="7699" y="14717"/>
                      <a:pt x="7889" y="14701"/>
                    </a:cubicBezTo>
                    <a:lnTo>
                      <a:pt x="7889" y="14701"/>
                    </a:lnTo>
                    <a:cubicBezTo>
                      <a:pt x="7857" y="14993"/>
                      <a:pt x="8075" y="15265"/>
                      <a:pt x="8337" y="15390"/>
                    </a:cubicBezTo>
                    <a:cubicBezTo>
                      <a:pt x="8602" y="15517"/>
                      <a:pt x="8885" y="15620"/>
                      <a:pt x="9176" y="15633"/>
                    </a:cubicBezTo>
                    <a:cubicBezTo>
                      <a:pt x="9213" y="15919"/>
                      <a:pt x="9446" y="16158"/>
                      <a:pt x="9716" y="16261"/>
                    </a:cubicBezTo>
                    <a:cubicBezTo>
                      <a:pt x="9840" y="16307"/>
                      <a:pt x="9970" y="16327"/>
                      <a:pt x="10101" y="16327"/>
                    </a:cubicBezTo>
                    <a:cubicBezTo>
                      <a:pt x="10260" y="16327"/>
                      <a:pt x="10421" y="16297"/>
                      <a:pt x="10572" y="16248"/>
                    </a:cubicBezTo>
                    <a:cubicBezTo>
                      <a:pt x="10850" y="16163"/>
                      <a:pt x="11146" y="16033"/>
                      <a:pt x="11398" y="15888"/>
                    </a:cubicBezTo>
                    <a:cubicBezTo>
                      <a:pt x="11451" y="16078"/>
                      <a:pt x="11634" y="16221"/>
                      <a:pt x="11830" y="16261"/>
                    </a:cubicBezTo>
                    <a:cubicBezTo>
                      <a:pt x="11875" y="16270"/>
                      <a:pt x="11922" y="16275"/>
                      <a:pt x="11969" y="16275"/>
                    </a:cubicBezTo>
                    <a:cubicBezTo>
                      <a:pt x="12121" y="16275"/>
                      <a:pt x="12275" y="16230"/>
                      <a:pt x="12412" y="16163"/>
                    </a:cubicBezTo>
                    <a:cubicBezTo>
                      <a:pt x="12590" y="16073"/>
                      <a:pt x="12804" y="15991"/>
                      <a:pt x="12960" y="15861"/>
                    </a:cubicBezTo>
                    <a:lnTo>
                      <a:pt x="12960" y="15861"/>
                    </a:lnTo>
                    <a:cubicBezTo>
                      <a:pt x="12915" y="16044"/>
                      <a:pt x="13040" y="16243"/>
                      <a:pt x="13215" y="16311"/>
                    </a:cubicBezTo>
                    <a:cubicBezTo>
                      <a:pt x="13281" y="16338"/>
                      <a:pt x="13350" y="16350"/>
                      <a:pt x="13420" y="16350"/>
                    </a:cubicBezTo>
                    <a:cubicBezTo>
                      <a:pt x="13537" y="16350"/>
                      <a:pt x="13656" y="16316"/>
                      <a:pt x="13763" y="16261"/>
                    </a:cubicBezTo>
                    <a:cubicBezTo>
                      <a:pt x="13930" y="16176"/>
                      <a:pt x="14073" y="16137"/>
                      <a:pt x="14213" y="16007"/>
                    </a:cubicBezTo>
                    <a:cubicBezTo>
                      <a:pt x="14258" y="16232"/>
                      <a:pt x="14483" y="16380"/>
                      <a:pt x="14708" y="16417"/>
                    </a:cubicBezTo>
                    <a:cubicBezTo>
                      <a:pt x="14732" y="16420"/>
                      <a:pt x="14756" y="16423"/>
                      <a:pt x="14774" y="16423"/>
                    </a:cubicBezTo>
                    <a:cubicBezTo>
                      <a:pt x="14794" y="16424"/>
                      <a:pt x="14815" y="16425"/>
                      <a:pt x="14835" y="16425"/>
                    </a:cubicBezTo>
                    <a:cubicBezTo>
                      <a:pt x="15143" y="16425"/>
                      <a:pt x="15428" y="16255"/>
                      <a:pt x="15593" y="15991"/>
                    </a:cubicBezTo>
                    <a:cubicBezTo>
                      <a:pt x="15675" y="15861"/>
                      <a:pt x="15754" y="15731"/>
                      <a:pt x="15842" y="15586"/>
                    </a:cubicBezTo>
                    <a:cubicBezTo>
                      <a:pt x="15847" y="15721"/>
                      <a:pt x="15934" y="15845"/>
                      <a:pt x="16048" y="15917"/>
                    </a:cubicBezTo>
                    <a:cubicBezTo>
                      <a:pt x="16165" y="15991"/>
                      <a:pt x="16305" y="16012"/>
                      <a:pt x="16440" y="16012"/>
                    </a:cubicBezTo>
                    <a:cubicBezTo>
                      <a:pt x="16721" y="16009"/>
                      <a:pt x="16999" y="15890"/>
                      <a:pt x="17197" y="15689"/>
                    </a:cubicBezTo>
                    <a:cubicBezTo>
                      <a:pt x="17396" y="15490"/>
                      <a:pt x="17499" y="15265"/>
                      <a:pt x="17505" y="14979"/>
                    </a:cubicBezTo>
                    <a:cubicBezTo>
                      <a:pt x="17620" y="15136"/>
                      <a:pt x="17816" y="15223"/>
                      <a:pt x="18010" y="15223"/>
                    </a:cubicBezTo>
                    <a:cubicBezTo>
                      <a:pt x="18104" y="15223"/>
                      <a:pt x="18197" y="15203"/>
                      <a:pt x="18280" y="15159"/>
                    </a:cubicBezTo>
                    <a:cubicBezTo>
                      <a:pt x="18680" y="14966"/>
                      <a:pt x="18654" y="14595"/>
                      <a:pt x="18617" y="14444"/>
                    </a:cubicBezTo>
                    <a:lnTo>
                      <a:pt x="18617" y="14444"/>
                    </a:lnTo>
                    <a:cubicBezTo>
                      <a:pt x="18717" y="14505"/>
                      <a:pt x="18833" y="14533"/>
                      <a:pt x="18950" y="14533"/>
                    </a:cubicBezTo>
                    <a:cubicBezTo>
                      <a:pt x="19063" y="14533"/>
                      <a:pt x="19177" y="14507"/>
                      <a:pt x="19279" y="14460"/>
                    </a:cubicBezTo>
                    <a:cubicBezTo>
                      <a:pt x="19488" y="14365"/>
                      <a:pt x="19655" y="14190"/>
                      <a:pt x="19769" y="13992"/>
                    </a:cubicBezTo>
                    <a:cubicBezTo>
                      <a:pt x="20071" y="13478"/>
                      <a:pt x="20150" y="12739"/>
                      <a:pt x="19816" y="12247"/>
                    </a:cubicBezTo>
                    <a:cubicBezTo>
                      <a:pt x="20147" y="12164"/>
                      <a:pt x="20346" y="11794"/>
                      <a:pt x="20319" y="11452"/>
                    </a:cubicBezTo>
                    <a:cubicBezTo>
                      <a:pt x="20293" y="11113"/>
                      <a:pt x="20105" y="10856"/>
                      <a:pt x="19859" y="10618"/>
                    </a:cubicBezTo>
                    <a:cubicBezTo>
                      <a:pt x="20237" y="10435"/>
                      <a:pt x="20449" y="9972"/>
                      <a:pt x="20346" y="9564"/>
                    </a:cubicBezTo>
                    <a:cubicBezTo>
                      <a:pt x="20243" y="9175"/>
                      <a:pt x="19897" y="8861"/>
                      <a:pt x="19540" y="8675"/>
                    </a:cubicBezTo>
                    <a:lnTo>
                      <a:pt x="19540" y="8675"/>
                    </a:lnTo>
                    <a:cubicBezTo>
                      <a:pt x="19543" y="8677"/>
                      <a:pt x="19547" y="8677"/>
                      <a:pt x="19550" y="8677"/>
                    </a:cubicBezTo>
                    <a:cubicBezTo>
                      <a:pt x="19620" y="8677"/>
                      <a:pt x="19797" y="8436"/>
                      <a:pt x="19819" y="8396"/>
                    </a:cubicBezTo>
                    <a:cubicBezTo>
                      <a:pt x="19988" y="8118"/>
                      <a:pt x="19986" y="7763"/>
                      <a:pt x="19793" y="7493"/>
                    </a:cubicBezTo>
                    <a:cubicBezTo>
                      <a:pt x="19702" y="7366"/>
                      <a:pt x="19557" y="7281"/>
                      <a:pt x="19406" y="7255"/>
                    </a:cubicBezTo>
                    <a:cubicBezTo>
                      <a:pt x="19392" y="7253"/>
                      <a:pt x="19377" y="7252"/>
                      <a:pt x="19361" y="7252"/>
                    </a:cubicBezTo>
                    <a:cubicBezTo>
                      <a:pt x="19346" y="7252"/>
                      <a:pt x="19331" y="7252"/>
                      <a:pt x="19316" y="7252"/>
                    </a:cubicBezTo>
                    <a:cubicBezTo>
                      <a:pt x="19274" y="7252"/>
                      <a:pt x="19235" y="7249"/>
                      <a:pt x="19218" y="7218"/>
                    </a:cubicBezTo>
                    <a:cubicBezTo>
                      <a:pt x="19191" y="7175"/>
                      <a:pt x="19213" y="7085"/>
                      <a:pt x="19205" y="7035"/>
                    </a:cubicBezTo>
                    <a:cubicBezTo>
                      <a:pt x="19160" y="6874"/>
                      <a:pt x="19067" y="6725"/>
                      <a:pt x="18940" y="6619"/>
                    </a:cubicBezTo>
                    <a:cubicBezTo>
                      <a:pt x="18804" y="6510"/>
                      <a:pt x="18606" y="6454"/>
                      <a:pt x="18418" y="6454"/>
                    </a:cubicBezTo>
                    <a:cubicBezTo>
                      <a:pt x="18332" y="6454"/>
                      <a:pt x="18247" y="6465"/>
                      <a:pt x="18172" y="6490"/>
                    </a:cubicBezTo>
                    <a:cubicBezTo>
                      <a:pt x="18476" y="6156"/>
                      <a:pt x="18506" y="5618"/>
                      <a:pt x="18280" y="5221"/>
                    </a:cubicBezTo>
                    <a:cubicBezTo>
                      <a:pt x="18058" y="4829"/>
                      <a:pt x="17618" y="4580"/>
                      <a:pt x="17168" y="4530"/>
                    </a:cubicBezTo>
                    <a:cubicBezTo>
                      <a:pt x="17082" y="4520"/>
                      <a:pt x="16996" y="4515"/>
                      <a:pt x="16909" y="4515"/>
                    </a:cubicBezTo>
                    <a:cubicBezTo>
                      <a:pt x="16541" y="4515"/>
                      <a:pt x="16172" y="4603"/>
                      <a:pt x="15857" y="4789"/>
                    </a:cubicBezTo>
                    <a:cubicBezTo>
                      <a:pt x="16244" y="4451"/>
                      <a:pt x="16284" y="3815"/>
                      <a:pt x="16006" y="3381"/>
                    </a:cubicBezTo>
                    <a:cubicBezTo>
                      <a:pt x="15728" y="2949"/>
                      <a:pt x="15198" y="2719"/>
                      <a:pt x="14684" y="2719"/>
                    </a:cubicBezTo>
                    <a:cubicBezTo>
                      <a:pt x="14173" y="2719"/>
                      <a:pt x="13712" y="2931"/>
                      <a:pt x="13281" y="3214"/>
                    </a:cubicBezTo>
                    <a:cubicBezTo>
                      <a:pt x="13464" y="2764"/>
                      <a:pt x="13355" y="2221"/>
                      <a:pt x="13037" y="1853"/>
                    </a:cubicBezTo>
                    <a:cubicBezTo>
                      <a:pt x="12741" y="1510"/>
                      <a:pt x="12286" y="1325"/>
                      <a:pt x="11836" y="1325"/>
                    </a:cubicBezTo>
                    <a:cubicBezTo>
                      <a:pt x="11803" y="1325"/>
                      <a:pt x="11770" y="1326"/>
                      <a:pt x="11737" y="1328"/>
                    </a:cubicBezTo>
                    <a:cubicBezTo>
                      <a:pt x="11252" y="1360"/>
                      <a:pt x="10903" y="1548"/>
                      <a:pt x="10566" y="1898"/>
                    </a:cubicBezTo>
                    <a:cubicBezTo>
                      <a:pt x="10559" y="1003"/>
                      <a:pt x="9833" y="169"/>
                      <a:pt x="8946" y="26"/>
                    </a:cubicBezTo>
                    <a:cubicBezTo>
                      <a:pt x="8840" y="9"/>
                      <a:pt x="8734" y="1"/>
                      <a:pt x="8628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0" name="Google Shape;1470;p13"/>
              <p:cNvSpPr/>
              <p:nvPr/>
            </p:nvSpPr>
            <p:spPr>
              <a:xfrm>
                <a:off x="1142150" y="2966200"/>
                <a:ext cx="2153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46" extrusionOk="0">
                    <a:moveTo>
                      <a:pt x="3067" y="1"/>
                    </a:moveTo>
                    <a:cubicBezTo>
                      <a:pt x="2900" y="491"/>
                      <a:pt x="2725" y="981"/>
                      <a:pt x="2540" y="1462"/>
                    </a:cubicBezTo>
                    <a:cubicBezTo>
                      <a:pt x="1825" y="3327"/>
                      <a:pt x="863" y="5006"/>
                      <a:pt x="0" y="6801"/>
                    </a:cubicBezTo>
                    <a:cubicBezTo>
                      <a:pt x="2892" y="7402"/>
                      <a:pt x="5678" y="7680"/>
                      <a:pt x="8615" y="7945"/>
                    </a:cubicBezTo>
                    <a:cubicBezTo>
                      <a:pt x="7847" y="5827"/>
                      <a:pt x="7285" y="3637"/>
                      <a:pt x="6933" y="1423"/>
                    </a:cubicBezTo>
                    <a:cubicBezTo>
                      <a:pt x="6906" y="1492"/>
                      <a:pt x="6877" y="1558"/>
                      <a:pt x="6846" y="1624"/>
                    </a:cubicBezTo>
                    <a:cubicBezTo>
                      <a:pt x="6647" y="2066"/>
                      <a:pt x="6401" y="2495"/>
                      <a:pt x="6035" y="2813"/>
                    </a:cubicBezTo>
                    <a:cubicBezTo>
                      <a:pt x="5737" y="3075"/>
                      <a:pt x="5345" y="3248"/>
                      <a:pt x="4951" y="3248"/>
                    </a:cubicBezTo>
                    <a:cubicBezTo>
                      <a:pt x="4866" y="3248"/>
                      <a:pt x="4782" y="3240"/>
                      <a:pt x="4698" y="3223"/>
                    </a:cubicBezTo>
                    <a:cubicBezTo>
                      <a:pt x="4264" y="3133"/>
                      <a:pt x="3901" y="2813"/>
                      <a:pt x="3673" y="2432"/>
                    </a:cubicBezTo>
                    <a:cubicBezTo>
                      <a:pt x="3440" y="2048"/>
                      <a:pt x="3329" y="1611"/>
                      <a:pt x="3241" y="1174"/>
                    </a:cubicBezTo>
                    <a:cubicBezTo>
                      <a:pt x="3162" y="787"/>
                      <a:pt x="3106" y="393"/>
                      <a:pt x="306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1" name="Google Shape;1471;p13"/>
              <p:cNvSpPr/>
              <p:nvPr/>
            </p:nvSpPr>
            <p:spPr>
              <a:xfrm>
                <a:off x="1264475" y="2649100"/>
                <a:ext cx="598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349" extrusionOk="0">
                    <a:moveTo>
                      <a:pt x="885" y="1"/>
                    </a:moveTo>
                    <a:cubicBezTo>
                      <a:pt x="591" y="1"/>
                      <a:pt x="296" y="27"/>
                      <a:pt x="1" y="88"/>
                    </a:cubicBezTo>
                    <a:cubicBezTo>
                      <a:pt x="4" y="162"/>
                      <a:pt x="4" y="233"/>
                      <a:pt x="6" y="307"/>
                    </a:cubicBezTo>
                    <a:cubicBezTo>
                      <a:pt x="17" y="654"/>
                      <a:pt x="19" y="1001"/>
                      <a:pt x="19" y="1348"/>
                    </a:cubicBezTo>
                    <a:cubicBezTo>
                      <a:pt x="536" y="1115"/>
                      <a:pt x="1095" y="977"/>
                      <a:pt x="1661" y="951"/>
                    </a:cubicBezTo>
                    <a:cubicBezTo>
                      <a:pt x="1720" y="949"/>
                      <a:pt x="1778" y="949"/>
                      <a:pt x="1836" y="949"/>
                    </a:cubicBezTo>
                    <a:cubicBezTo>
                      <a:pt x="1970" y="949"/>
                      <a:pt x="2104" y="953"/>
                      <a:pt x="2239" y="964"/>
                    </a:cubicBezTo>
                    <a:cubicBezTo>
                      <a:pt x="2286" y="710"/>
                      <a:pt x="2337" y="456"/>
                      <a:pt x="2392" y="202"/>
                    </a:cubicBezTo>
                    <a:cubicBezTo>
                      <a:pt x="1893" y="79"/>
                      <a:pt x="1390" y="1"/>
                      <a:pt x="885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2" name="Google Shape;1472;p13"/>
              <p:cNvSpPr/>
              <p:nvPr/>
            </p:nvSpPr>
            <p:spPr>
              <a:xfrm>
                <a:off x="1240000" y="2856175"/>
                <a:ext cx="65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048" extrusionOk="0">
                    <a:moveTo>
                      <a:pt x="310" y="1"/>
                    </a:moveTo>
                    <a:cubicBezTo>
                      <a:pt x="217" y="477"/>
                      <a:pt x="111" y="951"/>
                      <a:pt x="0" y="1425"/>
                    </a:cubicBezTo>
                    <a:cubicBezTo>
                      <a:pt x="211" y="1384"/>
                      <a:pt x="426" y="1363"/>
                      <a:pt x="642" y="1363"/>
                    </a:cubicBezTo>
                    <a:cubicBezTo>
                      <a:pt x="976" y="1363"/>
                      <a:pt x="1310" y="1413"/>
                      <a:pt x="1629" y="1518"/>
                    </a:cubicBezTo>
                    <a:cubicBezTo>
                      <a:pt x="1981" y="1637"/>
                      <a:pt x="2309" y="1815"/>
                      <a:pt x="2601" y="2048"/>
                    </a:cubicBezTo>
                    <a:cubicBezTo>
                      <a:pt x="2582" y="1674"/>
                      <a:pt x="2566" y="1296"/>
                      <a:pt x="2548" y="917"/>
                    </a:cubicBezTo>
                    <a:cubicBezTo>
                      <a:pt x="1912" y="408"/>
                      <a:pt x="1120" y="91"/>
                      <a:pt x="310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3" name="Google Shape;1473;p13"/>
              <p:cNvSpPr/>
              <p:nvPr/>
            </p:nvSpPr>
            <p:spPr>
              <a:xfrm>
                <a:off x="1256675" y="2758625"/>
                <a:ext cx="509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85" extrusionOk="0">
                    <a:moveTo>
                      <a:pt x="920" y="0"/>
                    </a:moveTo>
                    <a:cubicBezTo>
                      <a:pt x="883" y="0"/>
                      <a:pt x="845" y="1"/>
                      <a:pt x="808" y="2"/>
                    </a:cubicBezTo>
                    <a:cubicBezTo>
                      <a:pt x="602" y="7"/>
                      <a:pt x="395" y="34"/>
                      <a:pt x="194" y="76"/>
                    </a:cubicBezTo>
                    <a:cubicBezTo>
                      <a:pt x="143" y="645"/>
                      <a:pt x="77" y="1215"/>
                      <a:pt x="0" y="1784"/>
                    </a:cubicBezTo>
                    <a:cubicBezTo>
                      <a:pt x="72" y="1755"/>
                      <a:pt x="143" y="1731"/>
                      <a:pt x="212" y="1710"/>
                    </a:cubicBezTo>
                    <a:cubicBezTo>
                      <a:pt x="525" y="1613"/>
                      <a:pt x="852" y="1564"/>
                      <a:pt x="1180" y="1564"/>
                    </a:cubicBezTo>
                    <a:cubicBezTo>
                      <a:pt x="1431" y="1564"/>
                      <a:pt x="1682" y="1593"/>
                      <a:pt x="1928" y="1649"/>
                    </a:cubicBezTo>
                    <a:cubicBezTo>
                      <a:pt x="1955" y="1159"/>
                      <a:pt x="1992" y="667"/>
                      <a:pt x="2037" y="177"/>
                    </a:cubicBezTo>
                    <a:cubicBezTo>
                      <a:pt x="1678" y="61"/>
                      <a:pt x="1299" y="0"/>
                      <a:pt x="920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474" name="Google Shape;1474;p13"/>
            <p:cNvSpPr/>
            <p:nvPr/>
          </p:nvSpPr>
          <p:spPr>
            <a:xfrm>
              <a:off x="333725" y="2599741"/>
              <a:ext cx="259354" cy="180800"/>
            </a:xfrm>
            <a:custGeom>
              <a:avLst/>
              <a:gdLst/>
              <a:ahLst/>
              <a:cxnLst/>
              <a:rect l="l" t="t" r="r" b="b"/>
              <a:pathLst>
                <a:path w="3741" h="2608" extrusionOk="0">
                  <a:moveTo>
                    <a:pt x="2437" y="0"/>
                  </a:moveTo>
                  <a:cubicBezTo>
                    <a:pt x="2332" y="0"/>
                    <a:pt x="2227" y="8"/>
                    <a:pt x="2125" y="21"/>
                  </a:cubicBezTo>
                  <a:cubicBezTo>
                    <a:pt x="1582" y="95"/>
                    <a:pt x="1052" y="328"/>
                    <a:pt x="679" y="725"/>
                  </a:cubicBezTo>
                  <a:cubicBezTo>
                    <a:pt x="305" y="1127"/>
                    <a:pt x="1" y="1631"/>
                    <a:pt x="131" y="2163"/>
                  </a:cubicBezTo>
                  <a:cubicBezTo>
                    <a:pt x="191" y="2414"/>
                    <a:pt x="439" y="2608"/>
                    <a:pt x="698" y="2608"/>
                  </a:cubicBezTo>
                  <a:cubicBezTo>
                    <a:pt x="701" y="2608"/>
                    <a:pt x="704" y="2608"/>
                    <a:pt x="708" y="2608"/>
                  </a:cubicBezTo>
                  <a:cubicBezTo>
                    <a:pt x="970" y="2600"/>
                    <a:pt x="1214" y="2391"/>
                    <a:pt x="1261" y="2134"/>
                  </a:cubicBezTo>
                  <a:cubicBezTo>
                    <a:pt x="1410" y="2434"/>
                    <a:pt x="1769" y="2598"/>
                    <a:pt x="2114" y="2598"/>
                  </a:cubicBezTo>
                  <a:cubicBezTo>
                    <a:pt x="2194" y="2598"/>
                    <a:pt x="2274" y="2589"/>
                    <a:pt x="2350" y="2571"/>
                  </a:cubicBezTo>
                  <a:cubicBezTo>
                    <a:pt x="2755" y="2473"/>
                    <a:pt x="3065" y="2081"/>
                    <a:pt x="3062" y="1665"/>
                  </a:cubicBezTo>
                  <a:cubicBezTo>
                    <a:pt x="3420" y="1665"/>
                    <a:pt x="3740" y="1374"/>
                    <a:pt x="3740" y="1016"/>
                  </a:cubicBezTo>
                  <a:cubicBezTo>
                    <a:pt x="3740" y="659"/>
                    <a:pt x="3494" y="328"/>
                    <a:pt x="3176" y="164"/>
                  </a:cubicBezTo>
                  <a:cubicBezTo>
                    <a:pt x="2950" y="45"/>
                    <a:pt x="2694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3"/>
            <p:cNvSpPr/>
            <p:nvPr/>
          </p:nvSpPr>
          <p:spPr>
            <a:xfrm>
              <a:off x="794729" y="2597731"/>
              <a:ext cx="265316" cy="222048"/>
            </a:xfrm>
            <a:custGeom>
              <a:avLst/>
              <a:gdLst/>
              <a:ahLst/>
              <a:cxnLst/>
              <a:rect l="l" t="t" r="r" b="b"/>
              <a:pathLst>
                <a:path w="3827" h="3203" extrusionOk="0">
                  <a:moveTo>
                    <a:pt x="1502" y="0"/>
                  </a:moveTo>
                  <a:cubicBezTo>
                    <a:pt x="1262" y="0"/>
                    <a:pt x="1025" y="43"/>
                    <a:pt x="805" y="140"/>
                  </a:cubicBezTo>
                  <a:cubicBezTo>
                    <a:pt x="363" y="330"/>
                    <a:pt x="19" y="762"/>
                    <a:pt x="11" y="1241"/>
                  </a:cubicBezTo>
                  <a:cubicBezTo>
                    <a:pt x="0" y="1718"/>
                    <a:pt x="453" y="2118"/>
                    <a:pt x="932" y="2128"/>
                  </a:cubicBezTo>
                  <a:cubicBezTo>
                    <a:pt x="872" y="2330"/>
                    <a:pt x="938" y="2563"/>
                    <a:pt x="1073" y="2721"/>
                  </a:cubicBezTo>
                  <a:cubicBezTo>
                    <a:pt x="1208" y="2880"/>
                    <a:pt x="1412" y="2976"/>
                    <a:pt x="1618" y="3015"/>
                  </a:cubicBezTo>
                  <a:cubicBezTo>
                    <a:pt x="1705" y="3031"/>
                    <a:pt x="1792" y="3037"/>
                    <a:pt x="1880" y="3037"/>
                  </a:cubicBezTo>
                  <a:cubicBezTo>
                    <a:pt x="2004" y="3037"/>
                    <a:pt x="2128" y="3024"/>
                    <a:pt x="2251" y="3002"/>
                  </a:cubicBezTo>
                  <a:cubicBezTo>
                    <a:pt x="2331" y="2989"/>
                    <a:pt x="2413" y="2973"/>
                    <a:pt x="2482" y="2931"/>
                  </a:cubicBezTo>
                  <a:cubicBezTo>
                    <a:pt x="2544" y="2894"/>
                    <a:pt x="2636" y="2855"/>
                    <a:pt x="2664" y="2791"/>
                  </a:cubicBezTo>
                  <a:lnTo>
                    <a:pt x="2664" y="2791"/>
                  </a:lnTo>
                  <a:cubicBezTo>
                    <a:pt x="2628" y="2966"/>
                    <a:pt x="2751" y="3158"/>
                    <a:pt x="2926" y="3195"/>
                  </a:cubicBezTo>
                  <a:cubicBezTo>
                    <a:pt x="2949" y="3200"/>
                    <a:pt x="2972" y="3202"/>
                    <a:pt x="2995" y="3202"/>
                  </a:cubicBezTo>
                  <a:cubicBezTo>
                    <a:pt x="3121" y="3202"/>
                    <a:pt x="3247" y="3139"/>
                    <a:pt x="3348" y="3060"/>
                  </a:cubicBezTo>
                  <a:cubicBezTo>
                    <a:pt x="3671" y="2801"/>
                    <a:pt x="3827" y="2351"/>
                    <a:pt x="3734" y="1948"/>
                  </a:cubicBezTo>
                  <a:cubicBezTo>
                    <a:pt x="3533" y="1077"/>
                    <a:pt x="3056" y="375"/>
                    <a:pt x="2209" y="113"/>
                  </a:cubicBezTo>
                  <a:cubicBezTo>
                    <a:pt x="1981" y="42"/>
                    <a:pt x="174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6" name="Google Shape;1476;p13"/>
          <p:cNvGrpSpPr/>
          <p:nvPr/>
        </p:nvGrpSpPr>
        <p:grpSpPr>
          <a:xfrm>
            <a:off x="523694" y="3574644"/>
            <a:ext cx="1689922" cy="1238482"/>
            <a:chOff x="1039000" y="2742975"/>
            <a:chExt cx="634975" cy="465350"/>
          </a:xfrm>
        </p:grpSpPr>
        <p:sp>
          <p:nvSpPr>
            <p:cNvPr id="1477" name="Google Shape;1477;p13"/>
            <p:cNvSpPr/>
            <p:nvPr/>
          </p:nvSpPr>
          <p:spPr>
            <a:xfrm>
              <a:off x="1039000" y="2742975"/>
              <a:ext cx="634975" cy="465350"/>
            </a:xfrm>
            <a:custGeom>
              <a:avLst/>
              <a:gdLst/>
              <a:ahLst/>
              <a:cxnLst/>
              <a:rect l="l" t="t" r="r" b="b"/>
              <a:pathLst>
                <a:path w="25399" h="18614" extrusionOk="0">
                  <a:moveTo>
                    <a:pt x="10681" y="0"/>
                  </a:moveTo>
                  <a:cubicBezTo>
                    <a:pt x="10618" y="0"/>
                    <a:pt x="10555" y="5"/>
                    <a:pt x="10492" y="14"/>
                  </a:cubicBezTo>
                  <a:cubicBezTo>
                    <a:pt x="9973" y="90"/>
                    <a:pt x="9502" y="649"/>
                    <a:pt x="9486" y="1173"/>
                  </a:cubicBezTo>
                  <a:cubicBezTo>
                    <a:pt x="9395" y="780"/>
                    <a:pt x="9000" y="479"/>
                    <a:pt x="8596" y="479"/>
                  </a:cubicBezTo>
                  <a:cubicBezTo>
                    <a:pt x="8563" y="479"/>
                    <a:pt x="8529" y="481"/>
                    <a:pt x="8496" y="485"/>
                  </a:cubicBezTo>
                  <a:cubicBezTo>
                    <a:pt x="8059" y="541"/>
                    <a:pt x="7775" y="1004"/>
                    <a:pt x="7786" y="1444"/>
                  </a:cubicBezTo>
                  <a:cubicBezTo>
                    <a:pt x="7334" y="637"/>
                    <a:pt x="6419" y="119"/>
                    <a:pt x="5496" y="119"/>
                  </a:cubicBezTo>
                  <a:cubicBezTo>
                    <a:pt x="5419" y="119"/>
                    <a:pt x="5342" y="123"/>
                    <a:pt x="5265" y="130"/>
                  </a:cubicBezTo>
                  <a:cubicBezTo>
                    <a:pt x="4269" y="231"/>
                    <a:pt x="3364" y="954"/>
                    <a:pt x="3051" y="1907"/>
                  </a:cubicBezTo>
                  <a:cubicBezTo>
                    <a:pt x="2715" y="2023"/>
                    <a:pt x="2649" y="2309"/>
                    <a:pt x="2641" y="2667"/>
                  </a:cubicBezTo>
                  <a:cubicBezTo>
                    <a:pt x="2635" y="3017"/>
                    <a:pt x="2928" y="3471"/>
                    <a:pt x="3258" y="3604"/>
                  </a:cubicBezTo>
                  <a:lnTo>
                    <a:pt x="3258" y="3604"/>
                  </a:lnTo>
                  <a:cubicBezTo>
                    <a:pt x="3210" y="3586"/>
                    <a:pt x="3158" y="3577"/>
                    <a:pt x="3107" y="3577"/>
                  </a:cubicBezTo>
                  <a:cubicBezTo>
                    <a:pt x="2931" y="3577"/>
                    <a:pt x="2753" y="3678"/>
                    <a:pt x="2678" y="3840"/>
                  </a:cubicBezTo>
                  <a:cubicBezTo>
                    <a:pt x="2577" y="4049"/>
                    <a:pt x="2588" y="4431"/>
                    <a:pt x="2794" y="4542"/>
                  </a:cubicBezTo>
                  <a:cubicBezTo>
                    <a:pt x="2657" y="4512"/>
                    <a:pt x="2517" y="4497"/>
                    <a:pt x="2377" y="4497"/>
                  </a:cubicBezTo>
                  <a:cubicBezTo>
                    <a:pt x="1639" y="4497"/>
                    <a:pt x="907" y="4903"/>
                    <a:pt x="504" y="5527"/>
                  </a:cubicBezTo>
                  <a:cubicBezTo>
                    <a:pt x="19" y="6268"/>
                    <a:pt x="0" y="7264"/>
                    <a:pt x="384" y="8061"/>
                  </a:cubicBezTo>
                  <a:cubicBezTo>
                    <a:pt x="768" y="8858"/>
                    <a:pt x="1526" y="9600"/>
                    <a:pt x="2373" y="9851"/>
                  </a:cubicBezTo>
                  <a:cubicBezTo>
                    <a:pt x="2002" y="9857"/>
                    <a:pt x="1648" y="10121"/>
                    <a:pt x="1539" y="10474"/>
                  </a:cubicBezTo>
                  <a:cubicBezTo>
                    <a:pt x="1430" y="10828"/>
                    <a:pt x="1523" y="11395"/>
                    <a:pt x="1828" y="11607"/>
                  </a:cubicBezTo>
                  <a:cubicBezTo>
                    <a:pt x="1765" y="11592"/>
                    <a:pt x="1702" y="11585"/>
                    <a:pt x="1639" y="11585"/>
                  </a:cubicBezTo>
                  <a:cubicBezTo>
                    <a:pt x="1282" y="11585"/>
                    <a:pt x="931" y="11814"/>
                    <a:pt x="758" y="12134"/>
                  </a:cubicBezTo>
                  <a:cubicBezTo>
                    <a:pt x="549" y="12507"/>
                    <a:pt x="557" y="12971"/>
                    <a:pt x="689" y="13379"/>
                  </a:cubicBezTo>
                  <a:cubicBezTo>
                    <a:pt x="909" y="14062"/>
                    <a:pt x="1603" y="14652"/>
                    <a:pt x="2294" y="14854"/>
                  </a:cubicBezTo>
                  <a:cubicBezTo>
                    <a:pt x="1862" y="15261"/>
                    <a:pt x="1656" y="15889"/>
                    <a:pt x="1764" y="16472"/>
                  </a:cubicBezTo>
                  <a:cubicBezTo>
                    <a:pt x="1873" y="17054"/>
                    <a:pt x="2291" y="17570"/>
                    <a:pt x="2837" y="17796"/>
                  </a:cubicBezTo>
                  <a:cubicBezTo>
                    <a:pt x="3124" y="17917"/>
                    <a:pt x="3470" y="17998"/>
                    <a:pt x="3803" y="17998"/>
                  </a:cubicBezTo>
                  <a:cubicBezTo>
                    <a:pt x="4102" y="17998"/>
                    <a:pt x="4391" y="17933"/>
                    <a:pt x="4621" y="17774"/>
                  </a:cubicBezTo>
                  <a:cubicBezTo>
                    <a:pt x="5278" y="17830"/>
                    <a:pt x="5940" y="17883"/>
                    <a:pt x="6600" y="17933"/>
                  </a:cubicBezTo>
                  <a:cubicBezTo>
                    <a:pt x="11032" y="18267"/>
                    <a:pt x="15473" y="18471"/>
                    <a:pt x="19917" y="18561"/>
                  </a:cubicBezTo>
                  <a:cubicBezTo>
                    <a:pt x="21612" y="18595"/>
                    <a:pt x="23304" y="18611"/>
                    <a:pt x="24993" y="18614"/>
                  </a:cubicBezTo>
                  <a:cubicBezTo>
                    <a:pt x="25258" y="18357"/>
                    <a:pt x="25398" y="17973"/>
                    <a:pt x="25361" y="17597"/>
                  </a:cubicBezTo>
                  <a:cubicBezTo>
                    <a:pt x="25322" y="17226"/>
                    <a:pt x="25152" y="16903"/>
                    <a:pt x="24840" y="16707"/>
                  </a:cubicBezTo>
                  <a:cubicBezTo>
                    <a:pt x="25105" y="16374"/>
                    <a:pt x="25203" y="15921"/>
                    <a:pt x="25105" y="15505"/>
                  </a:cubicBezTo>
                  <a:cubicBezTo>
                    <a:pt x="25004" y="15092"/>
                    <a:pt x="24721" y="14663"/>
                    <a:pt x="24337" y="14485"/>
                  </a:cubicBezTo>
                  <a:cubicBezTo>
                    <a:pt x="24660" y="14173"/>
                    <a:pt x="24800" y="13675"/>
                    <a:pt x="24683" y="13238"/>
                  </a:cubicBezTo>
                  <a:cubicBezTo>
                    <a:pt x="24570" y="12801"/>
                    <a:pt x="24331" y="12433"/>
                    <a:pt x="23894" y="12322"/>
                  </a:cubicBezTo>
                  <a:cubicBezTo>
                    <a:pt x="24305" y="11970"/>
                    <a:pt x="24472" y="11355"/>
                    <a:pt x="24289" y="10844"/>
                  </a:cubicBezTo>
                  <a:cubicBezTo>
                    <a:pt x="24106" y="10336"/>
                    <a:pt x="23722" y="9925"/>
                    <a:pt x="23179" y="9912"/>
                  </a:cubicBezTo>
                  <a:cubicBezTo>
                    <a:pt x="23545" y="9624"/>
                    <a:pt x="23624" y="9036"/>
                    <a:pt x="23349" y="8660"/>
                  </a:cubicBezTo>
                  <a:cubicBezTo>
                    <a:pt x="23166" y="8414"/>
                    <a:pt x="22876" y="8263"/>
                    <a:pt x="22590" y="8263"/>
                  </a:cubicBezTo>
                  <a:cubicBezTo>
                    <a:pt x="22440" y="8263"/>
                    <a:pt x="22292" y="8304"/>
                    <a:pt x="22160" y="8395"/>
                  </a:cubicBezTo>
                  <a:cubicBezTo>
                    <a:pt x="22313" y="8149"/>
                    <a:pt x="22358" y="7839"/>
                    <a:pt x="22290" y="7561"/>
                  </a:cubicBezTo>
                  <a:cubicBezTo>
                    <a:pt x="22223" y="7306"/>
                    <a:pt x="22054" y="7071"/>
                    <a:pt x="21813" y="6965"/>
                  </a:cubicBezTo>
                  <a:cubicBezTo>
                    <a:pt x="21722" y="6925"/>
                    <a:pt x="21624" y="6904"/>
                    <a:pt x="21528" y="6904"/>
                  </a:cubicBezTo>
                  <a:cubicBezTo>
                    <a:pt x="21371" y="6904"/>
                    <a:pt x="21220" y="6961"/>
                    <a:pt x="21111" y="7084"/>
                  </a:cubicBezTo>
                  <a:cubicBezTo>
                    <a:pt x="21416" y="6674"/>
                    <a:pt x="21413" y="6062"/>
                    <a:pt x="21101" y="5654"/>
                  </a:cubicBezTo>
                  <a:cubicBezTo>
                    <a:pt x="20880" y="5366"/>
                    <a:pt x="20527" y="5210"/>
                    <a:pt x="20170" y="5210"/>
                  </a:cubicBezTo>
                  <a:cubicBezTo>
                    <a:pt x="20025" y="5210"/>
                    <a:pt x="19880" y="5236"/>
                    <a:pt x="19742" y="5289"/>
                  </a:cubicBezTo>
                  <a:cubicBezTo>
                    <a:pt x="19901" y="4992"/>
                    <a:pt x="19811" y="4589"/>
                    <a:pt x="19538" y="4391"/>
                  </a:cubicBezTo>
                  <a:cubicBezTo>
                    <a:pt x="19423" y="4306"/>
                    <a:pt x="19294" y="4266"/>
                    <a:pt x="19167" y="4266"/>
                  </a:cubicBezTo>
                  <a:cubicBezTo>
                    <a:pt x="18995" y="4266"/>
                    <a:pt x="18824" y="4339"/>
                    <a:pt x="18691" y="4476"/>
                  </a:cubicBezTo>
                  <a:cubicBezTo>
                    <a:pt x="18948" y="3890"/>
                    <a:pt x="18731" y="3138"/>
                    <a:pt x="18209" y="2776"/>
                  </a:cubicBezTo>
                  <a:cubicBezTo>
                    <a:pt x="18004" y="2632"/>
                    <a:pt x="17757" y="2566"/>
                    <a:pt x="17505" y="2566"/>
                  </a:cubicBezTo>
                  <a:cubicBezTo>
                    <a:pt x="17112" y="2566"/>
                    <a:pt x="16706" y="2725"/>
                    <a:pt x="16424" y="2993"/>
                  </a:cubicBezTo>
                  <a:cubicBezTo>
                    <a:pt x="16477" y="2325"/>
                    <a:pt x="16061" y="1642"/>
                    <a:pt x="15439" y="1391"/>
                  </a:cubicBezTo>
                  <a:cubicBezTo>
                    <a:pt x="15252" y="1314"/>
                    <a:pt x="15039" y="1278"/>
                    <a:pt x="14822" y="1278"/>
                  </a:cubicBezTo>
                  <a:cubicBezTo>
                    <a:pt x="14315" y="1278"/>
                    <a:pt x="13780" y="1477"/>
                    <a:pt x="13482" y="1838"/>
                  </a:cubicBezTo>
                  <a:cubicBezTo>
                    <a:pt x="13482" y="1636"/>
                    <a:pt x="13296" y="1453"/>
                    <a:pt x="13095" y="1453"/>
                  </a:cubicBezTo>
                  <a:cubicBezTo>
                    <a:pt x="13088" y="1453"/>
                    <a:pt x="13081" y="1454"/>
                    <a:pt x="13074" y="1454"/>
                  </a:cubicBezTo>
                  <a:cubicBezTo>
                    <a:pt x="12865" y="1467"/>
                    <a:pt x="12613" y="1719"/>
                    <a:pt x="12637" y="1928"/>
                  </a:cubicBezTo>
                  <a:cubicBezTo>
                    <a:pt x="12492" y="1428"/>
                    <a:pt x="12269" y="932"/>
                    <a:pt x="11906" y="556"/>
                  </a:cubicBezTo>
                  <a:cubicBezTo>
                    <a:pt x="11583" y="228"/>
                    <a:pt x="11136" y="0"/>
                    <a:pt x="10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3"/>
            <p:cNvSpPr/>
            <p:nvPr/>
          </p:nvSpPr>
          <p:spPr>
            <a:xfrm>
              <a:off x="1093025" y="2802400"/>
              <a:ext cx="535325" cy="404600"/>
            </a:xfrm>
            <a:custGeom>
              <a:avLst/>
              <a:gdLst/>
              <a:ahLst/>
              <a:cxnLst/>
              <a:rect l="l" t="t" r="r" b="b"/>
              <a:pathLst>
                <a:path w="21413" h="16184" extrusionOk="0">
                  <a:moveTo>
                    <a:pt x="7986" y="1"/>
                  </a:moveTo>
                  <a:cubicBezTo>
                    <a:pt x="7955" y="1"/>
                    <a:pt x="7923" y="2"/>
                    <a:pt x="7892" y="4"/>
                  </a:cubicBezTo>
                  <a:cubicBezTo>
                    <a:pt x="7460" y="38"/>
                    <a:pt x="7002" y="309"/>
                    <a:pt x="6862" y="719"/>
                  </a:cubicBezTo>
                  <a:cubicBezTo>
                    <a:pt x="6779" y="401"/>
                    <a:pt x="6459" y="171"/>
                    <a:pt x="6128" y="163"/>
                  </a:cubicBezTo>
                  <a:cubicBezTo>
                    <a:pt x="6124" y="163"/>
                    <a:pt x="6119" y="163"/>
                    <a:pt x="6115" y="163"/>
                  </a:cubicBezTo>
                  <a:cubicBezTo>
                    <a:pt x="5789" y="163"/>
                    <a:pt x="5480" y="360"/>
                    <a:pt x="5310" y="640"/>
                  </a:cubicBezTo>
                  <a:cubicBezTo>
                    <a:pt x="5138" y="926"/>
                    <a:pt x="5130" y="1233"/>
                    <a:pt x="5214" y="1553"/>
                  </a:cubicBezTo>
                  <a:cubicBezTo>
                    <a:pt x="4840" y="1349"/>
                    <a:pt x="4435" y="1156"/>
                    <a:pt x="4014" y="1156"/>
                  </a:cubicBezTo>
                  <a:cubicBezTo>
                    <a:pt x="3965" y="1156"/>
                    <a:pt x="3916" y="1158"/>
                    <a:pt x="3867" y="1164"/>
                  </a:cubicBezTo>
                  <a:cubicBezTo>
                    <a:pt x="3427" y="1209"/>
                    <a:pt x="3030" y="1495"/>
                    <a:pt x="2805" y="1874"/>
                  </a:cubicBezTo>
                  <a:cubicBezTo>
                    <a:pt x="2574" y="2255"/>
                    <a:pt x="2508" y="2718"/>
                    <a:pt x="2574" y="3155"/>
                  </a:cubicBezTo>
                  <a:cubicBezTo>
                    <a:pt x="2654" y="3687"/>
                    <a:pt x="2892" y="4217"/>
                    <a:pt x="3295" y="4580"/>
                  </a:cubicBezTo>
                  <a:cubicBezTo>
                    <a:pt x="3243" y="4562"/>
                    <a:pt x="3188" y="4553"/>
                    <a:pt x="3134" y="4553"/>
                  </a:cubicBezTo>
                  <a:cubicBezTo>
                    <a:pt x="3029" y="4553"/>
                    <a:pt x="2924" y="4584"/>
                    <a:pt x="2834" y="4638"/>
                  </a:cubicBezTo>
                  <a:cubicBezTo>
                    <a:pt x="2693" y="4718"/>
                    <a:pt x="2588" y="4847"/>
                    <a:pt x="2505" y="4982"/>
                  </a:cubicBezTo>
                  <a:cubicBezTo>
                    <a:pt x="2143" y="5581"/>
                    <a:pt x="2214" y="6415"/>
                    <a:pt x="2680" y="6942"/>
                  </a:cubicBezTo>
                  <a:cubicBezTo>
                    <a:pt x="2578" y="6920"/>
                    <a:pt x="2473" y="6909"/>
                    <a:pt x="2369" y="6909"/>
                  </a:cubicBezTo>
                  <a:cubicBezTo>
                    <a:pt x="1780" y="6909"/>
                    <a:pt x="1190" y="7251"/>
                    <a:pt x="927" y="7784"/>
                  </a:cubicBezTo>
                  <a:cubicBezTo>
                    <a:pt x="615" y="8409"/>
                    <a:pt x="689" y="9151"/>
                    <a:pt x="1218" y="9606"/>
                  </a:cubicBezTo>
                  <a:cubicBezTo>
                    <a:pt x="1190" y="9603"/>
                    <a:pt x="1162" y="9602"/>
                    <a:pt x="1135" y="9602"/>
                  </a:cubicBezTo>
                  <a:cubicBezTo>
                    <a:pt x="719" y="9602"/>
                    <a:pt x="321" y="9891"/>
                    <a:pt x="164" y="10279"/>
                  </a:cubicBezTo>
                  <a:cubicBezTo>
                    <a:pt x="0" y="10697"/>
                    <a:pt x="98" y="11192"/>
                    <a:pt x="382" y="11539"/>
                  </a:cubicBezTo>
                  <a:cubicBezTo>
                    <a:pt x="660" y="11889"/>
                    <a:pt x="1102" y="12090"/>
                    <a:pt x="1547" y="12119"/>
                  </a:cubicBezTo>
                  <a:cubicBezTo>
                    <a:pt x="1234" y="12172"/>
                    <a:pt x="1025" y="12461"/>
                    <a:pt x="887" y="12749"/>
                  </a:cubicBezTo>
                  <a:cubicBezTo>
                    <a:pt x="747" y="13035"/>
                    <a:pt x="792" y="13348"/>
                    <a:pt x="940" y="13628"/>
                  </a:cubicBezTo>
                  <a:cubicBezTo>
                    <a:pt x="1072" y="13479"/>
                    <a:pt x="1270" y="13400"/>
                    <a:pt x="1468" y="13400"/>
                  </a:cubicBezTo>
                  <a:cubicBezTo>
                    <a:pt x="1605" y="13400"/>
                    <a:pt x="1742" y="13438"/>
                    <a:pt x="1857" y="13517"/>
                  </a:cubicBezTo>
                  <a:cubicBezTo>
                    <a:pt x="2090" y="13681"/>
                    <a:pt x="2201" y="13967"/>
                    <a:pt x="2354" y="14208"/>
                  </a:cubicBezTo>
                  <a:cubicBezTo>
                    <a:pt x="2746" y="14828"/>
                    <a:pt x="3453" y="15162"/>
                    <a:pt x="4131" y="15437"/>
                  </a:cubicBezTo>
                  <a:cubicBezTo>
                    <a:pt x="4235" y="15477"/>
                    <a:pt x="4335" y="15519"/>
                    <a:pt x="4439" y="15556"/>
                  </a:cubicBezTo>
                  <a:cubicBezTo>
                    <a:pt x="8871" y="15890"/>
                    <a:pt x="13312" y="16094"/>
                    <a:pt x="17756" y="16184"/>
                  </a:cubicBezTo>
                  <a:cubicBezTo>
                    <a:pt x="18270" y="16104"/>
                    <a:pt x="18781" y="16014"/>
                    <a:pt x="19292" y="15927"/>
                  </a:cubicBezTo>
                  <a:cubicBezTo>
                    <a:pt x="19853" y="15826"/>
                    <a:pt x="20446" y="15705"/>
                    <a:pt x="20865" y="15310"/>
                  </a:cubicBezTo>
                  <a:cubicBezTo>
                    <a:pt x="21175" y="15019"/>
                    <a:pt x="21347" y="14598"/>
                    <a:pt x="21381" y="14174"/>
                  </a:cubicBezTo>
                  <a:cubicBezTo>
                    <a:pt x="21413" y="13748"/>
                    <a:pt x="21310" y="13321"/>
                    <a:pt x="21124" y="12927"/>
                  </a:cubicBezTo>
                  <a:cubicBezTo>
                    <a:pt x="20886" y="12432"/>
                    <a:pt x="20473" y="12029"/>
                    <a:pt x="20017" y="11722"/>
                  </a:cubicBezTo>
                  <a:cubicBezTo>
                    <a:pt x="20645" y="11325"/>
                    <a:pt x="20957" y="10490"/>
                    <a:pt x="20746" y="9778"/>
                  </a:cubicBezTo>
                  <a:cubicBezTo>
                    <a:pt x="20536" y="9076"/>
                    <a:pt x="19812" y="8565"/>
                    <a:pt x="19079" y="8565"/>
                  </a:cubicBezTo>
                  <a:cubicBezTo>
                    <a:pt x="19071" y="8565"/>
                    <a:pt x="19064" y="8565"/>
                    <a:pt x="19056" y="8565"/>
                  </a:cubicBezTo>
                  <a:cubicBezTo>
                    <a:pt x="19467" y="8128"/>
                    <a:pt x="19567" y="7429"/>
                    <a:pt x="19294" y="6897"/>
                  </a:cubicBezTo>
                  <a:cubicBezTo>
                    <a:pt x="19051" y="6415"/>
                    <a:pt x="18532" y="6107"/>
                    <a:pt x="17998" y="6107"/>
                  </a:cubicBezTo>
                  <a:cubicBezTo>
                    <a:pt x="17940" y="6107"/>
                    <a:pt x="17881" y="6111"/>
                    <a:pt x="17822" y="6118"/>
                  </a:cubicBezTo>
                  <a:cubicBezTo>
                    <a:pt x="18185" y="5618"/>
                    <a:pt x="18132" y="4853"/>
                    <a:pt x="17700" y="4410"/>
                  </a:cubicBezTo>
                  <a:cubicBezTo>
                    <a:pt x="17459" y="4162"/>
                    <a:pt x="17132" y="4039"/>
                    <a:pt x="16801" y="4039"/>
                  </a:cubicBezTo>
                  <a:cubicBezTo>
                    <a:pt x="16535" y="4039"/>
                    <a:pt x="16266" y="4119"/>
                    <a:pt x="16037" y="4275"/>
                  </a:cubicBezTo>
                  <a:cubicBezTo>
                    <a:pt x="16151" y="3992"/>
                    <a:pt x="16117" y="3658"/>
                    <a:pt x="15945" y="3407"/>
                  </a:cubicBezTo>
                  <a:cubicBezTo>
                    <a:pt x="15778" y="3159"/>
                    <a:pt x="15486" y="3004"/>
                    <a:pt x="15189" y="3004"/>
                  </a:cubicBezTo>
                  <a:cubicBezTo>
                    <a:pt x="15184" y="3004"/>
                    <a:pt x="15179" y="3004"/>
                    <a:pt x="15174" y="3004"/>
                  </a:cubicBezTo>
                  <a:cubicBezTo>
                    <a:pt x="14872" y="3007"/>
                    <a:pt x="14568" y="3139"/>
                    <a:pt x="14403" y="3394"/>
                  </a:cubicBezTo>
                  <a:cubicBezTo>
                    <a:pt x="14472" y="2782"/>
                    <a:pt x="14181" y="2162"/>
                    <a:pt x="13715" y="1762"/>
                  </a:cubicBezTo>
                  <a:cubicBezTo>
                    <a:pt x="13251" y="1362"/>
                    <a:pt x="12632" y="1166"/>
                    <a:pt x="12020" y="1137"/>
                  </a:cubicBezTo>
                  <a:cubicBezTo>
                    <a:pt x="11972" y="1135"/>
                    <a:pt x="11923" y="1133"/>
                    <a:pt x="11875" y="1133"/>
                  </a:cubicBezTo>
                  <a:cubicBezTo>
                    <a:pt x="11666" y="1133"/>
                    <a:pt x="11460" y="1160"/>
                    <a:pt x="11271" y="1249"/>
                  </a:cubicBezTo>
                  <a:cubicBezTo>
                    <a:pt x="11040" y="1355"/>
                    <a:pt x="10797" y="1561"/>
                    <a:pt x="10770" y="1813"/>
                  </a:cubicBezTo>
                  <a:cubicBezTo>
                    <a:pt x="10741" y="1643"/>
                    <a:pt x="10670" y="1482"/>
                    <a:pt x="10542" y="1365"/>
                  </a:cubicBezTo>
                  <a:cubicBezTo>
                    <a:pt x="10442" y="1271"/>
                    <a:pt x="10303" y="1215"/>
                    <a:pt x="10166" y="1215"/>
                  </a:cubicBezTo>
                  <a:cubicBezTo>
                    <a:pt x="10133" y="1215"/>
                    <a:pt x="10101" y="1218"/>
                    <a:pt x="10068" y="1225"/>
                  </a:cubicBezTo>
                  <a:cubicBezTo>
                    <a:pt x="9904" y="1262"/>
                    <a:pt x="9737" y="1397"/>
                    <a:pt x="9724" y="1569"/>
                  </a:cubicBezTo>
                  <a:cubicBezTo>
                    <a:pt x="9592" y="1156"/>
                    <a:pt x="9385" y="759"/>
                    <a:pt x="9070" y="462"/>
                  </a:cubicBezTo>
                  <a:cubicBezTo>
                    <a:pt x="8778" y="185"/>
                    <a:pt x="8388" y="1"/>
                    <a:pt x="798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79" name="Google Shape;1479;p13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1480" name="Google Shape;1480;p13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13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13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3" name="Google Shape;1483;p13"/>
          <p:cNvSpPr/>
          <p:nvPr/>
        </p:nvSpPr>
        <p:spPr>
          <a:xfrm>
            <a:off x="7142825" y="952936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13"/>
          <p:cNvSpPr/>
          <p:nvPr/>
        </p:nvSpPr>
        <p:spPr>
          <a:xfrm>
            <a:off x="8285847" y="2567750"/>
            <a:ext cx="1126761" cy="546067"/>
          </a:xfrm>
          <a:custGeom>
            <a:avLst/>
            <a:gdLst/>
            <a:ahLst/>
            <a:cxnLst/>
            <a:rect l="l" t="t" r="r" b="b"/>
            <a:pathLst>
              <a:path w="24730" h="11985" extrusionOk="0">
                <a:moveTo>
                  <a:pt x="14525" y="0"/>
                </a:moveTo>
                <a:cubicBezTo>
                  <a:pt x="13244" y="0"/>
                  <a:pt x="11920" y="584"/>
                  <a:pt x="10998" y="1508"/>
                </a:cubicBezTo>
                <a:cubicBezTo>
                  <a:pt x="9593" y="2915"/>
                  <a:pt x="8993" y="4850"/>
                  <a:pt x="8678" y="6811"/>
                </a:cubicBezTo>
                <a:cubicBezTo>
                  <a:pt x="8394" y="5245"/>
                  <a:pt x="6984" y="3954"/>
                  <a:pt x="5398" y="3808"/>
                </a:cubicBezTo>
                <a:cubicBezTo>
                  <a:pt x="5297" y="3799"/>
                  <a:pt x="5195" y="3794"/>
                  <a:pt x="5094" y="3794"/>
                </a:cubicBezTo>
                <a:cubicBezTo>
                  <a:pt x="3610" y="3794"/>
                  <a:pt x="2156" y="4772"/>
                  <a:pt x="1628" y="6166"/>
                </a:cubicBezTo>
                <a:cubicBezTo>
                  <a:pt x="1181" y="7346"/>
                  <a:pt x="1243" y="8651"/>
                  <a:pt x="1436" y="9898"/>
                </a:cubicBezTo>
                <a:cubicBezTo>
                  <a:pt x="982" y="9938"/>
                  <a:pt x="549" y="10188"/>
                  <a:pt x="290" y="10563"/>
                </a:cubicBezTo>
                <a:cubicBezTo>
                  <a:pt x="31" y="10938"/>
                  <a:pt x="1" y="11486"/>
                  <a:pt x="123" y="11926"/>
                </a:cubicBezTo>
                <a:lnTo>
                  <a:pt x="24729" y="11984"/>
                </a:lnTo>
                <a:cubicBezTo>
                  <a:pt x="24656" y="10908"/>
                  <a:pt x="24438" y="9774"/>
                  <a:pt x="24051" y="8767"/>
                </a:cubicBezTo>
                <a:cubicBezTo>
                  <a:pt x="23663" y="7760"/>
                  <a:pt x="22995" y="6830"/>
                  <a:pt x="22052" y="6306"/>
                </a:cubicBezTo>
                <a:cubicBezTo>
                  <a:pt x="21547" y="6025"/>
                  <a:pt x="20946" y="5862"/>
                  <a:pt x="20358" y="5862"/>
                </a:cubicBezTo>
                <a:cubicBezTo>
                  <a:pt x="19846" y="5862"/>
                  <a:pt x="19345" y="5985"/>
                  <a:pt x="18926" y="6261"/>
                </a:cubicBezTo>
                <a:cubicBezTo>
                  <a:pt x="18812" y="5182"/>
                  <a:pt x="18697" y="4093"/>
                  <a:pt x="18341" y="3069"/>
                </a:cubicBezTo>
                <a:cubicBezTo>
                  <a:pt x="17985" y="2045"/>
                  <a:pt x="17363" y="1077"/>
                  <a:pt x="16437" y="515"/>
                </a:cubicBezTo>
                <a:cubicBezTo>
                  <a:pt x="15854" y="160"/>
                  <a:pt x="15195" y="0"/>
                  <a:pt x="1452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13"/>
          <p:cNvSpPr txBox="1">
            <a:spLocks noGrp="1"/>
          </p:cNvSpPr>
          <p:nvPr>
            <p:ph type="subTitle" idx="1"/>
          </p:nvPr>
        </p:nvSpPr>
        <p:spPr>
          <a:xfrm>
            <a:off x="1428750" y="1490400"/>
            <a:ext cx="27348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86" name="Google Shape;1486;p13"/>
          <p:cNvSpPr txBox="1">
            <a:spLocks noGrp="1"/>
          </p:cNvSpPr>
          <p:nvPr>
            <p:ph type="subTitle" idx="2"/>
          </p:nvPr>
        </p:nvSpPr>
        <p:spPr>
          <a:xfrm>
            <a:off x="4980450" y="1488600"/>
            <a:ext cx="24885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7" name="Google Shape;1487;p13"/>
          <p:cNvSpPr txBox="1">
            <a:spLocks noGrp="1"/>
          </p:cNvSpPr>
          <p:nvPr>
            <p:ph type="title" hasCustomPrompt="1"/>
          </p:nvPr>
        </p:nvSpPr>
        <p:spPr>
          <a:xfrm>
            <a:off x="4204950" y="1490400"/>
            <a:ext cx="734100" cy="58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88" name="Google Shape;1488;p13"/>
          <p:cNvSpPr txBox="1">
            <a:spLocks noGrp="1"/>
          </p:cNvSpPr>
          <p:nvPr>
            <p:ph type="title" idx="3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9" name="Google Shape;1489;p13"/>
          <p:cNvSpPr txBox="1">
            <a:spLocks noGrp="1"/>
          </p:cNvSpPr>
          <p:nvPr>
            <p:ph type="subTitle" idx="4"/>
          </p:nvPr>
        </p:nvSpPr>
        <p:spPr>
          <a:xfrm>
            <a:off x="1428750" y="2458375"/>
            <a:ext cx="27348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0" name="Google Shape;1490;p13"/>
          <p:cNvSpPr txBox="1">
            <a:spLocks noGrp="1"/>
          </p:cNvSpPr>
          <p:nvPr>
            <p:ph type="subTitle" idx="5"/>
          </p:nvPr>
        </p:nvSpPr>
        <p:spPr>
          <a:xfrm>
            <a:off x="4980450" y="2456575"/>
            <a:ext cx="24885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1" name="Google Shape;1491;p13"/>
          <p:cNvSpPr txBox="1">
            <a:spLocks noGrp="1"/>
          </p:cNvSpPr>
          <p:nvPr>
            <p:ph type="title" idx="6" hasCustomPrompt="1"/>
          </p:nvPr>
        </p:nvSpPr>
        <p:spPr>
          <a:xfrm>
            <a:off x="4204950" y="2458375"/>
            <a:ext cx="734100" cy="58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492" name="Google Shape;1492;p13"/>
          <p:cNvSpPr txBox="1">
            <a:spLocks noGrp="1"/>
          </p:cNvSpPr>
          <p:nvPr>
            <p:ph type="subTitle" idx="7"/>
          </p:nvPr>
        </p:nvSpPr>
        <p:spPr>
          <a:xfrm>
            <a:off x="1428750" y="3426350"/>
            <a:ext cx="27348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400" b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493" name="Google Shape;1493;p13"/>
          <p:cNvSpPr txBox="1">
            <a:spLocks noGrp="1"/>
          </p:cNvSpPr>
          <p:nvPr>
            <p:ph type="subTitle" idx="8"/>
          </p:nvPr>
        </p:nvSpPr>
        <p:spPr>
          <a:xfrm>
            <a:off x="4980450" y="3424550"/>
            <a:ext cx="2488500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4" name="Google Shape;1494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950" y="3426350"/>
            <a:ext cx="734100" cy="585300"/>
          </a:xfrm>
          <a:prstGeom prst="rect">
            <a:avLst/>
          </a:prstGeom>
          <a:solidFill>
            <a:schemeClr val="accent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sz="3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2_1">
    <p:spTree>
      <p:nvGrpSpPr>
        <p:cNvPr id="1" name="Shape 20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0" name="Google Shape;2040;p15"/>
          <p:cNvGrpSpPr/>
          <p:nvPr/>
        </p:nvGrpSpPr>
        <p:grpSpPr>
          <a:xfrm>
            <a:off x="-9" y="3749512"/>
            <a:ext cx="9147749" cy="1066904"/>
            <a:chOff x="-9" y="3063712"/>
            <a:chExt cx="9147749" cy="1066904"/>
          </a:xfrm>
        </p:grpSpPr>
        <p:grpSp>
          <p:nvGrpSpPr>
            <p:cNvPr id="2041" name="Google Shape;2041;p15"/>
            <p:cNvGrpSpPr/>
            <p:nvPr/>
          </p:nvGrpSpPr>
          <p:grpSpPr>
            <a:xfrm>
              <a:off x="5295766" y="3063712"/>
              <a:ext cx="3851974" cy="1066904"/>
              <a:chOff x="3767075" y="2740725"/>
              <a:chExt cx="895225" cy="247950"/>
            </a:xfrm>
          </p:grpSpPr>
          <p:sp>
            <p:nvSpPr>
              <p:cNvPr id="2042" name="Google Shape;2042;p15"/>
              <p:cNvSpPr/>
              <p:nvPr/>
            </p:nvSpPr>
            <p:spPr>
              <a:xfrm>
                <a:off x="3767075" y="2740725"/>
                <a:ext cx="895175" cy="247950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9918" extrusionOk="0">
                    <a:moveTo>
                      <a:pt x="1" y="0"/>
                    </a:moveTo>
                    <a:lnTo>
                      <a:pt x="1" y="9917"/>
                    </a:lnTo>
                    <a:lnTo>
                      <a:pt x="35806" y="9917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43" name="Google Shape;2043;p15"/>
              <p:cNvGrpSpPr/>
              <p:nvPr/>
            </p:nvGrpSpPr>
            <p:grpSpPr>
              <a:xfrm>
                <a:off x="3784100" y="2778925"/>
                <a:ext cx="851250" cy="203250"/>
                <a:chOff x="3784100" y="2778925"/>
                <a:chExt cx="851250" cy="203250"/>
              </a:xfrm>
            </p:grpSpPr>
            <p:sp>
              <p:nvSpPr>
                <p:cNvPr id="2044" name="Google Shape;2044;p15"/>
                <p:cNvSpPr/>
                <p:nvPr/>
              </p:nvSpPr>
              <p:spPr>
                <a:xfrm>
                  <a:off x="4629700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8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8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5" name="Google Shape;2045;p15"/>
                <p:cNvSpPr/>
                <p:nvPr/>
              </p:nvSpPr>
              <p:spPr>
                <a:xfrm>
                  <a:off x="4582700" y="2778925"/>
                  <a:ext cx="58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8130" extrusionOk="0">
                      <a:moveTo>
                        <a:pt x="117" y="0"/>
                      </a:moveTo>
                      <a:cubicBezTo>
                        <a:pt x="54" y="0"/>
                        <a:pt x="6" y="48"/>
                        <a:pt x="6" y="111"/>
                      </a:cubicBezTo>
                      <a:lnTo>
                        <a:pt x="6" y="8016"/>
                      </a:lnTo>
                      <a:cubicBezTo>
                        <a:pt x="1" y="8077"/>
                        <a:pt x="54" y="8130"/>
                        <a:pt x="117" y="8130"/>
                      </a:cubicBezTo>
                      <a:cubicBezTo>
                        <a:pt x="181" y="8130"/>
                        <a:pt x="231" y="8080"/>
                        <a:pt x="231" y="8016"/>
                      </a:cubicBezTo>
                      <a:lnTo>
                        <a:pt x="231" y="111"/>
                      </a:lnTo>
                      <a:cubicBezTo>
                        <a:pt x="231" y="48"/>
                        <a:pt x="181" y="0"/>
                        <a:pt x="1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6" name="Google Shape;2046;p15"/>
                <p:cNvSpPr/>
                <p:nvPr/>
              </p:nvSpPr>
              <p:spPr>
                <a:xfrm>
                  <a:off x="4535775" y="2778925"/>
                  <a:ext cx="57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8130" extrusionOk="0">
                      <a:moveTo>
                        <a:pt x="114" y="0"/>
                      </a:moveTo>
                      <a:cubicBezTo>
                        <a:pt x="50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0" y="8130"/>
                        <a:pt x="114" y="8130"/>
                      </a:cubicBezTo>
                      <a:cubicBezTo>
                        <a:pt x="178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78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7" name="Google Shape;2047;p15"/>
                <p:cNvSpPr/>
                <p:nvPr/>
              </p:nvSpPr>
              <p:spPr>
                <a:xfrm>
                  <a:off x="4488825" y="2778925"/>
                  <a:ext cx="56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8130" extrusionOk="0">
                      <a:moveTo>
                        <a:pt x="112" y="0"/>
                      </a:moveTo>
                      <a:cubicBezTo>
                        <a:pt x="48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8" name="Google Shape;2048;p15"/>
                <p:cNvSpPr/>
                <p:nvPr/>
              </p:nvSpPr>
              <p:spPr>
                <a:xfrm>
                  <a:off x="44418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9" y="0"/>
                      </a:moveTo>
                      <a:cubicBezTo>
                        <a:pt x="8" y="0"/>
                        <a:pt x="3" y="6"/>
                        <a:pt x="3" y="16"/>
                      </a:cubicBezTo>
                      <a:lnTo>
                        <a:pt x="3" y="8114"/>
                      </a:lnTo>
                      <a:cubicBezTo>
                        <a:pt x="0" y="8119"/>
                        <a:pt x="8" y="8130"/>
                        <a:pt x="19" y="8130"/>
                      </a:cubicBezTo>
                      <a:lnTo>
                        <a:pt x="212" y="8130"/>
                      </a:lnTo>
                      <a:cubicBezTo>
                        <a:pt x="220" y="8130"/>
                        <a:pt x="228" y="8122"/>
                        <a:pt x="228" y="8114"/>
                      </a:cubicBezTo>
                      <a:lnTo>
                        <a:pt x="228" y="16"/>
                      </a:lnTo>
                      <a:cubicBezTo>
                        <a:pt x="228" y="6"/>
                        <a:pt x="220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49" name="Google Shape;2049;p15"/>
                <p:cNvSpPr/>
                <p:nvPr/>
              </p:nvSpPr>
              <p:spPr>
                <a:xfrm>
                  <a:off x="43948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14" y="0"/>
                      </a:moveTo>
                      <a:cubicBezTo>
                        <a:pt x="53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3" y="8130"/>
                        <a:pt x="114" y="8130"/>
                      </a:cubicBezTo>
                      <a:cubicBezTo>
                        <a:pt x="178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78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0" name="Google Shape;2050;p15"/>
                <p:cNvSpPr/>
                <p:nvPr/>
              </p:nvSpPr>
              <p:spPr>
                <a:xfrm>
                  <a:off x="4347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1" name="Google Shape;2051;p15"/>
                <p:cNvSpPr/>
                <p:nvPr/>
              </p:nvSpPr>
              <p:spPr>
                <a:xfrm>
                  <a:off x="4300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2" name="Google Shape;2052;p15"/>
                <p:cNvSpPr/>
                <p:nvPr/>
              </p:nvSpPr>
              <p:spPr>
                <a:xfrm>
                  <a:off x="4253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0" y="48"/>
                        <a:pt x="0" y="111"/>
                      </a:cubicBezTo>
                      <a:lnTo>
                        <a:pt x="0" y="8016"/>
                      </a:lnTo>
                      <a:cubicBezTo>
                        <a:pt x="0" y="8077"/>
                        <a:pt x="53" y="8130"/>
                        <a:pt x="112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3" name="Google Shape;2053;p15"/>
                <p:cNvSpPr/>
                <p:nvPr/>
              </p:nvSpPr>
              <p:spPr>
                <a:xfrm>
                  <a:off x="4206925" y="2778925"/>
                  <a:ext cx="56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4" name="Google Shape;2054;p15"/>
                <p:cNvSpPr/>
                <p:nvPr/>
              </p:nvSpPr>
              <p:spPr>
                <a:xfrm>
                  <a:off x="415992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5" name="Google Shape;2055;p15"/>
                <p:cNvSpPr/>
                <p:nvPr/>
              </p:nvSpPr>
              <p:spPr>
                <a:xfrm>
                  <a:off x="411292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6" name="Google Shape;2056;p15"/>
                <p:cNvSpPr/>
                <p:nvPr/>
              </p:nvSpPr>
              <p:spPr>
                <a:xfrm>
                  <a:off x="40659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17" y="0"/>
                      </a:moveTo>
                      <a:cubicBezTo>
                        <a:pt x="53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3" y="8130"/>
                        <a:pt x="117" y="8130"/>
                      </a:cubicBezTo>
                      <a:cubicBezTo>
                        <a:pt x="181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81" y="0"/>
                        <a:pt x="1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7" name="Google Shape;2057;p15"/>
                <p:cNvSpPr/>
                <p:nvPr/>
              </p:nvSpPr>
              <p:spPr>
                <a:xfrm>
                  <a:off x="4018975" y="2778925"/>
                  <a:ext cx="56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8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8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8" name="Google Shape;2058;p15"/>
                <p:cNvSpPr/>
                <p:nvPr/>
              </p:nvSpPr>
              <p:spPr>
                <a:xfrm>
                  <a:off x="39719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59" name="Google Shape;2059;p15"/>
                <p:cNvSpPr/>
                <p:nvPr/>
              </p:nvSpPr>
              <p:spPr>
                <a:xfrm>
                  <a:off x="39249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0" name="Google Shape;2060;p15"/>
                <p:cNvSpPr/>
                <p:nvPr/>
              </p:nvSpPr>
              <p:spPr>
                <a:xfrm>
                  <a:off x="3877975" y="2778925"/>
                  <a:ext cx="57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8130" extrusionOk="0">
                      <a:moveTo>
                        <a:pt x="22" y="0"/>
                      </a:moveTo>
                      <a:cubicBezTo>
                        <a:pt x="11" y="0"/>
                        <a:pt x="6" y="6"/>
                        <a:pt x="6" y="16"/>
                      </a:cubicBezTo>
                      <a:lnTo>
                        <a:pt x="6" y="8114"/>
                      </a:lnTo>
                      <a:cubicBezTo>
                        <a:pt x="0" y="8119"/>
                        <a:pt x="11" y="8130"/>
                        <a:pt x="22" y="8130"/>
                      </a:cubicBezTo>
                      <a:lnTo>
                        <a:pt x="212" y="8130"/>
                      </a:lnTo>
                      <a:cubicBezTo>
                        <a:pt x="223" y="8130"/>
                        <a:pt x="231" y="8122"/>
                        <a:pt x="231" y="8114"/>
                      </a:cubicBezTo>
                      <a:lnTo>
                        <a:pt x="231" y="16"/>
                      </a:lnTo>
                      <a:cubicBezTo>
                        <a:pt x="231" y="6"/>
                        <a:pt x="223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1" name="Google Shape;2061;p15"/>
                <p:cNvSpPr/>
                <p:nvPr/>
              </p:nvSpPr>
              <p:spPr>
                <a:xfrm>
                  <a:off x="3831100" y="2778925"/>
                  <a:ext cx="56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8130" extrusionOk="0">
                      <a:moveTo>
                        <a:pt x="112" y="0"/>
                      </a:moveTo>
                      <a:cubicBezTo>
                        <a:pt x="48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62" name="Google Shape;2062;p15"/>
                <p:cNvSpPr/>
                <p:nvPr/>
              </p:nvSpPr>
              <p:spPr>
                <a:xfrm>
                  <a:off x="3784100" y="2778925"/>
                  <a:ext cx="55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8130" extrusionOk="0">
                      <a:moveTo>
                        <a:pt x="112" y="0"/>
                      </a:moveTo>
                      <a:cubicBezTo>
                        <a:pt x="48" y="0"/>
                        <a:pt x="0" y="48"/>
                        <a:pt x="0" y="111"/>
                      </a:cubicBezTo>
                      <a:lnTo>
                        <a:pt x="0" y="8016"/>
                      </a:lnTo>
                      <a:cubicBezTo>
                        <a:pt x="0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63" name="Google Shape;2063;p15"/>
              <p:cNvSpPr/>
              <p:nvPr/>
            </p:nvSpPr>
            <p:spPr>
              <a:xfrm>
                <a:off x="3767075" y="2781625"/>
                <a:ext cx="895225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35809" h="8279" extrusionOk="0">
                    <a:moveTo>
                      <a:pt x="35809" y="1"/>
                    </a:moveTo>
                    <a:cubicBezTo>
                      <a:pt x="33441" y="3639"/>
                      <a:pt x="25952" y="6298"/>
                      <a:pt x="17079" y="6298"/>
                    </a:cubicBezTo>
                    <a:cubicBezTo>
                      <a:pt x="9727" y="6298"/>
                      <a:pt x="3330" y="4473"/>
                      <a:pt x="1" y="1778"/>
                    </a:cubicBezTo>
                    <a:lnTo>
                      <a:pt x="1" y="8279"/>
                    </a:lnTo>
                    <a:lnTo>
                      <a:pt x="35809" y="8279"/>
                    </a:lnTo>
                    <a:lnTo>
                      <a:pt x="35809" y="1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15"/>
              <p:cNvSpPr/>
              <p:nvPr/>
            </p:nvSpPr>
            <p:spPr>
              <a:xfrm>
                <a:off x="3767075" y="2740725"/>
                <a:ext cx="895175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1309" extrusionOk="0">
                    <a:moveTo>
                      <a:pt x="1" y="0"/>
                    </a:moveTo>
                    <a:lnTo>
                      <a:pt x="1" y="1308"/>
                    </a:lnTo>
                    <a:lnTo>
                      <a:pt x="35806" y="1308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15"/>
              <p:cNvSpPr/>
              <p:nvPr/>
            </p:nvSpPr>
            <p:spPr>
              <a:xfrm>
                <a:off x="3767075" y="2773425"/>
                <a:ext cx="895175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332" extrusionOk="0">
                    <a:moveTo>
                      <a:pt x="1" y="0"/>
                    </a:moveTo>
                    <a:lnTo>
                      <a:pt x="1" y="331"/>
                    </a:lnTo>
                    <a:lnTo>
                      <a:pt x="35806" y="331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66" name="Google Shape;2066;p15"/>
            <p:cNvGrpSpPr/>
            <p:nvPr/>
          </p:nvGrpSpPr>
          <p:grpSpPr>
            <a:xfrm flipH="1">
              <a:off x="1443791" y="3063712"/>
              <a:ext cx="3851974" cy="1066904"/>
              <a:chOff x="3767075" y="2740725"/>
              <a:chExt cx="895225" cy="247950"/>
            </a:xfrm>
          </p:grpSpPr>
          <p:sp>
            <p:nvSpPr>
              <p:cNvPr id="2067" name="Google Shape;2067;p15"/>
              <p:cNvSpPr/>
              <p:nvPr/>
            </p:nvSpPr>
            <p:spPr>
              <a:xfrm>
                <a:off x="3767075" y="2740725"/>
                <a:ext cx="895175" cy="247950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9918" extrusionOk="0">
                    <a:moveTo>
                      <a:pt x="1" y="0"/>
                    </a:moveTo>
                    <a:lnTo>
                      <a:pt x="1" y="9917"/>
                    </a:lnTo>
                    <a:lnTo>
                      <a:pt x="35806" y="9917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68" name="Google Shape;2068;p15"/>
              <p:cNvGrpSpPr/>
              <p:nvPr/>
            </p:nvGrpSpPr>
            <p:grpSpPr>
              <a:xfrm>
                <a:off x="3784100" y="2778925"/>
                <a:ext cx="851250" cy="203250"/>
                <a:chOff x="3784100" y="2778925"/>
                <a:chExt cx="851250" cy="203250"/>
              </a:xfrm>
            </p:grpSpPr>
            <p:sp>
              <p:nvSpPr>
                <p:cNvPr id="2069" name="Google Shape;2069;p15"/>
                <p:cNvSpPr/>
                <p:nvPr/>
              </p:nvSpPr>
              <p:spPr>
                <a:xfrm>
                  <a:off x="4629700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8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8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0" name="Google Shape;2070;p15"/>
                <p:cNvSpPr/>
                <p:nvPr/>
              </p:nvSpPr>
              <p:spPr>
                <a:xfrm>
                  <a:off x="4582700" y="2778925"/>
                  <a:ext cx="58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8130" extrusionOk="0">
                      <a:moveTo>
                        <a:pt x="117" y="0"/>
                      </a:moveTo>
                      <a:cubicBezTo>
                        <a:pt x="54" y="0"/>
                        <a:pt x="6" y="48"/>
                        <a:pt x="6" y="111"/>
                      </a:cubicBezTo>
                      <a:lnTo>
                        <a:pt x="6" y="8016"/>
                      </a:lnTo>
                      <a:cubicBezTo>
                        <a:pt x="1" y="8077"/>
                        <a:pt x="54" y="8130"/>
                        <a:pt x="117" y="8130"/>
                      </a:cubicBezTo>
                      <a:cubicBezTo>
                        <a:pt x="181" y="8130"/>
                        <a:pt x="231" y="8080"/>
                        <a:pt x="231" y="8016"/>
                      </a:cubicBezTo>
                      <a:lnTo>
                        <a:pt x="231" y="111"/>
                      </a:lnTo>
                      <a:cubicBezTo>
                        <a:pt x="231" y="48"/>
                        <a:pt x="181" y="0"/>
                        <a:pt x="1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1" name="Google Shape;2071;p15"/>
                <p:cNvSpPr/>
                <p:nvPr/>
              </p:nvSpPr>
              <p:spPr>
                <a:xfrm>
                  <a:off x="4535775" y="2778925"/>
                  <a:ext cx="57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8130" extrusionOk="0">
                      <a:moveTo>
                        <a:pt x="114" y="0"/>
                      </a:moveTo>
                      <a:cubicBezTo>
                        <a:pt x="50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0" y="8130"/>
                        <a:pt x="114" y="8130"/>
                      </a:cubicBezTo>
                      <a:cubicBezTo>
                        <a:pt x="178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78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2" name="Google Shape;2072;p15"/>
                <p:cNvSpPr/>
                <p:nvPr/>
              </p:nvSpPr>
              <p:spPr>
                <a:xfrm>
                  <a:off x="4488825" y="2778925"/>
                  <a:ext cx="56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8130" extrusionOk="0">
                      <a:moveTo>
                        <a:pt x="112" y="0"/>
                      </a:moveTo>
                      <a:cubicBezTo>
                        <a:pt x="48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3" name="Google Shape;2073;p15"/>
                <p:cNvSpPr/>
                <p:nvPr/>
              </p:nvSpPr>
              <p:spPr>
                <a:xfrm>
                  <a:off x="44418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9" y="0"/>
                      </a:moveTo>
                      <a:cubicBezTo>
                        <a:pt x="8" y="0"/>
                        <a:pt x="3" y="6"/>
                        <a:pt x="3" y="16"/>
                      </a:cubicBezTo>
                      <a:lnTo>
                        <a:pt x="3" y="8114"/>
                      </a:lnTo>
                      <a:cubicBezTo>
                        <a:pt x="0" y="8119"/>
                        <a:pt x="8" y="8130"/>
                        <a:pt x="19" y="8130"/>
                      </a:cubicBezTo>
                      <a:lnTo>
                        <a:pt x="212" y="8130"/>
                      </a:lnTo>
                      <a:cubicBezTo>
                        <a:pt x="220" y="8130"/>
                        <a:pt x="228" y="8122"/>
                        <a:pt x="228" y="8114"/>
                      </a:cubicBezTo>
                      <a:lnTo>
                        <a:pt x="228" y="16"/>
                      </a:lnTo>
                      <a:cubicBezTo>
                        <a:pt x="228" y="6"/>
                        <a:pt x="220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4" name="Google Shape;2074;p15"/>
                <p:cNvSpPr/>
                <p:nvPr/>
              </p:nvSpPr>
              <p:spPr>
                <a:xfrm>
                  <a:off x="43948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14" y="0"/>
                      </a:moveTo>
                      <a:cubicBezTo>
                        <a:pt x="53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3" y="8130"/>
                        <a:pt x="114" y="8130"/>
                      </a:cubicBezTo>
                      <a:cubicBezTo>
                        <a:pt x="178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78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5" name="Google Shape;2075;p15"/>
                <p:cNvSpPr/>
                <p:nvPr/>
              </p:nvSpPr>
              <p:spPr>
                <a:xfrm>
                  <a:off x="4347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6" name="Google Shape;2076;p15"/>
                <p:cNvSpPr/>
                <p:nvPr/>
              </p:nvSpPr>
              <p:spPr>
                <a:xfrm>
                  <a:off x="4300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7" name="Google Shape;2077;p15"/>
                <p:cNvSpPr/>
                <p:nvPr/>
              </p:nvSpPr>
              <p:spPr>
                <a:xfrm>
                  <a:off x="4253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0" y="48"/>
                        <a:pt x="0" y="111"/>
                      </a:cubicBezTo>
                      <a:lnTo>
                        <a:pt x="0" y="8016"/>
                      </a:lnTo>
                      <a:cubicBezTo>
                        <a:pt x="0" y="8077"/>
                        <a:pt x="53" y="8130"/>
                        <a:pt x="112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8" name="Google Shape;2078;p15"/>
                <p:cNvSpPr/>
                <p:nvPr/>
              </p:nvSpPr>
              <p:spPr>
                <a:xfrm>
                  <a:off x="4206925" y="2778925"/>
                  <a:ext cx="56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79" name="Google Shape;2079;p15"/>
                <p:cNvSpPr/>
                <p:nvPr/>
              </p:nvSpPr>
              <p:spPr>
                <a:xfrm>
                  <a:off x="415992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0" name="Google Shape;2080;p15"/>
                <p:cNvSpPr/>
                <p:nvPr/>
              </p:nvSpPr>
              <p:spPr>
                <a:xfrm>
                  <a:off x="411292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1" name="Google Shape;2081;p15"/>
                <p:cNvSpPr/>
                <p:nvPr/>
              </p:nvSpPr>
              <p:spPr>
                <a:xfrm>
                  <a:off x="40659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17" y="0"/>
                      </a:moveTo>
                      <a:cubicBezTo>
                        <a:pt x="53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3" y="8130"/>
                        <a:pt x="117" y="8130"/>
                      </a:cubicBezTo>
                      <a:cubicBezTo>
                        <a:pt x="181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81" y="0"/>
                        <a:pt x="1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2" name="Google Shape;2082;p15"/>
                <p:cNvSpPr/>
                <p:nvPr/>
              </p:nvSpPr>
              <p:spPr>
                <a:xfrm>
                  <a:off x="4018975" y="2778925"/>
                  <a:ext cx="56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8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8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3" name="Google Shape;2083;p15"/>
                <p:cNvSpPr/>
                <p:nvPr/>
              </p:nvSpPr>
              <p:spPr>
                <a:xfrm>
                  <a:off x="39719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4" name="Google Shape;2084;p15"/>
                <p:cNvSpPr/>
                <p:nvPr/>
              </p:nvSpPr>
              <p:spPr>
                <a:xfrm>
                  <a:off x="39249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5" name="Google Shape;2085;p15"/>
                <p:cNvSpPr/>
                <p:nvPr/>
              </p:nvSpPr>
              <p:spPr>
                <a:xfrm>
                  <a:off x="3877975" y="2778925"/>
                  <a:ext cx="57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8130" extrusionOk="0">
                      <a:moveTo>
                        <a:pt x="22" y="0"/>
                      </a:moveTo>
                      <a:cubicBezTo>
                        <a:pt x="11" y="0"/>
                        <a:pt x="6" y="6"/>
                        <a:pt x="6" y="16"/>
                      </a:cubicBezTo>
                      <a:lnTo>
                        <a:pt x="6" y="8114"/>
                      </a:lnTo>
                      <a:cubicBezTo>
                        <a:pt x="0" y="8119"/>
                        <a:pt x="11" y="8130"/>
                        <a:pt x="22" y="8130"/>
                      </a:cubicBezTo>
                      <a:lnTo>
                        <a:pt x="212" y="8130"/>
                      </a:lnTo>
                      <a:cubicBezTo>
                        <a:pt x="223" y="8130"/>
                        <a:pt x="231" y="8122"/>
                        <a:pt x="231" y="8114"/>
                      </a:cubicBezTo>
                      <a:lnTo>
                        <a:pt x="231" y="16"/>
                      </a:lnTo>
                      <a:cubicBezTo>
                        <a:pt x="231" y="6"/>
                        <a:pt x="223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6" name="Google Shape;2086;p15"/>
                <p:cNvSpPr/>
                <p:nvPr/>
              </p:nvSpPr>
              <p:spPr>
                <a:xfrm>
                  <a:off x="3831100" y="2778925"/>
                  <a:ext cx="56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8130" extrusionOk="0">
                      <a:moveTo>
                        <a:pt x="112" y="0"/>
                      </a:moveTo>
                      <a:cubicBezTo>
                        <a:pt x="48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87" name="Google Shape;2087;p15"/>
                <p:cNvSpPr/>
                <p:nvPr/>
              </p:nvSpPr>
              <p:spPr>
                <a:xfrm>
                  <a:off x="3784100" y="2778925"/>
                  <a:ext cx="55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8130" extrusionOk="0">
                      <a:moveTo>
                        <a:pt x="112" y="0"/>
                      </a:moveTo>
                      <a:cubicBezTo>
                        <a:pt x="48" y="0"/>
                        <a:pt x="0" y="48"/>
                        <a:pt x="0" y="111"/>
                      </a:cubicBezTo>
                      <a:lnTo>
                        <a:pt x="0" y="8016"/>
                      </a:lnTo>
                      <a:cubicBezTo>
                        <a:pt x="0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088" name="Google Shape;2088;p15"/>
              <p:cNvSpPr/>
              <p:nvPr/>
            </p:nvSpPr>
            <p:spPr>
              <a:xfrm>
                <a:off x="3767075" y="2781625"/>
                <a:ext cx="895225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35809" h="8279" extrusionOk="0">
                    <a:moveTo>
                      <a:pt x="35809" y="1"/>
                    </a:moveTo>
                    <a:cubicBezTo>
                      <a:pt x="33441" y="3639"/>
                      <a:pt x="25952" y="6298"/>
                      <a:pt x="17079" y="6298"/>
                    </a:cubicBezTo>
                    <a:cubicBezTo>
                      <a:pt x="9727" y="6298"/>
                      <a:pt x="3330" y="4473"/>
                      <a:pt x="1" y="1778"/>
                    </a:cubicBezTo>
                    <a:lnTo>
                      <a:pt x="1" y="8279"/>
                    </a:lnTo>
                    <a:lnTo>
                      <a:pt x="35809" y="8279"/>
                    </a:lnTo>
                    <a:lnTo>
                      <a:pt x="35809" y="1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15"/>
              <p:cNvSpPr/>
              <p:nvPr/>
            </p:nvSpPr>
            <p:spPr>
              <a:xfrm>
                <a:off x="3767075" y="2740725"/>
                <a:ext cx="895175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1309" extrusionOk="0">
                    <a:moveTo>
                      <a:pt x="1" y="0"/>
                    </a:moveTo>
                    <a:lnTo>
                      <a:pt x="1" y="1308"/>
                    </a:lnTo>
                    <a:lnTo>
                      <a:pt x="35806" y="1308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15"/>
              <p:cNvSpPr/>
              <p:nvPr/>
            </p:nvSpPr>
            <p:spPr>
              <a:xfrm>
                <a:off x="3767075" y="2773425"/>
                <a:ext cx="895175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332" extrusionOk="0">
                    <a:moveTo>
                      <a:pt x="1" y="0"/>
                    </a:moveTo>
                    <a:lnTo>
                      <a:pt x="1" y="331"/>
                    </a:lnTo>
                    <a:lnTo>
                      <a:pt x="35806" y="331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91" name="Google Shape;2091;p15"/>
            <p:cNvGrpSpPr/>
            <p:nvPr/>
          </p:nvGrpSpPr>
          <p:grpSpPr>
            <a:xfrm>
              <a:off x="-9" y="3063712"/>
              <a:ext cx="3851974" cy="1066904"/>
              <a:chOff x="3767075" y="2740725"/>
              <a:chExt cx="895225" cy="247950"/>
            </a:xfrm>
          </p:grpSpPr>
          <p:sp>
            <p:nvSpPr>
              <p:cNvPr id="2092" name="Google Shape;2092;p15"/>
              <p:cNvSpPr/>
              <p:nvPr/>
            </p:nvSpPr>
            <p:spPr>
              <a:xfrm>
                <a:off x="3767075" y="2740725"/>
                <a:ext cx="895175" cy="247950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9918" extrusionOk="0">
                    <a:moveTo>
                      <a:pt x="1" y="0"/>
                    </a:moveTo>
                    <a:lnTo>
                      <a:pt x="1" y="9917"/>
                    </a:lnTo>
                    <a:lnTo>
                      <a:pt x="35806" y="9917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093" name="Google Shape;2093;p15"/>
              <p:cNvGrpSpPr/>
              <p:nvPr/>
            </p:nvGrpSpPr>
            <p:grpSpPr>
              <a:xfrm>
                <a:off x="3784100" y="2778925"/>
                <a:ext cx="851250" cy="203250"/>
                <a:chOff x="3784100" y="2778925"/>
                <a:chExt cx="851250" cy="203250"/>
              </a:xfrm>
            </p:grpSpPr>
            <p:sp>
              <p:nvSpPr>
                <p:cNvPr id="2094" name="Google Shape;2094;p15"/>
                <p:cNvSpPr/>
                <p:nvPr/>
              </p:nvSpPr>
              <p:spPr>
                <a:xfrm>
                  <a:off x="4629700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8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8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5" name="Google Shape;2095;p15"/>
                <p:cNvSpPr/>
                <p:nvPr/>
              </p:nvSpPr>
              <p:spPr>
                <a:xfrm>
                  <a:off x="4582700" y="2778925"/>
                  <a:ext cx="58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2" h="8130" extrusionOk="0">
                      <a:moveTo>
                        <a:pt x="117" y="0"/>
                      </a:moveTo>
                      <a:cubicBezTo>
                        <a:pt x="54" y="0"/>
                        <a:pt x="6" y="48"/>
                        <a:pt x="6" y="111"/>
                      </a:cubicBezTo>
                      <a:lnTo>
                        <a:pt x="6" y="8016"/>
                      </a:lnTo>
                      <a:cubicBezTo>
                        <a:pt x="1" y="8077"/>
                        <a:pt x="54" y="8130"/>
                        <a:pt x="117" y="8130"/>
                      </a:cubicBezTo>
                      <a:cubicBezTo>
                        <a:pt x="181" y="8130"/>
                        <a:pt x="231" y="8080"/>
                        <a:pt x="231" y="8016"/>
                      </a:cubicBezTo>
                      <a:lnTo>
                        <a:pt x="231" y="111"/>
                      </a:lnTo>
                      <a:cubicBezTo>
                        <a:pt x="231" y="48"/>
                        <a:pt x="181" y="0"/>
                        <a:pt x="1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6" name="Google Shape;2096;p15"/>
                <p:cNvSpPr/>
                <p:nvPr/>
              </p:nvSpPr>
              <p:spPr>
                <a:xfrm>
                  <a:off x="4535775" y="2778925"/>
                  <a:ext cx="57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" h="8130" extrusionOk="0">
                      <a:moveTo>
                        <a:pt x="114" y="0"/>
                      </a:moveTo>
                      <a:cubicBezTo>
                        <a:pt x="50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0" y="8130"/>
                        <a:pt x="114" y="8130"/>
                      </a:cubicBezTo>
                      <a:cubicBezTo>
                        <a:pt x="178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78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7" name="Google Shape;2097;p15"/>
                <p:cNvSpPr/>
                <p:nvPr/>
              </p:nvSpPr>
              <p:spPr>
                <a:xfrm>
                  <a:off x="4488825" y="2778925"/>
                  <a:ext cx="56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8130" extrusionOk="0">
                      <a:moveTo>
                        <a:pt x="112" y="0"/>
                      </a:moveTo>
                      <a:cubicBezTo>
                        <a:pt x="48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8" name="Google Shape;2098;p15"/>
                <p:cNvSpPr/>
                <p:nvPr/>
              </p:nvSpPr>
              <p:spPr>
                <a:xfrm>
                  <a:off x="44418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9" y="0"/>
                      </a:moveTo>
                      <a:cubicBezTo>
                        <a:pt x="8" y="0"/>
                        <a:pt x="3" y="6"/>
                        <a:pt x="3" y="16"/>
                      </a:cubicBezTo>
                      <a:lnTo>
                        <a:pt x="3" y="8114"/>
                      </a:lnTo>
                      <a:cubicBezTo>
                        <a:pt x="0" y="8119"/>
                        <a:pt x="8" y="8130"/>
                        <a:pt x="19" y="8130"/>
                      </a:cubicBezTo>
                      <a:lnTo>
                        <a:pt x="212" y="8130"/>
                      </a:lnTo>
                      <a:cubicBezTo>
                        <a:pt x="220" y="8130"/>
                        <a:pt x="228" y="8122"/>
                        <a:pt x="228" y="8114"/>
                      </a:cubicBezTo>
                      <a:lnTo>
                        <a:pt x="228" y="16"/>
                      </a:lnTo>
                      <a:cubicBezTo>
                        <a:pt x="228" y="6"/>
                        <a:pt x="220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099" name="Google Shape;2099;p15"/>
                <p:cNvSpPr/>
                <p:nvPr/>
              </p:nvSpPr>
              <p:spPr>
                <a:xfrm>
                  <a:off x="43948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14" y="0"/>
                      </a:moveTo>
                      <a:cubicBezTo>
                        <a:pt x="53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3" y="8130"/>
                        <a:pt x="114" y="8130"/>
                      </a:cubicBezTo>
                      <a:cubicBezTo>
                        <a:pt x="178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78" y="0"/>
                        <a:pt x="11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0" name="Google Shape;2100;p15"/>
                <p:cNvSpPr/>
                <p:nvPr/>
              </p:nvSpPr>
              <p:spPr>
                <a:xfrm>
                  <a:off x="4347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1" name="Google Shape;2101;p15"/>
                <p:cNvSpPr/>
                <p:nvPr/>
              </p:nvSpPr>
              <p:spPr>
                <a:xfrm>
                  <a:off x="4300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2" name="Google Shape;2102;p15"/>
                <p:cNvSpPr/>
                <p:nvPr/>
              </p:nvSpPr>
              <p:spPr>
                <a:xfrm>
                  <a:off x="42538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2" y="0"/>
                      </a:moveTo>
                      <a:cubicBezTo>
                        <a:pt x="51" y="0"/>
                        <a:pt x="0" y="48"/>
                        <a:pt x="0" y="111"/>
                      </a:cubicBezTo>
                      <a:lnTo>
                        <a:pt x="0" y="8016"/>
                      </a:lnTo>
                      <a:cubicBezTo>
                        <a:pt x="0" y="8077"/>
                        <a:pt x="53" y="8130"/>
                        <a:pt x="112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3" name="Google Shape;2103;p15"/>
                <p:cNvSpPr/>
                <p:nvPr/>
              </p:nvSpPr>
              <p:spPr>
                <a:xfrm>
                  <a:off x="4206925" y="2778925"/>
                  <a:ext cx="56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8130" extrusionOk="0">
                      <a:moveTo>
                        <a:pt x="112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2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4" name="Google Shape;2104;p15"/>
                <p:cNvSpPr/>
                <p:nvPr/>
              </p:nvSpPr>
              <p:spPr>
                <a:xfrm>
                  <a:off x="415992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5" name="Google Shape;2105;p15"/>
                <p:cNvSpPr/>
                <p:nvPr/>
              </p:nvSpPr>
              <p:spPr>
                <a:xfrm>
                  <a:off x="411292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6" name="Google Shape;2106;p15"/>
                <p:cNvSpPr/>
                <p:nvPr/>
              </p:nvSpPr>
              <p:spPr>
                <a:xfrm>
                  <a:off x="4065925" y="2778925"/>
                  <a:ext cx="572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9" h="8130" extrusionOk="0">
                      <a:moveTo>
                        <a:pt x="117" y="0"/>
                      </a:moveTo>
                      <a:cubicBezTo>
                        <a:pt x="53" y="0"/>
                        <a:pt x="3" y="48"/>
                        <a:pt x="3" y="111"/>
                      </a:cubicBezTo>
                      <a:lnTo>
                        <a:pt x="3" y="8016"/>
                      </a:lnTo>
                      <a:cubicBezTo>
                        <a:pt x="0" y="8077"/>
                        <a:pt x="53" y="8130"/>
                        <a:pt x="117" y="8130"/>
                      </a:cubicBezTo>
                      <a:cubicBezTo>
                        <a:pt x="181" y="8130"/>
                        <a:pt x="228" y="8080"/>
                        <a:pt x="228" y="8016"/>
                      </a:cubicBezTo>
                      <a:lnTo>
                        <a:pt x="228" y="111"/>
                      </a:lnTo>
                      <a:cubicBezTo>
                        <a:pt x="228" y="48"/>
                        <a:pt x="181" y="0"/>
                        <a:pt x="1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7" name="Google Shape;2107;p15"/>
                <p:cNvSpPr/>
                <p:nvPr/>
              </p:nvSpPr>
              <p:spPr>
                <a:xfrm>
                  <a:off x="4018975" y="2778925"/>
                  <a:ext cx="56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8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8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8" name="Google Shape;2108;p15"/>
                <p:cNvSpPr/>
                <p:nvPr/>
              </p:nvSpPr>
              <p:spPr>
                <a:xfrm>
                  <a:off x="39719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6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6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09" name="Google Shape;2109;p15"/>
                <p:cNvSpPr/>
                <p:nvPr/>
              </p:nvSpPr>
              <p:spPr>
                <a:xfrm>
                  <a:off x="3924975" y="2778925"/>
                  <a:ext cx="565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" h="8130" extrusionOk="0">
                      <a:moveTo>
                        <a:pt x="115" y="0"/>
                      </a:moveTo>
                      <a:cubicBezTo>
                        <a:pt x="51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51" y="8130"/>
                        <a:pt x="115" y="8130"/>
                      </a:cubicBezTo>
                      <a:cubicBezTo>
                        <a:pt x="175" y="8130"/>
                        <a:pt x="226" y="8080"/>
                        <a:pt x="226" y="8016"/>
                      </a:cubicBezTo>
                      <a:lnTo>
                        <a:pt x="226" y="111"/>
                      </a:lnTo>
                      <a:cubicBezTo>
                        <a:pt x="226" y="48"/>
                        <a:pt x="175" y="0"/>
                        <a:pt x="11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0" name="Google Shape;2110;p15"/>
                <p:cNvSpPr/>
                <p:nvPr/>
              </p:nvSpPr>
              <p:spPr>
                <a:xfrm>
                  <a:off x="3877975" y="2778925"/>
                  <a:ext cx="57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" h="8130" extrusionOk="0">
                      <a:moveTo>
                        <a:pt x="22" y="0"/>
                      </a:moveTo>
                      <a:cubicBezTo>
                        <a:pt x="11" y="0"/>
                        <a:pt x="6" y="6"/>
                        <a:pt x="6" y="16"/>
                      </a:cubicBezTo>
                      <a:lnTo>
                        <a:pt x="6" y="8114"/>
                      </a:lnTo>
                      <a:cubicBezTo>
                        <a:pt x="0" y="8119"/>
                        <a:pt x="11" y="8130"/>
                        <a:pt x="22" y="8130"/>
                      </a:cubicBezTo>
                      <a:lnTo>
                        <a:pt x="212" y="8130"/>
                      </a:lnTo>
                      <a:cubicBezTo>
                        <a:pt x="223" y="8130"/>
                        <a:pt x="231" y="8122"/>
                        <a:pt x="231" y="8114"/>
                      </a:cubicBezTo>
                      <a:lnTo>
                        <a:pt x="231" y="16"/>
                      </a:lnTo>
                      <a:cubicBezTo>
                        <a:pt x="231" y="6"/>
                        <a:pt x="223" y="0"/>
                        <a:pt x="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1" name="Google Shape;2111;p15"/>
                <p:cNvSpPr/>
                <p:nvPr/>
              </p:nvSpPr>
              <p:spPr>
                <a:xfrm>
                  <a:off x="3831100" y="2778925"/>
                  <a:ext cx="5600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" h="8130" extrusionOk="0">
                      <a:moveTo>
                        <a:pt x="112" y="0"/>
                      </a:moveTo>
                      <a:cubicBezTo>
                        <a:pt x="48" y="0"/>
                        <a:pt x="1" y="48"/>
                        <a:pt x="1" y="111"/>
                      </a:cubicBezTo>
                      <a:lnTo>
                        <a:pt x="1" y="8016"/>
                      </a:lnTo>
                      <a:cubicBezTo>
                        <a:pt x="1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12" name="Google Shape;2112;p15"/>
                <p:cNvSpPr/>
                <p:nvPr/>
              </p:nvSpPr>
              <p:spPr>
                <a:xfrm>
                  <a:off x="3784100" y="2778925"/>
                  <a:ext cx="5575" cy="20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3" h="8130" extrusionOk="0">
                      <a:moveTo>
                        <a:pt x="112" y="0"/>
                      </a:moveTo>
                      <a:cubicBezTo>
                        <a:pt x="48" y="0"/>
                        <a:pt x="0" y="48"/>
                        <a:pt x="0" y="111"/>
                      </a:cubicBezTo>
                      <a:lnTo>
                        <a:pt x="0" y="8016"/>
                      </a:lnTo>
                      <a:cubicBezTo>
                        <a:pt x="0" y="8077"/>
                        <a:pt x="48" y="8130"/>
                        <a:pt x="112" y="8130"/>
                      </a:cubicBezTo>
                      <a:cubicBezTo>
                        <a:pt x="175" y="8130"/>
                        <a:pt x="223" y="8080"/>
                        <a:pt x="223" y="8016"/>
                      </a:cubicBezTo>
                      <a:lnTo>
                        <a:pt x="223" y="111"/>
                      </a:lnTo>
                      <a:cubicBezTo>
                        <a:pt x="223" y="48"/>
                        <a:pt x="175" y="0"/>
                        <a:pt x="1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113" name="Google Shape;2113;p15"/>
              <p:cNvSpPr/>
              <p:nvPr/>
            </p:nvSpPr>
            <p:spPr>
              <a:xfrm>
                <a:off x="3767075" y="2781625"/>
                <a:ext cx="895225" cy="206975"/>
              </a:xfrm>
              <a:custGeom>
                <a:avLst/>
                <a:gdLst/>
                <a:ahLst/>
                <a:cxnLst/>
                <a:rect l="l" t="t" r="r" b="b"/>
                <a:pathLst>
                  <a:path w="35809" h="8279" extrusionOk="0">
                    <a:moveTo>
                      <a:pt x="35809" y="1"/>
                    </a:moveTo>
                    <a:cubicBezTo>
                      <a:pt x="33441" y="3639"/>
                      <a:pt x="25952" y="6298"/>
                      <a:pt x="17079" y="6298"/>
                    </a:cubicBezTo>
                    <a:cubicBezTo>
                      <a:pt x="9727" y="6298"/>
                      <a:pt x="3330" y="4473"/>
                      <a:pt x="1" y="1778"/>
                    </a:cubicBezTo>
                    <a:lnTo>
                      <a:pt x="1" y="8279"/>
                    </a:lnTo>
                    <a:lnTo>
                      <a:pt x="35809" y="8279"/>
                    </a:lnTo>
                    <a:lnTo>
                      <a:pt x="35809" y="1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15"/>
              <p:cNvSpPr/>
              <p:nvPr/>
            </p:nvSpPr>
            <p:spPr>
              <a:xfrm>
                <a:off x="3767075" y="2740725"/>
                <a:ext cx="895175" cy="32725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1309" extrusionOk="0">
                    <a:moveTo>
                      <a:pt x="1" y="0"/>
                    </a:moveTo>
                    <a:lnTo>
                      <a:pt x="1" y="1308"/>
                    </a:lnTo>
                    <a:lnTo>
                      <a:pt x="35806" y="1308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15"/>
              <p:cNvSpPr/>
              <p:nvPr/>
            </p:nvSpPr>
            <p:spPr>
              <a:xfrm>
                <a:off x="3767075" y="2773425"/>
                <a:ext cx="895175" cy="8300"/>
              </a:xfrm>
              <a:custGeom>
                <a:avLst/>
                <a:gdLst/>
                <a:ahLst/>
                <a:cxnLst/>
                <a:rect l="l" t="t" r="r" b="b"/>
                <a:pathLst>
                  <a:path w="35807" h="332" extrusionOk="0">
                    <a:moveTo>
                      <a:pt x="1" y="0"/>
                    </a:moveTo>
                    <a:lnTo>
                      <a:pt x="1" y="331"/>
                    </a:lnTo>
                    <a:lnTo>
                      <a:pt x="35806" y="331"/>
                    </a:lnTo>
                    <a:lnTo>
                      <a:pt x="35806" y="0"/>
                    </a:ln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16" name="Google Shape;2116;p15"/>
          <p:cNvGrpSpPr/>
          <p:nvPr/>
        </p:nvGrpSpPr>
        <p:grpSpPr>
          <a:xfrm>
            <a:off x="8451336" y="1419579"/>
            <a:ext cx="565859" cy="610806"/>
            <a:chOff x="7899736" y="1176654"/>
            <a:chExt cx="565859" cy="610806"/>
          </a:xfrm>
        </p:grpSpPr>
        <p:sp>
          <p:nvSpPr>
            <p:cNvPr id="2117" name="Google Shape;2117;p15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15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15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0" name="Google Shape;2120;p15"/>
          <p:cNvSpPr/>
          <p:nvPr/>
        </p:nvSpPr>
        <p:spPr>
          <a:xfrm>
            <a:off x="8129575" y="2410948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21" name="Google Shape;2121;p15"/>
          <p:cNvGrpSpPr/>
          <p:nvPr/>
        </p:nvGrpSpPr>
        <p:grpSpPr>
          <a:xfrm>
            <a:off x="-630602" y="1410049"/>
            <a:ext cx="1686669" cy="3189366"/>
            <a:chOff x="48473" y="1546636"/>
            <a:chExt cx="1686669" cy="3189366"/>
          </a:xfrm>
        </p:grpSpPr>
        <p:grpSp>
          <p:nvGrpSpPr>
            <p:cNvPr id="2122" name="Google Shape;2122;p15"/>
            <p:cNvGrpSpPr/>
            <p:nvPr/>
          </p:nvGrpSpPr>
          <p:grpSpPr>
            <a:xfrm>
              <a:off x="48473" y="1546636"/>
              <a:ext cx="1686669" cy="3189366"/>
              <a:chOff x="1056950" y="2014750"/>
              <a:chExt cx="608225" cy="1150150"/>
            </a:xfrm>
          </p:grpSpPr>
          <p:sp>
            <p:nvSpPr>
              <p:cNvPr id="2123" name="Google Shape;2123;p15"/>
              <p:cNvSpPr/>
              <p:nvPr/>
            </p:nvSpPr>
            <p:spPr>
              <a:xfrm>
                <a:off x="1056950" y="2014750"/>
                <a:ext cx="608225" cy="555675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2227" extrusionOk="0">
                    <a:moveTo>
                      <a:pt x="14065" y="1"/>
                    </a:moveTo>
                    <a:cubicBezTo>
                      <a:pt x="13964" y="1"/>
                      <a:pt x="13863" y="9"/>
                      <a:pt x="13762" y="27"/>
                    </a:cubicBezTo>
                    <a:cubicBezTo>
                      <a:pt x="13145" y="141"/>
                      <a:pt x="12674" y="556"/>
                      <a:pt x="12526" y="1171"/>
                    </a:cubicBezTo>
                    <a:cubicBezTo>
                      <a:pt x="12409" y="990"/>
                      <a:pt x="12194" y="880"/>
                      <a:pt x="11981" y="880"/>
                    </a:cubicBezTo>
                    <a:cubicBezTo>
                      <a:pt x="11933" y="880"/>
                      <a:pt x="11884" y="886"/>
                      <a:pt x="11837" y="898"/>
                    </a:cubicBezTo>
                    <a:cubicBezTo>
                      <a:pt x="11583" y="961"/>
                      <a:pt x="11379" y="1081"/>
                      <a:pt x="11350" y="1343"/>
                    </a:cubicBezTo>
                    <a:cubicBezTo>
                      <a:pt x="11339" y="1006"/>
                      <a:pt x="11122" y="686"/>
                      <a:pt x="10815" y="556"/>
                    </a:cubicBezTo>
                    <a:cubicBezTo>
                      <a:pt x="10709" y="512"/>
                      <a:pt x="10595" y="491"/>
                      <a:pt x="10481" y="491"/>
                    </a:cubicBezTo>
                    <a:cubicBezTo>
                      <a:pt x="10260" y="491"/>
                      <a:pt x="10038" y="571"/>
                      <a:pt x="9878" y="723"/>
                    </a:cubicBezTo>
                    <a:cubicBezTo>
                      <a:pt x="9631" y="951"/>
                      <a:pt x="9459" y="1229"/>
                      <a:pt x="9565" y="1547"/>
                    </a:cubicBezTo>
                    <a:cubicBezTo>
                      <a:pt x="9398" y="1062"/>
                      <a:pt x="8993" y="665"/>
                      <a:pt x="8503" y="514"/>
                    </a:cubicBezTo>
                    <a:cubicBezTo>
                      <a:pt x="8345" y="465"/>
                      <a:pt x="8181" y="441"/>
                      <a:pt x="8016" y="441"/>
                    </a:cubicBezTo>
                    <a:cubicBezTo>
                      <a:pt x="7669" y="441"/>
                      <a:pt x="7322" y="548"/>
                      <a:pt x="7041" y="752"/>
                    </a:cubicBezTo>
                    <a:cubicBezTo>
                      <a:pt x="6395" y="1218"/>
                      <a:pt x="6130" y="2050"/>
                      <a:pt x="6173" y="2844"/>
                    </a:cubicBezTo>
                    <a:cubicBezTo>
                      <a:pt x="6090" y="2658"/>
                      <a:pt x="5887" y="2538"/>
                      <a:pt x="5685" y="2538"/>
                    </a:cubicBezTo>
                    <a:cubicBezTo>
                      <a:pt x="5630" y="2538"/>
                      <a:pt x="5574" y="2547"/>
                      <a:pt x="5521" y="2566"/>
                    </a:cubicBezTo>
                    <a:cubicBezTo>
                      <a:pt x="5275" y="2656"/>
                      <a:pt x="5153" y="2974"/>
                      <a:pt x="5222" y="3226"/>
                    </a:cubicBezTo>
                    <a:cubicBezTo>
                      <a:pt x="5115" y="2938"/>
                      <a:pt x="4806" y="2756"/>
                      <a:pt x="4503" y="2756"/>
                    </a:cubicBezTo>
                    <a:cubicBezTo>
                      <a:pt x="4387" y="2756"/>
                      <a:pt x="4273" y="2782"/>
                      <a:pt x="4171" y="2839"/>
                    </a:cubicBezTo>
                    <a:cubicBezTo>
                      <a:pt x="3800" y="3043"/>
                      <a:pt x="3673" y="3570"/>
                      <a:pt x="3930" y="3906"/>
                    </a:cubicBezTo>
                    <a:cubicBezTo>
                      <a:pt x="3754" y="3759"/>
                      <a:pt x="3527" y="3688"/>
                      <a:pt x="3298" y="3688"/>
                    </a:cubicBezTo>
                    <a:cubicBezTo>
                      <a:pt x="3131" y="3688"/>
                      <a:pt x="2962" y="3726"/>
                      <a:pt x="2812" y="3800"/>
                    </a:cubicBezTo>
                    <a:cubicBezTo>
                      <a:pt x="2460" y="3975"/>
                      <a:pt x="2211" y="4330"/>
                      <a:pt x="2119" y="4714"/>
                    </a:cubicBezTo>
                    <a:cubicBezTo>
                      <a:pt x="2026" y="5098"/>
                      <a:pt x="2092" y="5482"/>
                      <a:pt x="2227" y="5853"/>
                    </a:cubicBezTo>
                    <a:cubicBezTo>
                      <a:pt x="2145" y="5814"/>
                      <a:pt x="2056" y="5796"/>
                      <a:pt x="1967" y="5796"/>
                    </a:cubicBezTo>
                    <a:cubicBezTo>
                      <a:pt x="1734" y="5796"/>
                      <a:pt x="1496" y="5918"/>
                      <a:pt x="1356" y="6109"/>
                    </a:cubicBezTo>
                    <a:cubicBezTo>
                      <a:pt x="1165" y="6377"/>
                      <a:pt x="1152" y="6745"/>
                      <a:pt x="1274" y="7049"/>
                    </a:cubicBezTo>
                    <a:cubicBezTo>
                      <a:pt x="1396" y="7354"/>
                      <a:pt x="1552" y="7600"/>
                      <a:pt x="1830" y="7778"/>
                    </a:cubicBezTo>
                    <a:cubicBezTo>
                      <a:pt x="1808" y="7776"/>
                      <a:pt x="1787" y="7775"/>
                      <a:pt x="1765" y="7775"/>
                    </a:cubicBezTo>
                    <a:cubicBezTo>
                      <a:pt x="1466" y="7775"/>
                      <a:pt x="1172" y="7928"/>
                      <a:pt x="1004" y="8175"/>
                    </a:cubicBezTo>
                    <a:cubicBezTo>
                      <a:pt x="821" y="8434"/>
                      <a:pt x="795" y="8800"/>
                      <a:pt x="932" y="9088"/>
                    </a:cubicBezTo>
                    <a:cubicBezTo>
                      <a:pt x="1022" y="9269"/>
                      <a:pt x="1088" y="9306"/>
                      <a:pt x="1231" y="9449"/>
                    </a:cubicBezTo>
                    <a:cubicBezTo>
                      <a:pt x="1137" y="9399"/>
                      <a:pt x="1032" y="9376"/>
                      <a:pt x="927" y="9376"/>
                    </a:cubicBezTo>
                    <a:cubicBezTo>
                      <a:pt x="690" y="9376"/>
                      <a:pt x="447" y="9491"/>
                      <a:pt x="291" y="9674"/>
                    </a:cubicBezTo>
                    <a:cubicBezTo>
                      <a:pt x="66" y="9939"/>
                      <a:pt x="0" y="10312"/>
                      <a:pt x="45" y="10656"/>
                    </a:cubicBezTo>
                    <a:cubicBezTo>
                      <a:pt x="132" y="11300"/>
                      <a:pt x="519" y="11962"/>
                      <a:pt x="1128" y="12176"/>
                    </a:cubicBezTo>
                    <a:cubicBezTo>
                      <a:pt x="675" y="12375"/>
                      <a:pt x="395" y="12904"/>
                      <a:pt x="490" y="13392"/>
                    </a:cubicBezTo>
                    <a:cubicBezTo>
                      <a:pt x="585" y="13874"/>
                      <a:pt x="1020" y="14287"/>
                      <a:pt x="1512" y="14300"/>
                    </a:cubicBezTo>
                    <a:cubicBezTo>
                      <a:pt x="1009" y="14792"/>
                      <a:pt x="874" y="15619"/>
                      <a:pt x="1192" y="16244"/>
                    </a:cubicBezTo>
                    <a:cubicBezTo>
                      <a:pt x="1308" y="16471"/>
                      <a:pt x="1480" y="16673"/>
                      <a:pt x="1705" y="16797"/>
                    </a:cubicBezTo>
                    <a:cubicBezTo>
                      <a:pt x="1884" y="16893"/>
                      <a:pt x="2073" y="17020"/>
                      <a:pt x="2261" y="17020"/>
                    </a:cubicBezTo>
                    <a:cubicBezTo>
                      <a:pt x="2311" y="17020"/>
                      <a:pt x="2361" y="17011"/>
                      <a:pt x="2410" y="16990"/>
                    </a:cubicBezTo>
                    <a:lnTo>
                      <a:pt x="2410" y="16990"/>
                    </a:lnTo>
                    <a:cubicBezTo>
                      <a:pt x="2177" y="17255"/>
                      <a:pt x="2150" y="17676"/>
                      <a:pt x="2341" y="17970"/>
                    </a:cubicBezTo>
                    <a:cubicBezTo>
                      <a:pt x="2495" y="18214"/>
                      <a:pt x="2736" y="18388"/>
                      <a:pt x="3002" y="18388"/>
                    </a:cubicBezTo>
                    <a:cubicBezTo>
                      <a:pt x="3059" y="18388"/>
                      <a:pt x="3118" y="18380"/>
                      <a:pt x="3178" y="18362"/>
                    </a:cubicBezTo>
                    <a:lnTo>
                      <a:pt x="3178" y="18362"/>
                    </a:lnTo>
                    <a:cubicBezTo>
                      <a:pt x="2918" y="18524"/>
                      <a:pt x="2942" y="18942"/>
                      <a:pt x="3157" y="19157"/>
                    </a:cubicBezTo>
                    <a:cubicBezTo>
                      <a:pt x="3346" y="19342"/>
                      <a:pt x="3619" y="19405"/>
                      <a:pt x="3886" y="19405"/>
                    </a:cubicBezTo>
                    <a:cubicBezTo>
                      <a:pt x="3929" y="19405"/>
                      <a:pt x="3971" y="19403"/>
                      <a:pt x="4012" y="19400"/>
                    </a:cubicBezTo>
                    <a:cubicBezTo>
                      <a:pt x="4473" y="19376"/>
                      <a:pt x="4883" y="19300"/>
                      <a:pt x="5259" y="19032"/>
                    </a:cubicBezTo>
                    <a:lnTo>
                      <a:pt x="5259" y="19032"/>
                    </a:lnTo>
                    <a:cubicBezTo>
                      <a:pt x="5031" y="19196"/>
                      <a:pt x="5008" y="19556"/>
                      <a:pt x="5167" y="19792"/>
                    </a:cubicBezTo>
                    <a:cubicBezTo>
                      <a:pt x="5325" y="20028"/>
                      <a:pt x="5617" y="20139"/>
                      <a:pt x="5903" y="20150"/>
                    </a:cubicBezTo>
                    <a:cubicBezTo>
                      <a:pt x="5912" y="20150"/>
                      <a:pt x="5921" y="20150"/>
                      <a:pt x="5929" y="20150"/>
                    </a:cubicBezTo>
                    <a:cubicBezTo>
                      <a:pt x="6212" y="20150"/>
                      <a:pt x="6421" y="19988"/>
                      <a:pt x="6657" y="19819"/>
                    </a:cubicBezTo>
                    <a:lnTo>
                      <a:pt x="6657" y="19819"/>
                    </a:lnTo>
                    <a:cubicBezTo>
                      <a:pt x="6612" y="20224"/>
                      <a:pt x="6816" y="20642"/>
                      <a:pt x="7155" y="20865"/>
                    </a:cubicBezTo>
                    <a:cubicBezTo>
                      <a:pt x="7336" y="20981"/>
                      <a:pt x="7551" y="21040"/>
                      <a:pt x="7765" y="21040"/>
                    </a:cubicBezTo>
                    <a:cubicBezTo>
                      <a:pt x="7959" y="21040"/>
                      <a:pt x="8152" y="20992"/>
                      <a:pt x="8318" y="20894"/>
                    </a:cubicBezTo>
                    <a:lnTo>
                      <a:pt x="8318" y="20894"/>
                    </a:lnTo>
                    <a:cubicBezTo>
                      <a:pt x="8249" y="21151"/>
                      <a:pt x="8252" y="21317"/>
                      <a:pt x="8450" y="21500"/>
                    </a:cubicBezTo>
                    <a:cubicBezTo>
                      <a:pt x="8605" y="21629"/>
                      <a:pt x="8806" y="21693"/>
                      <a:pt x="9005" y="21693"/>
                    </a:cubicBezTo>
                    <a:cubicBezTo>
                      <a:pt x="9072" y="21693"/>
                      <a:pt x="9138" y="21686"/>
                      <a:pt x="9202" y="21672"/>
                    </a:cubicBezTo>
                    <a:cubicBezTo>
                      <a:pt x="9319" y="21646"/>
                      <a:pt x="9430" y="21598"/>
                      <a:pt x="9520" y="21519"/>
                    </a:cubicBezTo>
                    <a:cubicBezTo>
                      <a:pt x="9605" y="21439"/>
                      <a:pt x="9676" y="21397"/>
                      <a:pt x="9676" y="21278"/>
                    </a:cubicBezTo>
                    <a:cubicBezTo>
                      <a:pt x="9703" y="21511"/>
                      <a:pt x="9827" y="21731"/>
                      <a:pt x="10026" y="21855"/>
                    </a:cubicBezTo>
                    <a:cubicBezTo>
                      <a:pt x="10125" y="21916"/>
                      <a:pt x="10243" y="21948"/>
                      <a:pt x="10360" y="21948"/>
                    </a:cubicBezTo>
                    <a:cubicBezTo>
                      <a:pt x="10477" y="21948"/>
                      <a:pt x="10593" y="21916"/>
                      <a:pt x="10688" y="21850"/>
                    </a:cubicBezTo>
                    <a:cubicBezTo>
                      <a:pt x="10884" y="21723"/>
                      <a:pt x="11029" y="21532"/>
                      <a:pt x="10934" y="21320"/>
                    </a:cubicBezTo>
                    <a:lnTo>
                      <a:pt x="10934" y="21320"/>
                    </a:lnTo>
                    <a:cubicBezTo>
                      <a:pt x="11088" y="21617"/>
                      <a:pt x="11260" y="21929"/>
                      <a:pt x="11559" y="22083"/>
                    </a:cubicBezTo>
                    <a:cubicBezTo>
                      <a:pt x="11673" y="22141"/>
                      <a:pt x="11801" y="22170"/>
                      <a:pt x="11929" y="22170"/>
                    </a:cubicBezTo>
                    <a:cubicBezTo>
                      <a:pt x="12076" y="22170"/>
                      <a:pt x="12222" y="22131"/>
                      <a:pt x="12346" y="22054"/>
                    </a:cubicBezTo>
                    <a:cubicBezTo>
                      <a:pt x="12579" y="21908"/>
                      <a:pt x="12740" y="21638"/>
                      <a:pt x="12711" y="21365"/>
                    </a:cubicBezTo>
                    <a:lnTo>
                      <a:pt x="12711" y="21365"/>
                    </a:lnTo>
                    <a:cubicBezTo>
                      <a:pt x="12761" y="21593"/>
                      <a:pt x="12902" y="21807"/>
                      <a:pt x="13108" y="21921"/>
                    </a:cubicBezTo>
                    <a:cubicBezTo>
                      <a:pt x="13211" y="21977"/>
                      <a:pt x="13329" y="22007"/>
                      <a:pt x="13447" y="22007"/>
                    </a:cubicBezTo>
                    <a:cubicBezTo>
                      <a:pt x="13563" y="22007"/>
                      <a:pt x="13679" y="21978"/>
                      <a:pt x="13781" y="21916"/>
                    </a:cubicBezTo>
                    <a:cubicBezTo>
                      <a:pt x="13958" y="21807"/>
                      <a:pt x="14112" y="21625"/>
                      <a:pt x="14107" y="21413"/>
                    </a:cubicBezTo>
                    <a:lnTo>
                      <a:pt x="14107" y="21413"/>
                    </a:lnTo>
                    <a:cubicBezTo>
                      <a:pt x="14154" y="21619"/>
                      <a:pt x="14279" y="21807"/>
                      <a:pt x="14461" y="21908"/>
                    </a:cubicBezTo>
                    <a:cubicBezTo>
                      <a:pt x="14544" y="21952"/>
                      <a:pt x="14639" y="21976"/>
                      <a:pt x="14733" y="21976"/>
                    </a:cubicBezTo>
                    <a:cubicBezTo>
                      <a:pt x="14847" y="21976"/>
                      <a:pt x="14961" y="21942"/>
                      <a:pt x="15052" y="21871"/>
                    </a:cubicBezTo>
                    <a:cubicBezTo>
                      <a:pt x="15183" y="21767"/>
                      <a:pt x="15279" y="21596"/>
                      <a:pt x="15257" y="21441"/>
                    </a:cubicBezTo>
                    <a:lnTo>
                      <a:pt x="15257" y="21441"/>
                    </a:lnTo>
                    <a:cubicBezTo>
                      <a:pt x="15334" y="21638"/>
                      <a:pt x="15447" y="21821"/>
                      <a:pt x="15603" y="21964"/>
                    </a:cubicBezTo>
                    <a:cubicBezTo>
                      <a:pt x="15778" y="22123"/>
                      <a:pt x="16009" y="22227"/>
                      <a:pt x="16246" y="22227"/>
                    </a:cubicBezTo>
                    <a:cubicBezTo>
                      <a:pt x="16260" y="22227"/>
                      <a:pt x="16274" y="22226"/>
                      <a:pt x="16289" y="22226"/>
                    </a:cubicBezTo>
                    <a:cubicBezTo>
                      <a:pt x="16503" y="22215"/>
                      <a:pt x="16715" y="22109"/>
                      <a:pt x="16855" y="21942"/>
                    </a:cubicBezTo>
                    <a:cubicBezTo>
                      <a:pt x="16993" y="21778"/>
                      <a:pt x="17104" y="21476"/>
                      <a:pt x="17080" y="21262"/>
                    </a:cubicBezTo>
                    <a:lnTo>
                      <a:pt x="17080" y="21262"/>
                    </a:lnTo>
                    <a:cubicBezTo>
                      <a:pt x="17321" y="21580"/>
                      <a:pt x="17676" y="21818"/>
                      <a:pt x="18066" y="21889"/>
                    </a:cubicBezTo>
                    <a:cubicBezTo>
                      <a:pt x="18152" y="21906"/>
                      <a:pt x="18241" y="21914"/>
                      <a:pt x="18329" y="21914"/>
                    </a:cubicBezTo>
                    <a:cubicBezTo>
                      <a:pt x="18642" y="21914"/>
                      <a:pt x="18953" y="21812"/>
                      <a:pt x="19191" y="21611"/>
                    </a:cubicBezTo>
                    <a:cubicBezTo>
                      <a:pt x="19495" y="21354"/>
                      <a:pt x="19662" y="21023"/>
                      <a:pt x="19601" y="20629"/>
                    </a:cubicBezTo>
                    <a:lnTo>
                      <a:pt x="19601" y="20629"/>
                    </a:lnTo>
                    <a:cubicBezTo>
                      <a:pt x="19713" y="20790"/>
                      <a:pt x="19910" y="20876"/>
                      <a:pt x="20106" y="20876"/>
                    </a:cubicBezTo>
                    <a:cubicBezTo>
                      <a:pt x="20181" y="20876"/>
                      <a:pt x="20255" y="20864"/>
                      <a:pt x="20324" y="20838"/>
                    </a:cubicBezTo>
                    <a:cubicBezTo>
                      <a:pt x="20579" y="20748"/>
                      <a:pt x="20764" y="20510"/>
                      <a:pt x="20830" y="20248"/>
                    </a:cubicBezTo>
                    <a:cubicBezTo>
                      <a:pt x="20896" y="19988"/>
                      <a:pt x="20899" y="19742"/>
                      <a:pt x="20806" y="19490"/>
                    </a:cubicBezTo>
                    <a:lnTo>
                      <a:pt x="20806" y="19490"/>
                    </a:lnTo>
                    <a:cubicBezTo>
                      <a:pt x="20904" y="19649"/>
                      <a:pt x="21055" y="19779"/>
                      <a:pt x="21238" y="19821"/>
                    </a:cubicBezTo>
                    <a:cubicBezTo>
                      <a:pt x="21282" y="19832"/>
                      <a:pt x="21328" y="19837"/>
                      <a:pt x="21374" y="19837"/>
                    </a:cubicBezTo>
                    <a:cubicBezTo>
                      <a:pt x="21516" y="19837"/>
                      <a:pt x="21657" y="19787"/>
                      <a:pt x="21757" y="19689"/>
                    </a:cubicBezTo>
                    <a:cubicBezTo>
                      <a:pt x="21889" y="19556"/>
                      <a:pt x="21958" y="19331"/>
                      <a:pt x="21879" y="19162"/>
                    </a:cubicBezTo>
                    <a:lnTo>
                      <a:pt x="21879" y="19162"/>
                    </a:lnTo>
                    <a:cubicBezTo>
                      <a:pt x="21895" y="19163"/>
                      <a:pt x="21912" y="19163"/>
                      <a:pt x="21928" y="19163"/>
                    </a:cubicBezTo>
                    <a:cubicBezTo>
                      <a:pt x="22316" y="19163"/>
                      <a:pt x="22687" y="18868"/>
                      <a:pt x="22761" y="18487"/>
                    </a:cubicBezTo>
                    <a:cubicBezTo>
                      <a:pt x="22840" y="18089"/>
                      <a:pt x="22679" y="17740"/>
                      <a:pt x="22453" y="17401"/>
                    </a:cubicBezTo>
                    <a:lnTo>
                      <a:pt x="22453" y="17401"/>
                    </a:lnTo>
                    <a:cubicBezTo>
                      <a:pt x="22522" y="17426"/>
                      <a:pt x="22594" y="17438"/>
                      <a:pt x="22665" y="17438"/>
                    </a:cubicBezTo>
                    <a:cubicBezTo>
                      <a:pt x="22929" y="17438"/>
                      <a:pt x="23193" y="17277"/>
                      <a:pt x="23333" y="17043"/>
                    </a:cubicBezTo>
                    <a:cubicBezTo>
                      <a:pt x="23507" y="16749"/>
                      <a:pt x="23507" y="16376"/>
                      <a:pt x="23409" y="16048"/>
                    </a:cubicBezTo>
                    <a:cubicBezTo>
                      <a:pt x="23317" y="15754"/>
                      <a:pt x="23224" y="15500"/>
                      <a:pt x="23002" y="15282"/>
                    </a:cubicBezTo>
                    <a:lnTo>
                      <a:pt x="23002" y="15282"/>
                    </a:lnTo>
                    <a:cubicBezTo>
                      <a:pt x="23113" y="15348"/>
                      <a:pt x="23240" y="15380"/>
                      <a:pt x="23368" y="15380"/>
                    </a:cubicBezTo>
                    <a:cubicBezTo>
                      <a:pt x="23549" y="15380"/>
                      <a:pt x="23732" y="15318"/>
                      <a:pt x="23873" y="15203"/>
                    </a:cubicBezTo>
                    <a:cubicBezTo>
                      <a:pt x="24114" y="15010"/>
                      <a:pt x="24228" y="14679"/>
                      <a:pt x="24180" y="14369"/>
                    </a:cubicBezTo>
                    <a:cubicBezTo>
                      <a:pt x="24135" y="14062"/>
                      <a:pt x="23942" y="13860"/>
                      <a:pt x="23680" y="13694"/>
                    </a:cubicBezTo>
                    <a:cubicBezTo>
                      <a:pt x="23772" y="13627"/>
                      <a:pt x="23878" y="13585"/>
                      <a:pt x="23958" y="13508"/>
                    </a:cubicBezTo>
                    <a:cubicBezTo>
                      <a:pt x="24127" y="13341"/>
                      <a:pt x="24124" y="13055"/>
                      <a:pt x="24011" y="12843"/>
                    </a:cubicBezTo>
                    <a:cubicBezTo>
                      <a:pt x="23899" y="12632"/>
                      <a:pt x="23703" y="12502"/>
                      <a:pt x="23515" y="12356"/>
                    </a:cubicBezTo>
                    <a:lnTo>
                      <a:pt x="23515" y="12356"/>
                    </a:lnTo>
                    <a:cubicBezTo>
                      <a:pt x="23543" y="12361"/>
                      <a:pt x="23571" y="12363"/>
                      <a:pt x="23599" y="12363"/>
                    </a:cubicBezTo>
                    <a:cubicBezTo>
                      <a:pt x="23883" y="12363"/>
                      <a:pt x="24146" y="12136"/>
                      <a:pt x="24233" y="11861"/>
                    </a:cubicBezTo>
                    <a:cubicBezTo>
                      <a:pt x="24328" y="11557"/>
                      <a:pt x="24241" y="11223"/>
                      <a:pt x="24074" y="10950"/>
                    </a:cubicBezTo>
                    <a:cubicBezTo>
                      <a:pt x="23878" y="10630"/>
                      <a:pt x="23621" y="10330"/>
                      <a:pt x="23266" y="10206"/>
                    </a:cubicBezTo>
                    <a:cubicBezTo>
                      <a:pt x="23499" y="10063"/>
                      <a:pt x="23624" y="9769"/>
                      <a:pt x="23574" y="9504"/>
                    </a:cubicBezTo>
                    <a:cubicBezTo>
                      <a:pt x="23526" y="9239"/>
                      <a:pt x="23282" y="9070"/>
                      <a:pt x="23015" y="9020"/>
                    </a:cubicBezTo>
                    <a:cubicBezTo>
                      <a:pt x="23309" y="8792"/>
                      <a:pt x="23420" y="8352"/>
                      <a:pt x="23261" y="8011"/>
                    </a:cubicBezTo>
                    <a:cubicBezTo>
                      <a:pt x="23126" y="7719"/>
                      <a:pt x="22818" y="7530"/>
                      <a:pt x="22504" y="7530"/>
                    </a:cubicBezTo>
                    <a:cubicBezTo>
                      <a:pt x="22450" y="7530"/>
                      <a:pt x="22396" y="7536"/>
                      <a:pt x="22342" y="7547"/>
                    </a:cubicBezTo>
                    <a:cubicBezTo>
                      <a:pt x="22565" y="7124"/>
                      <a:pt x="22459" y="6554"/>
                      <a:pt x="22104" y="6234"/>
                    </a:cubicBezTo>
                    <a:cubicBezTo>
                      <a:pt x="21896" y="6045"/>
                      <a:pt x="21619" y="5940"/>
                      <a:pt x="21345" y="5940"/>
                    </a:cubicBezTo>
                    <a:cubicBezTo>
                      <a:pt x="21154" y="5940"/>
                      <a:pt x="20965" y="5990"/>
                      <a:pt x="20801" y="6099"/>
                    </a:cubicBezTo>
                    <a:cubicBezTo>
                      <a:pt x="20880" y="5916"/>
                      <a:pt x="20931" y="5717"/>
                      <a:pt x="20918" y="5521"/>
                    </a:cubicBezTo>
                    <a:cubicBezTo>
                      <a:pt x="20904" y="5323"/>
                      <a:pt x="20817" y="5127"/>
                      <a:pt x="20658" y="5008"/>
                    </a:cubicBezTo>
                    <a:cubicBezTo>
                      <a:pt x="20566" y="4939"/>
                      <a:pt x="20460" y="4900"/>
                      <a:pt x="20355" y="4900"/>
                    </a:cubicBezTo>
                    <a:cubicBezTo>
                      <a:pt x="20278" y="4900"/>
                      <a:pt x="20201" y="4921"/>
                      <a:pt x="20131" y="4965"/>
                    </a:cubicBezTo>
                    <a:cubicBezTo>
                      <a:pt x="20255" y="4682"/>
                      <a:pt x="20295" y="4356"/>
                      <a:pt x="20216" y="4060"/>
                    </a:cubicBezTo>
                    <a:cubicBezTo>
                      <a:pt x="20136" y="3760"/>
                      <a:pt x="19930" y="3493"/>
                      <a:pt x="19652" y="3361"/>
                    </a:cubicBezTo>
                    <a:cubicBezTo>
                      <a:pt x="19513" y="3295"/>
                      <a:pt x="19356" y="3257"/>
                      <a:pt x="19202" y="3257"/>
                    </a:cubicBezTo>
                    <a:cubicBezTo>
                      <a:pt x="19045" y="3257"/>
                      <a:pt x="18891" y="3297"/>
                      <a:pt x="18765" y="3390"/>
                    </a:cubicBezTo>
                    <a:cubicBezTo>
                      <a:pt x="18765" y="3265"/>
                      <a:pt x="18728" y="3138"/>
                      <a:pt x="18661" y="3032"/>
                    </a:cubicBezTo>
                    <a:cubicBezTo>
                      <a:pt x="18584" y="2907"/>
                      <a:pt x="18442" y="2809"/>
                      <a:pt x="18301" y="2809"/>
                    </a:cubicBezTo>
                    <a:cubicBezTo>
                      <a:pt x="18263" y="2809"/>
                      <a:pt x="18226" y="2816"/>
                      <a:pt x="18190" y="2831"/>
                    </a:cubicBezTo>
                    <a:cubicBezTo>
                      <a:pt x="18094" y="2874"/>
                      <a:pt x="18009" y="2975"/>
                      <a:pt x="17994" y="3078"/>
                    </a:cubicBezTo>
                    <a:lnTo>
                      <a:pt x="17994" y="3078"/>
                    </a:lnTo>
                    <a:cubicBezTo>
                      <a:pt x="17986" y="2664"/>
                      <a:pt x="17725" y="2262"/>
                      <a:pt x="17345" y="2092"/>
                    </a:cubicBezTo>
                    <a:cubicBezTo>
                      <a:pt x="17211" y="2033"/>
                      <a:pt x="17067" y="2004"/>
                      <a:pt x="16924" y="2004"/>
                    </a:cubicBezTo>
                    <a:cubicBezTo>
                      <a:pt x="16644" y="2004"/>
                      <a:pt x="16366" y="2113"/>
                      <a:pt x="16159" y="2315"/>
                    </a:cubicBezTo>
                    <a:cubicBezTo>
                      <a:pt x="16159" y="1687"/>
                      <a:pt x="15928" y="1051"/>
                      <a:pt x="15484" y="604"/>
                    </a:cubicBezTo>
                    <a:cubicBezTo>
                      <a:pt x="15113" y="229"/>
                      <a:pt x="14590" y="1"/>
                      <a:pt x="14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15"/>
              <p:cNvSpPr/>
              <p:nvPr/>
            </p:nvSpPr>
            <p:spPr>
              <a:xfrm>
                <a:off x="1142150" y="2420225"/>
                <a:ext cx="261175" cy="744675"/>
              </a:xfrm>
              <a:custGeom>
                <a:avLst/>
                <a:gdLst/>
                <a:ahLst/>
                <a:cxnLst/>
                <a:rect l="l" t="t" r="r" b="b"/>
                <a:pathLst>
                  <a:path w="10447" h="29787" extrusionOk="0">
                    <a:moveTo>
                      <a:pt x="9229" y="1"/>
                    </a:moveTo>
                    <a:cubicBezTo>
                      <a:pt x="8930" y="830"/>
                      <a:pt x="8562" y="1841"/>
                      <a:pt x="8011" y="2527"/>
                    </a:cubicBezTo>
                    <a:cubicBezTo>
                      <a:pt x="7493" y="3172"/>
                      <a:pt x="6718" y="3667"/>
                      <a:pt x="5899" y="3667"/>
                    </a:cubicBezTo>
                    <a:cubicBezTo>
                      <a:pt x="5847" y="3667"/>
                      <a:pt x="5794" y="3665"/>
                      <a:pt x="5741" y="3661"/>
                    </a:cubicBezTo>
                    <a:cubicBezTo>
                      <a:pt x="4912" y="3597"/>
                      <a:pt x="4195" y="3022"/>
                      <a:pt x="3745" y="2326"/>
                    </a:cubicBezTo>
                    <a:cubicBezTo>
                      <a:pt x="3294" y="1629"/>
                      <a:pt x="3067" y="816"/>
                      <a:pt x="2847" y="14"/>
                    </a:cubicBezTo>
                    <a:cubicBezTo>
                      <a:pt x="2511" y="207"/>
                      <a:pt x="2211" y="411"/>
                      <a:pt x="1872" y="605"/>
                    </a:cubicBezTo>
                    <a:cubicBezTo>
                      <a:pt x="3030" y="1743"/>
                      <a:pt x="3774" y="3094"/>
                      <a:pt x="4235" y="4654"/>
                    </a:cubicBezTo>
                    <a:cubicBezTo>
                      <a:pt x="4592" y="5861"/>
                      <a:pt x="4767" y="7116"/>
                      <a:pt x="4852" y="8377"/>
                    </a:cubicBezTo>
                    <a:cubicBezTo>
                      <a:pt x="4870" y="8668"/>
                      <a:pt x="4883" y="8957"/>
                      <a:pt x="4894" y="9248"/>
                    </a:cubicBezTo>
                    <a:cubicBezTo>
                      <a:pt x="4897" y="9320"/>
                      <a:pt x="4897" y="9394"/>
                      <a:pt x="4899" y="9465"/>
                    </a:cubicBezTo>
                    <a:cubicBezTo>
                      <a:pt x="4910" y="9812"/>
                      <a:pt x="4912" y="10162"/>
                      <a:pt x="4912" y="10508"/>
                    </a:cubicBezTo>
                    <a:cubicBezTo>
                      <a:pt x="4912" y="11544"/>
                      <a:pt x="4865" y="12585"/>
                      <a:pt x="4775" y="13617"/>
                    </a:cubicBezTo>
                    <a:cubicBezTo>
                      <a:pt x="4724" y="14187"/>
                      <a:pt x="4658" y="14756"/>
                      <a:pt x="4581" y="15325"/>
                    </a:cubicBezTo>
                    <a:cubicBezTo>
                      <a:pt x="4486" y="16035"/>
                      <a:pt x="4367" y="16742"/>
                      <a:pt x="4229" y="17447"/>
                    </a:cubicBezTo>
                    <a:cubicBezTo>
                      <a:pt x="4137" y="17923"/>
                      <a:pt x="4031" y="18397"/>
                      <a:pt x="3917" y="18869"/>
                    </a:cubicBezTo>
                    <a:cubicBezTo>
                      <a:pt x="3678" y="19872"/>
                      <a:pt x="3395" y="20865"/>
                      <a:pt x="3067" y="21842"/>
                    </a:cubicBezTo>
                    <a:cubicBezTo>
                      <a:pt x="2900" y="22332"/>
                      <a:pt x="2725" y="22822"/>
                      <a:pt x="2540" y="23304"/>
                    </a:cubicBezTo>
                    <a:cubicBezTo>
                      <a:pt x="1825" y="25168"/>
                      <a:pt x="863" y="26847"/>
                      <a:pt x="0" y="28645"/>
                    </a:cubicBezTo>
                    <a:cubicBezTo>
                      <a:pt x="2892" y="29244"/>
                      <a:pt x="5678" y="29522"/>
                      <a:pt x="8615" y="29787"/>
                    </a:cubicBezTo>
                    <a:cubicBezTo>
                      <a:pt x="7847" y="27671"/>
                      <a:pt x="7285" y="25484"/>
                      <a:pt x="6930" y="23262"/>
                    </a:cubicBezTo>
                    <a:cubicBezTo>
                      <a:pt x="6726" y="22012"/>
                      <a:pt x="6589" y="20754"/>
                      <a:pt x="6515" y="19488"/>
                    </a:cubicBezTo>
                    <a:cubicBezTo>
                      <a:pt x="6491" y="19112"/>
                      <a:pt x="6475" y="18736"/>
                      <a:pt x="6467" y="18363"/>
                    </a:cubicBezTo>
                    <a:cubicBezTo>
                      <a:pt x="6435" y="17304"/>
                      <a:pt x="6448" y="16244"/>
                      <a:pt x="6509" y="15188"/>
                    </a:cubicBezTo>
                    <a:cubicBezTo>
                      <a:pt x="6536" y="14695"/>
                      <a:pt x="6573" y="14205"/>
                      <a:pt x="6620" y="13715"/>
                    </a:cubicBezTo>
                    <a:cubicBezTo>
                      <a:pt x="6734" y="12510"/>
                      <a:pt x="6906" y="11314"/>
                      <a:pt x="7134" y="10125"/>
                    </a:cubicBezTo>
                    <a:cubicBezTo>
                      <a:pt x="7185" y="9868"/>
                      <a:pt x="7235" y="9613"/>
                      <a:pt x="7290" y="9359"/>
                    </a:cubicBezTo>
                    <a:cubicBezTo>
                      <a:pt x="7380" y="8936"/>
                      <a:pt x="7476" y="8514"/>
                      <a:pt x="7582" y="8096"/>
                    </a:cubicBezTo>
                    <a:cubicBezTo>
                      <a:pt x="8217" y="5549"/>
                      <a:pt x="9120" y="3073"/>
                      <a:pt x="10288" y="724"/>
                    </a:cubicBezTo>
                    <a:cubicBezTo>
                      <a:pt x="10341" y="620"/>
                      <a:pt x="10394" y="515"/>
                      <a:pt x="10447" y="411"/>
                    </a:cubicBezTo>
                    <a:lnTo>
                      <a:pt x="10447" y="411"/>
                    </a:lnTo>
                    <a:cubicBezTo>
                      <a:pt x="10355" y="436"/>
                      <a:pt x="10261" y="449"/>
                      <a:pt x="10166" y="449"/>
                    </a:cubicBezTo>
                    <a:cubicBezTo>
                      <a:pt x="10130" y="449"/>
                      <a:pt x="10094" y="447"/>
                      <a:pt x="10058" y="443"/>
                    </a:cubicBezTo>
                    <a:cubicBezTo>
                      <a:pt x="9740" y="411"/>
                      <a:pt x="9438" y="255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15"/>
              <p:cNvSpPr/>
              <p:nvPr/>
            </p:nvSpPr>
            <p:spPr>
              <a:xfrm>
                <a:off x="1188950" y="2420225"/>
                <a:ext cx="2104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377" extrusionOk="0">
                    <a:moveTo>
                      <a:pt x="7357" y="1"/>
                    </a:moveTo>
                    <a:cubicBezTo>
                      <a:pt x="7055" y="830"/>
                      <a:pt x="6690" y="1841"/>
                      <a:pt x="6139" y="2527"/>
                    </a:cubicBezTo>
                    <a:cubicBezTo>
                      <a:pt x="5621" y="3172"/>
                      <a:pt x="4846" y="3667"/>
                      <a:pt x="4027" y="3667"/>
                    </a:cubicBezTo>
                    <a:cubicBezTo>
                      <a:pt x="3975" y="3667"/>
                      <a:pt x="3922" y="3665"/>
                      <a:pt x="3869" y="3661"/>
                    </a:cubicBezTo>
                    <a:cubicBezTo>
                      <a:pt x="3040" y="3597"/>
                      <a:pt x="2323" y="3025"/>
                      <a:pt x="1873" y="2326"/>
                    </a:cubicBezTo>
                    <a:cubicBezTo>
                      <a:pt x="1422" y="1629"/>
                      <a:pt x="1195" y="816"/>
                      <a:pt x="975" y="14"/>
                    </a:cubicBezTo>
                    <a:cubicBezTo>
                      <a:pt x="639" y="207"/>
                      <a:pt x="339" y="411"/>
                      <a:pt x="0" y="605"/>
                    </a:cubicBezTo>
                    <a:cubicBezTo>
                      <a:pt x="1158" y="1743"/>
                      <a:pt x="1902" y="3094"/>
                      <a:pt x="2363" y="4654"/>
                    </a:cubicBezTo>
                    <a:cubicBezTo>
                      <a:pt x="2720" y="5861"/>
                      <a:pt x="2895" y="7116"/>
                      <a:pt x="2980" y="8377"/>
                    </a:cubicBezTo>
                    <a:cubicBezTo>
                      <a:pt x="3292" y="8078"/>
                      <a:pt x="3671" y="7850"/>
                      <a:pt x="4089" y="7754"/>
                    </a:cubicBezTo>
                    <a:cubicBezTo>
                      <a:pt x="4231" y="7722"/>
                      <a:pt x="4376" y="7706"/>
                      <a:pt x="4520" y="7706"/>
                    </a:cubicBezTo>
                    <a:cubicBezTo>
                      <a:pt x="4944" y="7706"/>
                      <a:pt x="5366" y="7842"/>
                      <a:pt x="5710" y="8091"/>
                    </a:cubicBezTo>
                    <a:cubicBezTo>
                      <a:pt x="6345" y="5546"/>
                      <a:pt x="7248" y="3070"/>
                      <a:pt x="8416" y="721"/>
                    </a:cubicBezTo>
                    <a:cubicBezTo>
                      <a:pt x="8345" y="620"/>
                      <a:pt x="8268" y="528"/>
                      <a:pt x="8186" y="443"/>
                    </a:cubicBezTo>
                    <a:cubicBezTo>
                      <a:pt x="7868" y="411"/>
                      <a:pt x="7566" y="258"/>
                      <a:pt x="735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15"/>
              <p:cNvSpPr/>
              <p:nvPr/>
            </p:nvSpPr>
            <p:spPr>
              <a:xfrm>
                <a:off x="1087525" y="2140100"/>
                <a:ext cx="51125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16425" extrusionOk="0">
                    <a:moveTo>
                      <a:pt x="8628" y="1"/>
                    </a:moveTo>
                    <a:cubicBezTo>
                      <a:pt x="7845" y="1"/>
                      <a:pt x="7090" y="447"/>
                      <a:pt x="6838" y="1196"/>
                    </a:cubicBezTo>
                    <a:cubicBezTo>
                      <a:pt x="6804" y="844"/>
                      <a:pt x="6536" y="531"/>
                      <a:pt x="6202" y="412"/>
                    </a:cubicBezTo>
                    <a:cubicBezTo>
                      <a:pt x="6088" y="372"/>
                      <a:pt x="5969" y="353"/>
                      <a:pt x="5849" y="353"/>
                    </a:cubicBezTo>
                    <a:cubicBezTo>
                      <a:pt x="5615" y="353"/>
                      <a:pt x="5379" y="426"/>
                      <a:pt x="5183" y="555"/>
                    </a:cubicBezTo>
                    <a:cubicBezTo>
                      <a:pt x="4884" y="751"/>
                      <a:pt x="4767" y="1064"/>
                      <a:pt x="4672" y="1408"/>
                    </a:cubicBezTo>
                    <a:cubicBezTo>
                      <a:pt x="4592" y="960"/>
                      <a:pt x="4137" y="626"/>
                      <a:pt x="3676" y="626"/>
                    </a:cubicBezTo>
                    <a:cubicBezTo>
                      <a:pt x="3666" y="626"/>
                      <a:pt x="3655" y="626"/>
                      <a:pt x="3644" y="627"/>
                    </a:cubicBezTo>
                    <a:cubicBezTo>
                      <a:pt x="3178" y="645"/>
                      <a:pt x="2752" y="971"/>
                      <a:pt x="2551" y="1395"/>
                    </a:cubicBezTo>
                    <a:cubicBezTo>
                      <a:pt x="2352" y="1818"/>
                      <a:pt x="2315" y="2372"/>
                      <a:pt x="2463" y="2817"/>
                    </a:cubicBezTo>
                    <a:cubicBezTo>
                      <a:pt x="2360" y="2561"/>
                      <a:pt x="2086" y="2427"/>
                      <a:pt x="1808" y="2427"/>
                    </a:cubicBezTo>
                    <a:cubicBezTo>
                      <a:pt x="1686" y="2427"/>
                      <a:pt x="1563" y="2453"/>
                      <a:pt x="1454" y="2507"/>
                    </a:cubicBezTo>
                    <a:cubicBezTo>
                      <a:pt x="1099" y="2684"/>
                      <a:pt x="893" y="3063"/>
                      <a:pt x="795" y="3447"/>
                    </a:cubicBezTo>
                    <a:cubicBezTo>
                      <a:pt x="616" y="4171"/>
                      <a:pt x="799" y="5052"/>
                      <a:pt x="1252" y="5651"/>
                    </a:cubicBezTo>
                    <a:lnTo>
                      <a:pt x="1252" y="5651"/>
                    </a:lnTo>
                    <a:cubicBezTo>
                      <a:pt x="1144" y="5537"/>
                      <a:pt x="983" y="5476"/>
                      <a:pt x="823" y="5476"/>
                    </a:cubicBezTo>
                    <a:cubicBezTo>
                      <a:pt x="739" y="5476"/>
                      <a:pt x="656" y="5493"/>
                      <a:pt x="580" y="5526"/>
                    </a:cubicBezTo>
                    <a:cubicBezTo>
                      <a:pt x="332" y="5637"/>
                      <a:pt x="170" y="5902"/>
                      <a:pt x="143" y="6172"/>
                    </a:cubicBezTo>
                    <a:cubicBezTo>
                      <a:pt x="120" y="6445"/>
                      <a:pt x="220" y="6715"/>
                      <a:pt x="382" y="6934"/>
                    </a:cubicBezTo>
                    <a:cubicBezTo>
                      <a:pt x="543" y="7152"/>
                      <a:pt x="723" y="7387"/>
                      <a:pt x="954" y="7530"/>
                    </a:cubicBezTo>
                    <a:cubicBezTo>
                      <a:pt x="887" y="7508"/>
                      <a:pt x="817" y="7497"/>
                      <a:pt x="746" y="7497"/>
                    </a:cubicBezTo>
                    <a:cubicBezTo>
                      <a:pt x="625" y="7497"/>
                      <a:pt x="503" y="7528"/>
                      <a:pt x="398" y="7589"/>
                    </a:cubicBezTo>
                    <a:cubicBezTo>
                      <a:pt x="234" y="7684"/>
                      <a:pt x="112" y="7853"/>
                      <a:pt x="72" y="8041"/>
                    </a:cubicBezTo>
                    <a:cubicBezTo>
                      <a:pt x="0" y="8370"/>
                      <a:pt x="186" y="8709"/>
                      <a:pt x="445" y="8915"/>
                    </a:cubicBezTo>
                    <a:cubicBezTo>
                      <a:pt x="702" y="9124"/>
                      <a:pt x="938" y="9339"/>
                      <a:pt x="1256" y="9442"/>
                    </a:cubicBezTo>
                    <a:cubicBezTo>
                      <a:pt x="906" y="9643"/>
                      <a:pt x="806" y="10144"/>
                      <a:pt x="975" y="10512"/>
                    </a:cubicBezTo>
                    <a:cubicBezTo>
                      <a:pt x="1144" y="10880"/>
                      <a:pt x="1528" y="11113"/>
                      <a:pt x="1920" y="11198"/>
                    </a:cubicBezTo>
                    <a:cubicBezTo>
                      <a:pt x="2087" y="11232"/>
                      <a:pt x="2223" y="11256"/>
                      <a:pt x="2363" y="11256"/>
                    </a:cubicBezTo>
                    <a:cubicBezTo>
                      <a:pt x="2464" y="11256"/>
                      <a:pt x="2566" y="11244"/>
                      <a:pt x="2683" y="11214"/>
                    </a:cubicBezTo>
                    <a:lnTo>
                      <a:pt x="2683" y="11214"/>
                    </a:lnTo>
                    <a:cubicBezTo>
                      <a:pt x="2482" y="11452"/>
                      <a:pt x="2490" y="11820"/>
                      <a:pt x="2649" y="12088"/>
                    </a:cubicBezTo>
                    <a:cubicBezTo>
                      <a:pt x="2808" y="12355"/>
                      <a:pt x="3086" y="12535"/>
                      <a:pt x="3377" y="12646"/>
                    </a:cubicBezTo>
                    <a:cubicBezTo>
                      <a:pt x="3660" y="12756"/>
                      <a:pt x="3963" y="12811"/>
                      <a:pt x="4266" y="12811"/>
                    </a:cubicBezTo>
                    <a:cubicBezTo>
                      <a:pt x="4577" y="12811"/>
                      <a:pt x="4889" y="12753"/>
                      <a:pt x="5178" y="12636"/>
                    </a:cubicBezTo>
                    <a:lnTo>
                      <a:pt x="5178" y="12636"/>
                    </a:lnTo>
                    <a:cubicBezTo>
                      <a:pt x="4979" y="12840"/>
                      <a:pt x="4322" y="13232"/>
                      <a:pt x="4312" y="13875"/>
                    </a:cubicBezTo>
                    <a:cubicBezTo>
                      <a:pt x="4309" y="14219"/>
                      <a:pt x="4576" y="14625"/>
                      <a:pt x="4897" y="14754"/>
                    </a:cubicBezTo>
                    <a:cubicBezTo>
                      <a:pt x="5028" y="14807"/>
                      <a:pt x="5165" y="14831"/>
                      <a:pt x="5304" y="14831"/>
                    </a:cubicBezTo>
                    <a:cubicBezTo>
                      <a:pt x="5519" y="14831"/>
                      <a:pt x="5736" y="14773"/>
                      <a:pt x="5930" y="14675"/>
                    </a:cubicBezTo>
                    <a:cubicBezTo>
                      <a:pt x="6210" y="14532"/>
                      <a:pt x="6443" y="14341"/>
                      <a:pt x="6639" y="14092"/>
                    </a:cubicBezTo>
                    <a:lnTo>
                      <a:pt x="6639" y="14092"/>
                    </a:lnTo>
                    <a:cubicBezTo>
                      <a:pt x="6634" y="14113"/>
                      <a:pt x="6634" y="14132"/>
                      <a:pt x="6634" y="14153"/>
                    </a:cubicBezTo>
                    <a:cubicBezTo>
                      <a:pt x="6629" y="14499"/>
                      <a:pt x="6926" y="14766"/>
                      <a:pt x="7263" y="14766"/>
                    </a:cubicBezTo>
                    <a:cubicBezTo>
                      <a:pt x="7287" y="14766"/>
                      <a:pt x="7311" y="14765"/>
                      <a:pt x="7336" y="14762"/>
                    </a:cubicBezTo>
                    <a:cubicBezTo>
                      <a:pt x="7518" y="14741"/>
                      <a:pt x="7699" y="14717"/>
                      <a:pt x="7889" y="14701"/>
                    </a:cubicBezTo>
                    <a:lnTo>
                      <a:pt x="7889" y="14701"/>
                    </a:lnTo>
                    <a:cubicBezTo>
                      <a:pt x="7857" y="14993"/>
                      <a:pt x="8075" y="15265"/>
                      <a:pt x="8337" y="15390"/>
                    </a:cubicBezTo>
                    <a:cubicBezTo>
                      <a:pt x="8602" y="15517"/>
                      <a:pt x="8885" y="15620"/>
                      <a:pt x="9176" y="15633"/>
                    </a:cubicBezTo>
                    <a:cubicBezTo>
                      <a:pt x="9213" y="15919"/>
                      <a:pt x="9446" y="16158"/>
                      <a:pt x="9716" y="16261"/>
                    </a:cubicBezTo>
                    <a:cubicBezTo>
                      <a:pt x="9840" y="16307"/>
                      <a:pt x="9970" y="16327"/>
                      <a:pt x="10101" y="16327"/>
                    </a:cubicBezTo>
                    <a:cubicBezTo>
                      <a:pt x="10260" y="16327"/>
                      <a:pt x="10421" y="16297"/>
                      <a:pt x="10572" y="16248"/>
                    </a:cubicBezTo>
                    <a:cubicBezTo>
                      <a:pt x="10850" y="16163"/>
                      <a:pt x="11146" y="16033"/>
                      <a:pt x="11398" y="15888"/>
                    </a:cubicBezTo>
                    <a:cubicBezTo>
                      <a:pt x="11451" y="16078"/>
                      <a:pt x="11634" y="16221"/>
                      <a:pt x="11830" y="16261"/>
                    </a:cubicBezTo>
                    <a:cubicBezTo>
                      <a:pt x="11875" y="16270"/>
                      <a:pt x="11922" y="16275"/>
                      <a:pt x="11969" y="16275"/>
                    </a:cubicBezTo>
                    <a:cubicBezTo>
                      <a:pt x="12121" y="16275"/>
                      <a:pt x="12275" y="16230"/>
                      <a:pt x="12412" y="16163"/>
                    </a:cubicBezTo>
                    <a:cubicBezTo>
                      <a:pt x="12590" y="16073"/>
                      <a:pt x="12804" y="15991"/>
                      <a:pt x="12960" y="15861"/>
                    </a:cubicBezTo>
                    <a:lnTo>
                      <a:pt x="12960" y="15861"/>
                    </a:lnTo>
                    <a:cubicBezTo>
                      <a:pt x="12915" y="16044"/>
                      <a:pt x="13040" y="16243"/>
                      <a:pt x="13215" y="16311"/>
                    </a:cubicBezTo>
                    <a:cubicBezTo>
                      <a:pt x="13281" y="16338"/>
                      <a:pt x="13350" y="16350"/>
                      <a:pt x="13420" y="16350"/>
                    </a:cubicBezTo>
                    <a:cubicBezTo>
                      <a:pt x="13537" y="16350"/>
                      <a:pt x="13656" y="16316"/>
                      <a:pt x="13763" y="16261"/>
                    </a:cubicBezTo>
                    <a:cubicBezTo>
                      <a:pt x="13930" y="16176"/>
                      <a:pt x="14073" y="16137"/>
                      <a:pt x="14213" y="16007"/>
                    </a:cubicBezTo>
                    <a:cubicBezTo>
                      <a:pt x="14258" y="16232"/>
                      <a:pt x="14483" y="16380"/>
                      <a:pt x="14708" y="16417"/>
                    </a:cubicBezTo>
                    <a:cubicBezTo>
                      <a:pt x="14732" y="16420"/>
                      <a:pt x="14756" y="16423"/>
                      <a:pt x="14774" y="16423"/>
                    </a:cubicBezTo>
                    <a:cubicBezTo>
                      <a:pt x="14794" y="16424"/>
                      <a:pt x="14815" y="16425"/>
                      <a:pt x="14835" y="16425"/>
                    </a:cubicBezTo>
                    <a:cubicBezTo>
                      <a:pt x="15143" y="16425"/>
                      <a:pt x="15428" y="16255"/>
                      <a:pt x="15593" y="15991"/>
                    </a:cubicBezTo>
                    <a:cubicBezTo>
                      <a:pt x="15675" y="15861"/>
                      <a:pt x="15754" y="15731"/>
                      <a:pt x="15842" y="15586"/>
                    </a:cubicBezTo>
                    <a:cubicBezTo>
                      <a:pt x="15847" y="15721"/>
                      <a:pt x="15934" y="15845"/>
                      <a:pt x="16048" y="15917"/>
                    </a:cubicBezTo>
                    <a:cubicBezTo>
                      <a:pt x="16165" y="15991"/>
                      <a:pt x="16305" y="16012"/>
                      <a:pt x="16440" y="16012"/>
                    </a:cubicBezTo>
                    <a:cubicBezTo>
                      <a:pt x="16721" y="16009"/>
                      <a:pt x="16999" y="15890"/>
                      <a:pt x="17197" y="15689"/>
                    </a:cubicBezTo>
                    <a:cubicBezTo>
                      <a:pt x="17396" y="15490"/>
                      <a:pt x="17499" y="15265"/>
                      <a:pt x="17505" y="14979"/>
                    </a:cubicBezTo>
                    <a:cubicBezTo>
                      <a:pt x="17620" y="15136"/>
                      <a:pt x="17816" y="15223"/>
                      <a:pt x="18010" y="15223"/>
                    </a:cubicBezTo>
                    <a:cubicBezTo>
                      <a:pt x="18104" y="15223"/>
                      <a:pt x="18197" y="15203"/>
                      <a:pt x="18280" y="15159"/>
                    </a:cubicBezTo>
                    <a:cubicBezTo>
                      <a:pt x="18680" y="14966"/>
                      <a:pt x="18654" y="14595"/>
                      <a:pt x="18617" y="14444"/>
                    </a:cubicBezTo>
                    <a:lnTo>
                      <a:pt x="18617" y="14444"/>
                    </a:lnTo>
                    <a:cubicBezTo>
                      <a:pt x="18717" y="14505"/>
                      <a:pt x="18833" y="14533"/>
                      <a:pt x="18950" y="14533"/>
                    </a:cubicBezTo>
                    <a:cubicBezTo>
                      <a:pt x="19063" y="14533"/>
                      <a:pt x="19177" y="14507"/>
                      <a:pt x="19279" y="14460"/>
                    </a:cubicBezTo>
                    <a:cubicBezTo>
                      <a:pt x="19488" y="14365"/>
                      <a:pt x="19655" y="14190"/>
                      <a:pt x="19769" y="13992"/>
                    </a:cubicBezTo>
                    <a:cubicBezTo>
                      <a:pt x="20071" y="13478"/>
                      <a:pt x="20150" y="12739"/>
                      <a:pt x="19816" y="12247"/>
                    </a:cubicBezTo>
                    <a:cubicBezTo>
                      <a:pt x="20147" y="12164"/>
                      <a:pt x="20346" y="11794"/>
                      <a:pt x="20319" y="11452"/>
                    </a:cubicBezTo>
                    <a:cubicBezTo>
                      <a:pt x="20293" y="11113"/>
                      <a:pt x="20105" y="10856"/>
                      <a:pt x="19859" y="10618"/>
                    </a:cubicBezTo>
                    <a:cubicBezTo>
                      <a:pt x="20237" y="10435"/>
                      <a:pt x="20449" y="9972"/>
                      <a:pt x="20346" y="9564"/>
                    </a:cubicBezTo>
                    <a:cubicBezTo>
                      <a:pt x="20243" y="9175"/>
                      <a:pt x="19897" y="8861"/>
                      <a:pt x="19540" y="8675"/>
                    </a:cubicBezTo>
                    <a:lnTo>
                      <a:pt x="19540" y="8675"/>
                    </a:lnTo>
                    <a:cubicBezTo>
                      <a:pt x="19543" y="8677"/>
                      <a:pt x="19547" y="8677"/>
                      <a:pt x="19550" y="8677"/>
                    </a:cubicBezTo>
                    <a:cubicBezTo>
                      <a:pt x="19620" y="8677"/>
                      <a:pt x="19797" y="8436"/>
                      <a:pt x="19819" y="8396"/>
                    </a:cubicBezTo>
                    <a:cubicBezTo>
                      <a:pt x="19988" y="8118"/>
                      <a:pt x="19986" y="7763"/>
                      <a:pt x="19793" y="7493"/>
                    </a:cubicBezTo>
                    <a:cubicBezTo>
                      <a:pt x="19702" y="7366"/>
                      <a:pt x="19557" y="7281"/>
                      <a:pt x="19406" y="7255"/>
                    </a:cubicBezTo>
                    <a:cubicBezTo>
                      <a:pt x="19392" y="7253"/>
                      <a:pt x="19377" y="7252"/>
                      <a:pt x="19361" y="7252"/>
                    </a:cubicBezTo>
                    <a:cubicBezTo>
                      <a:pt x="19346" y="7252"/>
                      <a:pt x="19331" y="7252"/>
                      <a:pt x="19316" y="7252"/>
                    </a:cubicBezTo>
                    <a:cubicBezTo>
                      <a:pt x="19274" y="7252"/>
                      <a:pt x="19235" y="7249"/>
                      <a:pt x="19218" y="7218"/>
                    </a:cubicBezTo>
                    <a:cubicBezTo>
                      <a:pt x="19191" y="7175"/>
                      <a:pt x="19213" y="7085"/>
                      <a:pt x="19205" y="7035"/>
                    </a:cubicBezTo>
                    <a:cubicBezTo>
                      <a:pt x="19160" y="6874"/>
                      <a:pt x="19067" y="6725"/>
                      <a:pt x="18940" y="6619"/>
                    </a:cubicBezTo>
                    <a:cubicBezTo>
                      <a:pt x="18804" y="6510"/>
                      <a:pt x="18606" y="6454"/>
                      <a:pt x="18418" y="6454"/>
                    </a:cubicBezTo>
                    <a:cubicBezTo>
                      <a:pt x="18332" y="6454"/>
                      <a:pt x="18247" y="6465"/>
                      <a:pt x="18172" y="6490"/>
                    </a:cubicBezTo>
                    <a:cubicBezTo>
                      <a:pt x="18476" y="6156"/>
                      <a:pt x="18506" y="5618"/>
                      <a:pt x="18280" y="5221"/>
                    </a:cubicBezTo>
                    <a:cubicBezTo>
                      <a:pt x="18058" y="4829"/>
                      <a:pt x="17618" y="4580"/>
                      <a:pt x="17168" y="4530"/>
                    </a:cubicBezTo>
                    <a:cubicBezTo>
                      <a:pt x="17082" y="4520"/>
                      <a:pt x="16996" y="4515"/>
                      <a:pt x="16909" y="4515"/>
                    </a:cubicBezTo>
                    <a:cubicBezTo>
                      <a:pt x="16541" y="4515"/>
                      <a:pt x="16172" y="4603"/>
                      <a:pt x="15857" y="4789"/>
                    </a:cubicBezTo>
                    <a:cubicBezTo>
                      <a:pt x="16244" y="4451"/>
                      <a:pt x="16284" y="3815"/>
                      <a:pt x="16006" y="3381"/>
                    </a:cubicBezTo>
                    <a:cubicBezTo>
                      <a:pt x="15728" y="2949"/>
                      <a:pt x="15198" y="2719"/>
                      <a:pt x="14684" y="2719"/>
                    </a:cubicBezTo>
                    <a:cubicBezTo>
                      <a:pt x="14173" y="2719"/>
                      <a:pt x="13712" y="2931"/>
                      <a:pt x="13281" y="3214"/>
                    </a:cubicBezTo>
                    <a:cubicBezTo>
                      <a:pt x="13464" y="2764"/>
                      <a:pt x="13355" y="2221"/>
                      <a:pt x="13037" y="1853"/>
                    </a:cubicBezTo>
                    <a:cubicBezTo>
                      <a:pt x="12741" y="1510"/>
                      <a:pt x="12286" y="1325"/>
                      <a:pt x="11836" y="1325"/>
                    </a:cubicBezTo>
                    <a:cubicBezTo>
                      <a:pt x="11803" y="1325"/>
                      <a:pt x="11770" y="1326"/>
                      <a:pt x="11737" y="1328"/>
                    </a:cubicBezTo>
                    <a:cubicBezTo>
                      <a:pt x="11252" y="1360"/>
                      <a:pt x="10903" y="1548"/>
                      <a:pt x="10566" y="1898"/>
                    </a:cubicBezTo>
                    <a:cubicBezTo>
                      <a:pt x="10559" y="1003"/>
                      <a:pt x="9833" y="169"/>
                      <a:pt x="8946" y="26"/>
                    </a:cubicBezTo>
                    <a:cubicBezTo>
                      <a:pt x="8840" y="9"/>
                      <a:pt x="8734" y="1"/>
                      <a:pt x="8628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15"/>
              <p:cNvSpPr/>
              <p:nvPr/>
            </p:nvSpPr>
            <p:spPr>
              <a:xfrm>
                <a:off x="1142150" y="2966200"/>
                <a:ext cx="2153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46" extrusionOk="0">
                    <a:moveTo>
                      <a:pt x="3067" y="1"/>
                    </a:moveTo>
                    <a:cubicBezTo>
                      <a:pt x="2900" y="491"/>
                      <a:pt x="2725" y="981"/>
                      <a:pt x="2540" y="1462"/>
                    </a:cubicBezTo>
                    <a:cubicBezTo>
                      <a:pt x="1825" y="3327"/>
                      <a:pt x="863" y="5006"/>
                      <a:pt x="0" y="6801"/>
                    </a:cubicBezTo>
                    <a:cubicBezTo>
                      <a:pt x="2892" y="7402"/>
                      <a:pt x="5678" y="7680"/>
                      <a:pt x="8615" y="7945"/>
                    </a:cubicBezTo>
                    <a:cubicBezTo>
                      <a:pt x="7847" y="5827"/>
                      <a:pt x="7285" y="3637"/>
                      <a:pt x="6933" y="1423"/>
                    </a:cubicBezTo>
                    <a:cubicBezTo>
                      <a:pt x="6906" y="1492"/>
                      <a:pt x="6877" y="1558"/>
                      <a:pt x="6846" y="1624"/>
                    </a:cubicBezTo>
                    <a:cubicBezTo>
                      <a:pt x="6647" y="2066"/>
                      <a:pt x="6401" y="2495"/>
                      <a:pt x="6035" y="2813"/>
                    </a:cubicBezTo>
                    <a:cubicBezTo>
                      <a:pt x="5737" y="3075"/>
                      <a:pt x="5345" y="3248"/>
                      <a:pt x="4951" y="3248"/>
                    </a:cubicBezTo>
                    <a:cubicBezTo>
                      <a:pt x="4866" y="3248"/>
                      <a:pt x="4782" y="3240"/>
                      <a:pt x="4698" y="3223"/>
                    </a:cubicBezTo>
                    <a:cubicBezTo>
                      <a:pt x="4264" y="3133"/>
                      <a:pt x="3901" y="2813"/>
                      <a:pt x="3673" y="2432"/>
                    </a:cubicBezTo>
                    <a:cubicBezTo>
                      <a:pt x="3440" y="2048"/>
                      <a:pt x="3329" y="1611"/>
                      <a:pt x="3241" y="1174"/>
                    </a:cubicBezTo>
                    <a:cubicBezTo>
                      <a:pt x="3162" y="787"/>
                      <a:pt x="3106" y="393"/>
                      <a:pt x="306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15"/>
              <p:cNvSpPr/>
              <p:nvPr/>
            </p:nvSpPr>
            <p:spPr>
              <a:xfrm>
                <a:off x="1264475" y="2649100"/>
                <a:ext cx="598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349" extrusionOk="0">
                    <a:moveTo>
                      <a:pt x="885" y="1"/>
                    </a:moveTo>
                    <a:cubicBezTo>
                      <a:pt x="591" y="1"/>
                      <a:pt x="296" y="27"/>
                      <a:pt x="1" y="88"/>
                    </a:cubicBezTo>
                    <a:cubicBezTo>
                      <a:pt x="4" y="162"/>
                      <a:pt x="4" y="233"/>
                      <a:pt x="6" y="307"/>
                    </a:cubicBezTo>
                    <a:cubicBezTo>
                      <a:pt x="17" y="654"/>
                      <a:pt x="19" y="1001"/>
                      <a:pt x="19" y="1348"/>
                    </a:cubicBezTo>
                    <a:cubicBezTo>
                      <a:pt x="536" y="1115"/>
                      <a:pt x="1095" y="977"/>
                      <a:pt x="1661" y="951"/>
                    </a:cubicBezTo>
                    <a:cubicBezTo>
                      <a:pt x="1720" y="949"/>
                      <a:pt x="1778" y="949"/>
                      <a:pt x="1836" y="949"/>
                    </a:cubicBezTo>
                    <a:cubicBezTo>
                      <a:pt x="1970" y="949"/>
                      <a:pt x="2104" y="953"/>
                      <a:pt x="2239" y="964"/>
                    </a:cubicBezTo>
                    <a:cubicBezTo>
                      <a:pt x="2286" y="710"/>
                      <a:pt x="2337" y="456"/>
                      <a:pt x="2392" y="202"/>
                    </a:cubicBezTo>
                    <a:cubicBezTo>
                      <a:pt x="1893" y="79"/>
                      <a:pt x="1390" y="1"/>
                      <a:pt x="885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15"/>
              <p:cNvSpPr/>
              <p:nvPr/>
            </p:nvSpPr>
            <p:spPr>
              <a:xfrm>
                <a:off x="1240000" y="2856175"/>
                <a:ext cx="65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048" extrusionOk="0">
                    <a:moveTo>
                      <a:pt x="310" y="1"/>
                    </a:moveTo>
                    <a:cubicBezTo>
                      <a:pt x="217" y="477"/>
                      <a:pt x="111" y="951"/>
                      <a:pt x="0" y="1425"/>
                    </a:cubicBezTo>
                    <a:cubicBezTo>
                      <a:pt x="211" y="1384"/>
                      <a:pt x="426" y="1363"/>
                      <a:pt x="642" y="1363"/>
                    </a:cubicBezTo>
                    <a:cubicBezTo>
                      <a:pt x="976" y="1363"/>
                      <a:pt x="1310" y="1413"/>
                      <a:pt x="1629" y="1518"/>
                    </a:cubicBezTo>
                    <a:cubicBezTo>
                      <a:pt x="1981" y="1637"/>
                      <a:pt x="2309" y="1815"/>
                      <a:pt x="2601" y="2048"/>
                    </a:cubicBezTo>
                    <a:cubicBezTo>
                      <a:pt x="2582" y="1674"/>
                      <a:pt x="2566" y="1296"/>
                      <a:pt x="2548" y="917"/>
                    </a:cubicBezTo>
                    <a:cubicBezTo>
                      <a:pt x="1912" y="408"/>
                      <a:pt x="1120" y="91"/>
                      <a:pt x="310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15"/>
              <p:cNvSpPr/>
              <p:nvPr/>
            </p:nvSpPr>
            <p:spPr>
              <a:xfrm>
                <a:off x="1256675" y="2758625"/>
                <a:ext cx="509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85" extrusionOk="0">
                    <a:moveTo>
                      <a:pt x="920" y="0"/>
                    </a:moveTo>
                    <a:cubicBezTo>
                      <a:pt x="883" y="0"/>
                      <a:pt x="845" y="1"/>
                      <a:pt x="808" y="2"/>
                    </a:cubicBezTo>
                    <a:cubicBezTo>
                      <a:pt x="602" y="7"/>
                      <a:pt x="395" y="34"/>
                      <a:pt x="194" y="76"/>
                    </a:cubicBezTo>
                    <a:cubicBezTo>
                      <a:pt x="143" y="645"/>
                      <a:pt x="77" y="1215"/>
                      <a:pt x="0" y="1784"/>
                    </a:cubicBezTo>
                    <a:cubicBezTo>
                      <a:pt x="72" y="1755"/>
                      <a:pt x="143" y="1731"/>
                      <a:pt x="212" y="1710"/>
                    </a:cubicBezTo>
                    <a:cubicBezTo>
                      <a:pt x="525" y="1613"/>
                      <a:pt x="852" y="1564"/>
                      <a:pt x="1180" y="1564"/>
                    </a:cubicBezTo>
                    <a:cubicBezTo>
                      <a:pt x="1431" y="1564"/>
                      <a:pt x="1682" y="1593"/>
                      <a:pt x="1928" y="1649"/>
                    </a:cubicBezTo>
                    <a:cubicBezTo>
                      <a:pt x="1955" y="1159"/>
                      <a:pt x="1992" y="667"/>
                      <a:pt x="2037" y="177"/>
                    </a:cubicBezTo>
                    <a:cubicBezTo>
                      <a:pt x="1678" y="61"/>
                      <a:pt x="1299" y="0"/>
                      <a:pt x="920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131" name="Google Shape;2131;p15"/>
            <p:cNvSpPr/>
            <p:nvPr/>
          </p:nvSpPr>
          <p:spPr>
            <a:xfrm>
              <a:off x="333725" y="2599741"/>
              <a:ext cx="259354" cy="180800"/>
            </a:xfrm>
            <a:custGeom>
              <a:avLst/>
              <a:gdLst/>
              <a:ahLst/>
              <a:cxnLst/>
              <a:rect l="l" t="t" r="r" b="b"/>
              <a:pathLst>
                <a:path w="3741" h="2608" extrusionOk="0">
                  <a:moveTo>
                    <a:pt x="2437" y="0"/>
                  </a:moveTo>
                  <a:cubicBezTo>
                    <a:pt x="2332" y="0"/>
                    <a:pt x="2227" y="8"/>
                    <a:pt x="2125" y="21"/>
                  </a:cubicBezTo>
                  <a:cubicBezTo>
                    <a:pt x="1582" y="95"/>
                    <a:pt x="1052" y="328"/>
                    <a:pt x="679" y="725"/>
                  </a:cubicBezTo>
                  <a:cubicBezTo>
                    <a:pt x="305" y="1127"/>
                    <a:pt x="1" y="1631"/>
                    <a:pt x="131" y="2163"/>
                  </a:cubicBezTo>
                  <a:cubicBezTo>
                    <a:pt x="191" y="2414"/>
                    <a:pt x="439" y="2608"/>
                    <a:pt x="698" y="2608"/>
                  </a:cubicBezTo>
                  <a:cubicBezTo>
                    <a:pt x="701" y="2608"/>
                    <a:pt x="704" y="2608"/>
                    <a:pt x="708" y="2608"/>
                  </a:cubicBezTo>
                  <a:cubicBezTo>
                    <a:pt x="970" y="2600"/>
                    <a:pt x="1214" y="2391"/>
                    <a:pt x="1261" y="2134"/>
                  </a:cubicBezTo>
                  <a:cubicBezTo>
                    <a:pt x="1410" y="2434"/>
                    <a:pt x="1769" y="2598"/>
                    <a:pt x="2114" y="2598"/>
                  </a:cubicBezTo>
                  <a:cubicBezTo>
                    <a:pt x="2194" y="2598"/>
                    <a:pt x="2274" y="2589"/>
                    <a:pt x="2350" y="2571"/>
                  </a:cubicBezTo>
                  <a:cubicBezTo>
                    <a:pt x="2755" y="2473"/>
                    <a:pt x="3065" y="2081"/>
                    <a:pt x="3062" y="1665"/>
                  </a:cubicBezTo>
                  <a:cubicBezTo>
                    <a:pt x="3420" y="1665"/>
                    <a:pt x="3740" y="1374"/>
                    <a:pt x="3740" y="1016"/>
                  </a:cubicBezTo>
                  <a:cubicBezTo>
                    <a:pt x="3740" y="659"/>
                    <a:pt x="3494" y="328"/>
                    <a:pt x="3176" y="164"/>
                  </a:cubicBezTo>
                  <a:cubicBezTo>
                    <a:pt x="2950" y="45"/>
                    <a:pt x="2694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15"/>
            <p:cNvSpPr/>
            <p:nvPr/>
          </p:nvSpPr>
          <p:spPr>
            <a:xfrm>
              <a:off x="794729" y="2597731"/>
              <a:ext cx="265316" cy="222048"/>
            </a:xfrm>
            <a:custGeom>
              <a:avLst/>
              <a:gdLst/>
              <a:ahLst/>
              <a:cxnLst/>
              <a:rect l="l" t="t" r="r" b="b"/>
              <a:pathLst>
                <a:path w="3827" h="3203" extrusionOk="0">
                  <a:moveTo>
                    <a:pt x="1502" y="0"/>
                  </a:moveTo>
                  <a:cubicBezTo>
                    <a:pt x="1262" y="0"/>
                    <a:pt x="1025" y="43"/>
                    <a:pt x="805" y="140"/>
                  </a:cubicBezTo>
                  <a:cubicBezTo>
                    <a:pt x="363" y="330"/>
                    <a:pt x="19" y="762"/>
                    <a:pt x="11" y="1241"/>
                  </a:cubicBezTo>
                  <a:cubicBezTo>
                    <a:pt x="0" y="1718"/>
                    <a:pt x="453" y="2118"/>
                    <a:pt x="932" y="2128"/>
                  </a:cubicBezTo>
                  <a:cubicBezTo>
                    <a:pt x="872" y="2330"/>
                    <a:pt x="938" y="2563"/>
                    <a:pt x="1073" y="2721"/>
                  </a:cubicBezTo>
                  <a:cubicBezTo>
                    <a:pt x="1208" y="2880"/>
                    <a:pt x="1412" y="2976"/>
                    <a:pt x="1618" y="3015"/>
                  </a:cubicBezTo>
                  <a:cubicBezTo>
                    <a:pt x="1705" y="3031"/>
                    <a:pt x="1792" y="3037"/>
                    <a:pt x="1880" y="3037"/>
                  </a:cubicBezTo>
                  <a:cubicBezTo>
                    <a:pt x="2004" y="3037"/>
                    <a:pt x="2128" y="3024"/>
                    <a:pt x="2251" y="3002"/>
                  </a:cubicBezTo>
                  <a:cubicBezTo>
                    <a:pt x="2331" y="2989"/>
                    <a:pt x="2413" y="2973"/>
                    <a:pt x="2482" y="2931"/>
                  </a:cubicBezTo>
                  <a:cubicBezTo>
                    <a:pt x="2544" y="2894"/>
                    <a:pt x="2636" y="2855"/>
                    <a:pt x="2664" y="2791"/>
                  </a:cubicBezTo>
                  <a:lnTo>
                    <a:pt x="2664" y="2791"/>
                  </a:lnTo>
                  <a:cubicBezTo>
                    <a:pt x="2628" y="2966"/>
                    <a:pt x="2751" y="3158"/>
                    <a:pt x="2926" y="3195"/>
                  </a:cubicBezTo>
                  <a:cubicBezTo>
                    <a:pt x="2949" y="3200"/>
                    <a:pt x="2972" y="3202"/>
                    <a:pt x="2995" y="3202"/>
                  </a:cubicBezTo>
                  <a:cubicBezTo>
                    <a:pt x="3121" y="3202"/>
                    <a:pt x="3247" y="3139"/>
                    <a:pt x="3348" y="3060"/>
                  </a:cubicBezTo>
                  <a:cubicBezTo>
                    <a:pt x="3671" y="2801"/>
                    <a:pt x="3827" y="2351"/>
                    <a:pt x="3734" y="1948"/>
                  </a:cubicBezTo>
                  <a:cubicBezTo>
                    <a:pt x="3533" y="1077"/>
                    <a:pt x="3056" y="375"/>
                    <a:pt x="2209" y="113"/>
                  </a:cubicBezTo>
                  <a:cubicBezTo>
                    <a:pt x="1981" y="42"/>
                    <a:pt x="174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33" name="Google Shape;2133;p15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2134" name="Google Shape;2134;p15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5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5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7" name="Google Shape;2137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1_1">
    <p:spTree>
      <p:nvGrpSpPr>
        <p:cNvPr id="1" name="Shape 2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0" name="Google Shape;2260;p18"/>
          <p:cNvGrpSpPr/>
          <p:nvPr/>
        </p:nvGrpSpPr>
        <p:grpSpPr>
          <a:xfrm rot="1177634">
            <a:off x="-703234" y="1575427"/>
            <a:ext cx="1711284" cy="2515463"/>
            <a:chOff x="7348353" y="2235311"/>
            <a:chExt cx="1711280" cy="2515458"/>
          </a:xfrm>
        </p:grpSpPr>
        <p:grpSp>
          <p:nvGrpSpPr>
            <p:cNvPr id="2261" name="Google Shape;2261;p18"/>
            <p:cNvGrpSpPr/>
            <p:nvPr/>
          </p:nvGrpSpPr>
          <p:grpSpPr>
            <a:xfrm>
              <a:off x="7348353" y="2235311"/>
              <a:ext cx="1711280" cy="2515458"/>
              <a:chOff x="2095600" y="2263100"/>
              <a:chExt cx="617100" cy="907125"/>
            </a:xfrm>
          </p:grpSpPr>
          <p:sp>
            <p:nvSpPr>
              <p:cNvPr id="2262" name="Google Shape;2262;p18"/>
              <p:cNvSpPr/>
              <p:nvPr/>
            </p:nvSpPr>
            <p:spPr>
              <a:xfrm>
                <a:off x="2095600" y="2263100"/>
                <a:ext cx="617100" cy="54967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21987" extrusionOk="0">
                    <a:moveTo>
                      <a:pt x="9748" y="1"/>
                    </a:moveTo>
                    <a:cubicBezTo>
                      <a:pt x="9387" y="1"/>
                      <a:pt x="9024" y="126"/>
                      <a:pt x="8744" y="357"/>
                    </a:cubicBezTo>
                    <a:cubicBezTo>
                      <a:pt x="8358" y="682"/>
                      <a:pt x="8133" y="1244"/>
                      <a:pt x="8188" y="1747"/>
                    </a:cubicBezTo>
                    <a:cubicBezTo>
                      <a:pt x="8125" y="1583"/>
                      <a:pt x="7950" y="1474"/>
                      <a:pt x="7775" y="1469"/>
                    </a:cubicBezTo>
                    <a:cubicBezTo>
                      <a:pt x="7773" y="1469"/>
                      <a:pt x="7770" y="1469"/>
                      <a:pt x="7768" y="1469"/>
                    </a:cubicBezTo>
                    <a:cubicBezTo>
                      <a:pt x="7596" y="1469"/>
                      <a:pt x="7427" y="1564"/>
                      <a:pt x="7322" y="1705"/>
                    </a:cubicBezTo>
                    <a:cubicBezTo>
                      <a:pt x="7216" y="1848"/>
                      <a:pt x="7193" y="2004"/>
                      <a:pt x="7206" y="2179"/>
                    </a:cubicBezTo>
                    <a:cubicBezTo>
                      <a:pt x="6904" y="1937"/>
                      <a:pt x="6517" y="1813"/>
                      <a:pt x="6130" y="1813"/>
                    </a:cubicBezTo>
                    <a:cubicBezTo>
                      <a:pt x="5826" y="1813"/>
                      <a:pt x="5522" y="1890"/>
                      <a:pt x="5259" y="2046"/>
                    </a:cubicBezTo>
                    <a:cubicBezTo>
                      <a:pt x="4666" y="2404"/>
                      <a:pt x="4290" y="3148"/>
                      <a:pt x="4412" y="3831"/>
                    </a:cubicBezTo>
                    <a:cubicBezTo>
                      <a:pt x="4285" y="3729"/>
                      <a:pt x="4123" y="3681"/>
                      <a:pt x="3960" y="3681"/>
                    </a:cubicBezTo>
                    <a:cubicBezTo>
                      <a:pt x="3797" y="3681"/>
                      <a:pt x="3632" y="3729"/>
                      <a:pt x="3498" y="3820"/>
                    </a:cubicBezTo>
                    <a:cubicBezTo>
                      <a:pt x="3231" y="4003"/>
                      <a:pt x="3080" y="4334"/>
                      <a:pt x="3077" y="4657"/>
                    </a:cubicBezTo>
                    <a:cubicBezTo>
                      <a:pt x="3075" y="4986"/>
                      <a:pt x="3186" y="5261"/>
                      <a:pt x="3385" y="5518"/>
                    </a:cubicBezTo>
                    <a:cubicBezTo>
                      <a:pt x="3177" y="5448"/>
                      <a:pt x="2959" y="5414"/>
                      <a:pt x="2741" y="5414"/>
                    </a:cubicBezTo>
                    <a:cubicBezTo>
                      <a:pt x="2245" y="5414"/>
                      <a:pt x="1748" y="5588"/>
                      <a:pt x="1369" y="5910"/>
                    </a:cubicBezTo>
                    <a:cubicBezTo>
                      <a:pt x="827" y="6376"/>
                      <a:pt x="548" y="7133"/>
                      <a:pt x="665" y="7838"/>
                    </a:cubicBezTo>
                    <a:cubicBezTo>
                      <a:pt x="782" y="8545"/>
                      <a:pt x="1184" y="9146"/>
                      <a:pt x="1849" y="9411"/>
                    </a:cubicBezTo>
                    <a:cubicBezTo>
                      <a:pt x="1831" y="9407"/>
                      <a:pt x="1814" y="9405"/>
                      <a:pt x="1796" y="9405"/>
                    </a:cubicBezTo>
                    <a:cubicBezTo>
                      <a:pt x="1674" y="9405"/>
                      <a:pt x="1552" y="9497"/>
                      <a:pt x="1531" y="9622"/>
                    </a:cubicBezTo>
                    <a:cubicBezTo>
                      <a:pt x="1517" y="9733"/>
                      <a:pt x="1556" y="9860"/>
                      <a:pt x="1640" y="9918"/>
                    </a:cubicBezTo>
                    <a:lnTo>
                      <a:pt x="1640" y="9918"/>
                    </a:lnTo>
                    <a:cubicBezTo>
                      <a:pt x="1537" y="9887"/>
                      <a:pt x="1430" y="9872"/>
                      <a:pt x="1323" y="9872"/>
                    </a:cubicBezTo>
                    <a:cubicBezTo>
                      <a:pt x="1043" y="9872"/>
                      <a:pt x="760" y="9973"/>
                      <a:pt x="543" y="10152"/>
                    </a:cubicBezTo>
                    <a:cubicBezTo>
                      <a:pt x="215" y="10417"/>
                      <a:pt x="32" y="10838"/>
                      <a:pt x="16" y="11259"/>
                    </a:cubicBezTo>
                    <a:cubicBezTo>
                      <a:pt x="0" y="11677"/>
                      <a:pt x="138" y="12098"/>
                      <a:pt x="371" y="12451"/>
                    </a:cubicBezTo>
                    <a:cubicBezTo>
                      <a:pt x="654" y="12882"/>
                      <a:pt x="1041" y="13224"/>
                      <a:pt x="1523" y="13409"/>
                    </a:cubicBezTo>
                    <a:cubicBezTo>
                      <a:pt x="1514" y="13409"/>
                      <a:pt x="1506" y="13408"/>
                      <a:pt x="1498" y="13408"/>
                    </a:cubicBezTo>
                    <a:cubicBezTo>
                      <a:pt x="1252" y="13408"/>
                      <a:pt x="1049" y="13629"/>
                      <a:pt x="970" y="13862"/>
                    </a:cubicBezTo>
                    <a:cubicBezTo>
                      <a:pt x="864" y="14175"/>
                      <a:pt x="917" y="14532"/>
                      <a:pt x="1105" y="14799"/>
                    </a:cubicBezTo>
                    <a:cubicBezTo>
                      <a:pt x="1293" y="15067"/>
                      <a:pt x="1531" y="15178"/>
                      <a:pt x="1859" y="15181"/>
                    </a:cubicBezTo>
                    <a:cubicBezTo>
                      <a:pt x="1314" y="15496"/>
                      <a:pt x="993" y="16147"/>
                      <a:pt x="1038" y="16780"/>
                    </a:cubicBezTo>
                    <a:cubicBezTo>
                      <a:pt x="1086" y="17408"/>
                      <a:pt x="1475" y="17996"/>
                      <a:pt x="2021" y="18316"/>
                    </a:cubicBezTo>
                    <a:cubicBezTo>
                      <a:pt x="2469" y="18577"/>
                      <a:pt x="2968" y="18649"/>
                      <a:pt x="3479" y="18649"/>
                    </a:cubicBezTo>
                    <a:cubicBezTo>
                      <a:pt x="3732" y="18649"/>
                      <a:pt x="3988" y="18631"/>
                      <a:pt x="4243" y="18610"/>
                    </a:cubicBezTo>
                    <a:lnTo>
                      <a:pt x="4243" y="18610"/>
                    </a:lnTo>
                    <a:cubicBezTo>
                      <a:pt x="4084" y="19201"/>
                      <a:pt x="4362" y="19879"/>
                      <a:pt x="4889" y="20186"/>
                    </a:cubicBezTo>
                    <a:cubicBezTo>
                      <a:pt x="5103" y="20310"/>
                      <a:pt x="5344" y="20371"/>
                      <a:pt x="5584" y="20371"/>
                    </a:cubicBezTo>
                    <a:cubicBezTo>
                      <a:pt x="5936" y="20371"/>
                      <a:pt x="6286" y="20240"/>
                      <a:pt x="6544" y="19987"/>
                    </a:cubicBezTo>
                    <a:lnTo>
                      <a:pt x="6544" y="19987"/>
                    </a:lnTo>
                    <a:cubicBezTo>
                      <a:pt x="6480" y="20294"/>
                      <a:pt x="6650" y="20633"/>
                      <a:pt x="6930" y="20768"/>
                    </a:cubicBezTo>
                    <a:cubicBezTo>
                      <a:pt x="7020" y="20811"/>
                      <a:pt x="7118" y="20832"/>
                      <a:pt x="7216" y="20832"/>
                    </a:cubicBezTo>
                    <a:cubicBezTo>
                      <a:pt x="7426" y="20832"/>
                      <a:pt x="7637" y="20738"/>
                      <a:pt x="7773" y="20572"/>
                    </a:cubicBezTo>
                    <a:cubicBezTo>
                      <a:pt x="7807" y="20988"/>
                      <a:pt x="8043" y="21380"/>
                      <a:pt x="8390" y="21610"/>
                    </a:cubicBezTo>
                    <a:cubicBezTo>
                      <a:pt x="8620" y="21760"/>
                      <a:pt x="8894" y="21839"/>
                      <a:pt x="9167" y="21839"/>
                    </a:cubicBezTo>
                    <a:cubicBezTo>
                      <a:pt x="9309" y="21839"/>
                      <a:pt x="9451" y="21818"/>
                      <a:pt x="9586" y="21775"/>
                    </a:cubicBezTo>
                    <a:cubicBezTo>
                      <a:pt x="9833" y="21695"/>
                      <a:pt x="9978" y="21547"/>
                      <a:pt x="10031" y="21293"/>
                    </a:cubicBezTo>
                    <a:cubicBezTo>
                      <a:pt x="10071" y="21563"/>
                      <a:pt x="10288" y="21798"/>
                      <a:pt x="10553" y="21881"/>
                    </a:cubicBezTo>
                    <a:cubicBezTo>
                      <a:pt x="10630" y="21904"/>
                      <a:pt x="10710" y="21916"/>
                      <a:pt x="10790" y="21916"/>
                    </a:cubicBezTo>
                    <a:cubicBezTo>
                      <a:pt x="10985" y="21916"/>
                      <a:pt x="11181" y="21848"/>
                      <a:pt x="11337" y="21730"/>
                    </a:cubicBezTo>
                    <a:cubicBezTo>
                      <a:pt x="11554" y="21560"/>
                      <a:pt x="11739" y="21266"/>
                      <a:pt x="11776" y="20991"/>
                    </a:cubicBezTo>
                    <a:cubicBezTo>
                      <a:pt x="11978" y="21253"/>
                      <a:pt x="12203" y="21499"/>
                      <a:pt x="12478" y="21685"/>
                    </a:cubicBezTo>
                    <a:cubicBezTo>
                      <a:pt x="12745" y="21864"/>
                      <a:pt x="13057" y="21987"/>
                      <a:pt x="13378" y="21987"/>
                    </a:cubicBezTo>
                    <a:cubicBezTo>
                      <a:pt x="13388" y="21987"/>
                      <a:pt x="13398" y="21987"/>
                      <a:pt x="13408" y="21986"/>
                    </a:cubicBezTo>
                    <a:cubicBezTo>
                      <a:pt x="13778" y="21976"/>
                      <a:pt x="14144" y="21798"/>
                      <a:pt x="14374" y="21510"/>
                    </a:cubicBezTo>
                    <a:cubicBezTo>
                      <a:pt x="14607" y="21221"/>
                      <a:pt x="14703" y="20829"/>
                      <a:pt x="14634" y="20464"/>
                    </a:cubicBezTo>
                    <a:lnTo>
                      <a:pt x="14634" y="20464"/>
                    </a:lnTo>
                    <a:cubicBezTo>
                      <a:pt x="14817" y="20869"/>
                      <a:pt x="15108" y="21335"/>
                      <a:pt x="15473" y="21560"/>
                    </a:cubicBezTo>
                    <a:cubicBezTo>
                      <a:pt x="15626" y="21649"/>
                      <a:pt x="15803" y="21726"/>
                      <a:pt x="15981" y="21726"/>
                    </a:cubicBezTo>
                    <a:cubicBezTo>
                      <a:pt x="16004" y="21726"/>
                      <a:pt x="16027" y="21724"/>
                      <a:pt x="16051" y="21722"/>
                    </a:cubicBezTo>
                    <a:cubicBezTo>
                      <a:pt x="16292" y="21692"/>
                      <a:pt x="16498" y="21512"/>
                      <a:pt x="16585" y="21287"/>
                    </a:cubicBezTo>
                    <a:cubicBezTo>
                      <a:pt x="16676" y="21062"/>
                      <a:pt x="16686" y="20858"/>
                      <a:pt x="16596" y="20633"/>
                    </a:cubicBezTo>
                    <a:lnTo>
                      <a:pt x="16596" y="20633"/>
                    </a:lnTo>
                    <a:cubicBezTo>
                      <a:pt x="16890" y="20840"/>
                      <a:pt x="17202" y="21036"/>
                      <a:pt x="17549" y="21139"/>
                    </a:cubicBezTo>
                    <a:cubicBezTo>
                      <a:pt x="17697" y="21183"/>
                      <a:pt x="17852" y="21207"/>
                      <a:pt x="18007" y="21207"/>
                    </a:cubicBezTo>
                    <a:cubicBezTo>
                      <a:pt x="18216" y="21207"/>
                      <a:pt x="18422" y="21163"/>
                      <a:pt x="18603" y="21062"/>
                    </a:cubicBezTo>
                    <a:cubicBezTo>
                      <a:pt x="18921" y="20885"/>
                      <a:pt x="19085" y="20506"/>
                      <a:pt x="19014" y="20151"/>
                    </a:cubicBezTo>
                    <a:lnTo>
                      <a:pt x="19014" y="20151"/>
                    </a:lnTo>
                    <a:cubicBezTo>
                      <a:pt x="19159" y="20163"/>
                      <a:pt x="19310" y="20173"/>
                      <a:pt x="19459" y="20173"/>
                    </a:cubicBezTo>
                    <a:cubicBezTo>
                      <a:pt x="19765" y="20173"/>
                      <a:pt x="20066" y="20129"/>
                      <a:pt x="20314" y="19958"/>
                    </a:cubicBezTo>
                    <a:cubicBezTo>
                      <a:pt x="20701" y="19685"/>
                      <a:pt x="20833" y="19142"/>
                      <a:pt x="20611" y="18727"/>
                    </a:cubicBezTo>
                    <a:lnTo>
                      <a:pt x="20611" y="18727"/>
                    </a:lnTo>
                    <a:cubicBezTo>
                      <a:pt x="20748" y="18795"/>
                      <a:pt x="20901" y="18828"/>
                      <a:pt x="21054" y="18828"/>
                    </a:cubicBezTo>
                    <a:cubicBezTo>
                      <a:pt x="21263" y="18828"/>
                      <a:pt x="21471" y="18766"/>
                      <a:pt x="21641" y="18647"/>
                    </a:cubicBezTo>
                    <a:cubicBezTo>
                      <a:pt x="21935" y="18438"/>
                      <a:pt x="22104" y="18059"/>
                      <a:pt x="22062" y="17702"/>
                    </a:cubicBezTo>
                    <a:cubicBezTo>
                      <a:pt x="22019" y="17344"/>
                      <a:pt x="21829" y="17040"/>
                      <a:pt x="21495" y="16905"/>
                    </a:cubicBezTo>
                    <a:cubicBezTo>
                      <a:pt x="21879" y="16894"/>
                      <a:pt x="22271" y="16807"/>
                      <a:pt x="22597" y="16608"/>
                    </a:cubicBezTo>
                    <a:cubicBezTo>
                      <a:pt x="22928" y="16410"/>
                      <a:pt x="23193" y="16086"/>
                      <a:pt x="23283" y="15713"/>
                    </a:cubicBezTo>
                    <a:cubicBezTo>
                      <a:pt x="23373" y="15340"/>
                      <a:pt x="23306" y="14945"/>
                      <a:pt x="23018" y="14688"/>
                    </a:cubicBezTo>
                    <a:lnTo>
                      <a:pt x="23018" y="14688"/>
                    </a:lnTo>
                    <a:cubicBezTo>
                      <a:pt x="23143" y="14753"/>
                      <a:pt x="23283" y="14784"/>
                      <a:pt x="23424" y="14784"/>
                    </a:cubicBezTo>
                    <a:cubicBezTo>
                      <a:pt x="23673" y="14784"/>
                      <a:pt x="23926" y="14689"/>
                      <a:pt x="24114" y="14521"/>
                    </a:cubicBezTo>
                    <a:cubicBezTo>
                      <a:pt x="24405" y="14259"/>
                      <a:pt x="24540" y="13846"/>
                      <a:pt x="24511" y="13457"/>
                    </a:cubicBezTo>
                    <a:cubicBezTo>
                      <a:pt x="24482" y="13065"/>
                      <a:pt x="24209" y="12787"/>
                      <a:pt x="23953" y="12490"/>
                    </a:cubicBezTo>
                    <a:cubicBezTo>
                      <a:pt x="24178" y="12443"/>
                      <a:pt x="24363" y="12281"/>
                      <a:pt x="24469" y="12080"/>
                    </a:cubicBezTo>
                    <a:cubicBezTo>
                      <a:pt x="24575" y="11876"/>
                      <a:pt x="24601" y="11643"/>
                      <a:pt x="24577" y="11418"/>
                    </a:cubicBezTo>
                    <a:cubicBezTo>
                      <a:pt x="24538" y="11029"/>
                      <a:pt x="24329" y="10698"/>
                      <a:pt x="24035" y="10441"/>
                    </a:cubicBezTo>
                    <a:cubicBezTo>
                      <a:pt x="24458" y="10221"/>
                      <a:pt x="24683" y="9678"/>
                      <a:pt x="24535" y="9225"/>
                    </a:cubicBezTo>
                    <a:cubicBezTo>
                      <a:pt x="24402" y="8825"/>
                      <a:pt x="23978" y="8580"/>
                      <a:pt x="23556" y="8580"/>
                    </a:cubicBezTo>
                    <a:cubicBezTo>
                      <a:pt x="23501" y="8580"/>
                      <a:pt x="23446" y="8584"/>
                      <a:pt x="23391" y="8592"/>
                    </a:cubicBezTo>
                    <a:cubicBezTo>
                      <a:pt x="23664" y="8126"/>
                      <a:pt x="23873" y="7613"/>
                      <a:pt x="23915" y="7075"/>
                    </a:cubicBezTo>
                    <a:cubicBezTo>
                      <a:pt x="23958" y="6535"/>
                      <a:pt x="23823" y="5968"/>
                      <a:pt x="23468" y="5560"/>
                    </a:cubicBezTo>
                    <a:cubicBezTo>
                      <a:pt x="23189" y="5242"/>
                      <a:pt x="22791" y="5043"/>
                      <a:pt x="22381" y="5043"/>
                    </a:cubicBezTo>
                    <a:cubicBezTo>
                      <a:pt x="22270" y="5043"/>
                      <a:pt x="22157" y="5058"/>
                      <a:pt x="22046" y="5089"/>
                    </a:cubicBezTo>
                    <a:cubicBezTo>
                      <a:pt x="22252" y="4758"/>
                      <a:pt x="22250" y="4308"/>
                      <a:pt x="22035" y="3982"/>
                    </a:cubicBezTo>
                    <a:cubicBezTo>
                      <a:pt x="21849" y="3701"/>
                      <a:pt x="21493" y="3514"/>
                      <a:pt x="21151" y="3514"/>
                    </a:cubicBezTo>
                    <a:cubicBezTo>
                      <a:pt x="21100" y="3514"/>
                      <a:pt x="21050" y="3518"/>
                      <a:pt x="21000" y="3526"/>
                    </a:cubicBezTo>
                    <a:cubicBezTo>
                      <a:pt x="21100" y="3169"/>
                      <a:pt x="20907" y="2751"/>
                      <a:pt x="20568" y="2602"/>
                    </a:cubicBezTo>
                    <a:cubicBezTo>
                      <a:pt x="20478" y="2563"/>
                      <a:pt x="20378" y="2545"/>
                      <a:pt x="20275" y="2545"/>
                    </a:cubicBezTo>
                    <a:cubicBezTo>
                      <a:pt x="20011" y="2545"/>
                      <a:pt x="19731" y="2666"/>
                      <a:pt x="19576" y="2867"/>
                    </a:cubicBezTo>
                    <a:lnTo>
                      <a:pt x="19576" y="2867"/>
                    </a:lnTo>
                    <a:cubicBezTo>
                      <a:pt x="19850" y="2444"/>
                      <a:pt x="19866" y="1865"/>
                      <a:pt x="19612" y="1429"/>
                    </a:cubicBezTo>
                    <a:cubicBezTo>
                      <a:pt x="19370" y="1018"/>
                      <a:pt x="18896" y="753"/>
                      <a:pt x="18420" y="753"/>
                    </a:cubicBezTo>
                    <a:cubicBezTo>
                      <a:pt x="18372" y="753"/>
                      <a:pt x="18323" y="756"/>
                      <a:pt x="18275" y="762"/>
                    </a:cubicBezTo>
                    <a:cubicBezTo>
                      <a:pt x="17695" y="828"/>
                      <a:pt x="17152" y="1289"/>
                      <a:pt x="17112" y="1871"/>
                    </a:cubicBezTo>
                    <a:cubicBezTo>
                      <a:pt x="17075" y="1450"/>
                      <a:pt x="16718" y="1082"/>
                      <a:pt x="16302" y="1029"/>
                    </a:cubicBezTo>
                    <a:cubicBezTo>
                      <a:pt x="16267" y="1025"/>
                      <a:pt x="16232" y="1023"/>
                      <a:pt x="16197" y="1023"/>
                    </a:cubicBezTo>
                    <a:cubicBezTo>
                      <a:pt x="15807" y="1023"/>
                      <a:pt x="15396" y="1272"/>
                      <a:pt x="15272" y="1636"/>
                    </a:cubicBezTo>
                    <a:cubicBezTo>
                      <a:pt x="15256" y="1376"/>
                      <a:pt x="15240" y="1117"/>
                      <a:pt x="15126" y="884"/>
                    </a:cubicBezTo>
                    <a:cubicBezTo>
                      <a:pt x="15018" y="659"/>
                      <a:pt x="14794" y="470"/>
                      <a:pt x="14548" y="470"/>
                    </a:cubicBezTo>
                    <a:cubicBezTo>
                      <a:pt x="14541" y="470"/>
                      <a:pt x="14535" y="470"/>
                      <a:pt x="14528" y="471"/>
                    </a:cubicBezTo>
                    <a:cubicBezTo>
                      <a:pt x="14332" y="476"/>
                      <a:pt x="14160" y="595"/>
                      <a:pt x="14025" y="738"/>
                    </a:cubicBezTo>
                    <a:cubicBezTo>
                      <a:pt x="13892" y="878"/>
                      <a:pt x="13816" y="1032"/>
                      <a:pt x="13739" y="1209"/>
                    </a:cubicBezTo>
                    <a:cubicBezTo>
                      <a:pt x="13630" y="632"/>
                      <a:pt x="13085" y="169"/>
                      <a:pt x="12499" y="153"/>
                    </a:cubicBezTo>
                    <a:cubicBezTo>
                      <a:pt x="12488" y="153"/>
                      <a:pt x="12476" y="152"/>
                      <a:pt x="12465" y="152"/>
                    </a:cubicBezTo>
                    <a:cubicBezTo>
                      <a:pt x="11890" y="152"/>
                      <a:pt x="11350" y="537"/>
                      <a:pt x="11215" y="1096"/>
                    </a:cubicBezTo>
                    <a:cubicBezTo>
                      <a:pt x="11064" y="608"/>
                      <a:pt x="10664" y="208"/>
                      <a:pt x="10177" y="63"/>
                    </a:cubicBezTo>
                    <a:cubicBezTo>
                      <a:pt x="10038" y="21"/>
                      <a:pt x="9893" y="1"/>
                      <a:pt x="974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3" name="Google Shape;2263;p18"/>
              <p:cNvSpPr/>
              <p:nvPr/>
            </p:nvSpPr>
            <p:spPr>
              <a:xfrm>
                <a:off x="2366225" y="2596275"/>
                <a:ext cx="292125" cy="573950"/>
              </a:xfrm>
              <a:custGeom>
                <a:avLst/>
                <a:gdLst/>
                <a:ahLst/>
                <a:cxnLst/>
                <a:rect l="l" t="t" r="r" b="b"/>
                <a:pathLst>
                  <a:path w="11685" h="22958" extrusionOk="0">
                    <a:moveTo>
                      <a:pt x="6046" y="0"/>
                    </a:moveTo>
                    <a:cubicBezTo>
                      <a:pt x="5845" y="792"/>
                      <a:pt x="5639" y="1578"/>
                      <a:pt x="5437" y="2370"/>
                    </a:cubicBezTo>
                    <a:cubicBezTo>
                      <a:pt x="5342" y="2752"/>
                      <a:pt x="5231" y="3146"/>
                      <a:pt x="4963" y="3429"/>
                    </a:cubicBezTo>
                    <a:cubicBezTo>
                      <a:pt x="4713" y="3694"/>
                      <a:pt x="4360" y="3810"/>
                      <a:pt x="3995" y="3810"/>
                    </a:cubicBezTo>
                    <a:cubicBezTo>
                      <a:pt x="3673" y="3810"/>
                      <a:pt x="3342" y="3719"/>
                      <a:pt x="3065" y="3559"/>
                    </a:cubicBezTo>
                    <a:cubicBezTo>
                      <a:pt x="2472" y="3218"/>
                      <a:pt x="2050" y="2516"/>
                      <a:pt x="1659" y="1954"/>
                    </a:cubicBezTo>
                    <a:cubicBezTo>
                      <a:pt x="1261" y="2569"/>
                      <a:pt x="695" y="3069"/>
                      <a:pt x="1" y="3308"/>
                    </a:cubicBezTo>
                    <a:cubicBezTo>
                      <a:pt x="1547" y="4491"/>
                      <a:pt x="2765" y="6033"/>
                      <a:pt x="3690" y="7748"/>
                    </a:cubicBezTo>
                    <a:cubicBezTo>
                      <a:pt x="4010" y="8342"/>
                      <a:pt x="4296" y="8961"/>
                      <a:pt x="4542" y="9589"/>
                    </a:cubicBezTo>
                    <a:cubicBezTo>
                      <a:pt x="4654" y="9862"/>
                      <a:pt x="4752" y="10132"/>
                      <a:pt x="4847" y="10410"/>
                    </a:cubicBezTo>
                    <a:cubicBezTo>
                      <a:pt x="5064" y="11032"/>
                      <a:pt x="5244" y="11665"/>
                      <a:pt x="5398" y="12301"/>
                    </a:cubicBezTo>
                    <a:cubicBezTo>
                      <a:pt x="5429" y="12449"/>
                      <a:pt x="5464" y="12595"/>
                      <a:pt x="5496" y="12745"/>
                    </a:cubicBezTo>
                    <a:cubicBezTo>
                      <a:pt x="5567" y="13069"/>
                      <a:pt x="5633" y="13397"/>
                      <a:pt x="5689" y="13725"/>
                    </a:cubicBezTo>
                    <a:cubicBezTo>
                      <a:pt x="5840" y="14591"/>
                      <a:pt x="5951" y="15465"/>
                      <a:pt x="6023" y="16347"/>
                    </a:cubicBezTo>
                    <a:cubicBezTo>
                      <a:pt x="6044" y="16572"/>
                      <a:pt x="6060" y="16797"/>
                      <a:pt x="6073" y="17022"/>
                    </a:cubicBezTo>
                    <a:cubicBezTo>
                      <a:pt x="6110" y="17546"/>
                      <a:pt x="6131" y="18076"/>
                      <a:pt x="6144" y="18606"/>
                    </a:cubicBezTo>
                    <a:cubicBezTo>
                      <a:pt x="6184" y="20049"/>
                      <a:pt x="6158" y="21500"/>
                      <a:pt x="6115" y="22941"/>
                    </a:cubicBezTo>
                    <a:cubicBezTo>
                      <a:pt x="6259" y="22946"/>
                      <a:pt x="6402" y="22949"/>
                      <a:pt x="6545" y="22949"/>
                    </a:cubicBezTo>
                    <a:cubicBezTo>
                      <a:pt x="6920" y="22949"/>
                      <a:pt x="7294" y="22934"/>
                      <a:pt x="7669" y="22934"/>
                    </a:cubicBezTo>
                    <a:cubicBezTo>
                      <a:pt x="7801" y="22934"/>
                      <a:pt x="7932" y="22936"/>
                      <a:pt x="8064" y="22941"/>
                    </a:cubicBezTo>
                    <a:cubicBezTo>
                      <a:pt x="8332" y="22948"/>
                      <a:pt x="8599" y="22957"/>
                      <a:pt x="8865" y="22957"/>
                    </a:cubicBezTo>
                    <a:cubicBezTo>
                      <a:pt x="9239" y="22957"/>
                      <a:pt x="9612" y="22939"/>
                      <a:pt x="9982" y="22874"/>
                    </a:cubicBezTo>
                    <a:cubicBezTo>
                      <a:pt x="10614" y="22761"/>
                      <a:pt x="11239" y="22377"/>
                      <a:pt x="11684" y="21916"/>
                    </a:cubicBezTo>
                    <a:cubicBezTo>
                      <a:pt x="11586" y="20245"/>
                      <a:pt x="10800" y="18788"/>
                      <a:pt x="9899" y="17398"/>
                    </a:cubicBezTo>
                    <a:cubicBezTo>
                      <a:pt x="9648" y="17012"/>
                      <a:pt x="9386" y="16628"/>
                      <a:pt x="9124" y="16246"/>
                    </a:cubicBezTo>
                    <a:cubicBezTo>
                      <a:pt x="8869" y="15873"/>
                      <a:pt x="8631" y="15489"/>
                      <a:pt x="8406" y="15097"/>
                    </a:cubicBezTo>
                    <a:cubicBezTo>
                      <a:pt x="8191" y="14724"/>
                      <a:pt x="7993" y="14342"/>
                      <a:pt x="7807" y="13956"/>
                    </a:cubicBezTo>
                    <a:cubicBezTo>
                      <a:pt x="7609" y="13540"/>
                      <a:pt x="7426" y="13119"/>
                      <a:pt x="7262" y="12687"/>
                    </a:cubicBezTo>
                    <a:cubicBezTo>
                      <a:pt x="7053" y="12144"/>
                      <a:pt x="6867" y="11594"/>
                      <a:pt x="6714" y="11032"/>
                    </a:cubicBezTo>
                    <a:cubicBezTo>
                      <a:pt x="6605" y="10643"/>
                      <a:pt x="6510" y="10246"/>
                      <a:pt x="6430" y="9848"/>
                    </a:cubicBezTo>
                    <a:cubicBezTo>
                      <a:pt x="6343" y="9422"/>
                      <a:pt x="6274" y="8990"/>
                      <a:pt x="6219" y="8561"/>
                    </a:cubicBezTo>
                    <a:cubicBezTo>
                      <a:pt x="6219" y="8548"/>
                      <a:pt x="6216" y="8538"/>
                      <a:pt x="6216" y="8527"/>
                    </a:cubicBezTo>
                    <a:cubicBezTo>
                      <a:pt x="6139" y="7931"/>
                      <a:pt x="6102" y="7330"/>
                      <a:pt x="6099" y="6726"/>
                    </a:cubicBezTo>
                    <a:cubicBezTo>
                      <a:pt x="6084" y="4579"/>
                      <a:pt x="6497" y="2423"/>
                      <a:pt x="7228" y="405"/>
                    </a:cubicBezTo>
                    <a:cubicBezTo>
                      <a:pt x="6825" y="273"/>
                      <a:pt x="6446" y="133"/>
                      <a:pt x="604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4" name="Google Shape;2264;p18"/>
              <p:cNvSpPr/>
              <p:nvPr/>
            </p:nvSpPr>
            <p:spPr>
              <a:xfrm>
                <a:off x="2366100" y="2596275"/>
                <a:ext cx="180700" cy="193725"/>
              </a:xfrm>
              <a:custGeom>
                <a:avLst/>
                <a:gdLst/>
                <a:ahLst/>
                <a:cxnLst/>
                <a:rect l="l" t="t" r="r" b="b"/>
                <a:pathLst>
                  <a:path w="7228" h="7749" extrusionOk="0">
                    <a:moveTo>
                      <a:pt x="6044" y="0"/>
                    </a:moveTo>
                    <a:cubicBezTo>
                      <a:pt x="5842" y="792"/>
                      <a:pt x="5638" y="1578"/>
                      <a:pt x="5434" y="2370"/>
                    </a:cubicBezTo>
                    <a:cubicBezTo>
                      <a:pt x="5339" y="2752"/>
                      <a:pt x="5231" y="3146"/>
                      <a:pt x="4963" y="3429"/>
                    </a:cubicBezTo>
                    <a:cubicBezTo>
                      <a:pt x="4713" y="3694"/>
                      <a:pt x="4359" y="3810"/>
                      <a:pt x="3994" y="3810"/>
                    </a:cubicBezTo>
                    <a:cubicBezTo>
                      <a:pt x="3672" y="3810"/>
                      <a:pt x="3340" y="3719"/>
                      <a:pt x="3062" y="3559"/>
                    </a:cubicBezTo>
                    <a:cubicBezTo>
                      <a:pt x="2469" y="3218"/>
                      <a:pt x="2050" y="2516"/>
                      <a:pt x="1658" y="1954"/>
                    </a:cubicBezTo>
                    <a:cubicBezTo>
                      <a:pt x="1261" y="2569"/>
                      <a:pt x="692" y="3069"/>
                      <a:pt x="1" y="3308"/>
                    </a:cubicBezTo>
                    <a:cubicBezTo>
                      <a:pt x="1547" y="4491"/>
                      <a:pt x="2765" y="6033"/>
                      <a:pt x="3687" y="7748"/>
                    </a:cubicBezTo>
                    <a:cubicBezTo>
                      <a:pt x="3867" y="7267"/>
                      <a:pt x="4208" y="6843"/>
                      <a:pt x="4680" y="6655"/>
                    </a:cubicBezTo>
                    <a:cubicBezTo>
                      <a:pt x="4870" y="6579"/>
                      <a:pt x="5071" y="6545"/>
                      <a:pt x="5272" y="6545"/>
                    </a:cubicBezTo>
                    <a:cubicBezTo>
                      <a:pt x="5552" y="6545"/>
                      <a:pt x="5835" y="6611"/>
                      <a:pt x="6096" y="6724"/>
                    </a:cubicBezTo>
                    <a:cubicBezTo>
                      <a:pt x="6081" y="4576"/>
                      <a:pt x="6494" y="2420"/>
                      <a:pt x="7227" y="400"/>
                    </a:cubicBezTo>
                    <a:cubicBezTo>
                      <a:pt x="6825" y="268"/>
                      <a:pt x="6449" y="130"/>
                      <a:pt x="6044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5" name="Google Shape;2265;p18"/>
              <p:cNvSpPr/>
              <p:nvPr/>
            </p:nvSpPr>
            <p:spPr>
              <a:xfrm>
                <a:off x="2519100" y="3030875"/>
                <a:ext cx="139250" cy="139350"/>
              </a:xfrm>
              <a:custGeom>
                <a:avLst/>
                <a:gdLst/>
                <a:ahLst/>
                <a:cxnLst/>
                <a:rect l="l" t="t" r="r" b="b"/>
                <a:pathLst>
                  <a:path w="5570" h="5574" extrusionOk="0">
                    <a:moveTo>
                      <a:pt x="3771" y="1"/>
                    </a:moveTo>
                    <a:cubicBezTo>
                      <a:pt x="3716" y="184"/>
                      <a:pt x="3636" y="358"/>
                      <a:pt x="3536" y="525"/>
                    </a:cubicBezTo>
                    <a:cubicBezTo>
                      <a:pt x="3103" y="1229"/>
                      <a:pt x="2290" y="1678"/>
                      <a:pt x="1468" y="1678"/>
                    </a:cubicBezTo>
                    <a:cubicBezTo>
                      <a:pt x="1414" y="1678"/>
                      <a:pt x="1360" y="1676"/>
                      <a:pt x="1306" y="1672"/>
                    </a:cubicBezTo>
                    <a:cubicBezTo>
                      <a:pt x="842" y="1640"/>
                      <a:pt x="411" y="1473"/>
                      <a:pt x="29" y="1222"/>
                    </a:cubicBezTo>
                    <a:lnTo>
                      <a:pt x="29" y="1222"/>
                    </a:lnTo>
                    <a:cubicBezTo>
                      <a:pt x="69" y="2665"/>
                      <a:pt x="43" y="4116"/>
                      <a:pt x="0" y="5557"/>
                    </a:cubicBezTo>
                    <a:cubicBezTo>
                      <a:pt x="144" y="5562"/>
                      <a:pt x="287" y="5565"/>
                      <a:pt x="430" y="5565"/>
                    </a:cubicBezTo>
                    <a:cubicBezTo>
                      <a:pt x="805" y="5565"/>
                      <a:pt x="1179" y="5550"/>
                      <a:pt x="1554" y="5550"/>
                    </a:cubicBezTo>
                    <a:cubicBezTo>
                      <a:pt x="1686" y="5550"/>
                      <a:pt x="1817" y="5552"/>
                      <a:pt x="1949" y="5557"/>
                    </a:cubicBezTo>
                    <a:cubicBezTo>
                      <a:pt x="2217" y="5564"/>
                      <a:pt x="2484" y="5573"/>
                      <a:pt x="2750" y="5573"/>
                    </a:cubicBezTo>
                    <a:cubicBezTo>
                      <a:pt x="3124" y="5573"/>
                      <a:pt x="3497" y="5555"/>
                      <a:pt x="3867" y="5490"/>
                    </a:cubicBezTo>
                    <a:cubicBezTo>
                      <a:pt x="4499" y="5377"/>
                      <a:pt x="5124" y="4993"/>
                      <a:pt x="5569" y="4532"/>
                    </a:cubicBezTo>
                    <a:cubicBezTo>
                      <a:pt x="5471" y="2861"/>
                      <a:pt x="4685" y="1404"/>
                      <a:pt x="3771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6" name="Google Shape;2266;p18"/>
              <p:cNvSpPr/>
              <p:nvPr/>
            </p:nvSpPr>
            <p:spPr>
              <a:xfrm>
                <a:off x="2479700" y="2809450"/>
                <a:ext cx="47025" cy="47075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1883" extrusionOk="0">
                    <a:moveTo>
                      <a:pt x="1669" y="0"/>
                    </a:moveTo>
                    <a:cubicBezTo>
                      <a:pt x="1592" y="95"/>
                      <a:pt x="1523" y="209"/>
                      <a:pt x="1454" y="305"/>
                    </a:cubicBezTo>
                    <a:cubicBezTo>
                      <a:pt x="1126" y="765"/>
                      <a:pt x="578" y="1017"/>
                      <a:pt x="1" y="1062"/>
                    </a:cubicBezTo>
                    <a:cubicBezTo>
                      <a:pt x="109" y="1335"/>
                      <a:pt x="210" y="1605"/>
                      <a:pt x="305" y="1883"/>
                    </a:cubicBezTo>
                    <a:cubicBezTo>
                      <a:pt x="869" y="1848"/>
                      <a:pt x="1431" y="1650"/>
                      <a:pt x="1881" y="1319"/>
                    </a:cubicBezTo>
                    <a:cubicBezTo>
                      <a:pt x="1796" y="890"/>
                      <a:pt x="1725" y="461"/>
                      <a:pt x="1672" y="32"/>
                    </a:cubicBezTo>
                    <a:cubicBezTo>
                      <a:pt x="1672" y="19"/>
                      <a:pt x="1669" y="11"/>
                      <a:pt x="1669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7" name="Google Shape;2267;p18"/>
              <p:cNvSpPr/>
              <p:nvPr/>
            </p:nvSpPr>
            <p:spPr>
              <a:xfrm>
                <a:off x="2503725" y="2872000"/>
                <a:ext cx="43850" cy="67275"/>
              </a:xfrm>
              <a:custGeom>
                <a:avLst/>
                <a:gdLst/>
                <a:ahLst/>
                <a:cxnLst/>
                <a:rect l="l" t="t" r="r" b="b"/>
                <a:pathLst>
                  <a:path w="1754" h="2691" extrusionOk="0">
                    <a:moveTo>
                      <a:pt x="1208" y="0"/>
                    </a:moveTo>
                    <a:cubicBezTo>
                      <a:pt x="1055" y="440"/>
                      <a:pt x="825" y="851"/>
                      <a:pt x="531" y="1213"/>
                    </a:cubicBezTo>
                    <a:cubicBezTo>
                      <a:pt x="374" y="1399"/>
                      <a:pt x="200" y="1573"/>
                      <a:pt x="1" y="1711"/>
                    </a:cubicBezTo>
                    <a:lnTo>
                      <a:pt x="192" y="2691"/>
                    </a:lnTo>
                    <a:cubicBezTo>
                      <a:pt x="218" y="2686"/>
                      <a:pt x="245" y="2675"/>
                      <a:pt x="271" y="2664"/>
                    </a:cubicBezTo>
                    <a:cubicBezTo>
                      <a:pt x="835" y="2466"/>
                      <a:pt x="1399" y="2132"/>
                      <a:pt x="1754" y="1656"/>
                    </a:cubicBezTo>
                    <a:cubicBezTo>
                      <a:pt x="1545" y="1113"/>
                      <a:pt x="1359" y="559"/>
                      <a:pt x="1208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8" name="Google Shape;2268;p18"/>
              <p:cNvSpPr/>
              <p:nvPr/>
            </p:nvSpPr>
            <p:spPr>
              <a:xfrm>
                <a:off x="2516850" y="2945025"/>
                <a:ext cx="59200" cy="76825"/>
              </a:xfrm>
              <a:custGeom>
                <a:avLst/>
                <a:gdLst/>
                <a:ahLst/>
                <a:cxnLst/>
                <a:rect l="l" t="t" r="r" b="b"/>
                <a:pathLst>
                  <a:path w="2368" h="3073" extrusionOk="0">
                    <a:moveTo>
                      <a:pt x="1772" y="0"/>
                    </a:moveTo>
                    <a:cubicBezTo>
                      <a:pt x="1610" y="556"/>
                      <a:pt x="1380" y="1089"/>
                      <a:pt x="1030" y="1544"/>
                    </a:cubicBezTo>
                    <a:cubicBezTo>
                      <a:pt x="763" y="1888"/>
                      <a:pt x="403" y="2198"/>
                      <a:pt x="0" y="2397"/>
                    </a:cubicBezTo>
                    <a:cubicBezTo>
                      <a:pt x="21" y="2622"/>
                      <a:pt x="37" y="2847"/>
                      <a:pt x="51" y="3072"/>
                    </a:cubicBezTo>
                    <a:cubicBezTo>
                      <a:pt x="525" y="2948"/>
                      <a:pt x="975" y="2731"/>
                      <a:pt x="1359" y="2429"/>
                    </a:cubicBezTo>
                    <a:cubicBezTo>
                      <a:pt x="1788" y="2087"/>
                      <a:pt x="2137" y="1637"/>
                      <a:pt x="2368" y="1139"/>
                    </a:cubicBezTo>
                    <a:cubicBezTo>
                      <a:pt x="2156" y="763"/>
                      <a:pt x="1957" y="387"/>
                      <a:pt x="1772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9" name="Google Shape;2269;p18"/>
              <p:cNvSpPr/>
              <p:nvPr/>
            </p:nvSpPr>
            <p:spPr>
              <a:xfrm>
                <a:off x="2171925" y="2372025"/>
                <a:ext cx="489675" cy="403925"/>
              </a:xfrm>
              <a:custGeom>
                <a:avLst/>
                <a:gdLst/>
                <a:ahLst/>
                <a:cxnLst/>
                <a:rect l="l" t="t" r="r" b="b"/>
                <a:pathLst>
                  <a:path w="19587" h="16157" extrusionOk="0">
                    <a:moveTo>
                      <a:pt x="7593" y="1"/>
                    </a:moveTo>
                    <a:cubicBezTo>
                      <a:pt x="7018" y="1"/>
                      <a:pt x="6440" y="232"/>
                      <a:pt x="6038" y="647"/>
                    </a:cubicBezTo>
                    <a:cubicBezTo>
                      <a:pt x="5498" y="1209"/>
                      <a:pt x="5331" y="2029"/>
                      <a:pt x="5583" y="2763"/>
                    </a:cubicBezTo>
                    <a:cubicBezTo>
                      <a:pt x="5487" y="2549"/>
                      <a:pt x="5250" y="2420"/>
                      <a:pt x="5018" y="2420"/>
                    </a:cubicBezTo>
                    <a:cubicBezTo>
                      <a:pt x="4930" y="2420"/>
                      <a:pt x="4843" y="2438"/>
                      <a:pt x="4765" y="2477"/>
                    </a:cubicBezTo>
                    <a:cubicBezTo>
                      <a:pt x="4517" y="2597"/>
                      <a:pt x="4318" y="2946"/>
                      <a:pt x="4365" y="3224"/>
                    </a:cubicBezTo>
                    <a:lnTo>
                      <a:pt x="4365" y="3224"/>
                    </a:lnTo>
                    <a:cubicBezTo>
                      <a:pt x="4248" y="2964"/>
                      <a:pt x="3980" y="2779"/>
                      <a:pt x="3695" y="2744"/>
                    </a:cubicBezTo>
                    <a:cubicBezTo>
                      <a:pt x="3661" y="2741"/>
                      <a:pt x="3628" y="2739"/>
                      <a:pt x="3594" y="2739"/>
                    </a:cubicBezTo>
                    <a:cubicBezTo>
                      <a:pt x="3297" y="2739"/>
                      <a:pt x="3005" y="2884"/>
                      <a:pt x="2808" y="3110"/>
                    </a:cubicBezTo>
                    <a:cubicBezTo>
                      <a:pt x="2585" y="3361"/>
                      <a:pt x="2485" y="3700"/>
                      <a:pt x="2479" y="4034"/>
                    </a:cubicBezTo>
                    <a:cubicBezTo>
                      <a:pt x="2479" y="4325"/>
                      <a:pt x="2461" y="4654"/>
                      <a:pt x="2598" y="4908"/>
                    </a:cubicBezTo>
                    <a:cubicBezTo>
                      <a:pt x="2399" y="4759"/>
                      <a:pt x="2156" y="4689"/>
                      <a:pt x="1910" y="4689"/>
                    </a:cubicBezTo>
                    <a:cubicBezTo>
                      <a:pt x="1582" y="4689"/>
                      <a:pt x="1249" y="4813"/>
                      <a:pt x="1007" y="5038"/>
                    </a:cubicBezTo>
                    <a:cubicBezTo>
                      <a:pt x="586" y="5432"/>
                      <a:pt x="448" y="6078"/>
                      <a:pt x="596" y="6637"/>
                    </a:cubicBezTo>
                    <a:cubicBezTo>
                      <a:pt x="745" y="7196"/>
                      <a:pt x="1174" y="7606"/>
                      <a:pt x="1666" y="7911"/>
                    </a:cubicBezTo>
                    <a:cubicBezTo>
                      <a:pt x="1664" y="7911"/>
                      <a:pt x="1662" y="7911"/>
                      <a:pt x="1661" y="7911"/>
                    </a:cubicBezTo>
                    <a:cubicBezTo>
                      <a:pt x="1480" y="7911"/>
                      <a:pt x="1305" y="8035"/>
                      <a:pt x="1245" y="8210"/>
                    </a:cubicBezTo>
                    <a:cubicBezTo>
                      <a:pt x="1187" y="8385"/>
                      <a:pt x="1253" y="8581"/>
                      <a:pt x="1401" y="8689"/>
                    </a:cubicBezTo>
                    <a:cubicBezTo>
                      <a:pt x="909" y="8713"/>
                      <a:pt x="435" y="9023"/>
                      <a:pt x="220" y="9471"/>
                    </a:cubicBezTo>
                    <a:cubicBezTo>
                      <a:pt x="1" y="9918"/>
                      <a:pt x="48" y="10480"/>
                      <a:pt x="334" y="10885"/>
                    </a:cubicBezTo>
                    <a:cubicBezTo>
                      <a:pt x="593" y="11249"/>
                      <a:pt x="1013" y="11497"/>
                      <a:pt x="1458" y="11497"/>
                    </a:cubicBezTo>
                    <a:cubicBezTo>
                      <a:pt x="1491" y="11497"/>
                      <a:pt x="1524" y="11495"/>
                      <a:pt x="1557" y="11492"/>
                    </a:cubicBezTo>
                    <a:lnTo>
                      <a:pt x="1557" y="11492"/>
                    </a:lnTo>
                    <a:cubicBezTo>
                      <a:pt x="1147" y="11545"/>
                      <a:pt x="820" y="11923"/>
                      <a:pt x="779" y="12333"/>
                    </a:cubicBezTo>
                    <a:cubicBezTo>
                      <a:pt x="737" y="12757"/>
                      <a:pt x="962" y="13181"/>
                      <a:pt x="1298" y="13440"/>
                    </a:cubicBezTo>
                    <a:cubicBezTo>
                      <a:pt x="1637" y="13697"/>
                      <a:pt x="2069" y="13811"/>
                      <a:pt x="2492" y="13819"/>
                    </a:cubicBezTo>
                    <a:cubicBezTo>
                      <a:pt x="2597" y="13822"/>
                      <a:pt x="2703" y="13824"/>
                      <a:pt x="2808" y="13824"/>
                    </a:cubicBezTo>
                    <a:cubicBezTo>
                      <a:pt x="3128" y="13824"/>
                      <a:pt x="3448" y="13804"/>
                      <a:pt x="3761" y="13737"/>
                    </a:cubicBezTo>
                    <a:lnTo>
                      <a:pt x="3761" y="13737"/>
                    </a:lnTo>
                    <a:cubicBezTo>
                      <a:pt x="3549" y="13832"/>
                      <a:pt x="3446" y="14105"/>
                      <a:pt x="3507" y="14330"/>
                    </a:cubicBezTo>
                    <a:cubicBezTo>
                      <a:pt x="3565" y="14555"/>
                      <a:pt x="3758" y="14730"/>
                      <a:pt x="3975" y="14812"/>
                    </a:cubicBezTo>
                    <a:cubicBezTo>
                      <a:pt x="4108" y="14863"/>
                      <a:pt x="4248" y="14883"/>
                      <a:pt x="4389" y="14883"/>
                    </a:cubicBezTo>
                    <a:cubicBezTo>
                      <a:pt x="4482" y="14883"/>
                      <a:pt x="4576" y="14874"/>
                      <a:pt x="4669" y="14860"/>
                    </a:cubicBezTo>
                    <a:cubicBezTo>
                      <a:pt x="5045" y="14799"/>
                      <a:pt x="5485" y="14685"/>
                      <a:pt x="5795" y="14460"/>
                    </a:cubicBezTo>
                    <a:lnTo>
                      <a:pt x="5795" y="14460"/>
                    </a:lnTo>
                    <a:cubicBezTo>
                      <a:pt x="5736" y="14743"/>
                      <a:pt x="5885" y="15055"/>
                      <a:pt x="6139" y="15193"/>
                    </a:cubicBezTo>
                    <a:cubicBezTo>
                      <a:pt x="6232" y="15242"/>
                      <a:pt x="6341" y="15266"/>
                      <a:pt x="6452" y="15266"/>
                    </a:cubicBezTo>
                    <a:cubicBezTo>
                      <a:pt x="6646" y="15266"/>
                      <a:pt x="6846" y="15195"/>
                      <a:pt x="6976" y="15063"/>
                    </a:cubicBezTo>
                    <a:lnTo>
                      <a:pt x="6976" y="15063"/>
                    </a:lnTo>
                    <a:cubicBezTo>
                      <a:pt x="6841" y="15355"/>
                      <a:pt x="6989" y="15723"/>
                      <a:pt x="7254" y="15898"/>
                    </a:cubicBezTo>
                    <a:cubicBezTo>
                      <a:pt x="7417" y="16006"/>
                      <a:pt x="7610" y="16053"/>
                      <a:pt x="7806" y="16053"/>
                    </a:cubicBezTo>
                    <a:cubicBezTo>
                      <a:pt x="7931" y="16053"/>
                      <a:pt x="8058" y="16033"/>
                      <a:pt x="8178" y="15998"/>
                    </a:cubicBezTo>
                    <a:cubicBezTo>
                      <a:pt x="8488" y="15908"/>
                      <a:pt x="8668" y="15731"/>
                      <a:pt x="8872" y="15479"/>
                    </a:cubicBezTo>
                    <a:cubicBezTo>
                      <a:pt x="9074" y="15889"/>
                      <a:pt x="9524" y="16157"/>
                      <a:pt x="9978" y="16157"/>
                    </a:cubicBezTo>
                    <a:cubicBezTo>
                      <a:pt x="10041" y="16157"/>
                      <a:pt x="10104" y="16152"/>
                      <a:pt x="10167" y="16141"/>
                    </a:cubicBezTo>
                    <a:cubicBezTo>
                      <a:pt x="10675" y="16051"/>
                      <a:pt x="11107" y="15601"/>
                      <a:pt x="11168" y="15085"/>
                    </a:cubicBezTo>
                    <a:cubicBezTo>
                      <a:pt x="11212" y="15197"/>
                      <a:pt x="11439" y="15248"/>
                      <a:pt x="11640" y="15248"/>
                    </a:cubicBezTo>
                    <a:cubicBezTo>
                      <a:pt x="11750" y="15248"/>
                      <a:pt x="11853" y="15233"/>
                      <a:pt x="11912" y="15204"/>
                    </a:cubicBezTo>
                    <a:cubicBezTo>
                      <a:pt x="12076" y="15111"/>
                      <a:pt x="12193" y="14878"/>
                      <a:pt x="12084" y="14724"/>
                    </a:cubicBezTo>
                    <a:lnTo>
                      <a:pt x="12084" y="14724"/>
                    </a:lnTo>
                    <a:cubicBezTo>
                      <a:pt x="12174" y="14838"/>
                      <a:pt x="12322" y="14900"/>
                      <a:pt x="12469" y="14900"/>
                    </a:cubicBezTo>
                    <a:cubicBezTo>
                      <a:pt x="12552" y="14900"/>
                      <a:pt x="12635" y="14880"/>
                      <a:pt x="12706" y="14838"/>
                    </a:cubicBezTo>
                    <a:cubicBezTo>
                      <a:pt x="12905" y="14724"/>
                      <a:pt x="13072" y="14499"/>
                      <a:pt x="12987" y="14282"/>
                    </a:cubicBezTo>
                    <a:lnTo>
                      <a:pt x="12987" y="14282"/>
                    </a:lnTo>
                    <a:cubicBezTo>
                      <a:pt x="13178" y="14481"/>
                      <a:pt x="13451" y="14591"/>
                      <a:pt x="13725" y="14591"/>
                    </a:cubicBezTo>
                    <a:cubicBezTo>
                      <a:pt x="13808" y="14591"/>
                      <a:pt x="13891" y="14581"/>
                      <a:pt x="13972" y="14560"/>
                    </a:cubicBezTo>
                    <a:cubicBezTo>
                      <a:pt x="14316" y="14468"/>
                      <a:pt x="14568" y="14219"/>
                      <a:pt x="14658" y="13872"/>
                    </a:cubicBezTo>
                    <a:cubicBezTo>
                      <a:pt x="14848" y="14107"/>
                      <a:pt x="15152" y="14241"/>
                      <a:pt x="15453" y="14241"/>
                    </a:cubicBezTo>
                    <a:cubicBezTo>
                      <a:pt x="15562" y="14241"/>
                      <a:pt x="15670" y="14223"/>
                      <a:pt x="15773" y="14187"/>
                    </a:cubicBezTo>
                    <a:cubicBezTo>
                      <a:pt x="15955" y="14121"/>
                      <a:pt x="16122" y="13994"/>
                      <a:pt x="16215" y="13827"/>
                    </a:cubicBezTo>
                    <a:cubicBezTo>
                      <a:pt x="16308" y="13655"/>
                      <a:pt x="16392" y="13408"/>
                      <a:pt x="16297" y="13242"/>
                    </a:cubicBezTo>
                    <a:lnTo>
                      <a:pt x="16297" y="13242"/>
                    </a:lnTo>
                    <a:cubicBezTo>
                      <a:pt x="16343" y="13246"/>
                      <a:pt x="16388" y="13248"/>
                      <a:pt x="16434" y="13248"/>
                    </a:cubicBezTo>
                    <a:cubicBezTo>
                      <a:pt x="16909" y="13248"/>
                      <a:pt x="17385" y="13026"/>
                      <a:pt x="17679" y="12654"/>
                    </a:cubicBezTo>
                    <a:cubicBezTo>
                      <a:pt x="17870" y="12418"/>
                      <a:pt x="17989" y="12121"/>
                      <a:pt x="17984" y="11817"/>
                    </a:cubicBezTo>
                    <a:cubicBezTo>
                      <a:pt x="17984" y="11512"/>
                      <a:pt x="17904" y="11134"/>
                      <a:pt x="17671" y="10943"/>
                    </a:cubicBezTo>
                    <a:lnTo>
                      <a:pt x="17671" y="10943"/>
                    </a:lnTo>
                    <a:cubicBezTo>
                      <a:pt x="17728" y="10951"/>
                      <a:pt x="17786" y="10955"/>
                      <a:pt x="17843" y="10955"/>
                    </a:cubicBezTo>
                    <a:cubicBezTo>
                      <a:pt x="18452" y="10955"/>
                      <a:pt x="19050" y="10516"/>
                      <a:pt x="19202" y="9921"/>
                    </a:cubicBezTo>
                    <a:cubicBezTo>
                      <a:pt x="19282" y="9608"/>
                      <a:pt x="19170" y="9224"/>
                      <a:pt x="18924" y="9020"/>
                    </a:cubicBezTo>
                    <a:cubicBezTo>
                      <a:pt x="19313" y="8870"/>
                      <a:pt x="19586" y="8464"/>
                      <a:pt x="19583" y="8046"/>
                    </a:cubicBezTo>
                    <a:cubicBezTo>
                      <a:pt x="19578" y="7630"/>
                      <a:pt x="19300" y="7222"/>
                      <a:pt x="18905" y="7082"/>
                    </a:cubicBezTo>
                    <a:cubicBezTo>
                      <a:pt x="19266" y="6730"/>
                      <a:pt x="19435" y="6190"/>
                      <a:pt x="19340" y="5692"/>
                    </a:cubicBezTo>
                    <a:cubicBezTo>
                      <a:pt x="19239" y="5197"/>
                      <a:pt x="18882" y="4760"/>
                      <a:pt x="18413" y="4572"/>
                    </a:cubicBezTo>
                    <a:cubicBezTo>
                      <a:pt x="18214" y="4489"/>
                      <a:pt x="17996" y="4446"/>
                      <a:pt x="17779" y="4446"/>
                    </a:cubicBezTo>
                    <a:cubicBezTo>
                      <a:pt x="17486" y="4446"/>
                      <a:pt x="17197" y="4525"/>
                      <a:pt x="16959" y="4691"/>
                    </a:cubicBezTo>
                    <a:cubicBezTo>
                      <a:pt x="17211" y="4188"/>
                      <a:pt x="17190" y="3557"/>
                      <a:pt x="16906" y="3075"/>
                    </a:cubicBezTo>
                    <a:cubicBezTo>
                      <a:pt x="16625" y="2591"/>
                      <a:pt x="16083" y="2268"/>
                      <a:pt x="15521" y="2244"/>
                    </a:cubicBezTo>
                    <a:cubicBezTo>
                      <a:pt x="15500" y="2243"/>
                      <a:pt x="15480" y="2243"/>
                      <a:pt x="15459" y="2243"/>
                    </a:cubicBezTo>
                    <a:cubicBezTo>
                      <a:pt x="14925" y="2243"/>
                      <a:pt x="14447" y="2536"/>
                      <a:pt x="14136" y="2977"/>
                    </a:cubicBezTo>
                    <a:cubicBezTo>
                      <a:pt x="14274" y="2257"/>
                      <a:pt x="13832" y="1468"/>
                      <a:pt x="13143" y="1216"/>
                    </a:cubicBezTo>
                    <a:cubicBezTo>
                      <a:pt x="12964" y="1150"/>
                      <a:pt x="12774" y="1118"/>
                      <a:pt x="12584" y="1118"/>
                    </a:cubicBezTo>
                    <a:cubicBezTo>
                      <a:pt x="12048" y="1118"/>
                      <a:pt x="11516" y="1375"/>
                      <a:pt x="11250" y="1847"/>
                    </a:cubicBezTo>
                    <a:cubicBezTo>
                      <a:pt x="11303" y="1450"/>
                      <a:pt x="10951" y="1052"/>
                      <a:pt x="10553" y="1052"/>
                    </a:cubicBezTo>
                    <a:cubicBezTo>
                      <a:pt x="10156" y="1052"/>
                      <a:pt x="9613" y="1336"/>
                      <a:pt x="9664" y="1730"/>
                    </a:cubicBezTo>
                    <a:cubicBezTo>
                      <a:pt x="9521" y="970"/>
                      <a:pt x="8925" y="308"/>
                      <a:pt x="8181" y="86"/>
                    </a:cubicBezTo>
                    <a:cubicBezTo>
                      <a:pt x="7990" y="29"/>
                      <a:pt x="7792" y="1"/>
                      <a:pt x="7593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270" name="Google Shape;2270;p18"/>
            <p:cNvSpPr/>
            <p:nvPr/>
          </p:nvSpPr>
          <p:spPr>
            <a:xfrm>
              <a:off x="8425825" y="2962025"/>
              <a:ext cx="282787" cy="327769"/>
            </a:xfrm>
            <a:custGeom>
              <a:avLst/>
              <a:gdLst/>
              <a:ahLst/>
              <a:cxnLst/>
              <a:rect l="l" t="t" r="r" b="b"/>
              <a:pathLst>
                <a:path w="4079" h="4728" extrusionOk="0">
                  <a:moveTo>
                    <a:pt x="2102" y="0"/>
                  </a:moveTo>
                  <a:cubicBezTo>
                    <a:pt x="2041" y="0"/>
                    <a:pt x="1979" y="4"/>
                    <a:pt x="1918" y="11"/>
                  </a:cubicBezTo>
                  <a:cubicBezTo>
                    <a:pt x="1444" y="67"/>
                    <a:pt x="1012" y="340"/>
                    <a:pt x="689" y="695"/>
                  </a:cubicBezTo>
                  <a:cubicBezTo>
                    <a:pt x="345" y="1071"/>
                    <a:pt x="106" y="1555"/>
                    <a:pt x="53" y="2064"/>
                  </a:cubicBezTo>
                  <a:cubicBezTo>
                    <a:pt x="0" y="2575"/>
                    <a:pt x="146" y="3107"/>
                    <a:pt x="480" y="3499"/>
                  </a:cubicBezTo>
                  <a:cubicBezTo>
                    <a:pt x="599" y="3637"/>
                    <a:pt x="747" y="3758"/>
                    <a:pt x="925" y="3806"/>
                  </a:cubicBezTo>
                  <a:cubicBezTo>
                    <a:pt x="963" y="3816"/>
                    <a:pt x="1003" y="3821"/>
                    <a:pt x="1045" y="3821"/>
                  </a:cubicBezTo>
                  <a:cubicBezTo>
                    <a:pt x="1194" y="3821"/>
                    <a:pt x="1354" y="3759"/>
                    <a:pt x="1441" y="3645"/>
                  </a:cubicBezTo>
                  <a:lnTo>
                    <a:pt x="1441" y="3645"/>
                  </a:lnTo>
                  <a:cubicBezTo>
                    <a:pt x="1391" y="3777"/>
                    <a:pt x="1473" y="3941"/>
                    <a:pt x="1608" y="3978"/>
                  </a:cubicBezTo>
                  <a:cubicBezTo>
                    <a:pt x="1624" y="3982"/>
                    <a:pt x="1640" y="3984"/>
                    <a:pt x="1656" y="3984"/>
                  </a:cubicBezTo>
                  <a:cubicBezTo>
                    <a:pt x="1781" y="3984"/>
                    <a:pt x="1910" y="3872"/>
                    <a:pt x="1934" y="3748"/>
                  </a:cubicBezTo>
                  <a:cubicBezTo>
                    <a:pt x="1960" y="4023"/>
                    <a:pt x="1997" y="4322"/>
                    <a:pt x="2185" y="4524"/>
                  </a:cubicBezTo>
                  <a:cubicBezTo>
                    <a:pt x="2304" y="4655"/>
                    <a:pt x="2481" y="4728"/>
                    <a:pt x="2657" y="4728"/>
                  </a:cubicBezTo>
                  <a:cubicBezTo>
                    <a:pt x="2704" y="4728"/>
                    <a:pt x="2751" y="4722"/>
                    <a:pt x="2797" y="4712"/>
                  </a:cubicBezTo>
                  <a:cubicBezTo>
                    <a:pt x="3017" y="4661"/>
                    <a:pt x="3202" y="4492"/>
                    <a:pt x="3268" y="4275"/>
                  </a:cubicBezTo>
                  <a:cubicBezTo>
                    <a:pt x="3456" y="3663"/>
                    <a:pt x="3906" y="3229"/>
                    <a:pt x="3991" y="2596"/>
                  </a:cubicBezTo>
                  <a:cubicBezTo>
                    <a:pt x="4078" y="1966"/>
                    <a:pt x="3951" y="1290"/>
                    <a:pt x="3575" y="777"/>
                  </a:cubicBezTo>
                  <a:cubicBezTo>
                    <a:pt x="3234" y="313"/>
                    <a:pt x="2672" y="0"/>
                    <a:pt x="2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8"/>
            <p:cNvSpPr/>
            <p:nvPr/>
          </p:nvSpPr>
          <p:spPr>
            <a:xfrm>
              <a:off x="7900628" y="3133254"/>
              <a:ext cx="384074" cy="328947"/>
            </a:xfrm>
            <a:custGeom>
              <a:avLst/>
              <a:gdLst/>
              <a:ahLst/>
              <a:cxnLst/>
              <a:rect l="l" t="t" r="r" b="b"/>
              <a:pathLst>
                <a:path w="5540" h="4745" extrusionOk="0">
                  <a:moveTo>
                    <a:pt x="2665" y="0"/>
                  </a:moveTo>
                  <a:cubicBezTo>
                    <a:pt x="1972" y="0"/>
                    <a:pt x="1282" y="293"/>
                    <a:pt x="803" y="796"/>
                  </a:cubicBezTo>
                  <a:cubicBezTo>
                    <a:pt x="374" y="1254"/>
                    <a:pt x="122" y="1863"/>
                    <a:pt x="61" y="2485"/>
                  </a:cubicBezTo>
                  <a:cubicBezTo>
                    <a:pt x="0" y="3108"/>
                    <a:pt x="127" y="3772"/>
                    <a:pt x="440" y="4315"/>
                  </a:cubicBezTo>
                  <a:cubicBezTo>
                    <a:pt x="593" y="4581"/>
                    <a:pt x="896" y="4745"/>
                    <a:pt x="1197" y="4745"/>
                  </a:cubicBezTo>
                  <a:cubicBezTo>
                    <a:pt x="1255" y="4745"/>
                    <a:pt x="1314" y="4739"/>
                    <a:pt x="1372" y="4726"/>
                  </a:cubicBezTo>
                  <a:cubicBezTo>
                    <a:pt x="1727" y="4646"/>
                    <a:pt x="2010" y="4318"/>
                    <a:pt x="2039" y="3955"/>
                  </a:cubicBezTo>
                  <a:cubicBezTo>
                    <a:pt x="2330" y="4123"/>
                    <a:pt x="2629" y="4203"/>
                    <a:pt x="2941" y="4203"/>
                  </a:cubicBezTo>
                  <a:cubicBezTo>
                    <a:pt x="3098" y="4203"/>
                    <a:pt x="3258" y="4183"/>
                    <a:pt x="3422" y="4143"/>
                  </a:cubicBezTo>
                  <a:cubicBezTo>
                    <a:pt x="3617" y="4095"/>
                    <a:pt x="3813" y="4011"/>
                    <a:pt x="3951" y="3865"/>
                  </a:cubicBezTo>
                  <a:cubicBezTo>
                    <a:pt x="4091" y="3719"/>
                    <a:pt x="4160" y="3494"/>
                    <a:pt x="4084" y="3306"/>
                  </a:cubicBezTo>
                  <a:lnTo>
                    <a:pt x="4084" y="3306"/>
                  </a:lnTo>
                  <a:cubicBezTo>
                    <a:pt x="4201" y="3371"/>
                    <a:pt x="4331" y="3401"/>
                    <a:pt x="4463" y="3401"/>
                  </a:cubicBezTo>
                  <a:cubicBezTo>
                    <a:pt x="4772" y="3401"/>
                    <a:pt x="5091" y="3238"/>
                    <a:pt x="5275" y="2983"/>
                  </a:cubicBezTo>
                  <a:cubicBezTo>
                    <a:pt x="5537" y="2623"/>
                    <a:pt x="5540" y="2115"/>
                    <a:pt x="5344" y="1712"/>
                  </a:cubicBezTo>
                  <a:cubicBezTo>
                    <a:pt x="5225" y="1466"/>
                    <a:pt x="5037" y="1249"/>
                    <a:pt x="4806" y="1100"/>
                  </a:cubicBezTo>
                  <a:cubicBezTo>
                    <a:pt x="4158" y="679"/>
                    <a:pt x="3681" y="91"/>
                    <a:pt x="2905" y="12"/>
                  </a:cubicBezTo>
                  <a:cubicBezTo>
                    <a:pt x="2825" y="4"/>
                    <a:pt x="2745" y="0"/>
                    <a:pt x="266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72" name="Google Shape;2272;p18"/>
          <p:cNvSpPr txBox="1">
            <a:spLocks noGrp="1"/>
          </p:cNvSpPr>
          <p:nvPr>
            <p:ph type="subTitle" idx="1"/>
          </p:nvPr>
        </p:nvSpPr>
        <p:spPr>
          <a:xfrm>
            <a:off x="3517675" y="2875600"/>
            <a:ext cx="4913100" cy="6771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6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3" name="Google Shape;2273;p18"/>
          <p:cNvSpPr txBox="1">
            <a:spLocks noGrp="1"/>
          </p:cNvSpPr>
          <p:nvPr>
            <p:ph type="title"/>
          </p:nvPr>
        </p:nvSpPr>
        <p:spPr>
          <a:xfrm>
            <a:off x="3517675" y="1466600"/>
            <a:ext cx="4913100" cy="14091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grpSp>
        <p:nvGrpSpPr>
          <p:cNvPr id="2274" name="Google Shape;2274;p18"/>
          <p:cNvGrpSpPr/>
          <p:nvPr/>
        </p:nvGrpSpPr>
        <p:grpSpPr>
          <a:xfrm>
            <a:off x="0" y="3800350"/>
            <a:ext cx="9143999" cy="1594478"/>
            <a:chOff x="0" y="3800350"/>
            <a:chExt cx="9143999" cy="1594478"/>
          </a:xfrm>
        </p:grpSpPr>
        <p:grpSp>
          <p:nvGrpSpPr>
            <p:cNvPr id="2275" name="Google Shape;2275;p18"/>
            <p:cNvGrpSpPr/>
            <p:nvPr/>
          </p:nvGrpSpPr>
          <p:grpSpPr>
            <a:xfrm>
              <a:off x="5782125" y="3800350"/>
              <a:ext cx="3361874" cy="1590815"/>
              <a:chOff x="0" y="3800350"/>
              <a:chExt cx="3361874" cy="1590815"/>
            </a:xfrm>
          </p:grpSpPr>
          <p:sp>
            <p:nvSpPr>
              <p:cNvPr id="2276" name="Google Shape;2276;p18"/>
              <p:cNvSpPr/>
              <p:nvPr/>
            </p:nvSpPr>
            <p:spPr>
              <a:xfrm>
                <a:off x="0" y="4021976"/>
                <a:ext cx="3361874" cy="1369189"/>
              </a:xfrm>
              <a:custGeom>
                <a:avLst/>
                <a:gdLst/>
                <a:ahLst/>
                <a:cxnLst/>
                <a:rect l="l" t="t" r="r" b="b"/>
                <a:pathLst>
                  <a:path w="35738" h="14555" extrusionOk="0">
                    <a:moveTo>
                      <a:pt x="1" y="0"/>
                    </a:moveTo>
                    <a:lnTo>
                      <a:pt x="1" y="14554"/>
                    </a:lnTo>
                    <a:lnTo>
                      <a:pt x="35737" y="14554"/>
                    </a:lnTo>
                    <a:lnTo>
                      <a:pt x="357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7" name="Google Shape;2277;p18"/>
              <p:cNvSpPr/>
              <p:nvPr/>
            </p:nvSpPr>
            <p:spPr>
              <a:xfrm>
                <a:off x="136024" y="3897053"/>
                <a:ext cx="461696" cy="168573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1792" extrusionOk="0">
                    <a:moveTo>
                      <a:pt x="2003" y="0"/>
                    </a:moveTo>
                    <a:cubicBezTo>
                      <a:pt x="1951" y="0"/>
                      <a:pt x="1897" y="8"/>
                      <a:pt x="1849" y="23"/>
                    </a:cubicBezTo>
                    <a:cubicBezTo>
                      <a:pt x="1518" y="124"/>
                      <a:pt x="1219" y="415"/>
                      <a:pt x="1235" y="759"/>
                    </a:cubicBezTo>
                    <a:cubicBezTo>
                      <a:pt x="1150" y="550"/>
                      <a:pt x="1060" y="335"/>
                      <a:pt x="898" y="179"/>
                    </a:cubicBezTo>
                    <a:cubicBezTo>
                      <a:pt x="788" y="72"/>
                      <a:pt x="632" y="1"/>
                      <a:pt x="481" y="1"/>
                    </a:cubicBezTo>
                    <a:cubicBezTo>
                      <a:pt x="412" y="1"/>
                      <a:pt x="344" y="16"/>
                      <a:pt x="281" y="49"/>
                    </a:cubicBezTo>
                    <a:cubicBezTo>
                      <a:pt x="67" y="166"/>
                      <a:pt x="1" y="447"/>
                      <a:pt x="25" y="693"/>
                    </a:cubicBezTo>
                    <a:cubicBezTo>
                      <a:pt x="64" y="1135"/>
                      <a:pt x="321" y="1556"/>
                      <a:pt x="702" y="1792"/>
                    </a:cubicBezTo>
                    <a:lnTo>
                      <a:pt x="4908" y="1609"/>
                    </a:lnTo>
                    <a:cubicBezTo>
                      <a:pt x="4771" y="1393"/>
                      <a:pt x="4530" y="1217"/>
                      <a:pt x="4282" y="1217"/>
                    </a:cubicBezTo>
                    <a:cubicBezTo>
                      <a:pt x="4233" y="1217"/>
                      <a:pt x="4183" y="1224"/>
                      <a:pt x="4134" y="1238"/>
                    </a:cubicBezTo>
                    <a:cubicBezTo>
                      <a:pt x="4317" y="1156"/>
                      <a:pt x="4502" y="1072"/>
                      <a:pt x="4643" y="934"/>
                    </a:cubicBezTo>
                    <a:cubicBezTo>
                      <a:pt x="4781" y="794"/>
                      <a:pt x="4871" y="582"/>
                      <a:pt x="4810" y="394"/>
                    </a:cubicBezTo>
                    <a:cubicBezTo>
                      <a:pt x="4757" y="224"/>
                      <a:pt x="4595" y="105"/>
                      <a:pt x="4426" y="63"/>
                    </a:cubicBezTo>
                    <a:cubicBezTo>
                      <a:pt x="4355" y="45"/>
                      <a:pt x="4284" y="38"/>
                      <a:pt x="4212" y="38"/>
                    </a:cubicBezTo>
                    <a:cubicBezTo>
                      <a:pt x="4109" y="38"/>
                      <a:pt x="4005" y="53"/>
                      <a:pt x="3901" y="73"/>
                    </a:cubicBezTo>
                    <a:cubicBezTo>
                      <a:pt x="3231" y="206"/>
                      <a:pt x="2651" y="502"/>
                      <a:pt x="2188" y="1003"/>
                    </a:cubicBezTo>
                    <a:cubicBezTo>
                      <a:pt x="2281" y="799"/>
                      <a:pt x="2328" y="568"/>
                      <a:pt x="2328" y="343"/>
                    </a:cubicBezTo>
                    <a:cubicBezTo>
                      <a:pt x="2328" y="272"/>
                      <a:pt x="2320" y="192"/>
                      <a:pt x="2281" y="129"/>
                    </a:cubicBezTo>
                    <a:cubicBezTo>
                      <a:pt x="2225" y="37"/>
                      <a:pt x="2115" y="0"/>
                      <a:pt x="20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8" name="Google Shape;2278;p18"/>
              <p:cNvSpPr/>
              <p:nvPr/>
            </p:nvSpPr>
            <p:spPr>
              <a:xfrm>
                <a:off x="3030902" y="3800350"/>
                <a:ext cx="294815" cy="27459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919" extrusionOk="0">
                    <a:moveTo>
                      <a:pt x="2063" y="0"/>
                    </a:moveTo>
                    <a:cubicBezTo>
                      <a:pt x="1915" y="0"/>
                      <a:pt x="1765" y="40"/>
                      <a:pt x="1637" y="113"/>
                    </a:cubicBezTo>
                    <a:cubicBezTo>
                      <a:pt x="1372" y="267"/>
                      <a:pt x="1197" y="540"/>
                      <a:pt x="1105" y="831"/>
                    </a:cubicBezTo>
                    <a:cubicBezTo>
                      <a:pt x="1012" y="1125"/>
                      <a:pt x="1046" y="1403"/>
                      <a:pt x="1028" y="1705"/>
                    </a:cubicBezTo>
                    <a:cubicBezTo>
                      <a:pt x="909" y="1583"/>
                      <a:pt x="787" y="1461"/>
                      <a:pt x="631" y="1393"/>
                    </a:cubicBezTo>
                    <a:cubicBezTo>
                      <a:pt x="561" y="1363"/>
                      <a:pt x="484" y="1346"/>
                      <a:pt x="408" y="1346"/>
                    </a:cubicBezTo>
                    <a:cubicBezTo>
                      <a:pt x="313" y="1346"/>
                      <a:pt x="221" y="1373"/>
                      <a:pt x="151" y="1435"/>
                    </a:cubicBezTo>
                    <a:cubicBezTo>
                      <a:pt x="35" y="1538"/>
                      <a:pt x="0" y="1710"/>
                      <a:pt x="40" y="1859"/>
                    </a:cubicBezTo>
                    <a:cubicBezTo>
                      <a:pt x="80" y="2007"/>
                      <a:pt x="181" y="2134"/>
                      <a:pt x="292" y="2237"/>
                    </a:cubicBezTo>
                    <a:cubicBezTo>
                      <a:pt x="509" y="2439"/>
                      <a:pt x="782" y="2571"/>
                      <a:pt x="1070" y="2621"/>
                    </a:cubicBezTo>
                    <a:cubicBezTo>
                      <a:pt x="1434" y="2683"/>
                      <a:pt x="1814" y="2919"/>
                      <a:pt x="2187" y="2919"/>
                    </a:cubicBezTo>
                    <a:cubicBezTo>
                      <a:pt x="2232" y="2919"/>
                      <a:pt x="2278" y="2915"/>
                      <a:pt x="2323" y="2907"/>
                    </a:cubicBezTo>
                    <a:cubicBezTo>
                      <a:pt x="2524" y="2875"/>
                      <a:pt x="2728" y="2815"/>
                      <a:pt x="2884" y="2682"/>
                    </a:cubicBezTo>
                    <a:cubicBezTo>
                      <a:pt x="3040" y="2550"/>
                      <a:pt x="3133" y="2330"/>
                      <a:pt x="3064" y="2137"/>
                    </a:cubicBezTo>
                    <a:cubicBezTo>
                      <a:pt x="2988" y="1935"/>
                      <a:pt x="2757" y="1821"/>
                      <a:pt x="2542" y="1821"/>
                    </a:cubicBezTo>
                    <a:cubicBezTo>
                      <a:pt x="2540" y="1821"/>
                      <a:pt x="2537" y="1821"/>
                      <a:pt x="2535" y="1822"/>
                    </a:cubicBezTo>
                    <a:cubicBezTo>
                      <a:pt x="2315" y="1822"/>
                      <a:pt x="2106" y="1914"/>
                      <a:pt x="1907" y="2004"/>
                    </a:cubicBezTo>
                    <a:cubicBezTo>
                      <a:pt x="2198" y="1766"/>
                      <a:pt x="2498" y="1517"/>
                      <a:pt x="2656" y="1175"/>
                    </a:cubicBezTo>
                    <a:cubicBezTo>
                      <a:pt x="2815" y="836"/>
                      <a:pt x="2789" y="378"/>
                      <a:pt x="2498" y="145"/>
                    </a:cubicBezTo>
                    <a:cubicBezTo>
                      <a:pt x="2375" y="46"/>
                      <a:pt x="2220" y="0"/>
                      <a:pt x="20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9" name="Google Shape;2279;p18"/>
              <p:cNvSpPr/>
              <p:nvPr/>
            </p:nvSpPr>
            <p:spPr>
              <a:xfrm>
                <a:off x="0" y="4047469"/>
                <a:ext cx="3361309" cy="37091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3943" extrusionOk="0">
                    <a:moveTo>
                      <a:pt x="2368" y="0"/>
                    </a:moveTo>
                    <a:cubicBezTo>
                      <a:pt x="2333" y="0"/>
                      <a:pt x="2299" y="3"/>
                      <a:pt x="2265" y="10"/>
                    </a:cubicBezTo>
                    <a:cubicBezTo>
                      <a:pt x="2019" y="60"/>
                      <a:pt x="1825" y="301"/>
                      <a:pt x="1841" y="550"/>
                    </a:cubicBezTo>
                    <a:cubicBezTo>
                      <a:pt x="1857" y="797"/>
                      <a:pt x="2080" y="1281"/>
                      <a:pt x="2329" y="1281"/>
                    </a:cubicBezTo>
                    <a:lnTo>
                      <a:pt x="1" y="1281"/>
                    </a:lnTo>
                    <a:lnTo>
                      <a:pt x="1" y="3770"/>
                    </a:lnTo>
                    <a:lnTo>
                      <a:pt x="7723" y="3770"/>
                    </a:lnTo>
                    <a:cubicBezTo>
                      <a:pt x="7447" y="3635"/>
                      <a:pt x="7235" y="3379"/>
                      <a:pt x="7082" y="3114"/>
                    </a:cubicBezTo>
                    <a:cubicBezTo>
                      <a:pt x="6923" y="2849"/>
                      <a:pt x="6981" y="2436"/>
                      <a:pt x="7270" y="2327"/>
                    </a:cubicBezTo>
                    <a:cubicBezTo>
                      <a:pt x="7319" y="2309"/>
                      <a:pt x="7369" y="2300"/>
                      <a:pt x="7419" y="2300"/>
                    </a:cubicBezTo>
                    <a:cubicBezTo>
                      <a:pt x="7618" y="2300"/>
                      <a:pt x="7820" y="2434"/>
                      <a:pt x="7964" y="2584"/>
                    </a:cubicBezTo>
                    <a:cubicBezTo>
                      <a:pt x="8247" y="2873"/>
                      <a:pt x="8451" y="3241"/>
                      <a:pt x="8552" y="3630"/>
                    </a:cubicBezTo>
                    <a:cubicBezTo>
                      <a:pt x="8501" y="3386"/>
                      <a:pt x="8623" y="3005"/>
                      <a:pt x="8848" y="2920"/>
                    </a:cubicBezTo>
                    <a:cubicBezTo>
                      <a:pt x="8904" y="2898"/>
                      <a:pt x="8963" y="2888"/>
                      <a:pt x="9023" y="2888"/>
                    </a:cubicBezTo>
                    <a:cubicBezTo>
                      <a:pt x="9213" y="2888"/>
                      <a:pt x="9405" y="2995"/>
                      <a:pt x="9492" y="3167"/>
                    </a:cubicBezTo>
                    <a:cubicBezTo>
                      <a:pt x="9603" y="3392"/>
                      <a:pt x="9521" y="3702"/>
                      <a:pt x="9306" y="3834"/>
                    </a:cubicBezTo>
                    <a:lnTo>
                      <a:pt x="18021" y="3834"/>
                    </a:lnTo>
                    <a:cubicBezTo>
                      <a:pt x="17783" y="3728"/>
                      <a:pt x="17669" y="3529"/>
                      <a:pt x="17568" y="3286"/>
                    </a:cubicBezTo>
                    <a:cubicBezTo>
                      <a:pt x="17468" y="3048"/>
                      <a:pt x="17508" y="2738"/>
                      <a:pt x="17709" y="2571"/>
                    </a:cubicBezTo>
                    <a:cubicBezTo>
                      <a:pt x="17809" y="2491"/>
                      <a:pt x="17931" y="2456"/>
                      <a:pt x="18057" y="2456"/>
                    </a:cubicBezTo>
                    <a:cubicBezTo>
                      <a:pt x="18237" y="2456"/>
                      <a:pt x="18424" y="2528"/>
                      <a:pt x="18564" y="2645"/>
                    </a:cubicBezTo>
                    <a:cubicBezTo>
                      <a:pt x="18800" y="2844"/>
                      <a:pt x="18932" y="3135"/>
                      <a:pt x="19057" y="3418"/>
                    </a:cubicBezTo>
                    <a:cubicBezTo>
                      <a:pt x="18958" y="3144"/>
                      <a:pt x="19207" y="2815"/>
                      <a:pt x="19497" y="2815"/>
                    </a:cubicBezTo>
                    <a:cubicBezTo>
                      <a:pt x="19509" y="2815"/>
                      <a:pt x="19521" y="2816"/>
                      <a:pt x="19533" y="2817"/>
                    </a:cubicBezTo>
                    <a:cubicBezTo>
                      <a:pt x="19838" y="2849"/>
                      <a:pt x="20034" y="3246"/>
                      <a:pt x="19875" y="3508"/>
                    </a:cubicBezTo>
                    <a:cubicBezTo>
                      <a:pt x="20092" y="3257"/>
                      <a:pt x="20344" y="3018"/>
                      <a:pt x="20659" y="2910"/>
                    </a:cubicBezTo>
                    <a:cubicBezTo>
                      <a:pt x="20764" y="2872"/>
                      <a:pt x="20877" y="2852"/>
                      <a:pt x="20990" y="2852"/>
                    </a:cubicBezTo>
                    <a:cubicBezTo>
                      <a:pt x="21214" y="2852"/>
                      <a:pt x="21434" y="2930"/>
                      <a:pt x="21580" y="3098"/>
                    </a:cubicBezTo>
                    <a:cubicBezTo>
                      <a:pt x="21797" y="3349"/>
                      <a:pt x="21742" y="3813"/>
                      <a:pt x="21435" y="3943"/>
                    </a:cubicBezTo>
                    <a:lnTo>
                      <a:pt x="32562" y="3943"/>
                    </a:lnTo>
                    <a:cubicBezTo>
                      <a:pt x="32340" y="3768"/>
                      <a:pt x="32453" y="3429"/>
                      <a:pt x="32618" y="3201"/>
                    </a:cubicBezTo>
                    <a:cubicBezTo>
                      <a:pt x="32735" y="3041"/>
                      <a:pt x="32934" y="2951"/>
                      <a:pt x="33133" y="2951"/>
                    </a:cubicBezTo>
                    <a:cubicBezTo>
                      <a:pt x="33217" y="2951"/>
                      <a:pt x="33300" y="2967"/>
                      <a:pt x="33378" y="3000"/>
                    </a:cubicBezTo>
                    <a:cubicBezTo>
                      <a:pt x="33603" y="3095"/>
                      <a:pt x="33764" y="3318"/>
                      <a:pt x="33807" y="3559"/>
                    </a:cubicBezTo>
                    <a:cubicBezTo>
                      <a:pt x="33817" y="3334"/>
                      <a:pt x="34011" y="3106"/>
                      <a:pt x="34214" y="3008"/>
                    </a:cubicBezTo>
                    <a:cubicBezTo>
                      <a:pt x="34283" y="2977"/>
                      <a:pt x="34357" y="2962"/>
                      <a:pt x="34432" y="2962"/>
                    </a:cubicBezTo>
                    <a:cubicBezTo>
                      <a:pt x="34615" y="2962"/>
                      <a:pt x="34801" y="3048"/>
                      <a:pt x="34906" y="3198"/>
                    </a:cubicBezTo>
                    <a:cubicBezTo>
                      <a:pt x="35030" y="3376"/>
                      <a:pt x="35030" y="3630"/>
                      <a:pt x="34919" y="3815"/>
                    </a:cubicBezTo>
                    <a:cubicBezTo>
                      <a:pt x="35064" y="3657"/>
                      <a:pt x="35280" y="3574"/>
                      <a:pt x="35495" y="3574"/>
                    </a:cubicBezTo>
                    <a:cubicBezTo>
                      <a:pt x="35576" y="3574"/>
                      <a:pt x="35656" y="3585"/>
                      <a:pt x="35732" y="3609"/>
                    </a:cubicBezTo>
                    <a:lnTo>
                      <a:pt x="35732" y="1366"/>
                    </a:lnTo>
                    <a:lnTo>
                      <a:pt x="35732" y="1361"/>
                    </a:lnTo>
                    <a:lnTo>
                      <a:pt x="29980" y="1361"/>
                    </a:lnTo>
                    <a:cubicBezTo>
                      <a:pt x="30022" y="1109"/>
                      <a:pt x="29837" y="836"/>
                      <a:pt x="29586" y="791"/>
                    </a:cubicBezTo>
                    <a:cubicBezTo>
                      <a:pt x="29533" y="781"/>
                      <a:pt x="29481" y="776"/>
                      <a:pt x="29431" y="776"/>
                    </a:cubicBezTo>
                    <a:cubicBezTo>
                      <a:pt x="29237" y="776"/>
                      <a:pt x="29069" y="854"/>
                      <a:pt x="29027" y="1053"/>
                    </a:cubicBezTo>
                    <a:cubicBezTo>
                      <a:pt x="29035" y="664"/>
                      <a:pt x="28677" y="307"/>
                      <a:pt x="28289" y="307"/>
                    </a:cubicBezTo>
                    <a:cubicBezTo>
                      <a:pt x="28286" y="307"/>
                      <a:pt x="28283" y="307"/>
                      <a:pt x="28280" y="307"/>
                    </a:cubicBezTo>
                    <a:cubicBezTo>
                      <a:pt x="28140" y="312"/>
                      <a:pt x="27994" y="360"/>
                      <a:pt x="27901" y="466"/>
                    </a:cubicBezTo>
                    <a:cubicBezTo>
                      <a:pt x="27809" y="572"/>
                      <a:pt x="27676" y="754"/>
                      <a:pt x="27758" y="868"/>
                    </a:cubicBezTo>
                    <a:cubicBezTo>
                      <a:pt x="27560" y="606"/>
                      <a:pt x="27266" y="407"/>
                      <a:pt x="26943" y="384"/>
                    </a:cubicBezTo>
                    <a:cubicBezTo>
                      <a:pt x="26928" y="383"/>
                      <a:pt x="26913" y="382"/>
                      <a:pt x="26898" y="382"/>
                    </a:cubicBezTo>
                    <a:cubicBezTo>
                      <a:pt x="26586" y="382"/>
                      <a:pt x="26265" y="564"/>
                      <a:pt x="26164" y="858"/>
                    </a:cubicBezTo>
                    <a:cubicBezTo>
                      <a:pt x="26056" y="1165"/>
                      <a:pt x="26244" y="1520"/>
                      <a:pt x="26567" y="1565"/>
                    </a:cubicBezTo>
                    <a:lnTo>
                      <a:pt x="15119" y="1565"/>
                    </a:lnTo>
                    <a:cubicBezTo>
                      <a:pt x="15336" y="1377"/>
                      <a:pt x="15310" y="1003"/>
                      <a:pt x="15122" y="783"/>
                    </a:cubicBezTo>
                    <a:cubicBezTo>
                      <a:pt x="14928" y="566"/>
                      <a:pt x="14624" y="479"/>
                      <a:pt x="14338" y="466"/>
                    </a:cubicBezTo>
                    <a:cubicBezTo>
                      <a:pt x="14306" y="464"/>
                      <a:pt x="14273" y="463"/>
                      <a:pt x="14241" y="463"/>
                    </a:cubicBezTo>
                    <a:cubicBezTo>
                      <a:pt x="13748" y="463"/>
                      <a:pt x="13284" y="654"/>
                      <a:pt x="12921" y="982"/>
                    </a:cubicBezTo>
                    <a:cubicBezTo>
                      <a:pt x="12995" y="850"/>
                      <a:pt x="12987" y="659"/>
                      <a:pt x="12884" y="540"/>
                    </a:cubicBezTo>
                    <a:cubicBezTo>
                      <a:pt x="12797" y="437"/>
                      <a:pt x="12665" y="387"/>
                      <a:pt x="12530" y="387"/>
                    </a:cubicBezTo>
                    <a:cubicBezTo>
                      <a:pt x="12443" y="387"/>
                      <a:pt x="12355" y="408"/>
                      <a:pt x="12277" y="450"/>
                    </a:cubicBezTo>
                    <a:cubicBezTo>
                      <a:pt x="12087" y="556"/>
                      <a:pt x="11944" y="767"/>
                      <a:pt x="11915" y="987"/>
                    </a:cubicBezTo>
                    <a:cubicBezTo>
                      <a:pt x="11883" y="797"/>
                      <a:pt x="11801" y="611"/>
                      <a:pt x="11658" y="484"/>
                    </a:cubicBezTo>
                    <a:cubicBezTo>
                      <a:pt x="11550" y="387"/>
                      <a:pt x="11404" y="327"/>
                      <a:pt x="11257" y="327"/>
                    </a:cubicBezTo>
                    <a:cubicBezTo>
                      <a:pt x="11213" y="327"/>
                      <a:pt x="11169" y="332"/>
                      <a:pt x="11126" y="344"/>
                    </a:cubicBezTo>
                    <a:cubicBezTo>
                      <a:pt x="10914" y="399"/>
                      <a:pt x="10755" y="609"/>
                      <a:pt x="10757" y="828"/>
                    </a:cubicBezTo>
                    <a:cubicBezTo>
                      <a:pt x="10763" y="1046"/>
                      <a:pt x="10792" y="1337"/>
                      <a:pt x="11004" y="1390"/>
                    </a:cubicBezTo>
                    <a:lnTo>
                      <a:pt x="5858" y="1390"/>
                    </a:lnTo>
                    <a:cubicBezTo>
                      <a:pt x="5930" y="1165"/>
                      <a:pt x="5792" y="910"/>
                      <a:pt x="5588" y="794"/>
                    </a:cubicBezTo>
                    <a:cubicBezTo>
                      <a:pt x="5478" y="732"/>
                      <a:pt x="5355" y="706"/>
                      <a:pt x="5230" y="706"/>
                    </a:cubicBezTo>
                    <a:cubicBezTo>
                      <a:pt x="5119" y="706"/>
                      <a:pt x="5006" y="727"/>
                      <a:pt x="4900" y="762"/>
                    </a:cubicBezTo>
                    <a:cubicBezTo>
                      <a:pt x="4691" y="831"/>
                      <a:pt x="4534" y="987"/>
                      <a:pt x="4357" y="1114"/>
                    </a:cubicBezTo>
                    <a:cubicBezTo>
                      <a:pt x="4526" y="974"/>
                      <a:pt x="4513" y="670"/>
                      <a:pt x="4344" y="519"/>
                    </a:cubicBezTo>
                    <a:cubicBezTo>
                      <a:pt x="4253" y="438"/>
                      <a:pt x="4134" y="402"/>
                      <a:pt x="4013" y="402"/>
                    </a:cubicBezTo>
                    <a:cubicBezTo>
                      <a:pt x="3890" y="402"/>
                      <a:pt x="3764" y="439"/>
                      <a:pt x="3661" y="505"/>
                    </a:cubicBezTo>
                    <a:cubicBezTo>
                      <a:pt x="3457" y="638"/>
                      <a:pt x="3335" y="815"/>
                      <a:pt x="3258" y="1046"/>
                    </a:cubicBezTo>
                    <a:cubicBezTo>
                      <a:pt x="3184" y="791"/>
                      <a:pt x="3110" y="532"/>
                      <a:pt x="2951" y="320"/>
                    </a:cubicBezTo>
                    <a:cubicBezTo>
                      <a:pt x="2813" y="136"/>
                      <a:pt x="2592" y="0"/>
                      <a:pt x="2368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0" name="Google Shape;2280;p18"/>
              <p:cNvSpPr/>
              <p:nvPr/>
            </p:nvSpPr>
            <p:spPr>
              <a:xfrm>
                <a:off x="0" y="4463912"/>
                <a:ext cx="3361309" cy="92724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9857" extrusionOk="0">
                    <a:moveTo>
                      <a:pt x="14351" y="1"/>
                    </a:moveTo>
                    <a:cubicBezTo>
                      <a:pt x="14326" y="1"/>
                      <a:pt x="14300" y="2"/>
                      <a:pt x="14274" y="5"/>
                    </a:cubicBezTo>
                    <a:cubicBezTo>
                      <a:pt x="13993" y="37"/>
                      <a:pt x="13742" y="315"/>
                      <a:pt x="13798" y="593"/>
                    </a:cubicBezTo>
                    <a:cubicBezTo>
                      <a:pt x="13843" y="816"/>
                      <a:pt x="14083" y="1038"/>
                      <a:pt x="14279" y="1152"/>
                    </a:cubicBezTo>
                    <a:lnTo>
                      <a:pt x="7365" y="1152"/>
                    </a:lnTo>
                    <a:cubicBezTo>
                      <a:pt x="7305" y="956"/>
                      <a:pt x="7106" y="820"/>
                      <a:pt x="6905" y="820"/>
                    </a:cubicBezTo>
                    <a:cubicBezTo>
                      <a:pt x="6876" y="820"/>
                      <a:pt x="6846" y="823"/>
                      <a:pt x="6817" y="829"/>
                    </a:cubicBezTo>
                    <a:cubicBezTo>
                      <a:pt x="6632" y="869"/>
                      <a:pt x="6399" y="1094"/>
                      <a:pt x="6335" y="1303"/>
                    </a:cubicBezTo>
                    <a:cubicBezTo>
                      <a:pt x="6139" y="826"/>
                      <a:pt x="5673" y="464"/>
                      <a:pt x="5162" y="405"/>
                    </a:cubicBezTo>
                    <a:cubicBezTo>
                      <a:pt x="5119" y="400"/>
                      <a:pt x="5076" y="398"/>
                      <a:pt x="5033" y="398"/>
                    </a:cubicBezTo>
                    <a:cubicBezTo>
                      <a:pt x="4519" y="398"/>
                      <a:pt x="3980" y="736"/>
                      <a:pt x="3719" y="1176"/>
                    </a:cubicBezTo>
                    <a:cubicBezTo>
                      <a:pt x="3700" y="959"/>
                      <a:pt x="3592" y="742"/>
                      <a:pt x="3406" y="628"/>
                    </a:cubicBezTo>
                    <a:cubicBezTo>
                      <a:pt x="3319" y="573"/>
                      <a:pt x="3215" y="544"/>
                      <a:pt x="3112" y="544"/>
                    </a:cubicBezTo>
                    <a:cubicBezTo>
                      <a:pt x="2997" y="544"/>
                      <a:pt x="2883" y="580"/>
                      <a:pt x="2795" y="654"/>
                    </a:cubicBezTo>
                    <a:cubicBezTo>
                      <a:pt x="2665" y="763"/>
                      <a:pt x="2588" y="940"/>
                      <a:pt x="2617" y="1094"/>
                    </a:cubicBezTo>
                    <a:cubicBezTo>
                      <a:pt x="2432" y="734"/>
                      <a:pt x="2119" y="437"/>
                      <a:pt x="1743" y="276"/>
                    </a:cubicBezTo>
                    <a:cubicBezTo>
                      <a:pt x="1646" y="234"/>
                      <a:pt x="1534" y="203"/>
                      <a:pt x="1428" y="203"/>
                    </a:cubicBezTo>
                    <a:cubicBezTo>
                      <a:pt x="1327" y="203"/>
                      <a:pt x="1232" y="231"/>
                      <a:pt x="1161" y="302"/>
                    </a:cubicBezTo>
                    <a:cubicBezTo>
                      <a:pt x="1065" y="395"/>
                      <a:pt x="1047" y="543"/>
                      <a:pt x="1073" y="675"/>
                    </a:cubicBezTo>
                    <a:cubicBezTo>
                      <a:pt x="1100" y="805"/>
                      <a:pt x="1153" y="1004"/>
                      <a:pt x="1222" y="1120"/>
                    </a:cubicBezTo>
                    <a:lnTo>
                      <a:pt x="107" y="1120"/>
                    </a:lnTo>
                    <a:cubicBezTo>
                      <a:pt x="67" y="1131"/>
                      <a:pt x="33" y="1144"/>
                      <a:pt x="1" y="1157"/>
                    </a:cubicBezTo>
                    <a:lnTo>
                      <a:pt x="1" y="9856"/>
                    </a:lnTo>
                    <a:lnTo>
                      <a:pt x="35732" y="9856"/>
                    </a:lnTo>
                    <a:lnTo>
                      <a:pt x="35732" y="1351"/>
                    </a:lnTo>
                    <a:lnTo>
                      <a:pt x="29755" y="1351"/>
                    </a:lnTo>
                    <a:cubicBezTo>
                      <a:pt x="29951" y="1255"/>
                      <a:pt x="30091" y="1054"/>
                      <a:pt x="30110" y="834"/>
                    </a:cubicBezTo>
                    <a:cubicBezTo>
                      <a:pt x="30126" y="617"/>
                      <a:pt x="30022" y="395"/>
                      <a:pt x="29845" y="270"/>
                    </a:cubicBezTo>
                    <a:cubicBezTo>
                      <a:pt x="29710" y="175"/>
                      <a:pt x="29549" y="138"/>
                      <a:pt x="29385" y="138"/>
                    </a:cubicBezTo>
                    <a:cubicBezTo>
                      <a:pt x="29297" y="138"/>
                      <a:pt x="29208" y="149"/>
                      <a:pt x="29122" y="167"/>
                    </a:cubicBezTo>
                    <a:cubicBezTo>
                      <a:pt x="28645" y="270"/>
                      <a:pt x="28304" y="604"/>
                      <a:pt x="28089" y="1041"/>
                    </a:cubicBezTo>
                    <a:cubicBezTo>
                      <a:pt x="28209" y="728"/>
                      <a:pt x="27938" y="336"/>
                      <a:pt x="27605" y="336"/>
                    </a:cubicBezTo>
                    <a:cubicBezTo>
                      <a:pt x="27351" y="336"/>
                      <a:pt x="27125" y="538"/>
                      <a:pt x="27080" y="773"/>
                    </a:cubicBezTo>
                    <a:cubicBezTo>
                      <a:pt x="27005" y="518"/>
                      <a:pt x="26753" y="308"/>
                      <a:pt x="26485" y="308"/>
                    </a:cubicBezTo>
                    <a:cubicBezTo>
                      <a:pt x="26461" y="308"/>
                      <a:pt x="26437" y="309"/>
                      <a:pt x="26413" y="313"/>
                    </a:cubicBezTo>
                    <a:cubicBezTo>
                      <a:pt x="26034" y="366"/>
                      <a:pt x="25854" y="985"/>
                      <a:pt x="26016" y="1330"/>
                    </a:cubicBezTo>
                    <a:lnTo>
                      <a:pt x="16533" y="1330"/>
                    </a:lnTo>
                    <a:cubicBezTo>
                      <a:pt x="16702" y="1017"/>
                      <a:pt x="16496" y="570"/>
                      <a:pt x="16146" y="503"/>
                    </a:cubicBezTo>
                    <a:cubicBezTo>
                      <a:pt x="16115" y="497"/>
                      <a:pt x="16083" y="494"/>
                      <a:pt x="16050" y="494"/>
                    </a:cubicBezTo>
                    <a:cubicBezTo>
                      <a:pt x="15724" y="494"/>
                      <a:pt x="15364" y="784"/>
                      <a:pt x="15402" y="1104"/>
                    </a:cubicBezTo>
                    <a:cubicBezTo>
                      <a:pt x="15304" y="840"/>
                      <a:pt x="15198" y="567"/>
                      <a:pt x="15016" y="350"/>
                    </a:cubicBezTo>
                    <a:cubicBezTo>
                      <a:pt x="14850" y="150"/>
                      <a:pt x="14605" y="1"/>
                      <a:pt x="14351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1" name="Google Shape;2281;p18"/>
            <p:cNvGrpSpPr/>
            <p:nvPr/>
          </p:nvGrpSpPr>
          <p:grpSpPr>
            <a:xfrm>
              <a:off x="2420250" y="3804013"/>
              <a:ext cx="3361874" cy="1590815"/>
              <a:chOff x="0" y="3800350"/>
              <a:chExt cx="3361874" cy="1590815"/>
            </a:xfrm>
          </p:grpSpPr>
          <p:sp>
            <p:nvSpPr>
              <p:cNvPr id="2282" name="Google Shape;2282;p18"/>
              <p:cNvSpPr/>
              <p:nvPr/>
            </p:nvSpPr>
            <p:spPr>
              <a:xfrm>
                <a:off x="0" y="4021976"/>
                <a:ext cx="3361874" cy="1369189"/>
              </a:xfrm>
              <a:custGeom>
                <a:avLst/>
                <a:gdLst/>
                <a:ahLst/>
                <a:cxnLst/>
                <a:rect l="l" t="t" r="r" b="b"/>
                <a:pathLst>
                  <a:path w="35738" h="14555" extrusionOk="0">
                    <a:moveTo>
                      <a:pt x="1" y="0"/>
                    </a:moveTo>
                    <a:lnTo>
                      <a:pt x="1" y="14554"/>
                    </a:lnTo>
                    <a:lnTo>
                      <a:pt x="35737" y="14554"/>
                    </a:lnTo>
                    <a:lnTo>
                      <a:pt x="357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3" name="Google Shape;2283;p18"/>
              <p:cNvSpPr/>
              <p:nvPr/>
            </p:nvSpPr>
            <p:spPr>
              <a:xfrm>
                <a:off x="136024" y="3897053"/>
                <a:ext cx="461696" cy="168573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1792" extrusionOk="0">
                    <a:moveTo>
                      <a:pt x="2003" y="0"/>
                    </a:moveTo>
                    <a:cubicBezTo>
                      <a:pt x="1951" y="0"/>
                      <a:pt x="1897" y="8"/>
                      <a:pt x="1849" y="23"/>
                    </a:cubicBezTo>
                    <a:cubicBezTo>
                      <a:pt x="1518" y="124"/>
                      <a:pt x="1219" y="415"/>
                      <a:pt x="1235" y="759"/>
                    </a:cubicBezTo>
                    <a:cubicBezTo>
                      <a:pt x="1150" y="550"/>
                      <a:pt x="1060" y="335"/>
                      <a:pt x="898" y="179"/>
                    </a:cubicBezTo>
                    <a:cubicBezTo>
                      <a:pt x="788" y="72"/>
                      <a:pt x="632" y="1"/>
                      <a:pt x="481" y="1"/>
                    </a:cubicBezTo>
                    <a:cubicBezTo>
                      <a:pt x="412" y="1"/>
                      <a:pt x="344" y="16"/>
                      <a:pt x="281" y="49"/>
                    </a:cubicBezTo>
                    <a:cubicBezTo>
                      <a:pt x="67" y="166"/>
                      <a:pt x="1" y="447"/>
                      <a:pt x="25" y="693"/>
                    </a:cubicBezTo>
                    <a:cubicBezTo>
                      <a:pt x="64" y="1135"/>
                      <a:pt x="321" y="1556"/>
                      <a:pt x="702" y="1792"/>
                    </a:cubicBezTo>
                    <a:lnTo>
                      <a:pt x="4908" y="1609"/>
                    </a:lnTo>
                    <a:cubicBezTo>
                      <a:pt x="4771" y="1393"/>
                      <a:pt x="4530" y="1217"/>
                      <a:pt x="4282" y="1217"/>
                    </a:cubicBezTo>
                    <a:cubicBezTo>
                      <a:pt x="4233" y="1217"/>
                      <a:pt x="4183" y="1224"/>
                      <a:pt x="4134" y="1238"/>
                    </a:cubicBezTo>
                    <a:cubicBezTo>
                      <a:pt x="4317" y="1156"/>
                      <a:pt x="4502" y="1072"/>
                      <a:pt x="4643" y="934"/>
                    </a:cubicBezTo>
                    <a:cubicBezTo>
                      <a:pt x="4781" y="794"/>
                      <a:pt x="4871" y="582"/>
                      <a:pt x="4810" y="394"/>
                    </a:cubicBezTo>
                    <a:cubicBezTo>
                      <a:pt x="4757" y="224"/>
                      <a:pt x="4595" y="105"/>
                      <a:pt x="4426" y="63"/>
                    </a:cubicBezTo>
                    <a:cubicBezTo>
                      <a:pt x="4355" y="45"/>
                      <a:pt x="4284" y="38"/>
                      <a:pt x="4212" y="38"/>
                    </a:cubicBezTo>
                    <a:cubicBezTo>
                      <a:pt x="4109" y="38"/>
                      <a:pt x="4005" y="53"/>
                      <a:pt x="3901" y="73"/>
                    </a:cubicBezTo>
                    <a:cubicBezTo>
                      <a:pt x="3231" y="206"/>
                      <a:pt x="2651" y="502"/>
                      <a:pt x="2188" y="1003"/>
                    </a:cubicBezTo>
                    <a:cubicBezTo>
                      <a:pt x="2281" y="799"/>
                      <a:pt x="2328" y="568"/>
                      <a:pt x="2328" y="343"/>
                    </a:cubicBezTo>
                    <a:cubicBezTo>
                      <a:pt x="2328" y="272"/>
                      <a:pt x="2320" y="192"/>
                      <a:pt x="2281" y="129"/>
                    </a:cubicBezTo>
                    <a:cubicBezTo>
                      <a:pt x="2225" y="37"/>
                      <a:pt x="2115" y="0"/>
                      <a:pt x="20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4" name="Google Shape;2284;p18"/>
              <p:cNvSpPr/>
              <p:nvPr/>
            </p:nvSpPr>
            <p:spPr>
              <a:xfrm>
                <a:off x="3030902" y="3800350"/>
                <a:ext cx="294815" cy="27459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919" extrusionOk="0">
                    <a:moveTo>
                      <a:pt x="2063" y="0"/>
                    </a:moveTo>
                    <a:cubicBezTo>
                      <a:pt x="1915" y="0"/>
                      <a:pt x="1765" y="40"/>
                      <a:pt x="1637" y="113"/>
                    </a:cubicBezTo>
                    <a:cubicBezTo>
                      <a:pt x="1372" y="267"/>
                      <a:pt x="1197" y="540"/>
                      <a:pt x="1105" y="831"/>
                    </a:cubicBezTo>
                    <a:cubicBezTo>
                      <a:pt x="1012" y="1125"/>
                      <a:pt x="1046" y="1403"/>
                      <a:pt x="1028" y="1705"/>
                    </a:cubicBezTo>
                    <a:cubicBezTo>
                      <a:pt x="909" y="1583"/>
                      <a:pt x="787" y="1461"/>
                      <a:pt x="631" y="1393"/>
                    </a:cubicBezTo>
                    <a:cubicBezTo>
                      <a:pt x="561" y="1363"/>
                      <a:pt x="484" y="1346"/>
                      <a:pt x="408" y="1346"/>
                    </a:cubicBezTo>
                    <a:cubicBezTo>
                      <a:pt x="313" y="1346"/>
                      <a:pt x="221" y="1373"/>
                      <a:pt x="151" y="1435"/>
                    </a:cubicBezTo>
                    <a:cubicBezTo>
                      <a:pt x="35" y="1538"/>
                      <a:pt x="0" y="1710"/>
                      <a:pt x="40" y="1859"/>
                    </a:cubicBezTo>
                    <a:cubicBezTo>
                      <a:pt x="80" y="2007"/>
                      <a:pt x="181" y="2134"/>
                      <a:pt x="292" y="2237"/>
                    </a:cubicBezTo>
                    <a:cubicBezTo>
                      <a:pt x="509" y="2439"/>
                      <a:pt x="782" y="2571"/>
                      <a:pt x="1070" y="2621"/>
                    </a:cubicBezTo>
                    <a:cubicBezTo>
                      <a:pt x="1434" y="2683"/>
                      <a:pt x="1814" y="2919"/>
                      <a:pt x="2187" y="2919"/>
                    </a:cubicBezTo>
                    <a:cubicBezTo>
                      <a:pt x="2232" y="2919"/>
                      <a:pt x="2278" y="2915"/>
                      <a:pt x="2323" y="2907"/>
                    </a:cubicBezTo>
                    <a:cubicBezTo>
                      <a:pt x="2524" y="2875"/>
                      <a:pt x="2728" y="2815"/>
                      <a:pt x="2884" y="2682"/>
                    </a:cubicBezTo>
                    <a:cubicBezTo>
                      <a:pt x="3040" y="2550"/>
                      <a:pt x="3133" y="2330"/>
                      <a:pt x="3064" y="2137"/>
                    </a:cubicBezTo>
                    <a:cubicBezTo>
                      <a:pt x="2988" y="1935"/>
                      <a:pt x="2757" y="1821"/>
                      <a:pt x="2542" y="1821"/>
                    </a:cubicBezTo>
                    <a:cubicBezTo>
                      <a:pt x="2540" y="1821"/>
                      <a:pt x="2537" y="1821"/>
                      <a:pt x="2535" y="1822"/>
                    </a:cubicBezTo>
                    <a:cubicBezTo>
                      <a:pt x="2315" y="1822"/>
                      <a:pt x="2106" y="1914"/>
                      <a:pt x="1907" y="2004"/>
                    </a:cubicBezTo>
                    <a:cubicBezTo>
                      <a:pt x="2198" y="1766"/>
                      <a:pt x="2498" y="1517"/>
                      <a:pt x="2656" y="1175"/>
                    </a:cubicBezTo>
                    <a:cubicBezTo>
                      <a:pt x="2815" y="836"/>
                      <a:pt x="2789" y="378"/>
                      <a:pt x="2498" y="145"/>
                    </a:cubicBezTo>
                    <a:cubicBezTo>
                      <a:pt x="2375" y="46"/>
                      <a:pt x="2220" y="0"/>
                      <a:pt x="20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5" name="Google Shape;2285;p18"/>
              <p:cNvSpPr/>
              <p:nvPr/>
            </p:nvSpPr>
            <p:spPr>
              <a:xfrm>
                <a:off x="0" y="4047469"/>
                <a:ext cx="3361309" cy="37091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3943" extrusionOk="0">
                    <a:moveTo>
                      <a:pt x="2368" y="0"/>
                    </a:moveTo>
                    <a:cubicBezTo>
                      <a:pt x="2333" y="0"/>
                      <a:pt x="2299" y="3"/>
                      <a:pt x="2265" y="10"/>
                    </a:cubicBezTo>
                    <a:cubicBezTo>
                      <a:pt x="2019" y="60"/>
                      <a:pt x="1825" y="301"/>
                      <a:pt x="1841" y="550"/>
                    </a:cubicBezTo>
                    <a:cubicBezTo>
                      <a:pt x="1857" y="797"/>
                      <a:pt x="2080" y="1281"/>
                      <a:pt x="2329" y="1281"/>
                    </a:cubicBezTo>
                    <a:lnTo>
                      <a:pt x="1" y="1281"/>
                    </a:lnTo>
                    <a:lnTo>
                      <a:pt x="1" y="3770"/>
                    </a:lnTo>
                    <a:lnTo>
                      <a:pt x="7723" y="3770"/>
                    </a:lnTo>
                    <a:cubicBezTo>
                      <a:pt x="7447" y="3635"/>
                      <a:pt x="7235" y="3379"/>
                      <a:pt x="7082" y="3114"/>
                    </a:cubicBezTo>
                    <a:cubicBezTo>
                      <a:pt x="6923" y="2849"/>
                      <a:pt x="6981" y="2436"/>
                      <a:pt x="7270" y="2327"/>
                    </a:cubicBezTo>
                    <a:cubicBezTo>
                      <a:pt x="7319" y="2309"/>
                      <a:pt x="7369" y="2300"/>
                      <a:pt x="7419" y="2300"/>
                    </a:cubicBezTo>
                    <a:cubicBezTo>
                      <a:pt x="7618" y="2300"/>
                      <a:pt x="7820" y="2434"/>
                      <a:pt x="7964" y="2584"/>
                    </a:cubicBezTo>
                    <a:cubicBezTo>
                      <a:pt x="8247" y="2873"/>
                      <a:pt x="8451" y="3241"/>
                      <a:pt x="8552" y="3630"/>
                    </a:cubicBezTo>
                    <a:cubicBezTo>
                      <a:pt x="8501" y="3386"/>
                      <a:pt x="8623" y="3005"/>
                      <a:pt x="8848" y="2920"/>
                    </a:cubicBezTo>
                    <a:cubicBezTo>
                      <a:pt x="8904" y="2898"/>
                      <a:pt x="8963" y="2888"/>
                      <a:pt x="9023" y="2888"/>
                    </a:cubicBezTo>
                    <a:cubicBezTo>
                      <a:pt x="9213" y="2888"/>
                      <a:pt x="9405" y="2995"/>
                      <a:pt x="9492" y="3167"/>
                    </a:cubicBezTo>
                    <a:cubicBezTo>
                      <a:pt x="9603" y="3392"/>
                      <a:pt x="9521" y="3702"/>
                      <a:pt x="9306" y="3834"/>
                    </a:cubicBezTo>
                    <a:lnTo>
                      <a:pt x="18021" y="3834"/>
                    </a:lnTo>
                    <a:cubicBezTo>
                      <a:pt x="17783" y="3728"/>
                      <a:pt x="17669" y="3529"/>
                      <a:pt x="17568" y="3286"/>
                    </a:cubicBezTo>
                    <a:cubicBezTo>
                      <a:pt x="17468" y="3048"/>
                      <a:pt x="17508" y="2738"/>
                      <a:pt x="17709" y="2571"/>
                    </a:cubicBezTo>
                    <a:cubicBezTo>
                      <a:pt x="17809" y="2491"/>
                      <a:pt x="17931" y="2456"/>
                      <a:pt x="18057" y="2456"/>
                    </a:cubicBezTo>
                    <a:cubicBezTo>
                      <a:pt x="18237" y="2456"/>
                      <a:pt x="18424" y="2528"/>
                      <a:pt x="18564" y="2645"/>
                    </a:cubicBezTo>
                    <a:cubicBezTo>
                      <a:pt x="18800" y="2844"/>
                      <a:pt x="18932" y="3135"/>
                      <a:pt x="19057" y="3418"/>
                    </a:cubicBezTo>
                    <a:cubicBezTo>
                      <a:pt x="18958" y="3144"/>
                      <a:pt x="19207" y="2815"/>
                      <a:pt x="19497" y="2815"/>
                    </a:cubicBezTo>
                    <a:cubicBezTo>
                      <a:pt x="19509" y="2815"/>
                      <a:pt x="19521" y="2816"/>
                      <a:pt x="19533" y="2817"/>
                    </a:cubicBezTo>
                    <a:cubicBezTo>
                      <a:pt x="19838" y="2849"/>
                      <a:pt x="20034" y="3246"/>
                      <a:pt x="19875" y="3508"/>
                    </a:cubicBezTo>
                    <a:cubicBezTo>
                      <a:pt x="20092" y="3257"/>
                      <a:pt x="20344" y="3018"/>
                      <a:pt x="20659" y="2910"/>
                    </a:cubicBezTo>
                    <a:cubicBezTo>
                      <a:pt x="20764" y="2872"/>
                      <a:pt x="20877" y="2852"/>
                      <a:pt x="20990" y="2852"/>
                    </a:cubicBezTo>
                    <a:cubicBezTo>
                      <a:pt x="21214" y="2852"/>
                      <a:pt x="21434" y="2930"/>
                      <a:pt x="21580" y="3098"/>
                    </a:cubicBezTo>
                    <a:cubicBezTo>
                      <a:pt x="21797" y="3349"/>
                      <a:pt x="21742" y="3813"/>
                      <a:pt x="21435" y="3943"/>
                    </a:cubicBezTo>
                    <a:lnTo>
                      <a:pt x="32562" y="3943"/>
                    </a:lnTo>
                    <a:cubicBezTo>
                      <a:pt x="32340" y="3768"/>
                      <a:pt x="32453" y="3429"/>
                      <a:pt x="32618" y="3201"/>
                    </a:cubicBezTo>
                    <a:cubicBezTo>
                      <a:pt x="32735" y="3041"/>
                      <a:pt x="32934" y="2951"/>
                      <a:pt x="33133" y="2951"/>
                    </a:cubicBezTo>
                    <a:cubicBezTo>
                      <a:pt x="33217" y="2951"/>
                      <a:pt x="33300" y="2967"/>
                      <a:pt x="33378" y="3000"/>
                    </a:cubicBezTo>
                    <a:cubicBezTo>
                      <a:pt x="33603" y="3095"/>
                      <a:pt x="33764" y="3318"/>
                      <a:pt x="33807" y="3559"/>
                    </a:cubicBezTo>
                    <a:cubicBezTo>
                      <a:pt x="33817" y="3334"/>
                      <a:pt x="34011" y="3106"/>
                      <a:pt x="34214" y="3008"/>
                    </a:cubicBezTo>
                    <a:cubicBezTo>
                      <a:pt x="34283" y="2977"/>
                      <a:pt x="34357" y="2962"/>
                      <a:pt x="34432" y="2962"/>
                    </a:cubicBezTo>
                    <a:cubicBezTo>
                      <a:pt x="34615" y="2962"/>
                      <a:pt x="34801" y="3048"/>
                      <a:pt x="34906" y="3198"/>
                    </a:cubicBezTo>
                    <a:cubicBezTo>
                      <a:pt x="35030" y="3376"/>
                      <a:pt x="35030" y="3630"/>
                      <a:pt x="34919" y="3815"/>
                    </a:cubicBezTo>
                    <a:cubicBezTo>
                      <a:pt x="35064" y="3657"/>
                      <a:pt x="35280" y="3574"/>
                      <a:pt x="35495" y="3574"/>
                    </a:cubicBezTo>
                    <a:cubicBezTo>
                      <a:pt x="35576" y="3574"/>
                      <a:pt x="35656" y="3585"/>
                      <a:pt x="35732" y="3609"/>
                    </a:cubicBezTo>
                    <a:lnTo>
                      <a:pt x="35732" y="1366"/>
                    </a:lnTo>
                    <a:lnTo>
                      <a:pt x="35732" y="1361"/>
                    </a:lnTo>
                    <a:lnTo>
                      <a:pt x="29980" y="1361"/>
                    </a:lnTo>
                    <a:cubicBezTo>
                      <a:pt x="30022" y="1109"/>
                      <a:pt x="29837" y="836"/>
                      <a:pt x="29586" y="791"/>
                    </a:cubicBezTo>
                    <a:cubicBezTo>
                      <a:pt x="29533" y="781"/>
                      <a:pt x="29481" y="776"/>
                      <a:pt x="29431" y="776"/>
                    </a:cubicBezTo>
                    <a:cubicBezTo>
                      <a:pt x="29237" y="776"/>
                      <a:pt x="29069" y="854"/>
                      <a:pt x="29027" y="1053"/>
                    </a:cubicBezTo>
                    <a:cubicBezTo>
                      <a:pt x="29035" y="664"/>
                      <a:pt x="28677" y="307"/>
                      <a:pt x="28289" y="307"/>
                    </a:cubicBezTo>
                    <a:cubicBezTo>
                      <a:pt x="28286" y="307"/>
                      <a:pt x="28283" y="307"/>
                      <a:pt x="28280" y="307"/>
                    </a:cubicBezTo>
                    <a:cubicBezTo>
                      <a:pt x="28140" y="312"/>
                      <a:pt x="27994" y="360"/>
                      <a:pt x="27901" y="466"/>
                    </a:cubicBezTo>
                    <a:cubicBezTo>
                      <a:pt x="27809" y="572"/>
                      <a:pt x="27676" y="754"/>
                      <a:pt x="27758" y="868"/>
                    </a:cubicBezTo>
                    <a:cubicBezTo>
                      <a:pt x="27560" y="606"/>
                      <a:pt x="27266" y="407"/>
                      <a:pt x="26943" y="384"/>
                    </a:cubicBezTo>
                    <a:cubicBezTo>
                      <a:pt x="26928" y="383"/>
                      <a:pt x="26913" y="382"/>
                      <a:pt x="26898" y="382"/>
                    </a:cubicBezTo>
                    <a:cubicBezTo>
                      <a:pt x="26586" y="382"/>
                      <a:pt x="26265" y="564"/>
                      <a:pt x="26164" y="858"/>
                    </a:cubicBezTo>
                    <a:cubicBezTo>
                      <a:pt x="26056" y="1165"/>
                      <a:pt x="26244" y="1520"/>
                      <a:pt x="26567" y="1565"/>
                    </a:cubicBezTo>
                    <a:lnTo>
                      <a:pt x="15119" y="1565"/>
                    </a:lnTo>
                    <a:cubicBezTo>
                      <a:pt x="15336" y="1377"/>
                      <a:pt x="15310" y="1003"/>
                      <a:pt x="15122" y="783"/>
                    </a:cubicBezTo>
                    <a:cubicBezTo>
                      <a:pt x="14928" y="566"/>
                      <a:pt x="14624" y="479"/>
                      <a:pt x="14338" y="466"/>
                    </a:cubicBezTo>
                    <a:cubicBezTo>
                      <a:pt x="14306" y="464"/>
                      <a:pt x="14273" y="463"/>
                      <a:pt x="14241" y="463"/>
                    </a:cubicBezTo>
                    <a:cubicBezTo>
                      <a:pt x="13748" y="463"/>
                      <a:pt x="13284" y="654"/>
                      <a:pt x="12921" y="982"/>
                    </a:cubicBezTo>
                    <a:cubicBezTo>
                      <a:pt x="12995" y="850"/>
                      <a:pt x="12987" y="659"/>
                      <a:pt x="12884" y="540"/>
                    </a:cubicBezTo>
                    <a:cubicBezTo>
                      <a:pt x="12797" y="437"/>
                      <a:pt x="12665" y="387"/>
                      <a:pt x="12530" y="387"/>
                    </a:cubicBezTo>
                    <a:cubicBezTo>
                      <a:pt x="12443" y="387"/>
                      <a:pt x="12355" y="408"/>
                      <a:pt x="12277" y="450"/>
                    </a:cubicBezTo>
                    <a:cubicBezTo>
                      <a:pt x="12087" y="556"/>
                      <a:pt x="11944" y="767"/>
                      <a:pt x="11915" y="987"/>
                    </a:cubicBezTo>
                    <a:cubicBezTo>
                      <a:pt x="11883" y="797"/>
                      <a:pt x="11801" y="611"/>
                      <a:pt x="11658" y="484"/>
                    </a:cubicBezTo>
                    <a:cubicBezTo>
                      <a:pt x="11550" y="387"/>
                      <a:pt x="11404" y="327"/>
                      <a:pt x="11257" y="327"/>
                    </a:cubicBezTo>
                    <a:cubicBezTo>
                      <a:pt x="11213" y="327"/>
                      <a:pt x="11169" y="332"/>
                      <a:pt x="11126" y="344"/>
                    </a:cubicBezTo>
                    <a:cubicBezTo>
                      <a:pt x="10914" y="399"/>
                      <a:pt x="10755" y="609"/>
                      <a:pt x="10757" y="828"/>
                    </a:cubicBezTo>
                    <a:cubicBezTo>
                      <a:pt x="10763" y="1046"/>
                      <a:pt x="10792" y="1337"/>
                      <a:pt x="11004" y="1390"/>
                    </a:cubicBezTo>
                    <a:lnTo>
                      <a:pt x="5858" y="1390"/>
                    </a:lnTo>
                    <a:cubicBezTo>
                      <a:pt x="5930" y="1165"/>
                      <a:pt x="5792" y="910"/>
                      <a:pt x="5588" y="794"/>
                    </a:cubicBezTo>
                    <a:cubicBezTo>
                      <a:pt x="5478" y="732"/>
                      <a:pt x="5355" y="706"/>
                      <a:pt x="5230" y="706"/>
                    </a:cubicBezTo>
                    <a:cubicBezTo>
                      <a:pt x="5119" y="706"/>
                      <a:pt x="5006" y="727"/>
                      <a:pt x="4900" y="762"/>
                    </a:cubicBezTo>
                    <a:cubicBezTo>
                      <a:pt x="4691" y="831"/>
                      <a:pt x="4534" y="987"/>
                      <a:pt x="4357" y="1114"/>
                    </a:cubicBezTo>
                    <a:cubicBezTo>
                      <a:pt x="4526" y="974"/>
                      <a:pt x="4513" y="670"/>
                      <a:pt x="4344" y="519"/>
                    </a:cubicBezTo>
                    <a:cubicBezTo>
                      <a:pt x="4253" y="438"/>
                      <a:pt x="4134" y="402"/>
                      <a:pt x="4013" y="402"/>
                    </a:cubicBezTo>
                    <a:cubicBezTo>
                      <a:pt x="3890" y="402"/>
                      <a:pt x="3764" y="439"/>
                      <a:pt x="3661" y="505"/>
                    </a:cubicBezTo>
                    <a:cubicBezTo>
                      <a:pt x="3457" y="638"/>
                      <a:pt x="3335" y="815"/>
                      <a:pt x="3258" y="1046"/>
                    </a:cubicBezTo>
                    <a:cubicBezTo>
                      <a:pt x="3184" y="791"/>
                      <a:pt x="3110" y="532"/>
                      <a:pt x="2951" y="320"/>
                    </a:cubicBezTo>
                    <a:cubicBezTo>
                      <a:pt x="2813" y="136"/>
                      <a:pt x="2592" y="0"/>
                      <a:pt x="2368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18"/>
              <p:cNvSpPr/>
              <p:nvPr/>
            </p:nvSpPr>
            <p:spPr>
              <a:xfrm>
                <a:off x="0" y="4463912"/>
                <a:ext cx="3361309" cy="92724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9857" extrusionOk="0">
                    <a:moveTo>
                      <a:pt x="14351" y="1"/>
                    </a:moveTo>
                    <a:cubicBezTo>
                      <a:pt x="14326" y="1"/>
                      <a:pt x="14300" y="2"/>
                      <a:pt x="14274" y="5"/>
                    </a:cubicBezTo>
                    <a:cubicBezTo>
                      <a:pt x="13993" y="37"/>
                      <a:pt x="13742" y="315"/>
                      <a:pt x="13798" y="593"/>
                    </a:cubicBezTo>
                    <a:cubicBezTo>
                      <a:pt x="13843" y="816"/>
                      <a:pt x="14083" y="1038"/>
                      <a:pt x="14279" y="1152"/>
                    </a:cubicBezTo>
                    <a:lnTo>
                      <a:pt x="7365" y="1152"/>
                    </a:lnTo>
                    <a:cubicBezTo>
                      <a:pt x="7305" y="956"/>
                      <a:pt x="7106" y="820"/>
                      <a:pt x="6905" y="820"/>
                    </a:cubicBezTo>
                    <a:cubicBezTo>
                      <a:pt x="6876" y="820"/>
                      <a:pt x="6846" y="823"/>
                      <a:pt x="6817" y="829"/>
                    </a:cubicBezTo>
                    <a:cubicBezTo>
                      <a:pt x="6632" y="869"/>
                      <a:pt x="6399" y="1094"/>
                      <a:pt x="6335" y="1303"/>
                    </a:cubicBezTo>
                    <a:cubicBezTo>
                      <a:pt x="6139" y="826"/>
                      <a:pt x="5673" y="464"/>
                      <a:pt x="5162" y="405"/>
                    </a:cubicBezTo>
                    <a:cubicBezTo>
                      <a:pt x="5119" y="400"/>
                      <a:pt x="5076" y="398"/>
                      <a:pt x="5033" y="398"/>
                    </a:cubicBezTo>
                    <a:cubicBezTo>
                      <a:pt x="4519" y="398"/>
                      <a:pt x="3980" y="736"/>
                      <a:pt x="3719" y="1176"/>
                    </a:cubicBezTo>
                    <a:cubicBezTo>
                      <a:pt x="3700" y="959"/>
                      <a:pt x="3592" y="742"/>
                      <a:pt x="3406" y="628"/>
                    </a:cubicBezTo>
                    <a:cubicBezTo>
                      <a:pt x="3319" y="573"/>
                      <a:pt x="3215" y="544"/>
                      <a:pt x="3112" y="544"/>
                    </a:cubicBezTo>
                    <a:cubicBezTo>
                      <a:pt x="2997" y="544"/>
                      <a:pt x="2883" y="580"/>
                      <a:pt x="2795" y="654"/>
                    </a:cubicBezTo>
                    <a:cubicBezTo>
                      <a:pt x="2665" y="763"/>
                      <a:pt x="2588" y="940"/>
                      <a:pt x="2617" y="1094"/>
                    </a:cubicBezTo>
                    <a:cubicBezTo>
                      <a:pt x="2432" y="734"/>
                      <a:pt x="2119" y="437"/>
                      <a:pt x="1743" y="276"/>
                    </a:cubicBezTo>
                    <a:cubicBezTo>
                      <a:pt x="1646" y="234"/>
                      <a:pt x="1534" y="203"/>
                      <a:pt x="1428" y="203"/>
                    </a:cubicBezTo>
                    <a:cubicBezTo>
                      <a:pt x="1327" y="203"/>
                      <a:pt x="1232" y="231"/>
                      <a:pt x="1161" y="302"/>
                    </a:cubicBezTo>
                    <a:cubicBezTo>
                      <a:pt x="1065" y="395"/>
                      <a:pt x="1047" y="543"/>
                      <a:pt x="1073" y="675"/>
                    </a:cubicBezTo>
                    <a:cubicBezTo>
                      <a:pt x="1100" y="805"/>
                      <a:pt x="1153" y="1004"/>
                      <a:pt x="1222" y="1120"/>
                    </a:cubicBezTo>
                    <a:lnTo>
                      <a:pt x="107" y="1120"/>
                    </a:lnTo>
                    <a:cubicBezTo>
                      <a:pt x="67" y="1131"/>
                      <a:pt x="33" y="1144"/>
                      <a:pt x="1" y="1157"/>
                    </a:cubicBezTo>
                    <a:lnTo>
                      <a:pt x="1" y="9856"/>
                    </a:lnTo>
                    <a:lnTo>
                      <a:pt x="35732" y="9856"/>
                    </a:lnTo>
                    <a:lnTo>
                      <a:pt x="35732" y="1351"/>
                    </a:lnTo>
                    <a:lnTo>
                      <a:pt x="29755" y="1351"/>
                    </a:lnTo>
                    <a:cubicBezTo>
                      <a:pt x="29951" y="1255"/>
                      <a:pt x="30091" y="1054"/>
                      <a:pt x="30110" y="834"/>
                    </a:cubicBezTo>
                    <a:cubicBezTo>
                      <a:pt x="30126" y="617"/>
                      <a:pt x="30022" y="395"/>
                      <a:pt x="29845" y="270"/>
                    </a:cubicBezTo>
                    <a:cubicBezTo>
                      <a:pt x="29710" y="175"/>
                      <a:pt x="29549" y="138"/>
                      <a:pt x="29385" y="138"/>
                    </a:cubicBezTo>
                    <a:cubicBezTo>
                      <a:pt x="29297" y="138"/>
                      <a:pt x="29208" y="149"/>
                      <a:pt x="29122" y="167"/>
                    </a:cubicBezTo>
                    <a:cubicBezTo>
                      <a:pt x="28645" y="270"/>
                      <a:pt x="28304" y="604"/>
                      <a:pt x="28089" y="1041"/>
                    </a:cubicBezTo>
                    <a:cubicBezTo>
                      <a:pt x="28209" y="728"/>
                      <a:pt x="27938" y="336"/>
                      <a:pt x="27605" y="336"/>
                    </a:cubicBezTo>
                    <a:cubicBezTo>
                      <a:pt x="27351" y="336"/>
                      <a:pt x="27125" y="538"/>
                      <a:pt x="27080" y="773"/>
                    </a:cubicBezTo>
                    <a:cubicBezTo>
                      <a:pt x="27005" y="518"/>
                      <a:pt x="26753" y="308"/>
                      <a:pt x="26485" y="308"/>
                    </a:cubicBezTo>
                    <a:cubicBezTo>
                      <a:pt x="26461" y="308"/>
                      <a:pt x="26437" y="309"/>
                      <a:pt x="26413" y="313"/>
                    </a:cubicBezTo>
                    <a:cubicBezTo>
                      <a:pt x="26034" y="366"/>
                      <a:pt x="25854" y="985"/>
                      <a:pt x="26016" y="1330"/>
                    </a:cubicBezTo>
                    <a:lnTo>
                      <a:pt x="16533" y="1330"/>
                    </a:lnTo>
                    <a:cubicBezTo>
                      <a:pt x="16702" y="1017"/>
                      <a:pt x="16496" y="570"/>
                      <a:pt x="16146" y="503"/>
                    </a:cubicBezTo>
                    <a:cubicBezTo>
                      <a:pt x="16115" y="497"/>
                      <a:pt x="16083" y="494"/>
                      <a:pt x="16050" y="494"/>
                    </a:cubicBezTo>
                    <a:cubicBezTo>
                      <a:pt x="15724" y="494"/>
                      <a:pt x="15364" y="784"/>
                      <a:pt x="15402" y="1104"/>
                    </a:cubicBezTo>
                    <a:cubicBezTo>
                      <a:pt x="15304" y="840"/>
                      <a:pt x="15198" y="567"/>
                      <a:pt x="15016" y="350"/>
                    </a:cubicBezTo>
                    <a:cubicBezTo>
                      <a:pt x="14850" y="150"/>
                      <a:pt x="14605" y="1"/>
                      <a:pt x="14351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87" name="Google Shape;2287;p18"/>
            <p:cNvGrpSpPr/>
            <p:nvPr/>
          </p:nvGrpSpPr>
          <p:grpSpPr>
            <a:xfrm>
              <a:off x="0" y="3800350"/>
              <a:ext cx="3361874" cy="1590815"/>
              <a:chOff x="0" y="3800350"/>
              <a:chExt cx="3361874" cy="1590815"/>
            </a:xfrm>
          </p:grpSpPr>
          <p:sp>
            <p:nvSpPr>
              <p:cNvPr id="2288" name="Google Shape;2288;p18"/>
              <p:cNvSpPr/>
              <p:nvPr/>
            </p:nvSpPr>
            <p:spPr>
              <a:xfrm>
                <a:off x="0" y="4021976"/>
                <a:ext cx="3361874" cy="1369189"/>
              </a:xfrm>
              <a:custGeom>
                <a:avLst/>
                <a:gdLst/>
                <a:ahLst/>
                <a:cxnLst/>
                <a:rect l="l" t="t" r="r" b="b"/>
                <a:pathLst>
                  <a:path w="35738" h="14555" extrusionOk="0">
                    <a:moveTo>
                      <a:pt x="1" y="0"/>
                    </a:moveTo>
                    <a:lnTo>
                      <a:pt x="1" y="14554"/>
                    </a:lnTo>
                    <a:lnTo>
                      <a:pt x="35737" y="14554"/>
                    </a:lnTo>
                    <a:lnTo>
                      <a:pt x="3573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18"/>
              <p:cNvSpPr/>
              <p:nvPr/>
            </p:nvSpPr>
            <p:spPr>
              <a:xfrm>
                <a:off x="136024" y="3897053"/>
                <a:ext cx="461696" cy="168573"/>
              </a:xfrm>
              <a:custGeom>
                <a:avLst/>
                <a:gdLst/>
                <a:ahLst/>
                <a:cxnLst/>
                <a:rect l="l" t="t" r="r" b="b"/>
                <a:pathLst>
                  <a:path w="4908" h="1792" extrusionOk="0">
                    <a:moveTo>
                      <a:pt x="2003" y="0"/>
                    </a:moveTo>
                    <a:cubicBezTo>
                      <a:pt x="1951" y="0"/>
                      <a:pt x="1897" y="8"/>
                      <a:pt x="1849" y="23"/>
                    </a:cubicBezTo>
                    <a:cubicBezTo>
                      <a:pt x="1518" y="124"/>
                      <a:pt x="1219" y="415"/>
                      <a:pt x="1235" y="759"/>
                    </a:cubicBezTo>
                    <a:cubicBezTo>
                      <a:pt x="1150" y="550"/>
                      <a:pt x="1060" y="335"/>
                      <a:pt x="898" y="179"/>
                    </a:cubicBezTo>
                    <a:cubicBezTo>
                      <a:pt x="788" y="72"/>
                      <a:pt x="632" y="1"/>
                      <a:pt x="481" y="1"/>
                    </a:cubicBezTo>
                    <a:cubicBezTo>
                      <a:pt x="412" y="1"/>
                      <a:pt x="344" y="16"/>
                      <a:pt x="281" y="49"/>
                    </a:cubicBezTo>
                    <a:cubicBezTo>
                      <a:pt x="67" y="166"/>
                      <a:pt x="1" y="447"/>
                      <a:pt x="25" y="693"/>
                    </a:cubicBezTo>
                    <a:cubicBezTo>
                      <a:pt x="64" y="1135"/>
                      <a:pt x="321" y="1556"/>
                      <a:pt x="702" y="1792"/>
                    </a:cubicBezTo>
                    <a:lnTo>
                      <a:pt x="4908" y="1609"/>
                    </a:lnTo>
                    <a:cubicBezTo>
                      <a:pt x="4771" y="1393"/>
                      <a:pt x="4530" y="1217"/>
                      <a:pt x="4282" y="1217"/>
                    </a:cubicBezTo>
                    <a:cubicBezTo>
                      <a:pt x="4233" y="1217"/>
                      <a:pt x="4183" y="1224"/>
                      <a:pt x="4134" y="1238"/>
                    </a:cubicBezTo>
                    <a:cubicBezTo>
                      <a:pt x="4317" y="1156"/>
                      <a:pt x="4502" y="1072"/>
                      <a:pt x="4643" y="934"/>
                    </a:cubicBezTo>
                    <a:cubicBezTo>
                      <a:pt x="4781" y="794"/>
                      <a:pt x="4871" y="582"/>
                      <a:pt x="4810" y="394"/>
                    </a:cubicBezTo>
                    <a:cubicBezTo>
                      <a:pt x="4757" y="224"/>
                      <a:pt x="4595" y="105"/>
                      <a:pt x="4426" y="63"/>
                    </a:cubicBezTo>
                    <a:cubicBezTo>
                      <a:pt x="4355" y="45"/>
                      <a:pt x="4284" y="38"/>
                      <a:pt x="4212" y="38"/>
                    </a:cubicBezTo>
                    <a:cubicBezTo>
                      <a:pt x="4109" y="38"/>
                      <a:pt x="4005" y="53"/>
                      <a:pt x="3901" y="73"/>
                    </a:cubicBezTo>
                    <a:cubicBezTo>
                      <a:pt x="3231" y="206"/>
                      <a:pt x="2651" y="502"/>
                      <a:pt x="2188" y="1003"/>
                    </a:cubicBezTo>
                    <a:cubicBezTo>
                      <a:pt x="2281" y="799"/>
                      <a:pt x="2328" y="568"/>
                      <a:pt x="2328" y="343"/>
                    </a:cubicBezTo>
                    <a:cubicBezTo>
                      <a:pt x="2328" y="272"/>
                      <a:pt x="2320" y="192"/>
                      <a:pt x="2281" y="129"/>
                    </a:cubicBezTo>
                    <a:cubicBezTo>
                      <a:pt x="2225" y="37"/>
                      <a:pt x="2115" y="0"/>
                      <a:pt x="200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0" name="Google Shape;2290;p18"/>
              <p:cNvSpPr/>
              <p:nvPr/>
            </p:nvSpPr>
            <p:spPr>
              <a:xfrm>
                <a:off x="3030902" y="3800350"/>
                <a:ext cx="294815" cy="274590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919" extrusionOk="0">
                    <a:moveTo>
                      <a:pt x="2063" y="0"/>
                    </a:moveTo>
                    <a:cubicBezTo>
                      <a:pt x="1915" y="0"/>
                      <a:pt x="1765" y="40"/>
                      <a:pt x="1637" y="113"/>
                    </a:cubicBezTo>
                    <a:cubicBezTo>
                      <a:pt x="1372" y="267"/>
                      <a:pt x="1197" y="540"/>
                      <a:pt x="1105" y="831"/>
                    </a:cubicBezTo>
                    <a:cubicBezTo>
                      <a:pt x="1012" y="1125"/>
                      <a:pt x="1046" y="1403"/>
                      <a:pt x="1028" y="1705"/>
                    </a:cubicBezTo>
                    <a:cubicBezTo>
                      <a:pt x="909" y="1583"/>
                      <a:pt x="787" y="1461"/>
                      <a:pt x="631" y="1393"/>
                    </a:cubicBezTo>
                    <a:cubicBezTo>
                      <a:pt x="561" y="1363"/>
                      <a:pt x="484" y="1346"/>
                      <a:pt x="408" y="1346"/>
                    </a:cubicBezTo>
                    <a:cubicBezTo>
                      <a:pt x="313" y="1346"/>
                      <a:pt x="221" y="1373"/>
                      <a:pt x="151" y="1435"/>
                    </a:cubicBezTo>
                    <a:cubicBezTo>
                      <a:pt x="35" y="1538"/>
                      <a:pt x="0" y="1710"/>
                      <a:pt x="40" y="1859"/>
                    </a:cubicBezTo>
                    <a:cubicBezTo>
                      <a:pt x="80" y="2007"/>
                      <a:pt x="181" y="2134"/>
                      <a:pt x="292" y="2237"/>
                    </a:cubicBezTo>
                    <a:cubicBezTo>
                      <a:pt x="509" y="2439"/>
                      <a:pt x="782" y="2571"/>
                      <a:pt x="1070" y="2621"/>
                    </a:cubicBezTo>
                    <a:cubicBezTo>
                      <a:pt x="1434" y="2683"/>
                      <a:pt x="1814" y="2919"/>
                      <a:pt x="2187" y="2919"/>
                    </a:cubicBezTo>
                    <a:cubicBezTo>
                      <a:pt x="2232" y="2919"/>
                      <a:pt x="2278" y="2915"/>
                      <a:pt x="2323" y="2907"/>
                    </a:cubicBezTo>
                    <a:cubicBezTo>
                      <a:pt x="2524" y="2875"/>
                      <a:pt x="2728" y="2815"/>
                      <a:pt x="2884" y="2682"/>
                    </a:cubicBezTo>
                    <a:cubicBezTo>
                      <a:pt x="3040" y="2550"/>
                      <a:pt x="3133" y="2330"/>
                      <a:pt x="3064" y="2137"/>
                    </a:cubicBezTo>
                    <a:cubicBezTo>
                      <a:pt x="2988" y="1935"/>
                      <a:pt x="2757" y="1821"/>
                      <a:pt x="2542" y="1821"/>
                    </a:cubicBezTo>
                    <a:cubicBezTo>
                      <a:pt x="2540" y="1821"/>
                      <a:pt x="2537" y="1821"/>
                      <a:pt x="2535" y="1822"/>
                    </a:cubicBezTo>
                    <a:cubicBezTo>
                      <a:pt x="2315" y="1822"/>
                      <a:pt x="2106" y="1914"/>
                      <a:pt x="1907" y="2004"/>
                    </a:cubicBezTo>
                    <a:cubicBezTo>
                      <a:pt x="2198" y="1766"/>
                      <a:pt x="2498" y="1517"/>
                      <a:pt x="2656" y="1175"/>
                    </a:cubicBezTo>
                    <a:cubicBezTo>
                      <a:pt x="2815" y="836"/>
                      <a:pt x="2789" y="378"/>
                      <a:pt x="2498" y="145"/>
                    </a:cubicBezTo>
                    <a:cubicBezTo>
                      <a:pt x="2375" y="46"/>
                      <a:pt x="2220" y="0"/>
                      <a:pt x="20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1" name="Google Shape;2291;p18"/>
              <p:cNvSpPr/>
              <p:nvPr/>
            </p:nvSpPr>
            <p:spPr>
              <a:xfrm>
                <a:off x="0" y="4047469"/>
                <a:ext cx="3361309" cy="37091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3943" extrusionOk="0">
                    <a:moveTo>
                      <a:pt x="2368" y="0"/>
                    </a:moveTo>
                    <a:cubicBezTo>
                      <a:pt x="2333" y="0"/>
                      <a:pt x="2299" y="3"/>
                      <a:pt x="2265" y="10"/>
                    </a:cubicBezTo>
                    <a:cubicBezTo>
                      <a:pt x="2019" y="60"/>
                      <a:pt x="1825" y="301"/>
                      <a:pt x="1841" y="550"/>
                    </a:cubicBezTo>
                    <a:cubicBezTo>
                      <a:pt x="1857" y="797"/>
                      <a:pt x="2080" y="1281"/>
                      <a:pt x="2329" y="1281"/>
                    </a:cubicBezTo>
                    <a:lnTo>
                      <a:pt x="1" y="1281"/>
                    </a:lnTo>
                    <a:lnTo>
                      <a:pt x="1" y="3770"/>
                    </a:lnTo>
                    <a:lnTo>
                      <a:pt x="7723" y="3770"/>
                    </a:lnTo>
                    <a:cubicBezTo>
                      <a:pt x="7447" y="3635"/>
                      <a:pt x="7235" y="3379"/>
                      <a:pt x="7082" y="3114"/>
                    </a:cubicBezTo>
                    <a:cubicBezTo>
                      <a:pt x="6923" y="2849"/>
                      <a:pt x="6981" y="2436"/>
                      <a:pt x="7270" y="2327"/>
                    </a:cubicBezTo>
                    <a:cubicBezTo>
                      <a:pt x="7319" y="2309"/>
                      <a:pt x="7369" y="2300"/>
                      <a:pt x="7419" y="2300"/>
                    </a:cubicBezTo>
                    <a:cubicBezTo>
                      <a:pt x="7618" y="2300"/>
                      <a:pt x="7820" y="2434"/>
                      <a:pt x="7964" y="2584"/>
                    </a:cubicBezTo>
                    <a:cubicBezTo>
                      <a:pt x="8247" y="2873"/>
                      <a:pt x="8451" y="3241"/>
                      <a:pt x="8552" y="3630"/>
                    </a:cubicBezTo>
                    <a:cubicBezTo>
                      <a:pt x="8501" y="3386"/>
                      <a:pt x="8623" y="3005"/>
                      <a:pt x="8848" y="2920"/>
                    </a:cubicBezTo>
                    <a:cubicBezTo>
                      <a:pt x="8904" y="2898"/>
                      <a:pt x="8963" y="2888"/>
                      <a:pt x="9023" y="2888"/>
                    </a:cubicBezTo>
                    <a:cubicBezTo>
                      <a:pt x="9213" y="2888"/>
                      <a:pt x="9405" y="2995"/>
                      <a:pt x="9492" y="3167"/>
                    </a:cubicBezTo>
                    <a:cubicBezTo>
                      <a:pt x="9603" y="3392"/>
                      <a:pt x="9521" y="3702"/>
                      <a:pt x="9306" y="3834"/>
                    </a:cubicBezTo>
                    <a:lnTo>
                      <a:pt x="18021" y="3834"/>
                    </a:lnTo>
                    <a:cubicBezTo>
                      <a:pt x="17783" y="3728"/>
                      <a:pt x="17669" y="3529"/>
                      <a:pt x="17568" y="3286"/>
                    </a:cubicBezTo>
                    <a:cubicBezTo>
                      <a:pt x="17468" y="3048"/>
                      <a:pt x="17508" y="2738"/>
                      <a:pt x="17709" y="2571"/>
                    </a:cubicBezTo>
                    <a:cubicBezTo>
                      <a:pt x="17809" y="2491"/>
                      <a:pt x="17931" y="2456"/>
                      <a:pt x="18057" y="2456"/>
                    </a:cubicBezTo>
                    <a:cubicBezTo>
                      <a:pt x="18237" y="2456"/>
                      <a:pt x="18424" y="2528"/>
                      <a:pt x="18564" y="2645"/>
                    </a:cubicBezTo>
                    <a:cubicBezTo>
                      <a:pt x="18800" y="2844"/>
                      <a:pt x="18932" y="3135"/>
                      <a:pt x="19057" y="3418"/>
                    </a:cubicBezTo>
                    <a:cubicBezTo>
                      <a:pt x="18958" y="3144"/>
                      <a:pt x="19207" y="2815"/>
                      <a:pt x="19497" y="2815"/>
                    </a:cubicBezTo>
                    <a:cubicBezTo>
                      <a:pt x="19509" y="2815"/>
                      <a:pt x="19521" y="2816"/>
                      <a:pt x="19533" y="2817"/>
                    </a:cubicBezTo>
                    <a:cubicBezTo>
                      <a:pt x="19838" y="2849"/>
                      <a:pt x="20034" y="3246"/>
                      <a:pt x="19875" y="3508"/>
                    </a:cubicBezTo>
                    <a:cubicBezTo>
                      <a:pt x="20092" y="3257"/>
                      <a:pt x="20344" y="3018"/>
                      <a:pt x="20659" y="2910"/>
                    </a:cubicBezTo>
                    <a:cubicBezTo>
                      <a:pt x="20764" y="2872"/>
                      <a:pt x="20877" y="2852"/>
                      <a:pt x="20990" y="2852"/>
                    </a:cubicBezTo>
                    <a:cubicBezTo>
                      <a:pt x="21214" y="2852"/>
                      <a:pt x="21434" y="2930"/>
                      <a:pt x="21580" y="3098"/>
                    </a:cubicBezTo>
                    <a:cubicBezTo>
                      <a:pt x="21797" y="3349"/>
                      <a:pt x="21742" y="3813"/>
                      <a:pt x="21435" y="3943"/>
                    </a:cubicBezTo>
                    <a:lnTo>
                      <a:pt x="32562" y="3943"/>
                    </a:lnTo>
                    <a:cubicBezTo>
                      <a:pt x="32340" y="3768"/>
                      <a:pt x="32453" y="3429"/>
                      <a:pt x="32618" y="3201"/>
                    </a:cubicBezTo>
                    <a:cubicBezTo>
                      <a:pt x="32735" y="3041"/>
                      <a:pt x="32934" y="2951"/>
                      <a:pt x="33133" y="2951"/>
                    </a:cubicBezTo>
                    <a:cubicBezTo>
                      <a:pt x="33217" y="2951"/>
                      <a:pt x="33300" y="2967"/>
                      <a:pt x="33378" y="3000"/>
                    </a:cubicBezTo>
                    <a:cubicBezTo>
                      <a:pt x="33603" y="3095"/>
                      <a:pt x="33764" y="3318"/>
                      <a:pt x="33807" y="3559"/>
                    </a:cubicBezTo>
                    <a:cubicBezTo>
                      <a:pt x="33817" y="3334"/>
                      <a:pt x="34011" y="3106"/>
                      <a:pt x="34214" y="3008"/>
                    </a:cubicBezTo>
                    <a:cubicBezTo>
                      <a:pt x="34283" y="2977"/>
                      <a:pt x="34357" y="2962"/>
                      <a:pt x="34432" y="2962"/>
                    </a:cubicBezTo>
                    <a:cubicBezTo>
                      <a:pt x="34615" y="2962"/>
                      <a:pt x="34801" y="3048"/>
                      <a:pt x="34906" y="3198"/>
                    </a:cubicBezTo>
                    <a:cubicBezTo>
                      <a:pt x="35030" y="3376"/>
                      <a:pt x="35030" y="3630"/>
                      <a:pt x="34919" y="3815"/>
                    </a:cubicBezTo>
                    <a:cubicBezTo>
                      <a:pt x="35064" y="3657"/>
                      <a:pt x="35280" y="3574"/>
                      <a:pt x="35495" y="3574"/>
                    </a:cubicBezTo>
                    <a:cubicBezTo>
                      <a:pt x="35576" y="3574"/>
                      <a:pt x="35656" y="3585"/>
                      <a:pt x="35732" y="3609"/>
                    </a:cubicBezTo>
                    <a:lnTo>
                      <a:pt x="35732" y="1366"/>
                    </a:lnTo>
                    <a:lnTo>
                      <a:pt x="35732" y="1361"/>
                    </a:lnTo>
                    <a:lnTo>
                      <a:pt x="29980" y="1361"/>
                    </a:lnTo>
                    <a:cubicBezTo>
                      <a:pt x="30022" y="1109"/>
                      <a:pt x="29837" y="836"/>
                      <a:pt x="29586" y="791"/>
                    </a:cubicBezTo>
                    <a:cubicBezTo>
                      <a:pt x="29533" y="781"/>
                      <a:pt x="29481" y="776"/>
                      <a:pt x="29431" y="776"/>
                    </a:cubicBezTo>
                    <a:cubicBezTo>
                      <a:pt x="29237" y="776"/>
                      <a:pt x="29069" y="854"/>
                      <a:pt x="29027" y="1053"/>
                    </a:cubicBezTo>
                    <a:cubicBezTo>
                      <a:pt x="29035" y="664"/>
                      <a:pt x="28677" y="307"/>
                      <a:pt x="28289" y="307"/>
                    </a:cubicBezTo>
                    <a:cubicBezTo>
                      <a:pt x="28286" y="307"/>
                      <a:pt x="28283" y="307"/>
                      <a:pt x="28280" y="307"/>
                    </a:cubicBezTo>
                    <a:cubicBezTo>
                      <a:pt x="28140" y="312"/>
                      <a:pt x="27994" y="360"/>
                      <a:pt x="27901" y="466"/>
                    </a:cubicBezTo>
                    <a:cubicBezTo>
                      <a:pt x="27809" y="572"/>
                      <a:pt x="27676" y="754"/>
                      <a:pt x="27758" y="868"/>
                    </a:cubicBezTo>
                    <a:cubicBezTo>
                      <a:pt x="27560" y="606"/>
                      <a:pt x="27266" y="407"/>
                      <a:pt x="26943" y="384"/>
                    </a:cubicBezTo>
                    <a:cubicBezTo>
                      <a:pt x="26928" y="383"/>
                      <a:pt x="26913" y="382"/>
                      <a:pt x="26898" y="382"/>
                    </a:cubicBezTo>
                    <a:cubicBezTo>
                      <a:pt x="26586" y="382"/>
                      <a:pt x="26265" y="564"/>
                      <a:pt x="26164" y="858"/>
                    </a:cubicBezTo>
                    <a:cubicBezTo>
                      <a:pt x="26056" y="1165"/>
                      <a:pt x="26244" y="1520"/>
                      <a:pt x="26567" y="1565"/>
                    </a:cubicBezTo>
                    <a:lnTo>
                      <a:pt x="15119" y="1565"/>
                    </a:lnTo>
                    <a:cubicBezTo>
                      <a:pt x="15336" y="1377"/>
                      <a:pt x="15310" y="1003"/>
                      <a:pt x="15122" y="783"/>
                    </a:cubicBezTo>
                    <a:cubicBezTo>
                      <a:pt x="14928" y="566"/>
                      <a:pt x="14624" y="479"/>
                      <a:pt x="14338" y="466"/>
                    </a:cubicBezTo>
                    <a:cubicBezTo>
                      <a:pt x="14306" y="464"/>
                      <a:pt x="14273" y="463"/>
                      <a:pt x="14241" y="463"/>
                    </a:cubicBezTo>
                    <a:cubicBezTo>
                      <a:pt x="13748" y="463"/>
                      <a:pt x="13284" y="654"/>
                      <a:pt x="12921" y="982"/>
                    </a:cubicBezTo>
                    <a:cubicBezTo>
                      <a:pt x="12995" y="850"/>
                      <a:pt x="12987" y="659"/>
                      <a:pt x="12884" y="540"/>
                    </a:cubicBezTo>
                    <a:cubicBezTo>
                      <a:pt x="12797" y="437"/>
                      <a:pt x="12665" y="387"/>
                      <a:pt x="12530" y="387"/>
                    </a:cubicBezTo>
                    <a:cubicBezTo>
                      <a:pt x="12443" y="387"/>
                      <a:pt x="12355" y="408"/>
                      <a:pt x="12277" y="450"/>
                    </a:cubicBezTo>
                    <a:cubicBezTo>
                      <a:pt x="12087" y="556"/>
                      <a:pt x="11944" y="767"/>
                      <a:pt x="11915" y="987"/>
                    </a:cubicBezTo>
                    <a:cubicBezTo>
                      <a:pt x="11883" y="797"/>
                      <a:pt x="11801" y="611"/>
                      <a:pt x="11658" y="484"/>
                    </a:cubicBezTo>
                    <a:cubicBezTo>
                      <a:pt x="11550" y="387"/>
                      <a:pt x="11404" y="327"/>
                      <a:pt x="11257" y="327"/>
                    </a:cubicBezTo>
                    <a:cubicBezTo>
                      <a:pt x="11213" y="327"/>
                      <a:pt x="11169" y="332"/>
                      <a:pt x="11126" y="344"/>
                    </a:cubicBezTo>
                    <a:cubicBezTo>
                      <a:pt x="10914" y="399"/>
                      <a:pt x="10755" y="609"/>
                      <a:pt x="10757" y="828"/>
                    </a:cubicBezTo>
                    <a:cubicBezTo>
                      <a:pt x="10763" y="1046"/>
                      <a:pt x="10792" y="1337"/>
                      <a:pt x="11004" y="1390"/>
                    </a:cubicBezTo>
                    <a:lnTo>
                      <a:pt x="5858" y="1390"/>
                    </a:lnTo>
                    <a:cubicBezTo>
                      <a:pt x="5930" y="1165"/>
                      <a:pt x="5792" y="910"/>
                      <a:pt x="5588" y="794"/>
                    </a:cubicBezTo>
                    <a:cubicBezTo>
                      <a:pt x="5478" y="732"/>
                      <a:pt x="5355" y="706"/>
                      <a:pt x="5230" y="706"/>
                    </a:cubicBezTo>
                    <a:cubicBezTo>
                      <a:pt x="5119" y="706"/>
                      <a:pt x="5006" y="727"/>
                      <a:pt x="4900" y="762"/>
                    </a:cubicBezTo>
                    <a:cubicBezTo>
                      <a:pt x="4691" y="831"/>
                      <a:pt x="4534" y="987"/>
                      <a:pt x="4357" y="1114"/>
                    </a:cubicBezTo>
                    <a:cubicBezTo>
                      <a:pt x="4526" y="974"/>
                      <a:pt x="4513" y="670"/>
                      <a:pt x="4344" y="519"/>
                    </a:cubicBezTo>
                    <a:cubicBezTo>
                      <a:pt x="4253" y="438"/>
                      <a:pt x="4134" y="402"/>
                      <a:pt x="4013" y="402"/>
                    </a:cubicBezTo>
                    <a:cubicBezTo>
                      <a:pt x="3890" y="402"/>
                      <a:pt x="3764" y="439"/>
                      <a:pt x="3661" y="505"/>
                    </a:cubicBezTo>
                    <a:cubicBezTo>
                      <a:pt x="3457" y="638"/>
                      <a:pt x="3335" y="815"/>
                      <a:pt x="3258" y="1046"/>
                    </a:cubicBezTo>
                    <a:cubicBezTo>
                      <a:pt x="3184" y="791"/>
                      <a:pt x="3110" y="532"/>
                      <a:pt x="2951" y="320"/>
                    </a:cubicBezTo>
                    <a:cubicBezTo>
                      <a:pt x="2813" y="136"/>
                      <a:pt x="2592" y="0"/>
                      <a:pt x="2368" y="0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2" name="Google Shape;2292;p18"/>
              <p:cNvSpPr/>
              <p:nvPr/>
            </p:nvSpPr>
            <p:spPr>
              <a:xfrm>
                <a:off x="0" y="4463912"/>
                <a:ext cx="3361309" cy="927248"/>
              </a:xfrm>
              <a:custGeom>
                <a:avLst/>
                <a:gdLst/>
                <a:ahLst/>
                <a:cxnLst/>
                <a:rect l="l" t="t" r="r" b="b"/>
                <a:pathLst>
                  <a:path w="35732" h="9857" extrusionOk="0">
                    <a:moveTo>
                      <a:pt x="14351" y="1"/>
                    </a:moveTo>
                    <a:cubicBezTo>
                      <a:pt x="14326" y="1"/>
                      <a:pt x="14300" y="2"/>
                      <a:pt x="14274" y="5"/>
                    </a:cubicBezTo>
                    <a:cubicBezTo>
                      <a:pt x="13993" y="37"/>
                      <a:pt x="13742" y="315"/>
                      <a:pt x="13798" y="593"/>
                    </a:cubicBezTo>
                    <a:cubicBezTo>
                      <a:pt x="13843" y="816"/>
                      <a:pt x="14083" y="1038"/>
                      <a:pt x="14279" y="1152"/>
                    </a:cubicBezTo>
                    <a:lnTo>
                      <a:pt x="7365" y="1152"/>
                    </a:lnTo>
                    <a:cubicBezTo>
                      <a:pt x="7305" y="956"/>
                      <a:pt x="7106" y="820"/>
                      <a:pt x="6905" y="820"/>
                    </a:cubicBezTo>
                    <a:cubicBezTo>
                      <a:pt x="6876" y="820"/>
                      <a:pt x="6846" y="823"/>
                      <a:pt x="6817" y="829"/>
                    </a:cubicBezTo>
                    <a:cubicBezTo>
                      <a:pt x="6632" y="869"/>
                      <a:pt x="6399" y="1094"/>
                      <a:pt x="6335" y="1303"/>
                    </a:cubicBezTo>
                    <a:cubicBezTo>
                      <a:pt x="6139" y="826"/>
                      <a:pt x="5673" y="464"/>
                      <a:pt x="5162" y="405"/>
                    </a:cubicBezTo>
                    <a:cubicBezTo>
                      <a:pt x="5119" y="400"/>
                      <a:pt x="5076" y="398"/>
                      <a:pt x="5033" y="398"/>
                    </a:cubicBezTo>
                    <a:cubicBezTo>
                      <a:pt x="4519" y="398"/>
                      <a:pt x="3980" y="736"/>
                      <a:pt x="3719" y="1176"/>
                    </a:cubicBezTo>
                    <a:cubicBezTo>
                      <a:pt x="3700" y="959"/>
                      <a:pt x="3592" y="742"/>
                      <a:pt x="3406" y="628"/>
                    </a:cubicBezTo>
                    <a:cubicBezTo>
                      <a:pt x="3319" y="573"/>
                      <a:pt x="3215" y="544"/>
                      <a:pt x="3112" y="544"/>
                    </a:cubicBezTo>
                    <a:cubicBezTo>
                      <a:pt x="2997" y="544"/>
                      <a:pt x="2883" y="580"/>
                      <a:pt x="2795" y="654"/>
                    </a:cubicBezTo>
                    <a:cubicBezTo>
                      <a:pt x="2665" y="763"/>
                      <a:pt x="2588" y="940"/>
                      <a:pt x="2617" y="1094"/>
                    </a:cubicBezTo>
                    <a:cubicBezTo>
                      <a:pt x="2432" y="734"/>
                      <a:pt x="2119" y="437"/>
                      <a:pt x="1743" y="276"/>
                    </a:cubicBezTo>
                    <a:cubicBezTo>
                      <a:pt x="1646" y="234"/>
                      <a:pt x="1534" y="203"/>
                      <a:pt x="1428" y="203"/>
                    </a:cubicBezTo>
                    <a:cubicBezTo>
                      <a:pt x="1327" y="203"/>
                      <a:pt x="1232" y="231"/>
                      <a:pt x="1161" y="302"/>
                    </a:cubicBezTo>
                    <a:cubicBezTo>
                      <a:pt x="1065" y="395"/>
                      <a:pt x="1047" y="543"/>
                      <a:pt x="1073" y="675"/>
                    </a:cubicBezTo>
                    <a:cubicBezTo>
                      <a:pt x="1100" y="805"/>
                      <a:pt x="1153" y="1004"/>
                      <a:pt x="1222" y="1120"/>
                    </a:cubicBezTo>
                    <a:lnTo>
                      <a:pt x="107" y="1120"/>
                    </a:lnTo>
                    <a:cubicBezTo>
                      <a:pt x="67" y="1131"/>
                      <a:pt x="33" y="1144"/>
                      <a:pt x="1" y="1157"/>
                    </a:cubicBezTo>
                    <a:lnTo>
                      <a:pt x="1" y="9856"/>
                    </a:lnTo>
                    <a:lnTo>
                      <a:pt x="35732" y="9856"/>
                    </a:lnTo>
                    <a:lnTo>
                      <a:pt x="35732" y="1351"/>
                    </a:lnTo>
                    <a:lnTo>
                      <a:pt x="29755" y="1351"/>
                    </a:lnTo>
                    <a:cubicBezTo>
                      <a:pt x="29951" y="1255"/>
                      <a:pt x="30091" y="1054"/>
                      <a:pt x="30110" y="834"/>
                    </a:cubicBezTo>
                    <a:cubicBezTo>
                      <a:pt x="30126" y="617"/>
                      <a:pt x="30022" y="395"/>
                      <a:pt x="29845" y="270"/>
                    </a:cubicBezTo>
                    <a:cubicBezTo>
                      <a:pt x="29710" y="175"/>
                      <a:pt x="29549" y="138"/>
                      <a:pt x="29385" y="138"/>
                    </a:cubicBezTo>
                    <a:cubicBezTo>
                      <a:pt x="29297" y="138"/>
                      <a:pt x="29208" y="149"/>
                      <a:pt x="29122" y="167"/>
                    </a:cubicBezTo>
                    <a:cubicBezTo>
                      <a:pt x="28645" y="270"/>
                      <a:pt x="28304" y="604"/>
                      <a:pt x="28089" y="1041"/>
                    </a:cubicBezTo>
                    <a:cubicBezTo>
                      <a:pt x="28209" y="728"/>
                      <a:pt x="27938" y="336"/>
                      <a:pt x="27605" y="336"/>
                    </a:cubicBezTo>
                    <a:cubicBezTo>
                      <a:pt x="27351" y="336"/>
                      <a:pt x="27125" y="538"/>
                      <a:pt x="27080" y="773"/>
                    </a:cubicBezTo>
                    <a:cubicBezTo>
                      <a:pt x="27005" y="518"/>
                      <a:pt x="26753" y="308"/>
                      <a:pt x="26485" y="308"/>
                    </a:cubicBezTo>
                    <a:cubicBezTo>
                      <a:pt x="26461" y="308"/>
                      <a:pt x="26437" y="309"/>
                      <a:pt x="26413" y="313"/>
                    </a:cubicBezTo>
                    <a:cubicBezTo>
                      <a:pt x="26034" y="366"/>
                      <a:pt x="25854" y="985"/>
                      <a:pt x="26016" y="1330"/>
                    </a:cubicBezTo>
                    <a:lnTo>
                      <a:pt x="16533" y="1330"/>
                    </a:lnTo>
                    <a:cubicBezTo>
                      <a:pt x="16702" y="1017"/>
                      <a:pt x="16496" y="570"/>
                      <a:pt x="16146" y="503"/>
                    </a:cubicBezTo>
                    <a:cubicBezTo>
                      <a:pt x="16115" y="497"/>
                      <a:pt x="16083" y="494"/>
                      <a:pt x="16050" y="494"/>
                    </a:cubicBezTo>
                    <a:cubicBezTo>
                      <a:pt x="15724" y="494"/>
                      <a:pt x="15364" y="784"/>
                      <a:pt x="15402" y="1104"/>
                    </a:cubicBezTo>
                    <a:cubicBezTo>
                      <a:pt x="15304" y="840"/>
                      <a:pt x="15198" y="567"/>
                      <a:pt x="15016" y="350"/>
                    </a:cubicBezTo>
                    <a:cubicBezTo>
                      <a:pt x="14850" y="150"/>
                      <a:pt x="14605" y="1"/>
                      <a:pt x="14351" y="1"/>
                    </a:cubicBezTo>
                    <a:close/>
                  </a:path>
                </a:pathLst>
              </a:custGeom>
              <a:solidFill>
                <a:srgbClr val="191919">
                  <a:alpha val="251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_1_1">
    <p:spTree>
      <p:nvGrpSpPr>
        <p:cNvPr id="1" name="Shape 2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4" name="Google Shape;2294;p19"/>
          <p:cNvSpPr txBox="1">
            <a:spLocks noGrp="1"/>
          </p:cNvSpPr>
          <p:nvPr>
            <p:ph type="body" idx="1"/>
          </p:nvPr>
        </p:nvSpPr>
        <p:spPr>
          <a:xfrm>
            <a:off x="713225" y="1109525"/>
            <a:ext cx="7704000" cy="16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95" name="Google Shape;2295;p1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6645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96" name="Google Shape;2296;p19"/>
          <p:cNvSpPr/>
          <p:nvPr/>
        </p:nvSpPr>
        <p:spPr>
          <a:xfrm>
            <a:off x="8015413" y="2737786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7" name="Google Shape;2297;p19"/>
          <p:cNvSpPr/>
          <p:nvPr/>
        </p:nvSpPr>
        <p:spPr>
          <a:xfrm>
            <a:off x="-461837" y="438586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98" name="Google Shape;2298;p19"/>
          <p:cNvGrpSpPr/>
          <p:nvPr/>
        </p:nvGrpSpPr>
        <p:grpSpPr>
          <a:xfrm>
            <a:off x="-503977" y="1630336"/>
            <a:ext cx="1686669" cy="3189366"/>
            <a:chOff x="48473" y="1546636"/>
            <a:chExt cx="1686669" cy="3189366"/>
          </a:xfrm>
        </p:grpSpPr>
        <p:grpSp>
          <p:nvGrpSpPr>
            <p:cNvPr id="2299" name="Google Shape;2299;p19"/>
            <p:cNvGrpSpPr/>
            <p:nvPr/>
          </p:nvGrpSpPr>
          <p:grpSpPr>
            <a:xfrm>
              <a:off x="48473" y="1546636"/>
              <a:ext cx="1686669" cy="3189366"/>
              <a:chOff x="1056950" y="2014750"/>
              <a:chExt cx="608225" cy="1150150"/>
            </a:xfrm>
          </p:grpSpPr>
          <p:sp>
            <p:nvSpPr>
              <p:cNvPr id="2300" name="Google Shape;2300;p19"/>
              <p:cNvSpPr/>
              <p:nvPr/>
            </p:nvSpPr>
            <p:spPr>
              <a:xfrm>
                <a:off x="1056950" y="2014750"/>
                <a:ext cx="608225" cy="555675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2227" extrusionOk="0">
                    <a:moveTo>
                      <a:pt x="14065" y="1"/>
                    </a:moveTo>
                    <a:cubicBezTo>
                      <a:pt x="13964" y="1"/>
                      <a:pt x="13863" y="9"/>
                      <a:pt x="13762" y="27"/>
                    </a:cubicBezTo>
                    <a:cubicBezTo>
                      <a:pt x="13145" y="141"/>
                      <a:pt x="12674" y="556"/>
                      <a:pt x="12526" y="1171"/>
                    </a:cubicBezTo>
                    <a:cubicBezTo>
                      <a:pt x="12409" y="990"/>
                      <a:pt x="12194" y="880"/>
                      <a:pt x="11981" y="880"/>
                    </a:cubicBezTo>
                    <a:cubicBezTo>
                      <a:pt x="11933" y="880"/>
                      <a:pt x="11884" y="886"/>
                      <a:pt x="11837" y="898"/>
                    </a:cubicBezTo>
                    <a:cubicBezTo>
                      <a:pt x="11583" y="961"/>
                      <a:pt x="11379" y="1081"/>
                      <a:pt x="11350" y="1343"/>
                    </a:cubicBezTo>
                    <a:cubicBezTo>
                      <a:pt x="11339" y="1006"/>
                      <a:pt x="11122" y="686"/>
                      <a:pt x="10815" y="556"/>
                    </a:cubicBezTo>
                    <a:cubicBezTo>
                      <a:pt x="10709" y="512"/>
                      <a:pt x="10595" y="491"/>
                      <a:pt x="10481" y="491"/>
                    </a:cubicBezTo>
                    <a:cubicBezTo>
                      <a:pt x="10260" y="491"/>
                      <a:pt x="10038" y="571"/>
                      <a:pt x="9878" y="723"/>
                    </a:cubicBezTo>
                    <a:cubicBezTo>
                      <a:pt x="9631" y="951"/>
                      <a:pt x="9459" y="1229"/>
                      <a:pt x="9565" y="1547"/>
                    </a:cubicBezTo>
                    <a:cubicBezTo>
                      <a:pt x="9398" y="1062"/>
                      <a:pt x="8993" y="665"/>
                      <a:pt x="8503" y="514"/>
                    </a:cubicBezTo>
                    <a:cubicBezTo>
                      <a:pt x="8345" y="465"/>
                      <a:pt x="8181" y="441"/>
                      <a:pt x="8016" y="441"/>
                    </a:cubicBezTo>
                    <a:cubicBezTo>
                      <a:pt x="7669" y="441"/>
                      <a:pt x="7322" y="548"/>
                      <a:pt x="7041" y="752"/>
                    </a:cubicBezTo>
                    <a:cubicBezTo>
                      <a:pt x="6395" y="1218"/>
                      <a:pt x="6130" y="2050"/>
                      <a:pt x="6173" y="2844"/>
                    </a:cubicBezTo>
                    <a:cubicBezTo>
                      <a:pt x="6090" y="2658"/>
                      <a:pt x="5887" y="2538"/>
                      <a:pt x="5685" y="2538"/>
                    </a:cubicBezTo>
                    <a:cubicBezTo>
                      <a:pt x="5630" y="2538"/>
                      <a:pt x="5574" y="2547"/>
                      <a:pt x="5521" y="2566"/>
                    </a:cubicBezTo>
                    <a:cubicBezTo>
                      <a:pt x="5275" y="2656"/>
                      <a:pt x="5153" y="2974"/>
                      <a:pt x="5222" y="3226"/>
                    </a:cubicBezTo>
                    <a:cubicBezTo>
                      <a:pt x="5115" y="2938"/>
                      <a:pt x="4806" y="2756"/>
                      <a:pt x="4503" y="2756"/>
                    </a:cubicBezTo>
                    <a:cubicBezTo>
                      <a:pt x="4387" y="2756"/>
                      <a:pt x="4273" y="2782"/>
                      <a:pt x="4171" y="2839"/>
                    </a:cubicBezTo>
                    <a:cubicBezTo>
                      <a:pt x="3800" y="3043"/>
                      <a:pt x="3673" y="3570"/>
                      <a:pt x="3930" y="3906"/>
                    </a:cubicBezTo>
                    <a:cubicBezTo>
                      <a:pt x="3754" y="3759"/>
                      <a:pt x="3527" y="3688"/>
                      <a:pt x="3298" y="3688"/>
                    </a:cubicBezTo>
                    <a:cubicBezTo>
                      <a:pt x="3131" y="3688"/>
                      <a:pt x="2962" y="3726"/>
                      <a:pt x="2812" y="3800"/>
                    </a:cubicBezTo>
                    <a:cubicBezTo>
                      <a:pt x="2460" y="3975"/>
                      <a:pt x="2211" y="4330"/>
                      <a:pt x="2119" y="4714"/>
                    </a:cubicBezTo>
                    <a:cubicBezTo>
                      <a:pt x="2026" y="5098"/>
                      <a:pt x="2092" y="5482"/>
                      <a:pt x="2227" y="5853"/>
                    </a:cubicBezTo>
                    <a:cubicBezTo>
                      <a:pt x="2145" y="5814"/>
                      <a:pt x="2056" y="5796"/>
                      <a:pt x="1967" y="5796"/>
                    </a:cubicBezTo>
                    <a:cubicBezTo>
                      <a:pt x="1734" y="5796"/>
                      <a:pt x="1496" y="5918"/>
                      <a:pt x="1356" y="6109"/>
                    </a:cubicBezTo>
                    <a:cubicBezTo>
                      <a:pt x="1165" y="6377"/>
                      <a:pt x="1152" y="6745"/>
                      <a:pt x="1274" y="7049"/>
                    </a:cubicBezTo>
                    <a:cubicBezTo>
                      <a:pt x="1396" y="7354"/>
                      <a:pt x="1552" y="7600"/>
                      <a:pt x="1830" y="7778"/>
                    </a:cubicBezTo>
                    <a:cubicBezTo>
                      <a:pt x="1808" y="7776"/>
                      <a:pt x="1787" y="7775"/>
                      <a:pt x="1765" y="7775"/>
                    </a:cubicBezTo>
                    <a:cubicBezTo>
                      <a:pt x="1466" y="7775"/>
                      <a:pt x="1172" y="7928"/>
                      <a:pt x="1004" y="8175"/>
                    </a:cubicBezTo>
                    <a:cubicBezTo>
                      <a:pt x="821" y="8434"/>
                      <a:pt x="795" y="8800"/>
                      <a:pt x="932" y="9088"/>
                    </a:cubicBezTo>
                    <a:cubicBezTo>
                      <a:pt x="1022" y="9269"/>
                      <a:pt x="1088" y="9306"/>
                      <a:pt x="1231" y="9449"/>
                    </a:cubicBezTo>
                    <a:cubicBezTo>
                      <a:pt x="1137" y="9399"/>
                      <a:pt x="1032" y="9376"/>
                      <a:pt x="927" y="9376"/>
                    </a:cubicBezTo>
                    <a:cubicBezTo>
                      <a:pt x="690" y="9376"/>
                      <a:pt x="447" y="9491"/>
                      <a:pt x="291" y="9674"/>
                    </a:cubicBezTo>
                    <a:cubicBezTo>
                      <a:pt x="66" y="9939"/>
                      <a:pt x="0" y="10312"/>
                      <a:pt x="45" y="10656"/>
                    </a:cubicBezTo>
                    <a:cubicBezTo>
                      <a:pt x="132" y="11300"/>
                      <a:pt x="519" y="11962"/>
                      <a:pt x="1128" y="12176"/>
                    </a:cubicBezTo>
                    <a:cubicBezTo>
                      <a:pt x="675" y="12375"/>
                      <a:pt x="395" y="12904"/>
                      <a:pt x="490" y="13392"/>
                    </a:cubicBezTo>
                    <a:cubicBezTo>
                      <a:pt x="585" y="13874"/>
                      <a:pt x="1020" y="14287"/>
                      <a:pt x="1512" y="14300"/>
                    </a:cubicBezTo>
                    <a:cubicBezTo>
                      <a:pt x="1009" y="14792"/>
                      <a:pt x="874" y="15619"/>
                      <a:pt x="1192" y="16244"/>
                    </a:cubicBezTo>
                    <a:cubicBezTo>
                      <a:pt x="1308" y="16471"/>
                      <a:pt x="1480" y="16673"/>
                      <a:pt x="1705" y="16797"/>
                    </a:cubicBezTo>
                    <a:cubicBezTo>
                      <a:pt x="1884" y="16893"/>
                      <a:pt x="2073" y="17020"/>
                      <a:pt x="2261" y="17020"/>
                    </a:cubicBezTo>
                    <a:cubicBezTo>
                      <a:pt x="2311" y="17020"/>
                      <a:pt x="2361" y="17011"/>
                      <a:pt x="2410" y="16990"/>
                    </a:cubicBezTo>
                    <a:lnTo>
                      <a:pt x="2410" y="16990"/>
                    </a:lnTo>
                    <a:cubicBezTo>
                      <a:pt x="2177" y="17255"/>
                      <a:pt x="2150" y="17676"/>
                      <a:pt x="2341" y="17970"/>
                    </a:cubicBezTo>
                    <a:cubicBezTo>
                      <a:pt x="2495" y="18214"/>
                      <a:pt x="2736" y="18388"/>
                      <a:pt x="3002" y="18388"/>
                    </a:cubicBezTo>
                    <a:cubicBezTo>
                      <a:pt x="3059" y="18388"/>
                      <a:pt x="3118" y="18380"/>
                      <a:pt x="3178" y="18362"/>
                    </a:cubicBezTo>
                    <a:lnTo>
                      <a:pt x="3178" y="18362"/>
                    </a:lnTo>
                    <a:cubicBezTo>
                      <a:pt x="2918" y="18524"/>
                      <a:pt x="2942" y="18942"/>
                      <a:pt x="3157" y="19157"/>
                    </a:cubicBezTo>
                    <a:cubicBezTo>
                      <a:pt x="3346" y="19342"/>
                      <a:pt x="3619" y="19405"/>
                      <a:pt x="3886" y="19405"/>
                    </a:cubicBezTo>
                    <a:cubicBezTo>
                      <a:pt x="3929" y="19405"/>
                      <a:pt x="3971" y="19403"/>
                      <a:pt x="4012" y="19400"/>
                    </a:cubicBezTo>
                    <a:cubicBezTo>
                      <a:pt x="4473" y="19376"/>
                      <a:pt x="4883" y="19300"/>
                      <a:pt x="5259" y="19032"/>
                    </a:cubicBezTo>
                    <a:lnTo>
                      <a:pt x="5259" y="19032"/>
                    </a:lnTo>
                    <a:cubicBezTo>
                      <a:pt x="5031" y="19196"/>
                      <a:pt x="5008" y="19556"/>
                      <a:pt x="5167" y="19792"/>
                    </a:cubicBezTo>
                    <a:cubicBezTo>
                      <a:pt x="5325" y="20028"/>
                      <a:pt x="5617" y="20139"/>
                      <a:pt x="5903" y="20150"/>
                    </a:cubicBezTo>
                    <a:cubicBezTo>
                      <a:pt x="5912" y="20150"/>
                      <a:pt x="5921" y="20150"/>
                      <a:pt x="5929" y="20150"/>
                    </a:cubicBezTo>
                    <a:cubicBezTo>
                      <a:pt x="6212" y="20150"/>
                      <a:pt x="6421" y="19988"/>
                      <a:pt x="6657" y="19819"/>
                    </a:cubicBezTo>
                    <a:lnTo>
                      <a:pt x="6657" y="19819"/>
                    </a:lnTo>
                    <a:cubicBezTo>
                      <a:pt x="6612" y="20224"/>
                      <a:pt x="6816" y="20642"/>
                      <a:pt x="7155" y="20865"/>
                    </a:cubicBezTo>
                    <a:cubicBezTo>
                      <a:pt x="7336" y="20981"/>
                      <a:pt x="7551" y="21040"/>
                      <a:pt x="7765" y="21040"/>
                    </a:cubicBezTo>
                    <a:cubicBezTo>
                      <a:pt x="7959" y="21040"/>
                      <a:pt x="8152" y="20992"/>
                      <a:pt x="8318" y="20894"/>
                    </a:cubicBezTo>
                    <a:lnTo>
                      <a:pt x="8318" y="20894"/>
                    </a:lnTo>
                    <a:cubicBezTo>
                      <a:pt x="8249" y="21151"/>
                      <a:pt x="8252" y="21317"/>
                      <a:pt x="8450" y="21500"/>
                    </a:cubicBezTo>
                    <a:cubicBezTo>
                      <a:pt x="8605" y="21629"/>
                      <a:pt x="8806" y="21693"/>
                      <a:pt x="9005" y="21693"/>
                    </a:cubicBezTo>
                    <a:cubicBezTo>
                      <a:pt x="9072" y="21693"/>
                      <a:pt x="9138" y="21686"/>
                      <a:pt x="9202" y="21672"/>
                    </a:cubicBezTo>
                    <a:cubicBezTo>
                      <a:pt x="9319" y="21646"/>
                      <a:pt x="9430" y="21598"/>
                      <a:pt x="9520" y="21519"/>
                    </a:cubicBezTo>
                    <a:cubicBezTo>
                      <a:pt x="9605" y="21439"/>
                      <a:pt x="9676" y="21397"/>
                      <a:pt x="9676" y="21278"/>
                    </a:cubicBezTo>
                    <a:cubicBezTo>
                      <a:pt x="9703" y="21511"/>
                      <a:pt x="9827" y="21731"/>
                      <a:pt x="10026" y="21855"/>
                    </a:cubicBezTo>
                    <a:cubicBezTo>
                      <a:pt x="10125" y="21916"/>
                      <a:pt x="10243" y="21948"/>
                      <a:pt x="10360" y="21948"/>
                    </a:cubicBezTo>
                    <a:cubicBezTo>
                      <a:pt x="10477" y="21948"/>
                      <a:pt x="10593" y="21916"/>
                      <a:pt x="10688" y="21850"/>
                    </a:cubicBezTo>
                    <a:cubicBezTo>
                      <a:pt x="10884" y="21723"/>
                      <a:pt x="11029" y="21532"/>
                      <a:pt x="10934" y="21320"/>
                    </a:cubicBezTo>
                    <a:lnTo>
                      <a:pt x="10934" y="21320"/>
                    </a:lnTo>
                    <a:cubicBezTo>
                      <a:pt x="11088" y="21617"/>
                      <a:pt x="11260" y="21929"/>
                      <a:pt x="11559" y="22083"/>
                    </a:cubicBezTo>
                    <a:cubicBezTo>
                      <a:pt x="11673" y="22141"/>
                      <a:pt x="11801" y="22170"/>
                      <a:pt x="11929" y="22170"/>
                    </a:cubicBezTo>
                    <a:cubicBezTo>
                      <a:pt x="12076" y="22170"/>
                      <a:pt x="12222" y="22131"/>
                      <a:pt x="12346" y="22054"/>
                    </a:cubicBezTo>
                    <a:cubicBezTo>
                      <a:pt x="12579" y="21908"/>
                      <a:pt x="12740" y="21638"/>
                      <a:pt x="12711" y="21365"/>
                    </a:cubicBezTo>
                    <a:lnTo>
                      <a:pt x="12711" y="21365"/>
                    </a:lnTo>
                    <a:cubicBezTo>
                      <a:pt x="12761" y="21593"/>
                      <a:pt x="12902" y="21807"/>
                      <a:pt x="13108" y="21921"/>
                    </a:cubicBezTo>
                    <a:cubicBezTo>
                      <a:pt x="13211" y="21977"/>
                      <a:pt x="13329" y="22007"/>
                      <a:pt x="13447" y="22007"/>
                    </a:cubicBezTo>
                    <a:cubicBezTo>
                      <a:pt x="13563" y="22007"/>
                      <a:pt x="13679" y="21978"/>
                      <a:pt x="13781" y="21916"/>
                    </a:cubicBezTo>
                    <a:cubicBezTo>
                      <a:pt x="13958" y="21807"/>
                      <a:pt x="14112" y="21625"/>
                      <a:pt x="14107" y="21413"/>
                    </a:cubicBezTo>
                    <a:lnTo>
                      <a:pt x="14107" y="21413"/>
                    </a:lnTo>
                    <a:cubicBezTo>
                      <a:pt x="14154" y="21619"/>
                      <a:pt x="14279" y="21807"/>
                      <a:pt x="14461" y="21908"/>
                    </a:cubicBezTo>
                    <a:cubicBezTo>
                      <a:pt x="14544" y="21952"/>
                      <a:pt x="14639" y="21976"/>
                      <a:pt x="14733" y="21976"/>
                    </a:cubicBezTo>
                    <a:cubicBezTo>
                      <a:pt x="14847" y="21976"/>
                      <a:pt x="14961" y="21942"/>
                      <a:pt x="15052" y="21871"/>
                    </a:cubicBezTo>
                    <a:cubicBezTo>
                      <a:pt x="15183" y="21767"/>
                      <a:pt x="15279" y="21596"/>
                      <a:pt x="15257" y="21441"/>
                    </a:cubicBezTo>
                    <a:lnTo>
                      <a:pt x="15257" y="21441"/>
                    </a:lnTo>
                    <a:cubicBezTo>
                      <a:pt x="15334" y="21638"/>
                      <a:pt x="15447" y="21821"/>
                      <a:pt x="15603" y="21964"/>
                    </a:cubicBezTo>
                    <a:cubicBezTo>
                      <a:pt x="15778" y="22123"/>
                      <a:pt x="16009" y="22227"/>
                      <a:pt x="16246" y="22227"/>
                    </a:cubicBezTo>
                    <a:cubicBezTo>
                      <a:pt x="16260" y="22227"/>
                      <a:pt x="16274" y="22226"/>
                      <a:pt x="16289" y="22226"/>
                    </a:cubicBezTo>
                    <a:cubicBezTo>
                      <a:pt x="16503" y="22215"/>
                      <a:pt x="16715" y="22109"/>
                      <a:pt x="16855" y="21942"/>
                    </a:cubicBezTo>
                    <a:cubicBezTo>
                      <a:pt x="16993" y="21778"/>
                      <a:pt x="17104" y="21476"/>
                      <a:pt x="17080" y="21262"/>
                    </a:cubicBezTo>
                    <a:lnTo>
                      <a:pt x="17080" y="21262"/>
                    </a:lnTo>
                    <a:cubicBezTo>
                      <a:pt x="17321" y="21580"/>
                      <a:pt x="17676" y="21818"/>
                      <a:pt x="18066" y="21889"/>
                    </a:cubicBezTo>
                    <a:cubicBezTo>
                      <a:pt x="18152" y="21906"/>
                      <a:pt x="18241" y="21914"/>
                      <a:pt x="18329" y="21914"/>
                    </a:cubicBezTo>
                    <a:cubicBezTo>
                      <a:pt x="18642" y="21914"/>
                      <a:pt x="18953" y="21812"/>
                      <a:pt x="19191" y="21611"/>
                    </a:cubicBezTo>
                    <a:cubicBezTo>
                      <a:pt x="19495" y="21354"/>
                      <a:pt x="19662" y="21023"/>
                      <a:pt x="19601" y="20629"/>
                    </a:cubicBezTo>
                    <a:lnTo>
                      <a:pt x="19601" y="20629"/>
                    </a:lnTo>
                    <a:cubicBezTo>
                      <a:pt x="19713" y="20790"/>
                      <a:pt x="19910" y="20876"/>
                      <a:pt x="20106" y="20876"/>
                    </a:cubicBezTo>
                    <a:cubicBezTo>
                      <a:pt x="20181" y="20876"/>
                      <a:pt x="20255" y="20864"/>
                      <a:pt x="20324" y="20838"/>
                    </a:cubicBezTo>
                    <a:cubicBezTo>
                      <a:pt x="20579" y="20748"/>
                      <a:pt x="20764" y="20510"/>
                      <a:pt x="20830" y="20248"/>
                    </a:cubicBezTo>
                    <a:cubicBezTo>
                      <a:pt x="20896" y="19988"/>
                      <a:pt x="20899" y="19742"/>
                      <a:pt x="20806" y="19490"/>
                    </a:cubicBezTo>
                    <a:lnTo>
                      <a:pt x="20806" y="19490"/>
                    </a:lnTo>
                    <a:cubicBezTo>
                      <a:pt x="20904" y="19649"/>
                      <a:pt x="21055" y="19779"/>
                      <a:pt x="21238" y="19821"/>
                    </a:cubicBezTo>
                    <a:cubicBezTo>
                      <a:pt x="21282" y="19832"/>
                      <a:pt x="21328" y="19837"/>
                      <a:pt x="21374" y="19837"/>
                    </a:cubicBezTo>
                    <a:cubicBezTo>
                      <a:pt x="21516" y="19837"/>
                      <a:pt x="21657" y="19787"/>
                      <a:pt x="21757" y="19689"/>
                    </a:cubicBezTo>
                    <a:cubicBezTo>
                      <a:pt x="21889" y="19556"/>
                      <a:pt x="21958" y="19331"/>
                      <a:pt x="21879" y="19162"/>
                    </a:cubicBezTo>
                    <a:lnTo>
                      <a:pt x="21879" y="19162"/>
                    </a:lnTo>
                    <a:cubicBezTo>
                      <a:pt x="21895" y="19163"/>
                      <a:pt x="21912" y="19163"/>
                      <a:pt x="21928" y="19163"/>
                    </a:cubicBezTo>
                    <a:cubicBezTo>
                      <a:pt x="22316" y="19163"/>
                      <a:pt x="22687" y="18868"/>
                      <a:pt x="22761" y="18487"/>
                    </a:cubicBezTo>
                    <a:cubicBezTo>
                      <a:pt x="22840" y="18089"/>
                      <a:pt x="22679" y="17740"/>
                      <a:pt x="22453" y="17401"/>
                    </a:cubicBezTo>
                    <a:lnTo>
                      <a:pt x="22453" y="17401"/>
                    </a:lnTo>
                    <a:cubicBezTo>
                      <a:pt x="22522" y="17426"/>
                      <a:pt x="22594" y="17438"/>
                      <a:pt x="22665" y="17438"/>
                    </a:cubicBezTo>
                    <a:cubicBezTo>
                      <a:pt x="22929" y="17438"/>
                      <a:pt x="23193" y="17277"/>
                      <a:pt x="23333" y="17043"/>
                    </a:cubicBezTo>
                    <a:cubicBezTo>
                      <a:pt x="23507" y="16749"/>
                      <a:pt x="23507" y="16376"/>
                      <a:pt x="23409" y="16048"/>
                    </a:cubicBezTo>
                    <a:cubicBezTo>
                      <a:pt x="23317" y="15754"/>
                      <a:pt x="23224" y="15500"/>
                      <a:pt x="23002" y="15282"/>
                    </a:cubicBezTo>
                    <a:lnTo>
                      <a:pt x="23002" y="15282"/>
                    </a:lnTo>
                    <a:cubicBezTo>
                      <a:pt x="23113" y="15348"/>
                      <a:pt x="23240" y="15380"/>
                      <a:pt x="23368" y="15380"/>
                    </a:cubicBezTo>
                    <a:cubicBezTo>
                      <a:pt x="23549" y="15380"/>
                      <a:pt x="23732" y="15318"/>
                      <a:pt x="23873" y="15203"/>
                    </a:cubicBezTo>
                    <a:cubicBezTo>
                      <a:pt x="24114" y="15010"/>
                      <a:pt x="24228" y="14679"/>
                      <a:pt x="24180" y="14369"/>
                    </a:cubicBezTo>
                    <a:cubicBezTo>
                      <a:pt x="24135" y="14062"/>
                      <a:pt x="23942" y="13860"/>
                      <a:pt x="23680" y="13694"/>
                    </a:cubicBezTo>
                    <a:cubicBezTo>
                      <a:pt x="23772" y="13627"/>
                      <a:pt x="23878" y="13585"/>
                      <a:pt x="23958" y="13508"/>
                    </a:cubicBezTo>
                    <a:cubicBezTo>
                      <a:pt x="24127" y="13341"/>
                      <a:pt x="24124" y="13055"/>
                      <a:pt x="24011" y="12843"/>
                    </a:cubicBezTo>
                    <a:cubicBezTo>
                      <a:pt x="23899" y="12632"/>
                      <a:pt x="23703" y="12502"/>
                      <a:pt x="23515" y="12356"/>
                    </a:cubicBezTo>
                    <a:lnTo>
                      <a:pt x="23515" y="12356"/>
                    </a:lnTo>
                    <a:cubicBezTo>
                      <a:pt x="23543" y="12361"/>
                      <a:pt x="23571" y="12363"/>
                      <a:pt x="23599" y="12363"/>
                    </a:cubicBezTo>
                    <a:cubicBezTo>
                      <a:pt x="23883" y="12363"/>
                      <a:pt x="24146" y="12136"/>
                      <a:pt x="24233" y="11861"/>
                    </a:cubicBezTo>
                    <a:cubicBezTo>
                      <a:pt x="24328" y="11557"/>
                      <a:pt x="24241" y="11223"/>
                      <a:pt x="24074" y="10950"/>
                    </a:cubicBezTo>
                    <a:cubicBezTo>
                      <a:pt x="23878" y="10630"/>
                      <a:pt x="23621" y="10330"/>
                      <a:pt x="23266" y="10206"/>
                    </a:cubicBezTo>
                    <a:cubicBezTo>
                      <a:pt x="23499" y="10063"/>
                      <a:pt x="23624" y="9769"/>
                      <a:pt x="23574" y="9504"/>
                    </a:cubicBezTo>
                    <a:cubicBezTo>
                      <a:pt x="23526" y="9239"/>
                      <a:pt x="23282" y="9070"/>
                      <a:pt x="23015" y="9020"/>
                    </a:cubicBezTo>
                    <a:cubicBezTo>
                      <a:pt x="23309" y="8792"/>
                      <a:pt x="23420" y="8352"/>
                      <a:pt x="23261" y="8011"/>
                    </a:cubicBezTo>
                    <a:cubicBezTo>
                      <a:pt x="23126" y="7719"/>
                      <a:pt x="22818" y="7530"/>
                      <a:pt x="22504" y="7530"/>
                    </a:cubicBezTo>
                    <a:cubicBezTo>
                      <a:pt x="22450" y="7530"/>
                      <a:pt x="22396" y="7536"/>
                      <a:pt x="22342" y="7547"/>
                    </a:cubicBezTo>
                    <a:cubicBezTo>
                      <a:pt x="22565" y="7124"/>
                      <a:pt x="22459" y="6554"/>
                      <a:pt x="22104" y="6234"/>
                    </a:cubicBezTo>
                    <a:cubicBezTo>
                      <a:pt x="21896" y="6045"/>
                      <a:pt x="21619" y="5940"/>
                      <a:pt x="21345" y="5940"/>
                    </a:cubicBezTo>
                    <a:cubicBezTo>
                      <a:pt x="21154" y="5940"/>
                      <a:pt x="20965" y="5990"/>
                      <a:pt x="20801" y="6099"/>
                    </a:cubicBezTo>
                    <a:cubicBezTo>
                      <a:pt x="20880" y="5916"/>
                      <a:pt x="20931" y="5717"/>
                      <a:pt x="20918" y="5521"/>
                    </a:cubicBezTo>
                    <a:cubicBezTo>
                      <a:pt x="20904" y="5323"/>
                      <a:pt x="20817" y="5127"/>
                      <a:pt x="20658" y="5008"/>
                    </a:cubicBezTo>
                    <a:cubicBezTo>
                      <a:pt x="20566" y="4939"/>
                      <a:pt x="20460" y="4900"/>
                      <a:pt x="20355" y="4900"/>
                    </a:cubicBezTo>
                    <a:cubicBezTo>
                      <a:pt x="20278" y="4900"/>
                      <a:pt x="20201" y="4921"/>
                      <a:pt x="20131" y="4965"/>
                    </a:cubicBezTo>
                    <a:cubicBezTo>
                      <a:pt x="20255" y="4682"/>
                      <a:pt x="20295" y="4356"/>
                      <a:pt x="20216" y="4060"/>
                    </a:cubicBezTo>
                    <a:cubicBezTo>
                      <a:pt x="20136" y="3760"/>
                      <a:pt x="19930" y="3493"/>
                      <a:pt x="19652" y="3361"/>
                    </a:cubicBezTo>
                    <a:cubicBezTo>
                      <a:pt x="19513" y="3295"/>
                      <a:pt x="19356" y="3257"/>
                      <a:pt x="19202" y="3257"/>
                    </a:cubicBezTo>
                    <a:cubicBezTo>
                      <a:pt x="19045" y="3257"/>
                      <a:pt x="18891" y="3297"/>
                      <a:pt x="18765" y="3390"/>
                    </a:cubicBezTo>
                    <a:cubicBezTo>
                      <a:pt x="18765" y="3265"/>
                      <a:pt x="18728" y="3138"/>
                      <a:pt x="18661" y="3032"/>
                    </a:cubicBezTo>
                    <a:cubicBezTo>
                      <a:pt x="18584" y="2907"/>
                      <a:pt x="18442" y="2809"/>
                      <a:pt x="18301" y="2809"/>
                    </a:cubicBezTo>
                    <a:cubicBezTo>
                      <a:pt x="18263" y="2809"/>
                      <a:pt x="18226" y="2816"/>
                      <a:pt x="18190" y="2831"/>
                    </a:cubicBezTo>
                    <a:cubicBezTo>
                      <a:pt x="18094" y="2874"/>
                      <a:pt x="18009" y="2975"/>
                      <a:pt x="17994" y="3078"/>
                    </a:cubicBezTo>
                    <a:lnTo>
                      <a:pt x="17994" y="3078"/>
                    </a:lnTo>
                    <a:cubicBezTo>
                      <a:pt x="17986" y="2664"/>
                      <a:pt x="17725" y="2262"/>
                      <a:pt x="17345" y="2092"/>
                    </a:cubicBezTo>
                    <a:cubicBezTo>
                      <a:pt x="17211" y="2033"/>
                      <a:pt x="17067" y="2004"/>
                      <a:pt x="16924" y="2004"/>
                    </a:cubicBezTo>
                    <a:cubicBezTo>
                      <a:pt x="16644" y="2004"/>
                      <a:pt x="16366" y="2113"/>
                      <a:pt x="16159" y="2315"/>
                    </a:cubicBezTo>
                    <a:cubicBezTo>
                      <a:pt x="16159" y="1687"/>
                      <a:pt x="15928" y="1051"/>
                      <a:pt x="15484" y="604"/>
                    </a:cubicBezTo>
                    <a:cubicBezTo>
                      <a:pt x="15113" y="229"/>
                      <a:pt x="14590" y="1"/>
                      <a:pt x="14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1" name="Google Shape;2301;p19"/>
              <p:cNvSpPr/>
              <p:nvPr/>
            </p:nvSpPr>
            <p:spPr>
              <a:xfrm>
                <a:off x="1142150" y="2420225"/>
                <a:ext cx="261175" cy="744675"/>
              </a:xfrm>
              <a:custGeom>
                <a:avLst/>
                <a:gdLst/>
                <a:ahLst/>
                <a:cxnLst/>
                <a:rect l="l" t="t" r="r" b="b"/>
                <a:pathLst>
                  <a:path w="10447" h="29787" extrusionOk="0">
                    <a:moveTo>
                      <a:pt x="9229" y="1"/>
                    </a:moveTo>
                    <a:cubicBezTo>
                      <a:pt x="8930" y="830"/>
                      <a:pt x="8562" y="1841"/>
                      <a:pt x="8011" y="2527"/>
                    </a:cubicBezTo>
                    <a:cubicBezTo>
                      <a:pt x="7493" y="3172"/>
                      <a:pt x="6718" y="3667"/>
                      <a:pt x="5899" y="3667"/>
                    </a:cubicBezTo>
                    <a:cubicBezTo>
                      <a:pt x="5847" y="3667"/>
                      <a:pt x="5794" y="3665"/>
                      <a:pt x="5741" y="3661"/>
                    </a:cubicBezTo>
                    <a:cubicBezTo>
                      <a:pt x="4912" y="3597"/>
                      <a:pt x="4195" y="3022"/>
                      <a:pt x="3745" y="2326"/>
                    </a:cubicBezTo>
                    <a:cubicBezTo>
                      <a:pt x="3294" y="1629"/>
                      <a:pt x="3067" y="816"/>
                      <a:pt x="2847" y="14"/>
                    </a:cubicBezTo>
                    <a:cubicBezTo>
                      <a:pt x="2511" y="207"/>
                      <a:pt x="2211" y="411"/>
                      <a:pt x="1872" y="605"/>
                    </a:cubicBezTo>
                    <a:cubicBezTo>
                      <a:pt x="3030" y="1743"/>
                      <a:pt x="3774" y="3094"/>
                      <a:pt x="4235" y="4654"/>
                    </a:cubicBezTo>
                    <a:cubicBezTo>
                      <a:pt x="4592" y="5861"/>
                      <a:pt x="4767" y="7116"/>
                      <a:pt x="4852" y="8377"/>
                    </a:cubicBezTo>
                    <a:cubicBezTo>
                      <a:pt x="4870" y="8668"/>
                      <a:pt x="4883" y="8957"/>
                      <a:pt x="4894" y="9248"/>
                    </a:cubicBezTo>
                    <a:cubicBezTo>
                      <a:pt x="4897" y="9320"/>
                      <a:pt x="4897" y="9394"/>
                      <a:pt x="4899" y="9465"/>
                    </a:cubicBezTo>
                    <a:cubicBezTo>
                      <a:pt x="4910" y="9812"/>
                      <a:pt x="4912" y="10162"/>
                      <a:pt x="4912" y="10508"/>
                    </a:cubicBezTo>
                    <a:cubicBezTo>
                      <a:pt x="4912" y="11544"/>
                      <a:pt x="4865" y="12585"/>
                      <a:pt x="4775" y="13617"/>
                    </a:cubicBezTo>
                    <a:cubicBezTo>
                      <a:pt x="4724" y="14187"/>
                      <a:pt x="4658" y="14756"/>
                      <a:pt x="4581" y="15325"/>
                    </a:cubicBezTo>
                    <a:cubicBezTo>
                      <a:pt x="4486" y="16035"/>
                      <a:pt x="4367" y="16742"/>
                      <a:pt x="4229" y="17447"/>
                    </a:cubicBezTo>
                    <a:cubicBezTo>
                      <a:pt x="4137" y="17923"/>
                      <a:pt x="4031" y="18397"/>
                      <a:pt x="3917" y="18869"/>
                    </a:cubicBezTo>
                    <a:cubicBezTo>
                      <a:pt x="3678" y="19872"/>
                      <a:pt x="3395" y="20865"/>
                      <a:pt x="3067" y="21842"/>
                    </a:cubicBezTo>
                    <a:cubicBezTo>
                      <a:pt x="2900" y="22332"/>
                      <a:pt x="2725" y="22822"/>
                      <a:pt x="2540" y="23304"/>
                    </a:cubicBezTo>
                    <a:cubicBezTo>
                      <a:pt x="1825" y="25168"/>
                      <a:pt x="863" y="26847"/>
                      <a:pt x="0" y="28645"/>
                    </a:cubicBezTo>
                    <a:cubicBezTo>
                      <a:pt x="2892" y="29244"/>
                      <a:pt x="5678" y="29522"/>
                      <a:pt x="8615" y="29787"/>
                    </a:cubicBezTo>
                    <a:cubicBezTo>
                      <a:pt x="7847" y="27671"/>
                      <a:pt x="7285" y="25484"/>
                      <a:pt x="6930" y="23262"/>
                    </a:cubicBezTo>
                    <a:cubicBezTo>
                      <a:pt x="6726" y="22012"/>
                      <a:pt x="6589" y="20754"/>
                      <a:pt x="6515" y="19488"/>
                    </a:cubicBezTo>
                    <a:cubicBezTo>
                      <a:pt x="6491" y="19112"/>
                      <a:pt x="6475" y="18736"/>
                      <a:pt x="6467" y="18363"/>
                    </a:cubicBezTo>
                    <a:cubicBezTo>
                      <a:pt x="6435" y="17304"/>
                      <a:pt x="6448" y="16244"/>
                      <a:pt x="6509" y="15188"/>
                    </a:cubicBezTo>
                    <a:cubicBezTo>
                      <a:pt x="6536" y="14695"/>
                      <a:pt x="6573" y="14205"/>
                      <a:pt x="6620" y="13715"/>
                    </a:cubicBezTo>
                    <a:cubicBezTo>
                      <a:pt x="6734" y="12510"/>
                      <a:pt x="6906" y="11314"/>
                      <a:pt x="7134" y="10125"/>
                    </a:cubicBezTo>
                    <a:cubicBezTo>
                      <a:pt x="7185" y="9868"/>
                      <a:pt x="7235" y="9613"/>
                      <a:pt x="7290" y="9359"/>
                    </a:cubicBezTo>
                    <a:cubicBezTo>
                      <a:pt x="7380" y="8936"/>
                      <a:pt x="7476" y="8514"/>
                      <a:pt x="7582" y="8096"/>
                    </a:cubicBezTo>
                    <a:cubicBezTo>
                      <a:pt x="8217" y="5549"/>
                      <a:pt x="9120" y="3073"/>
                      <a:pt x="10288" y="724"/>
                    </a:cubicBezTo>
                    <a:cubicBezTo>
                      <a:pt x="10341" y="620"/>
                      <a:pt x="10394" y="515"/>
                      <a:pt x="10447" y="411"/>
                    </a:cubicBezTo>
                    <a:lnTo>
                      <a:pt x="10447" y="411"/>
                    </a:lnTo>
                    <a:cubicBezTo>
                      <a:pt x="10355" y="436"/>
                      <a:pt x="10261" y="449"/>
                      <a:pt x="10166" y="449"/>
                    </a:cubicBezTo>
                    <a:cubicBezTo>
                      <a:pt x="10130" y="449"/>
                      <a:pt x="10094" y="447"/>
                      <a:pt x="10058" y="443"/>
                    </a:cubicBezTo>
                    <a:cubicBezTo>
                      <a:pt x="9740" y="411"/>
                      <a:pt x="9438" y="255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2" name="Google Shape;2302;p19"/>
              <p:cNvSpPr/>
              <p:nvPr/>
            </p:nvSpPr>
            <p:spPr>
              <a:xfrm>
                <a:off x="1188950" y="2420225"/>
                <a:ext cx="2104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377" extrusionOk="0">
                    <a:moveTo>
                      <a:pt x="7357" y="1"/>
                    </a:moveTo>
                    <a:cubicBezTo>
                      <a:pt x="7055" y="830"/>
                      <a:pt x="6690" y="1841"/>
                      <a:pt x="6139" y="2527"/>
                    </a:cubicBezTo>
                    <a:cubicBezTo>
                      <a:pt x="5621" y="3172"/>
                      <a:pt x="4846" y="3667"/>
                      <a:pt x="4027" y="3667"/>
                    </a:cubicBezTo>
                    <a:cubicBezTo>
                      <a:pt x="3975" y="3667"/>
                      <a:pt x="3922" y="3665"/>
                      <a:pt x="3869" y="3661"/>
                    </a:cubicBezTo>
                    <a:cubicBezTo>
                      <a:pt x="3040" y="3597"/>
                      <a:pt x="2323" y="3025"/>
                      <a:pt x="1873" y="2326"/>
                    </a:cubicBezTo>
                    <a:cubicBezTo>
                      <a:pt x="1422" y="1629"/>
                      <a:pt x="1195" y="816"/>
                      <a:pt x="975" y="14"/>
                    </a:cubicBezTo>
                    <a:cubicBezTo>
                      <a:pt x="639" y="207"/>
                      <a:pt x="339" y="411"/>
                      <a:pt x="0" y="605"/>
                    </a:cubicBezTo>
                    <a:cubicBezTo>
                      <a:pt x="1158" y="1743"/>
                      <a:pt x="1902" y="3094"/>
                      <a:pt x="2363" y="4654"/>
                    </a:cubicBezTo>
                    <a:cubicBezTo>
                      <a:pt x="2720" y="5861"/>
                      <a:pt x="2895" y="7116"/>
                      <a:pt x="2980" y="8377"/>
                    </a:cubicBezTo>
                    <a:cubicBezTo>
                      <a:pt x="3292" y="8078"/>
                      <a:pt x="3671" y="7850"/>
                      <a:pt x="4089" y="7754"/>
                    </a:cubicBezTo>
                    <a:cubicBezTo>
                      <a:pt x="4231" y="7722"/>
                      <a:pt x="4376" y="7706"/>
                      <a:pt x="4520" y="7706"/>
                    </a:cubicBezTo>
                    <a:cubicBezTo>
                      <a:pt x="4944" y="7706"/>
                      <a:pt x="5366" y="7842"/>
                      <a:pt x="5710" y="8091"/>
                    </a:cubicBezTo>
                    <a:cubicBezTo>
                      <a:pt x="6345" y="5546"/>
                      <a:pt x="7248" y="3070"/>
                      <a:pt x="8416" y="721"/>
                    </a:cubicBezTo>
                    <a:cubicBezTo>
                      <a:pt x="8345" y="620"/>
                      <a:pt x="8268" y="528"/>
                      <a:pt x="8186" y="443"/>
                    </a:cubicBezTo>
                    <a:cubicBezTo>
                      <a:pt x="7868" y="411"/>
                      <a:pt x="7566" y="258"/>
                      <a:pt x="735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3" name="Google Shape;2303;p19"/>
              <p:cNvSpPr/>
              <p:nvPr/>
            </p:nvSpPr>
            <p:spPr>
              <a:xfrm>
                <a:off x="1087525" y="2140100"/>
                <a:ext cx="51125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16425" extrusionOk="0">
                    <a:moveTo>
                      <a:pt x="8628" y="1"/>
                    </a:moveTo>
                    <a:cubicBezTo>
                      <a:pt x="7845" y="1"/>
                      <a:pt x="7090" y="447"/>
                      <a:pt x="6838" y="1196"/>
                    </a:cubicBezTo>
                    <a:cubicBezTo>
                      <a:pt x="6804" y="844"/>
                      <a:pt x="6536" y="531"/>
                      <a:pt x="6202" y="412"/>
                    </a:cubicBezTo>
                    <a:cubicBezTo>
                      <a:pt x="6088" y="372"/>
                      <a:pt x="5969" y="353"/>
                      <a:pt x="5849" y="353"/>
                    </a:cubicBezTo>
                    <a:cubicBezTo>
                      <a:pt x="5615" y="353"/>
                      <a:pt x="5379" y="426"/>
                      <a:pt x="5183" y="555"/>
                    </a:cubicBezTo>
                    <a:cubicBezTo>
                      <a:pt x="4884" y="751"/>
                      <a:pt x="4767" y="1064"/>
                      <a:pt x="4672" y="1408"/>
                    </a:cubicBezTo>
                    <a:cubicBezTo>
                      <a:pt x="4592" y="960"/>
                      <a:pt x="4137" y="626"/>
                      <a:pt x="3676" y="626"/>
                    </a:cubicBezTo>
                    <a:cubicBezTo>
                      <a:pt x="3666" y="626"/>
                      <a:pt x="3655" y="626"/>
                      <a:pt x="3644" y="627"/>
                    </a:cubicBezTo>
                    <a:cubicBezTo>
                      <a:pt x="3178" y="645"/>
                      <a:pt x="2752" y="971"/>
                      <a:pt x="2551" y="1395"/>
                    </a:cubicBezTo>
                    <a:cubicBezTo>
                      <a:pt x="2352" y="1818"/>
                      <a:pt x="2315" y="2372"/>
                      <a:pt x="2463" y="2817"/>
                    </a:cubicBezTo>
                    <a:cubicBezTo>
                      <a:pt x="2360" y="2561"/>
                      <a:pt x="2086" y="2427"/>
                      <a:pt x="1808" y="2427"/>
                    </a:cubicBezTo>
                    <a:cubicBezTo>
                      <a:pt x="1686" y="2427"/>
                      <a:pt x="1563" y="2453"/>
                      <a:pt x="1454" y="2507"/>
                    </a:cubicBezTo>
                    <a:cubicBezTo>
                      <a:pt x="1099" y="2684"/>
                      <a:pt x="893" y="3063"/>
                      <a:pt x="795" y="3447"/>
                    </a:cubicBezTo>
                    <a:cubicBezTo>
                      <a:pt x="616" y="4171"/>
                      <a:pt x="799" y="5052"/>
                      <a:pt x="1252" y="5651"/>
                    </a:cubicBezTo>
                    <a:lnTo>
                      <a:pt x="1252" y="5651"/>
                    </a:lnTo>
                    <a:cubicBezTo>
                      <a:pt x="1144" y="5537"/>
                      <a:pt x="983" y="5476"/>
                      <a:pt x="823" y="5476"/>
                    </a:cubicBezTo>
                    <a:cubicBezTo>
                      <a:pt x="739" y="5476"/>
                      <a:pt x="656" y="5493"/>
                      <a:pt x="580" y="5526"/>
                    </a:cubicBezTo>
                    <a:cubicBezTo>
                      <a:pt x="332" y="5637"/>
                      <a:pt x="170" y="5902"/>
                      <a:pt x="143" y="6172"/>
                    </a:cubicBezTo>
                    <a:cubicBezTo>
                      <a:pt x="120" y="6445"/>
                      <a:pt x="220" y="6715"/>
                      <a:pt x="382" y="6934"/>
                    </a:cubicBezTo>
                    <a:cubicBezTo>
                      <a:pt x="543" y="7152"/>
                      <a:pt x="723" y="7387"/>
                      <a:pt x="954" y="7530"/>
                    </a:cubicBezTo>
                    <a:cubicBezTo>
                      <a:pt x="887" y="7508"/>
                      <a:pt x="817" y="7497"/>
                      <a:pt x="746" y="7497"/>
                    </a:cubicBezTo>
                    <a:cubicBezTo>
                      <a:pt x="625" y="7497"/>
                      <a:pt x="503" y="7528"/>
                      <a:pt x="398" y="7589"/>
                    </a:cubicBezTo>
                    <a:cubicBezTo>
                      <a:pt x="234" y="7684"/>
                      <a:pt x="112" y="7853"/>
                      <a:pt x="72" y="8041"/>
                    </a:cubicBezTo>
                    <a:cubicBezTo>
                      <a:pt x="0" y="8370"/>
                      <a:pt x="186" y="8709"/>
                      <a:pt x="445" y="8915"/>
                    </a:cubicBezTo>
                    <a:cubicBezTo>
                      <a:pt x="702" y="9124"/>
                      <a:pt x="938" y="9339"/>
                      <a:pt x="1256" y="9442"/>
                    </a:cubicBezTo>
                    <a:cubicBezTo>
                      <a:pt x="906" y="9643"/>
                      <a:pt x="806" y="10144"/>
                      <a:pt x="975" y="10512"/>
                    </a:cubicBezTo>
                    <a:cubicBezTo>
                      <a:pt x="1144" y="10880"/>
                      <a:pt x="1528" y="11113"/>
                      <a:pt x="1920" y="11198"/>
                    </a:cubicBezTo>
                    <a:cubicBezTo>
                      <a:pt x="2087" y="11232"/>
                      <a:pt x="2223" y="11256"/>
                      <a:pt x="2363" y="11256"/>
                    </a:cubicBezTo>
                    <a:cubicBezTo>
                      <a:pt x="2464" y="11256"/>
                      <a:pt x="2566" y="11244"/>
                      <a:pt x="2683" y="11214"/>
                    </a:cubicBezTo>
                    <a:lnTo>
                      <a:pt x="2683" y="11214"/>
                    </a:lnTo>
                    <a:cubicBezTo>
                      <a:pt x="2482" y="11452"/>
                      <a:pt x="2490" y="11820"/>
                      <a:pt x="2649" y="12088"/>
                    </a:cubicBezTo>
                    <a:cubicBezTo>
                      <a:pt x="2808" y="12355"/>
                      <a:pt x="3086" y="12535"/>
                      <a:pt x="3377" y="12646"/>
                    </a:cubicBezTo>
                    <a:cubicBezTo>
                      <a:pt x="3660" y="12756"/>
                      <a:pt x="3963" y="12811"/>
                      <a:pt x="4266" y="12811"/>
                    </a:cubicBezTo>
                    <a:cubicBezTo>
                      <a:pt x="4577" y="12811"/>
                      <a:pt x="4889" y="12753"/>
                      <a:pt x="5178" y="12636"/>
                    </a:cubicBezTo>
                    <a:lnTo>
                      <a:pt x="5178" y="12636"/>
                    </a:lnTo>
                    <a:cubicBezTo>
                      <a:pt x="4979" y="12840"/>
                      <a:pt x="4322" y="13232"/>
                      <a:pt x="4312" y="13875"/>
                    </a:cubicBezTo>
                    <a:cubicBezTo>
                      <a:pt x="4309" y="14219"/>
                      <a:pt x="4576" y="14625"/>
                      <a:pt x="4897" y="14754"/>
                    </a:cubicBezTo>
                    <a:cubicBezTo>
                      <a:pt x="5028" y="14807"/>
                      <a:pt x="5165" y="14831"/>
                      <a:pt x="5304" y="14831"/>
                    </a:cubicBezTo>
                    <a:cubicBezTo>
                      <a:pt x="5519" y="14831"/>
                      <a:pt x="5736" y="14773"/>
                      <a:pt x="5930" y="14675"/>
                    </a:cubicBezTo>
                    <a:cubicBezTo>
                      <a:pt x="6210" y="14532"/>
                      <a:pt x="6443" y="14341"/>
                      <a:pt x="6639" y="14092"/>
                    </a:cubicBezTo>
                    <a:lnTo>
                      <a:pt x="6639" y="14092"/>
                    </a:lnTo>
                    <a:cubicBezTo>
                      <a:pt x="6634" y="14113"/>
                      <a:pt x="6634" y="14132"/>
                      <a:pt x="6634" y="14153"/>
                    </a:cubicBezTo>
                    <a:cubicBezTo>
                      <a:pt x="6629" y="14499"/>
                      <a:pt x="6926" y="14766"/>
                      <a:pt x="7263" y="14766"/>
                    </a:cubicBezTo>
                    <a:cubicBezTo>
                      <a:pt x="7287" y="14766"/>
                      <a:pt x="7311" y="14765"/>
                      <a:pt x="7336" y="14762"/>
                    </a:cubicBezTo>
                    <a:cubicBezTo>
                      <a:pt x="7518" y="14741"/>
                      <a:pt x="7699" y="14717"/>
                      <a:pt x="7889" y="14701"/>
                    </a:cubicBezTo>
                    <a:lnTo>
                      <a:pt x="7889" y="14701"/>
                    </a:lnTo>
                    <a:cubicBezTo>
                      <a:pt x="7857" y="14993"/>
                      <a:pt x="8075" y="15265"/>
                      <a:pt x="8337" y="15390"/>
                    </a:cubicBezTo>
                    <a:cubicBezTo>
                      <a:pt x="8602" y="15517"/>
                      <a:pt x="8885" y="15620"/>
                      <a:pt x="9176" y="15633"/>
                    </a:cubicBezTo>
                    <a:cubicBezTo>
                      <a:pt x="9213" y="15919"/>
                      <a:pt x="9446" y="16158"/>
                      <a:pt x="9716" y="16261"/>
                    </a:cubicBezTo>
                    <a:cubicBezTo>
                      <a:pt x="9840" y="16307"/>
                      <a:pt x="9970" y="16327"/>
                      <a:pt x="10101" y="16327"/>
                    </a:cubicBezTo>
                    <a:cubicBezTo>
                      <a:pt x="10260" y="16327"/>
                      <a:pt x="10421" y="16297"/>
                      <a:pt x="10572" y="16248"/>
                    </a:cubicBezTo>
                    <a:cubicBezTo>
                      <a:pt x="10850" y="16163"/>
                      <a:pt x="11146" y="16033"/>
                      <a:pt x="11398" y="15888"/>
                    </a:cubicBezTo>
                    <a:cubicBezTo>
                      <a:pt x="11451" y="16078"/>
                      <a:pt x="11634" y="16221"/>
                      <a:pt x="11830" y="16261"/>
                    </a:cubicBezTo>
                    <a:cubicBezTo>
                      <a:pt x="11875" y="16270"/>
                      <a:pt x="11922" y="16275"/>
                      <a:pt x="11969" y="16275"/>
                    </a:cubicBezTo>
                    <a:cubicBezTo>
                      <a:pt x="12121" y="16275"/>
                      <a:pt x="12275" y="16230"/>
                      <a:pt x="12412" y="16163"/>
                    </a:cubicBezTo>
                    <a:cubicBezTo>
                      <a:pt x="12590" y="16073"/>
                      <a:pt x="12804" y="15991"/>
                      <a:pt x="12960" y="15861"/>
                    </a:cubicBezTo>
                    <a:lnTo>
                      <a:pt x="12960" y="15861"/>
                    </a:lnTo>
                    <a:cubicBezTo>
                      <a:pt x="12915" y="16044"/>
                      <a:pt x="13040" y="16243"/>
                      <a:pt x="13215" y="16311"/>
                    </a:cubicBezTo>
                    <a:cubicBezTo>
                      <a:pt x="13281" y="16338"/>
                      <a:pt x="13350" y="16350"/>
                      <a:pt x="13420" y="16350"/>
                    </a:cubicBezTo>
                    <a:cubicBezTo>
                      <a:pt x="13537" y="16350"/>
                      <a:pt x="13656" y="16316"/>
                      <a:pt x="13763" y="16261"/>
                    </a:cubicBezTo>
                    <a:cubicBezTo>
                      <a:pt x="13930" y="16176"/>
                      <a:pt x="14073" y="16137"/>
                      <a:pt x="14213" y="16007"/>
                    </a:cubicBezTo>
                    <a:cubicBezTo>
                      <a:pt x="14258" y="16232"/>
                      <a:pt x="14483" y="16380"/>
                      <a:pt x="14708" y="16417"/>
                    </a:cubicBezTo>
                    <a:cubicBezTo>
                      <a:pt x="14732" y="16420"/>
                      <a:pt x="14756" y="16423"/>
                      <a:pt x="14774" y="16423"/>
                    </a:cubicBezTo>
                    <a:cubicBezTo>
                      <a:pt x="14794" y="16424"/>
                      <a:pt x="14815" y="16425"/>
                      <a:pt x="14835" y="16425"/>
                    </a:cubicBezTo>
                    <a:cubicBezTo>
                      <a:pt x="15143" y="16425"/>
                      <a:pt x="15428" y="16255"/>
                      <a:pt x="15593" y="15991"/>
                    </a:cubicBezTo>
                    <a:cubicBezTo>
                      <a:pt x="15675" y="15861"/>
                      <a:pt x="15754" y="15731"/>
                      <a:pt x="15842" y="15586"/>
                    </a:cubicBezTo>
                    <a:cubicBezTo>
                      <a:pt x="15847" y="15721"/>
                      <a:pt x="15934" y="15845"/>
                      <a:pt x="16048" y="15917"/>
                    </a:cubicBezTo>
                    <a:cubicBezTo>
                      <a:pt x="16165" y="15991"/>
                      <a:pt x="16305" y="16012"/>
                      <a:pt x="16440" y="16012"/>
                    </a:cubicBezTo>
                    <a:cubicBezTo>
                      <a:pt x="16721" y="16009"/>
                      <a:pt x="16999" y="15890"/>
                      <a:pt x="17197" y="15689"/>
                    </a:cubicBezTo>
                    <a:cubicBezTo>
                      <a:pt x="17396" y="15490"/>
                      <a:pt x="17499" y="15265"/>
                      <a:pt x="17505" y="14979"/>
                    </a:cubicBezTo>
                    <a:cubicBezTo>
                      <a:pt x="17620" y="15136"/>
                      <a:pt x="17816" y="15223"/>
                      <a:pt x="18010" y="15223"/>
                    </a:cubicBezTo>
                    <a:cubicBezTo>
                      <a:pt x="18104" y="15223"/>
                      <a:pt x="18197" y="15203"/>
                      <a:pt x="18280" y="15159"/>
                    </a:cubicBezTo>
                    <a:cubicBezTo>
                      <a:pt x="18680" y="14966"/>
                      <a:pt x="18654" y="14595"/>
                      <a:pt x="18617" y="14444"/>
                    </a:cubicBezTo>
                    <a:lnTo>
                      <a:pt x="18617" y="14444"/>
                    </a:lnTo>
                    <a:cubicBezTo>
                      <a:pt x="18717" y="14505"/>
                      <a:pt x="18833" y="14533"/>
                      <a:pt x="18950" y="14533"/>
                    </a:cubicBezTo>
                    <a:cubicBezTo>
                      <a:pt x="19063" y="14533"/>
                      <a:pt x="19177" y="14507"/>
                      <a:pt x="19279" y="14460"/>
                    </a:cubicBezTo>
                    <a:cubicBezTo>
                      <a:pt x="19488" y="14365"/>
                      <a:pt x="19655" y="14190"/>
                      <a:pt x="19769" y="13992"/>
                    </a:cubicBezTo>
                    <a:cubicBezTo>
                      <a:pt x="20071" y="13478"/>
                      <a:pt x="20150" y="12739"/>
                      <a:pt x="19816" y="12247"/>
                    </a:cubicBezTo>
                    <a:cubicBezTo>
                      <a:pt x="20147" y="12164"/>
                      <a:pt x="20346" y="11794"/>
                      <a:pt x="20319" y="11452"/>
                    </a:cubicBezTo>
                    <a:cubicBezTo>
                      <a:pt x="20293" y="11113"/>
                      <a:pt x="20105" y="10856"/>
                      <a:pt x="19859" y="10618"/>
                    </a:cubicBezTo>
                    <a:cubicBezTo>
                      <a:pt x="20237" y="10435"/>
                      <a:pt x="20449" y="9972"/>
                      <a:pt x="20346" y="9564"/>
                    </a:cubicBezTo>
                    <a:cubicBezTo>
                      <a:pt x="20243" y="9175"/>
                      <a:pt x="19897" y="8861"/>
                      <a:pt x="19540" y="8675"/>
                    </a:cubicBezTo>
                    <a:lnTo>
                      <a:pt x="19540" y="8675"/>
                    </a:lnTo>
                    <a:cubicBezTo>
                      <a:pt x="19543" y="8677"/>
                      <a:pt x="19547" y="8677"/>
                      <a:pt x="19550" y="8677"/>
                    </a:cubicBezTo>
                    <a:cubicBezTo>
                      <a:pt x="19620" y="8677"/>
                      <a:pt x="19797" y="8436"/>
                      <a:pt x="19819" y="8396"/>
                    </a:cubicBezTo>
                    <a:cubicBezTo>
                      <a:pt x="19988" y="8118"/>
                      <a:pt x="19986" y="7763"/>
                      <a:pt x="19793" y="7493"/>
                    </a:cubicBezTo>
                    <a:cubicBezTo>
                      <a:pt x="19702" y="7366"/>
                      <a:pt x="19557" y="7281"/>
                      <a:pt x="19406" y="7255"/>
                    </a:cubicBezTo>
                    <a:cubicBezTo>
                      <a:pt x="19392" y="7253"/>
                      <a:pt x="19377" y="7252"/>
                      <a:pt x="19361" y="7252"/>
                    </a:cubicBezTo>
                    <a:cubicBezTo>
                      <a:pt x="19346" y="7252"/>
                      <a:pt x="19331" y="7252"/>
                      <a:pt x="19316" y="7252"/>
                    </a:cubicBezTo>
                    <a:cubicBezTo>
                      <a:pt x="19274" y="7252"/>
                      <a:pt x="19235" y="7249"/>
                      <a:pt x="19218" y="7218"/>
                    </a:cubicBezTo>
                    <a:cubicBezTo>
                      <a:pt x="19191" y="7175"/>
                      <a:pt x="19213" y="7085"/>
                      <a:pt x="19205" y="7035"/>
                    </a:cubicBezTo>
                    <a:cubicBezTo>
                      <a:pt x="19160" y="6874"/>
                      <a:pt x="19067" y="6725"/>
                      <a:pt x="18940" y="6619"/>
                    </a:cubicBezTo>
                    <a:cubicBezTo>
                      <a:pt x="18804" y="6510"/>
                      <a:pt x="18606" y="6454"/>
                      <a:pt x="18418" y="6454"/>
                    </a:cubicBezTo>
                    <a:cubicBezTo>
                      <a:pt x="18332" y="6454"/>
                      <a:pt x="18247" y="6465"/>
                      <a:pt x="18172" y="6490"/>
                    </a:cubicBezTo>
                    <a:cubicBezTo>
                      <a:pt x="18476" y="6156"/>
                      <a:pt x="18506" y="5618"/>
                      <a:pt x="18280" y="5221"/>
                    </a:cubicBezTo>
                    <a:cubicBezTo>
                      <a:pt x="18058" y="4829"/>
                      <a:pt x="17618" y="4580"/>
                      <a:pt x="17168" y="4530"/>
                    </a:cubicBezTo>
                    <a:cubicBezTo>
                      <a:pt x="17082" y="4520"/>
                      <a:pt x="16996" y="4515"/>
                      <a:pt x="16909" y="4515"/>
                    </a:cubicBezTo>
                    <a:cubicBezTo>
                      <a:pt x="16541" y="4515"/>
                      <a:pt x="16172" y="4603"/>
                      <a:pt x="15857" y="4789"/>
                    </a:cubicBezTo>
                    <a:cubicBezTo>
                      <a:pt x="16244" y="4451"/>
                      <a:pt x="16284" y="3815"/>
                      <a:pt x="16006" y="3381"/>
                    </a:cubicBezTo>
                    <a:cubicBezTo>
                      <a:pt x="15728" y="2949"/>
                      <a:pt x="15198" y="2719"/>
                      <a:pt x="14684" y="2719"/>
                    </a:cubicBezTo>
                    <a:cubicBezTo>
                      <a:pt x="14173" y="2719"/>
                      <a:pt x="13712" y="2931"/>
                      <a:pt x="13281" y="3214"/>
                    </a:cubicBezTo>
                    <a:cubicBezTo>
                      <a:pt x="13464" y="2764"/>
                      <a:pt x="13355" y="2221"/>
                      <a:pt x="13037" y="1853"/>
                    </a:cubicBezTo>
                    <a:cubicBezTo>
                      <a:pt x="12741" y="1510"/>
                      <a:pt x="12286" y="1325"/>
                      <a:pt x="11836" y="1325"/>
                    </a:cubicBezTo>
                    <a:cubicBezTo>
                      <a:pt x="11803" y="1325"/>
                      <a:pt x="11770" y="1326"/>
                      <a:pt x="11737" y="1328"/>
                    </a:cubicBezTo>
                    <a:cubicBezTo>
                      <a:pt x="11252" y="1360"/>
                      <a:pt x="10903" y="1548"/>
                      <a:pt x="10566" y="1898"/>
                    </a:cubicBezTo>
                    <a:cubicBezTo>
                      <a:pt x="10559" y="1003"/>
                      <a:pt x="9833" y="169"/>
                      <a:pt x="8946" y="26"/>
                    </a:cubicBezTo>
                    <a:cubicBezTo>
                      <a:pt x="8840" y="9"/>
                      <a:pt x="8734" y="1"/>
                      <a:pt x="8628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4" name="Google Shape;2304;p19"/>
              <p:cNvSpPr/>
              <p:nvPr/>
            </p:nvSpPr>
            <p:spPr>
              <a:xfrm>
                <a:off x="1142150" y="2966200"/>
                <a:ext cx="2153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46" extrusionOk="0">
                    <a:moveTo>
                      <a:pt x="3067" y="1"/>
                    </a:moveTo>
                    <a:cubicBezTo>
                      <a:pt x="2900" y="491"/>
                      <a:pt x="2725" y="981"/>
                      <a:pt x="2540" y="1462"/>
                    </a:cubicBezTo>
                    <a:cubicBezTo>
                      <a:pt x="1825" y="3327"/>
                      <a:pt x="863" y="5006"/>
                      <a:pt x="0" y="6801"/>
                    </a:cubicBezTo>
                    <a:cubicBezTo>
                      <a:pt x="2892" y="7402"/>
                      <a:pt x="5678" y="7680"/>
                      <a:pt x="8615" y="7945"/>
                    </a:cubicBezTo>
                    <a:cubicBezTo>
                      <a:pt x="7847" y="5827"/>
                      <a:pt x="7285" y="3637"/>
                      <a:pt x="6933" y="1423"/>
                    </a:cubicBezTo>
                    <a:cubicBezTo>
                      <a:pt x="6906" y="1492"/>
                      <a:pt x="6877" y="1558"/>
                      <a:pt x="6846" y="1624"/>
                    </a:cubicBezTo>
                    <a:cubicBezTo>
                      <a:pt x="6647" y="2066"/>
                      <a:pt x="6401" y="2495"/>
                      <a:pt x="6035" y="2813"/>
                    </a:cubicBezTo>
                    <a:cubicBezTo>
                      <a:pt x="5737" y="3075"/>
                      <a:pt x="5345" y="3248"/>
                      <a:pt x="4951" y="3248"/>
                    </a:cubicBezTo>
                    <a:cubicBezTo>
                      <a:pt x="4866" y="3248"/>
                      <a:pt x="4782" y="3240"/>
                      <a:pt x="4698" y="3223"/>
                    </a:cubicBezTo>
                    <a:cubicBezTo>
                      <a:pt x="4264" y="3133"/>
                      <a:pt x="3901" y="2813"/>
                      <a:pt x="3673" y="2432"/>
                    </a:cubicBezTo>
                    <a:cubicBezTo>
                      <a:pt x="3440" y="2048"/>
                      <a:pt x="3329" y="1611"/>
                      <a:pt x="3241" y="1174"/>
                    </a:cubicBezTo>
                    <a:cubicBezTo>
                      <a:pt x="3162" y="787"/>
                      <a:pt x="3106" y="393"/>
                      <a:pt x="306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5" name="Google Shape;2305;p19"/>
              <p:cNvSpPr/>
              <p:nvPr/>
            </p:nvSpPr>
            <p:spPr>
              <a:xfrm>
                <a:off x="1264475" y="2649100"/>
                <a:ext cx="598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349" extrusionOk="0">
                    <a:moveTo>
                      <a:pt x="885" y="1"/>
                    </a:moveTo>
                    <a:cubicBezTo>
                      <a:pt x="591" y="1"/>
                      <a:pt x="296" y="27"/>
                      <a:pt x="1" y="88"/>
                    </a:cubicBezTo>
                    <a:cubicBezTo>
                      <a:pt x="4" y="162"/>
                      <a:pt x="4" y="233"/>
                      <a:pt x="6" y="307"/>
                    </a:cubicBezTo>
                    <a:cubicBezTo>
                      <a:pt x="17" y="654"/>
                      <a:pt x="19" y="1001"/>
                      <a:pt x="19" y="1348"/>
                    </a:cubicBezTo>
                    <a:cubicBezTo>
                      <a:pt x="536" y="1115"/>
                      <a:pt x="1095" y="977"/>
                      <a:pt x="1661" y="951"/>
                    </a:cubicBezTo>
                    <a:cubicBezTo>
                      <a:pt x="1720" y="949"/>
                      <a:pt x="1778" y="949"/>
                      <a:pt x="1836" y="949"/>
                    </a:cubicBezTo>
                    <a:cubicBezTo>
                      <a:pt x="1970" y="949"/>
                      <a:pt x="2104" y="953"/>
                      <a:pt x="2239" y="964"/>
                    </a:cubicBezTo>
                    <a:cubicBezTo>
                      <a:pt x="2286" y="710"/>
                      <a:pt x="2337" y="456"/>
                      <a:pt x="2392" y="202"/>
                    </a:cubicBezTo>
                    <a:cubicBezTo>
                      <a:pt x="1893" y="79"/>
                      <a:pt x="1390" y="1"/>
                      <a:pt x="885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6" name="Google Shape;2306;p19"/>
              <p:cNvSpPr/>
              <p:nvPr/>
            </p:nvSpPr>
            <p:spPr>
              <a:xfrm>
                <a:off x="1240000" y="2856175"/>
                <a:ext cx="65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048" extrusionOk="0">
                    <a:moveTo>
                      <a:pt x="310" y="1"/>
                    </a:moveTo>
                    <a:cubicBezTo>
                      <a:pt x="217" y="477"/>
                      <a:pt x="111" y="951"/>
                      <a:pt x="0" y="1425"/>
                    </a:cubicBezTo>
                    <a:cubicBezTo>
                      <a:pt x="211" y="1384"/>
                      <a:pt x="426" y="1363"/>
                      <a:pt x="642" y="1363"/>
                    </a:cubicBezTo>
                    <a:cubicBezTo>
                      <a:pt x="976" y="1363"/>
                      <a:pt x="1310" y="1413"/>
                      <a:pt x="1629" y="1518"/>
                    </a:cubicBezTo>
                    <a:cubicBezTo>
                      <a:pt x="1981" y="1637"/>
                      <a:pt x="2309" y="1815"/>
                      <a:pt x="2601" y="2048"/>
                    </a:cubicBezTo>
                    <a:cubicBezTo>
                      <a:pt x="2582" y="1674"/>
                      <a:pt x="2566" y="1296"/>
                      <a:pt x="2548" y="917"/>
                    </a:cubicBezTo>
                    <a:cubicBezTo>
                      <a:pt x="1912" y="408"/>
                      <a:pt x="1120" y="91"/>
                      <a:pt x="310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7" name="Google Shape;2307;p19"/>
              <p:cNvSpPr/>
              <p:nvPr/>
            </p:nvSpPr>
            <p:spPr>
              <a:xfrm>
                <a:off x="1256675" y="2758625"/>
                <a:ext cx="509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85" extrusionOk="0">
                    <a:moveTo>
                      <a:pt x="920" y="0"/>
                    </a:moveTo>
                    <a:cubicBezTo>
                      <a:pt x="883" y="0"/>
                      <a:pt x="845" y="1"/>
                      <a:pt x="808" y="2"/>
                    </a:cubicBezTo>
                    <a:cubicBezTo>
                      <a:pt x="602" y="7"/>
                      <a:pt x="395" y="34"/>
                      <a:pt x="194" y="76"/>
                    </a:cubicBezTo>
                    <a:cubicBezTo>
                      <a:pt x="143" y="645"/>
                      <a:pt x="77" y="1215"/>
                      <a:pt x="0" y="1784"/>
                    </a:cubicBezTo>
                    <a:cubicBezTo>
                      <a:pt x="72" y="1755"/>
                      <a:pt x="143" y="1731"/>
                      <a:pt x="212" y="1710"/>
                    </a:cubicBezTo>
                    <a:cubicBezTo>
                      <a:pt x="525" y="1613"/>
                      <a:pt x="852" y="1564"/>
                      <a:pt x="1180" y="1564"/>
                    </a:cubicBezTo>
                    <a:cubicBezTo>
                      <a:pt x="1431" y="1564"/>
                      <a:pt x="1682" y="1593"/>
                      <a:pt x="1928" y="1649"/>
                    </a:cubicBezTo>
                    <a:cubicBezTo>
                      <a:pt x="1955" y="1159"/>
                      <a:pt x="1992" y="667"/>
                      <a:pt x="2037" y="177"/>
                    </a:cubicBezTo>
                    <a:cubicBezTo>
                      <a:pt x="1678" y="61"/>
                      <a:pt x="1299" y="0"/>
                      <a:pt x="920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08" name="Google Shape;2308;p19"/>
            <p:cNvSpPr/>
            <p:nvPr/>
          </p:nvSpPr>
          <p:spPr>
            <a:xfrm>
              <a:off x="333725" y="2599741"/>
              <a:ext cx="259354" cy="180800"/>
            </a:xfrm>
            <a:custGeom>
              <a:avLst/>
              <a:gdLst/>
              <a:ahLst/>
              <a:cxnLst/>
              <a:rect l="l" t="t" r="r" b="b"/>
              <a:pathLst>
                <a:path w="3741" h="2608" extrusionOk="0">
                  <a:moveTo>
                    <a:pt x="2437" y="0"/>
                  </a:moveTo>
                  <a:cubicBezTo>
                    <a:pt x="2332" y="0"/>
                    <a:pt x="2227" y="8"/>
                    <a:pt x="2125" y="21"/>
                  </a:cubicBezTo>
                  <a:cubicBezTo>
                    <a:pt x="1582" y="95"/>
                    <a:pt x="1052" y="328"/>
                    <a:pt x="679" y="725"/>
                  </a:cubicBezTo>
                  <a:cubicBezTo>
                    <a:pt x="305" y="1127"/>
                    <a:pt x="1" y="1631"/>
                    <a:pt x="131" y="2163"/>
                  </a:cubicBezTo>
                  <a:cubicBezTo>
                    <a:pt x="191" y="2414"/>
                    <a:pt x="439" y="2608"/>
                    <a:pt x="698" y="2608"/>
                  </a:cubicBezTo>
                  <a:cubicBezTo>
                    <a:pt x="701" y="2608"/>
                    <a:pt x="704" y="2608"/>
                    <a:pt x="708" y="2608"/>
                  </a:cubicBezTo>
                  <a:cubicBezTo>
                    <a:pt x="970" y="2600"/>
                    <a:pt x="1214" y="2391"/>
                    <a:pt x="1261" y="2134"/>
                  </a:cubicBezTo>
                  <a:cubicBezTo>
                    <a:pt x="1410" y="2434"/>
                    <a:pt x="1769" y="2598"/>
                    <a:pt x="2114" y="2598"/>
                  </a:cubicBezTo>
                  <a:cubicBezTo>
                    <a:pt x="2194" y="2598"/>
                    <a:pt x="2274" y="2589"/>
                    <a:pt x="2350" y="2571"/>
                  </a:cubicBezTo>
                  <a:cubicBezTo>
                    <a:pt x="2755" y="2473"/>
                    <a:pt x="3065" y="2081"/>
                    <a:pt x="3062" y="1665"/>
                  </a:cubicBezTo>
                  <a:cubicBezTo>
                    <a:pt x="3420" y="1665"/>
                    <a:pt x="3740" y="1374"/>
                    <a:pt x="3740" y="1016"/>
                  </a:cubicBezTo>
                  <a:cubicBezTo>
                    <a:pt x="3740" y="659"/>
                    <a:pt x="3494" y="328"/>
                    <a:pt x="3176" y="164"/>
                  </a:cubicBezTo>
                  <a:cubicBezTo>
                    <a:pt x="2950" y="45"/>
                    <a:pt x="2694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19"/>
            <p:cNvSpPr/>
            <p:nvPr/>
          </p:nvSpPr>
          <p:spPr>
            <a:xfrm>
              <a:off x="794729" y="2597731"/>
              <a:ext cx="265316" cy="222048"/>
            </a:xfrm>
            <a:custGeom>
              <a:avLst/>
              <a:gdLst/>
              <a:ahLst/>
              <a:cxnLst/>
              <a:rect l="l" t="t" r="r" b="b"/>
              <a:pathLst>
                <a:path w="3827" h="3203" extrusionOk="0">
                  <a:moveTo>
                    <a:pt x="1502" y="0"/>
                  </a:moveTo>
                  <a:cubicBezTo>
                    <a:pt x="1262" y="0"/>
                    <a:pt x="1025" y="43"/>
                    <a:pt x="805" y="140"/>
                  </a:cubicBezTo>
                  <a:cubicBezTo>
                    <a:pt x="363" y="330"/>
                    <a:pt x="19" y="762"/>
                    <a:pt x="11" y="1241"/>
                  </a:cubicBezTo>
                  <a:cubicBezTo>
                    <a:pt x="0" y="1718"/>
                    <a:pt x="453" y="2118"/>
                    <a:pt x="932" y="2128"/>
                  </a:cubicBezTo>
                  <a:cubicBezTo>
                    <a:pt x="872" y="2330"/>
                    <a:pt x="938" y="2563"/>
                    <a:pt x="1073" y="2721"/>
                  </a:cubicBezTo>
                  <a:cubicBezTo>
                    <a:pt x="1208" y="2880"/>
                    <a:pt x="1412" y="2976"/>
                    <a:pt x="1618" y="3015"/>
                  </a:cubicBezTo>
                  <a:cubicBezTo>
                    <a:pt x="1705" y="3031"/>
                    <a:pt x="1792" y="3037"/>
                    <a:pt x="1880" y="3037"/>
                  </a:cubicBezTo>
                  <a:cubicBezTo>
                    <a:pt x="2004" y="3037"/>
                    <a:pt x="2128" y="3024"/>
                    <a:pt x="2251" y="3002"/>
                  </a:cubicBezTo>
                  <a:cubicBezTo>
                    <a:pt x="2331" y="2989"/>
                    <a:pt x="2413" y="2973"/>
                    <a:pt x="2482" y="2931"/>
                  </a:cubicBezTo>
                  <a:cubicBezTo>
                    <a:pt x="2544" y="2894"/>
                    <a:pt x="2636" y="2855"/>
                    <a:pt x="2664" y="2791"/>
                  </a:cubicBezTo>
                  <a:lnTo>
                    <a:pt x="2664" y="2791"/>
                  </a:lnTo>
                  <a:cubicBezTo>
                    <a:pt x="2628" y="2966"/>
                    <a:pt x="2751" y="3158"/>
                    <a:pt x="2926" y="3195"/>
                  </a:cubicBezTo>
                  <a:cubicBezTo>
                    <a:pt x="2949" y="3200"/>
                    <a:pt x="2972" y="3202"/>
                    <a:pt x="2995" y="3202"/>
                  </a:cubicBezTo>
                  <a:cubicBezTo>
                    <a:pt x="3121" y="3202"/>
                    <a:pt x="3247" y="3139"/>
                    <a:pt x="3348" y="3060"/>
                  </a:cubicBezTo>
                  <a:cubicBezTo>
                    <a:pt x="3671" y="2801"/>
                    <a:pt x="3827" y="2351"/>
                    <a:pt x="3734" y="1948"/>
                  </a:cubicBezTo>
                  <a:cubicBezTo>
                    <a:pt x="3533" y="1077"/>
                    <a:pt x="3056" y="375"/>
                    <a:pt x="2209" y="113"/>
                  </a:cubicBezTo>
                  <a:cubicBezTo>
                    <a:pt x="1981" y="42"/>
                    <a:pt x="174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10" name="Google Shape;2310;p19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2311" name="Google Shape;2311;p19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19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19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CUSTOM_21">
    <p:spTree>
      <p:nvGrpSpPr>
        <p:cNvPr id="1" name="Shape 2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20" name="Google Shape;2420;p21"/>
          <p:cNvGrpSpPr/>
          <p:nvPr/>
        </p:nvGrpSpPr>
        <p:grpSpPr>
          <a:xfrm>
            <a:off x="7" y="3797908"/>
            <a:ext cx="9258287" cy="1012226"/>
            <a:chOff x="7" y="3721708"/>
            <a:chExt cx="9258287" cy="1012226"/>
          </a:xfrm>
        </p:grpSpPr>
        <p:grpSp>
          <p:nvGrpSpPr>
            <p:cNvPr id="2421" name="Google Shape;2421;p21"/>
            <p:cNvGrpSpPr/>
            <p:nvPr/>
          </p:nvGrpSpPr>
          <p:grpSpPr>
            <a:xfrm>
              <a:off x="3368757" y="3721708"/>
              <a:ext cx="5889537" cy="1012226"/>
              <a:chOff x="1039525" y="2893025"/>
              <a:chExt cx="1682100" cy="289100"/>
            </a:xfrm>
          </p:grpSpPr>
          <p:sp>
            <p:nvSpPr>
              <p:cNvPr id="2422" name="Google Shape;2422;p21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21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21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21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21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21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21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21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21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21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2" name="Google Shape;2432;p21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3" name="Google Shape;2433;p21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21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21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21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21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21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21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21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21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21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21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21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21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21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21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21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21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21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21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21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21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21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21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21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21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21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21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21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21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21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21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21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21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21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21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21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21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21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21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21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21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21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21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21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21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21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21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21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21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21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21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21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21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21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21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21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21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21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21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21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3" name="Google Shape;2493;p21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4" name="Google Shape;2494;p21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21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21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21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21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21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21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21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21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21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21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21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21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21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21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21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21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21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21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21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21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21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21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21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21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21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21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21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21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21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21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21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21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21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21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21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21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21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21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21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21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21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21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21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21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21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21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21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21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21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21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21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21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21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21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21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21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21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21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21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4" name="Google Shape;2554;p21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5" name="Google Shape;2555;p21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6" name="Google Shape;2556;p21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7" name="Google Shape;2557;p21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21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21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21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21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21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21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21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21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21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21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21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21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21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21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21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21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4" name="Google Shape;2574;p21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5" name="Google Shape;2575;p21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6" name="Google Shape;2576;p21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7" name="Google Shape;2577;p21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8" name="Google Shape;2578;p21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9" name="Google Shape;2579;p21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0" name="Google Shape;2580;p21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1" name="Google Shape;2581;p21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2" name="Google Shape;2582;p21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3" name="Google Shape;2583;p21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4" name="Google Shape;2584;p21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5" name="Google Shape;2585;p21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6" name="Google Shape;2586;p21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7" name="Google Shape;2587;p21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8" name="Google Shape;2588;p21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9" name="Google Shape;2589;p21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0" name="Google Shape;2590;p21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1" name="Google Shape;2591;p21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2" name="Google Shape;2592;p21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3" name="Google Shape;2593;p21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4" name="Google Shape;2594;p21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5" name="Google Shape;2595;p21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6" name="Google Shape;2596;p21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7" name="Google Shape;2597;p21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8" name="Google Shape;2598;p21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9" name="Google Shape;2599;p21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0" name="Google Shape;2600;p21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1" name="Google Shape;2601;p21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2" name="Google Shape;2602;p21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3" name="Google Shape;2603;p21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4" name="Google Shape;2604;p21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5" name="Google Shape;2605;p21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6" name="Google Shape;2606;p21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7" name="Google Shape;2607;p21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8" name="Google Shape;2608;p21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9" name="Google Shape;2609;p21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0" name="Google Shape;2610;p21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1" name="Google Shape;2611;p21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2" name="Google Shape;2612;p21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3" name="Google Shape;2613;p21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4" name="Google Shape;2614;p21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5" name="Google Shape;2615;p21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6" name="Google Shape;2616;p21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7" name="Google Shape;2617;p21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8" name="Google Shape;2618;p21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9" name="Google Shape;2619;p21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0" name="Google Shape;2620;p21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1" name="Google Shape;2621;p21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2" name="Google Shape;2622;p21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3" name="Google Shape;2623;p21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4" name="Google Shape;2624;p21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5" name="Google Shape;2625;p21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6" name="Google Shape;2626;p21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7" name="Google Shape;2627;p21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8" name="Google Shape;2628;p21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9" name="Google Shape;2629;p21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0" name="Google Shape;2630;p21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1" name="Google Shape;2631;p21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2" name="Google Shape;2632;p21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3" name="Google Shape;2633;p21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4" name="Google Shape;2634;p21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5" name="Google Shape;2635;p21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6" name="Google Shape;2636;p21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7" name="Google Shape;2637;p21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8" name="Google Shape;2638;p21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9" name="Google Shape;2639;p21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0" name="Google Shape;2640;p21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1" name="Google Shape;2641;p21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2" name="Google Shape;2642;p21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3" name="Google Shape;2643;p21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4" name="Google Shape;2644;p21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5" name="Google Shape;2645;p21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6" name="Google Shape;2646;p21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7" name="Google Shape;2647;p21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8" name="Google Shape;2648;p21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9" name="Google Shape;2649;p21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0" name="Google Shape;2650;p21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1" name="Google Shape;2651;p21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2" name="Google Shape;2652;p21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3" name="Google Shape;2653;p21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4" name="Google Shape;2654;p21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5" name="Google Shape;2655;p21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6" name="Google Shape;2656;p21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7" name="Google Shape;2657;p21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8" name="Google Shape;2658;p21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9" name="Google Shape;2659;p21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0" name="Google Shape;2660;p21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1" name="Google Shape;2661;p21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2" name="Google Shape;2662;p21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3" name="Google Shape;2663;p21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4" name="Google Shape;2664;p21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5" name="Google Shape;2665;p21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6" name="Google Shape;2666;p21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7" name="Google Shape;2667;p21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8" name="Google Shape;2668;p21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9" name="Google Shape;2669;p21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0" name="Google Shape;2670;p21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1" name="Google Shape;2671;p21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2" name="Google Shape;2672;p21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3" name="Google Shape;2673;p21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4" name="Google Shape;2674;p21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5" name="Google Shape;2675;p21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6" name="Google Shape;2676;p21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7" name="Google Shape;2677;p21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8" name="Google Shape;2678;p21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9" name="Google Shape;2679;p21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0" name="Google Shape;2680;p21"/>
              <p:cNvSpPr/>
              <p:nvPr/>
            </p:nvSpPr>
            <p:spPr>
              <a:xfrm>
                <a:off x="1571400" y="2982425"/>
                <a:ext cx="155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62" h="9" extrusionOk="0">
                    <a:moveTo>
                      <a:pt x="1" y="1"/>
                    </a:moveTo>
                    <a:cubicBezTo>
                      <a:pt x="14" y="3"/>
                      <a:pt x="24" y="6"/>
                      <a:pt x="38" y="8"/>
                    </a:cubicBezTo>
                    <a:cubicBezTo>
                      <a:pt x="43" y="6"/>
                      <a:pt x="54" y="3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81" name="Google Shape;2681;p21"/>
            <p:cNvGrpSpPr/>
            <p:nvPr/>
          </p:nvGrpSpPr>
          <p:grpSpPr>
            <a:xfrm>
              <a:off x="7" y="3721708"/>
              <a:ext cx="5889537" cy="1012226"/>
              <a:chOff x="1039525" y="2893025"/>
              <a:chExt cx="1682100" cy="289100"/>
            </a:xfrm>
          </p:grpSpPr>
          <p:sp>
            <p:nvSpPr>
              <p:cNvPr id="2682" name="Google Shape;2682;p21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3" name="Google Shape;2683;p21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4" name="Google Shape;2684;p21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5" name="Google Shape;2685;p21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6" name="Google Shape;2686;p21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7" name="Google Shape;2687;p21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8" name="Google Shape;2688;p21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9" name="Google Shape;2689;p21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0" name="Google Shape;2690;p21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1" name="Google Shape;2691;p21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2" name="Google Shape;2692;p21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3" name="Google Shape;2693;p21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4" name="Google Shape;2694;p21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5" name="Google Shape;2695;p21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6" name="Google Shape;2696;p21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7" name="Google Shape;2697;p21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8" name="Google Shape;2698;p21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9" name="Google Shape;2699;p21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0" name="Google Shape;2700;p21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1" name="Google Shape;2701;p21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2" name="Google Shape;2702;p21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3" name="Google Shape;2703;p21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4" name="Google Shape;2704;p21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5" name="Google Shape;2705;p21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6" name="Google Shape;2706;p21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7" name="Google Shape;2707;p21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8" name="Google Shape;2708;p21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9" name="Google Shape;2709;p21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0" name="Google Shape;2710;p21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21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21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21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21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21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21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21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21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21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21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21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21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21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21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5" name="Google Shape;2725;p21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6" name="Google Shape;2726;p21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7" name="Google Shape;2727;p21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8" name="Google Shape;2728;p21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9" name="Google Shape;2729;p21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0" name="Google Shape;2730;p21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1" name="Google Shape;2731;p21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2" name="Google Shape;2732;p21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3" name="Google Shape;2733;p21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4" name="Google Shape;2734;p21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5" name="Google Shape;2735;p21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6" name="Google Shape;2736;p21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7" name="Google Shape;2737;p21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8" name="Google Shape;2738;p21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9" name="Google Shape;2739;p21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0" name="Google Shape;2740;p21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1" name="Google Shape;2741;p21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2" name="Google Shape;2742;p21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3" name="Google Shape;2743;p21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4" name="Google Shape;2744;p21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5" name="Google Shape;2745;p21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6" name="Google Shape;2746;p21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7" name="Google Shape;2747;p21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8" name="Google Shape;2748;p21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21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21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21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21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21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21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21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21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21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21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21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21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21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21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21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21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21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21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21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21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21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21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21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21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21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21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21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21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21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21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21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21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21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21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21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21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21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21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21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21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21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21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21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21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21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21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21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21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21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21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21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21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21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21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21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21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21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21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21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8" name="Google Shape;2808;p21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9" name="Google Shape;2809;p21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21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21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21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21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21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21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21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21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21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21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21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21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21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21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21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21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21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21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21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21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21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21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21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21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21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21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21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21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21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21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21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21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21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21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21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21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21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21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21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21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21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21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21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21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21"/>
              <p:cNvSpPr/>
              <p:nvPr/>
            </p:nvSpPr>
            <p:spPr>
              <a:xfrm>
                <a:off x="1039525" y="2960775"/>
                <a:ext cx="168210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735" extrusionOk="0">
                    <a:moveTo>
                      <a:pt x="1" y="1"/>
                    </a:moveTo>
                    <a:lnTo>
                      <a:pt x="1" y="734"/>
                    </a:lnTo>
                    <a:lnTo>
                      <a:pt x="67284" y="734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21"/>
              <p:cNvSpPr/>
              <p:nvPr/>
            </p:nvSpPr>
            <p:spPr>
              <a:xfrm>
                <a:off x="1039525" y="3090325"/>
                <a:ext cx="1682100" cy="9175"/>
              </a:xfrm>
              <a:custGeom>
                <a:avLst/>
                <a:gdLst/>
                <a:ahLst/>
                <a:cxnLst/>
                <a:rect l="l" t="t" r="r" b="b"/>
                <a:pathLst>
                  <a:path w="67284" h="367" extrusionOk="0">
                    <a:moveTo>
                      <a:pt x="1" y="1"/>
                    </a:moveTo>
                    <a:lnTo>
                      <a:pt x="1" y="366"/>
                    </a:lnTo>
                    <a:lnTo>
                      <a:pt x="67284" y="366"/>
                    </a:lnTo>
                    <a:lnTo>
                      <a:pt x="6728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21"/>
              <p:cNvSpPr/>
              <p:nvPr/>
            </p:nvSpPr>
            <p:spPr>
              <a:xfrm>
                <a:off x="108680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21"/>
              <p:cNvSpPr/>
              <p:nvPr/>
            </p:nvSpPr>
            <p:spPr>
              <a:xfrm>
                <a:off x="1071900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21"/>
              <p:cNvSpPr/>
              <p:nvPr/>
            </p:nvSpPr>
            <p:spPr>
              <a:xfrm>
                <a:off x="1071900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21"/>
              <p:cNvSpPr/>
              <p:nvPr/>
            </p:nvSpPr>
            <p:spPr>
              <a:xfrm>
                <a:off x="1071900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21"/>
              <p:cNvSpPr/>
              <p:nvPr/>
            </p:nvSpPr>
            <p:spPr>
              <a:xfrm>
                <a:off x="1071900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21"/>
              <p:cNvSpPr/>
              <p:nvPr/>
            </p:nvSpPr>
            <p:spPr>
              <a:xfrm>
                <a:off x="1070500" y="2893125"/>
                <a:ext cx="472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1890" h="1822" extrusionOk="0">
                    <a:moveTo>
                      <a:pt x="944" y="1"/>
                    </a:moveTo>
                    <a:cubicBezTo>
                      <a:pt x="923" y="1"/>
                      <a:pt x="901" y="1"/>
                      <a:pt x="880" y="3"/>
                    </a:cubicBezTo>
                    <a:cubicBezTo>
                      <a:pt x="377" y="40"/>
                      <a:pt x="1" y="474"/>
                      <a:pt x="35" y="975"/>
                    </a:cubicBezTo>
                    <a:cubicBezTo>
                      <a:pt x="71" y="1456"/>
                      <a:pt x="470" y="1822"/>
                      <a:pt x="946" y="1822"/>
                    </a:cubicBezTo>
                    <a:cubicBezTo>
                      <a:pt x="967" y="1822"/>
                      <a:pt x="988" y="1821"/>
                      <a:pt x="1010" y="1819"/>
                    </a:cubicBezTo>
                    <a:cubicBezTo>
                      <a:pt x="1510" y="1782"/>
                      <a:pt x="1889" y="1348"/>
                      <a:pt x="1852" y="848"/>
                    </a:cubicBezTo>
                    <a:cubicBezTo>
                      <a:pt x="1819" y="366"/>
                      <a:pt x="1417" y="1"/>
                      <a:pt x="94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21"/>
              <p:cNvSpPr/>
              <p:nvPr/>
            </p:nvSpPr>
            <p:spPr>
              <a:xfrm>
                <a:off x="12072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21"/>
              <p:cNvSpPr/>
              <p:nvPr/>
            </p:nvSpPr>
            <p:spPr>
              <a:xfrm>
                <a:off x="1192250" y="2979175"/>
                <a:ext cx="4485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4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21"/>
              <p:cNvSpPr/>
              <p:nvPr/>
            </p:nvSpPr>
            <p:spPr>
              <a:xfrm>
                <a:off x="1192250" y="294920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21"/>
              <p:cNvSpPr/>
              <p:nvPr/>
            </p:nvSpPr>
            <p:spPr>
              <a:xfrm>
                <a:off x="1192250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48" y="0"/>
                    </a:moveTo>
                    <a:cubicBezTo>
                      <a:pt x="22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2" y="601"/>
                      <a:pt x="48" y="601"/>
                    </a:cubicBezTo>
                    <a:lnTo>
                      <a:pt x="1743" y="601"/>
                    </a:lnTo>
                    <a:cubicBezTo>
                      <a:pt x="1772" y="601"/>
                      <a:pt x="1794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0" y="0"/>
                      <a:pt x="17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21"/>
              <p:cNvSpPr/>
              <p:nvPr/>
            </p:nvSpPr>
            <p:spPr>
              <a:xfrm>
                <a:off x="1192250" y="3075450"/>
                <a:ext cx="4485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4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21"/>
              <p:cNvSpPr/>
              <p:nvPr/>
            </p:nvSpPr>
            <p:spPr>
              <a:xfrm>
                <a:off x="1189275" y="2893250"/>
                <a:ext cx="50075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1821" extrusionOk="0">
                    <a:moveTo>
                      <a:pt x="1002" y="0"/>
                    </a:moveTo>
                    <a:cubicBezTo>
                      <a:pt x="589" y="0"/>
                      <a:pt x="214" y="282"/>
                      <a:pt x="115" y="702"/>
                    </a:cubicBezTo>
                    <a:cubicBezTo>
                      <a:pt x="1" y="1192"/>
                      <a:pt x="303" y="1682"/>
                      <a:pt x="792" y="1796"/>
                    </a:cubicBezTo>
                    <a:cubicBezTo>
                      <a:pt x="863" y="1813"/>
                      <a:pt x="934" y="1821"/>
                      <a:pt x="1004" y="1821"/>
                    </a:cubicBezTo>
                    <a:cubicBezTo>
                      <a:pt x="1415" y="1821"/>
                      <a:pt x="1789" y="1540"/>
                      <a:pt x="1886" y="1121"/>
                    </a:cubicBezTo>
                    <a:cubicBezTo>
                      <a:pt x="2003" y="631"/>
                      <a:pt x="1698" y="141"/>
                      <a:pt x="1211" y="24"/>
                    </a:cubicBezTo>
                    <a:cubicBezTo>
                      <a:pt x="1141" y="8"/>
                      <a:pt x="1071" y="0"/>
                      <a:pt x="10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21"/>
              <p:cNvSpPr/>
              <p:nvPr/>
            </p:nvSpPr>
            <p:spPr>
              <a:xfrm>
                <a:off x="132750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21"/>
              <p:cNvSpPr/>
              <p:nvPr/>
            </p:nvSpPr>
            <p:spPr>
              <a:xfrm>
                <a:off x="1312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3" y="597"/>
                      <a:pt x="1799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21"/>
              <p:cNvSpPr/>
              <p:nvPr/>
            </p:nvSpPr>
            <p:spPr>
              <a:xfrm>
                <a:off x="1312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21"/>
              <p:cNvSpPr/>
              <p:nvPr/>
            </p:nvSpPr>
            <p:spPr>
              <a:xfrm>
                <a:off x="1312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21"/>
              <p:cNvSpPr/>
              <p:nvPr/>
            </p:nvSpPr>
            <p:spPr>
              <a:xfrm>
                <a:off x="1312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3" y="596"/>
                      <a:pt x="1799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21"/>
              <p:cNvSpPr/>
              <p:nvPr/>
            </p:nvSpPr>
            <p:spPr>
              <a:xfrm>
                <a:off x="1310625" y="2893075"/>
                <a:ext cx="4830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932" h="1821" extrusionOk="0">
                    <a:moveTo>
                      <a:pt x="966" y="1"/>
                    </a:moveTo>
                    <a:cubicBezTo>
                      <a:pt x="929" y="1"/>
                      <a:pt x="891" y="3"/>
                      <a:pt x="853" y="8"/>
                    </a:cubicBezTo>
                    <a:cubicBezTo>
                      <a:pt x="355" y="68"/>
                      <a:pt x="1" y="524"/>
                      <a:pt x="62" y="1022"/>
                    </a:cubicBezTo>
                    <a:cubicBezTo>
                      <a:pt x="118" y="1482"/>
                      <a:pt x="512" y="1820"/>
                      <a:pt x="964" y="1820"/>
                    </a:cubicBezTo>
                    <a:cubicBezTo>
                      <a:pt x="1001" y="1820"/>
                      <a:pt x="1038" y="1818"/>
                      <a:pt x="1076" y="1814"/>
                    </a:cubicBezTo>
                    <a:cubicBezTo>
                      <a:pt x="1576" y="1753"/>
                      <a:pt x="1931" y="1297"/>
                      <a:pt x="1870" y="799"/>
                    </a:cubicBezTo>
                    <a:cubicBezTo>
                      <a:pt x="1811" y="337"/>
                      <a:pt x="1420" y="1"/>
                      <a:pt x="96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21"/>
              <p:cNvSpPr/>
              <p:nvPr/>
            </p:nvSpPr>
            <p:spPr>
              <a:xfrm>
                <a:off x="14478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21"/>
              <p:cNvSpPr/>
              <p:nvPr/>
            </p:nvSpPr>
            <p:spPr>
              <a:xfrm>
                <a:off x="1432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21"/>
              <p:cNvSpPr/>
              <p:nvPr/>
            </p:nvSpPr>
            <p:spPr>
              <a:xfrm>
                <a:off x="1432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21"/>
              <p:cNvSpPr/>
              <p:nvPr/>
            </p:nvSpPr>
            <p:spPr>
              <a:xfrm>
                <a:off x="143297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21"/>
              <p:cNvSpPr/>
              <p:nvPr/>
            </p:nvSpPr>
            <p:spPr>
              <a:xfrm>
                <a:off x="1432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21"/>
              <p:cNvSpPr/>
              <p:nvPr/>
            </p:nvSpPr>
            <p:spPr>
              <a:xfrm>
                <a:off x="1429275" y="2893125"/>
                <a:ext cx="517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2" extrusionOk="0">
                    <a:moveTo>
                      <a:pt x="1032" y="0"/>
                    </a:moveTo>
                    <a:cubicBezTo>
                      <a:pt x="917" y="0"/>
                      <a:pt x="799" y="22"/>
                      <a:pt x="686" y="69"/>
                    </a:cubicBezTo>
                    <a:cubicBezTo>
                      <a:pt x="220" y="262"/>
                      <a:pt x="0" y="795"/>
                      <a:pt x="193" y="1258"/>
                    </a:cubicBezTo>
                    <a:cubicBezTo>
                      <a:pt x="337" y="1610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2" y="1753"/>
                    </a:cubicBezTo>
                    <a:cubicBezTo>
                      <a:pt x="1846" y="1560"/>
                      <a:pt x="2068" y="1028"/>
                      <a:pt x="1875" y="562"/>
                    </a:cubicBezTo>
                    <a:cubicBezTo>
                      <a:pt x="1729" y="211"/>
                      <a:pt x="1389" y="0"/>
                      <a:pt x="10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21"/>
              <p:cNvSpPr/>
              <p:nvPr/>
            </p:nvSpPr>
            <p:spPr>
              <a:xfrm>
                <a:off x="1568150" y="2930850"/>
                <a:ext cx="144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21"/>
              <p:cNvSpPr/>
              <p:nvPr/>
            </p:nvSpPr>
            <p:spPr>
              <a:xfrm>
                <a:off x="155320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3" y="597"/>
                      <a:pt x="1798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21"/>
              <p:cNvSpPr/>
              <p:nvPr/>
            </p:nvSpPr>
            <p:spPr>
              <a:xfrm>
                <a:off x="155320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21"/>
              <p:cNvSpPr/>
              <p:nvPr/>
            </p:nvSpPr>
            <p:spPr>
              <a:xfrm>
                <a:off x="15532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3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21"/>
              <p:cNvSpPr/>
              <p:nvPr/>
            </p:nvSpPr>
            <p:spPr>
              <a:xfrm>
                <a:off x="155320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3" y="596"/>
                      <a:pt x="1798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21"/>
              <p:cNvSpPr/>
              <p:nvPr/>
            </p:nvSpPr>
            <p:spPr>
              <a:xfrm>
                <a:off x="154962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4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4" y="1822"/>
                    </a:cubicBezTo>
                    <a:cubicBezTo>
                      <a:pt x="1149" y="1822"/>
                      <a:pt x="1267" y="1800"/>
                      <a:pt x="1380" y="1753"/>
                    </a:cubicBezTo>
                    <a:cubicBezTo>
                      <a:pt x="1846" y="1560"/>
                      <a:pt x="2066" y="1028"/>
                      <a:pt x="1873" y="562"/>
                    </a:cubicBezTo>
                    <a:cubicBezTo>
                      <a:pt x="1728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21"/>
              <p:cNvSpPr/>
              <p:nvPr/>
            </p:nvSpPr>
            <p:spPr>
              <a:xfrm>
                <a:off x="168852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21"/>
              <p:cNvSpPr/>
              <p:nvPr/>
            </p:nvSpPr>
            <p:spPr>
              <a:xfrm>
                <a:off x="1673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297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7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3" y="297"/>
                    </a:cubicBezTo>
                    <a:cubicBezTo>
                      <a:pt x="1793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21"/>
              <p:cNvSpPr/>
              <p:nvPr/>
            </p:nvSpPr>
            <p:spPr>
              <a:xfrm>
                <a:off x="1673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9"/>
                    </a:cubicBezTo>
                    <a:cubicBezTo>
                      <a:pt x="1793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21"/>
              <p:cNvSpPr/>
              <p:nvPr/>
            </p:nvSpPr>
            <p:spPr>
              <a:xfrm>
                <a:off x="1673625" y="3099475"/>
                <a:ext cx="4485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4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21"/>
              <p:cNvSpPr/>
              <p:nvPr/>
            </p:nvSpPr>
            <p:spPr>
              <a:xfrm>
                <a:off x="1673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297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7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3" y="297"/>
                    </a:cubicBezTo>
                    <a:cubicBezTo>
                      <a:pt x="1793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21"/>
              <p:cNvSpPr/>
              <p:nvPr/>
            </p:nvSpPr>
            <p:spPr>
              <a:xfrm>
                <a:off x="166990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1" y="262"/>
                      <a:pt x="1" y="795"/>
                      <a:pt x="194" y="1261"/>
                    </a:cubicBezTo>
                    <a:cubicBezTo>
                      <a:pt x="338" y="1611"/>
                      <a:pt x="679" y="1822"/>
                      <a:pt x="1037" y="1822"/>
                    </a:cubicBezTo>
                    <a:cubicBezTo>
                      <a:pt x="1152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21"/>
              <p:cNvSpPr/>
              <p:nvPr/>
            </p:nvSpPr>
            <p:spPr>
              <a:xfrm>
                <a:off x="180880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21"/>
              <p:cNvSpPr/>
              <p:nvPr/>
            </p:nvSpPr>
            <p:spPr>
              <a:xfrm>
                <a:off x="17939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1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21"/>
              <p:cNvSpPr/>
              <p:nvPr/>
            </p:nvSpPr>
            <p:spPr>
              <a:xfrm>
                <a:off x="17939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21"/>
              <p:cNvSpPr/>
              <p:nvPr/>
            </p:nvSpPr>
            <p:spPr>
              <a:xfrm>
                <a:off x="17939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21"/>
              <p:cNvSpPr/>
              <p:nvPr/>
            </p:nvSpPr>
            <p:spPr>
              <a:xfrm>
                <a:off x="17939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1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21"/>
              <p:cNvSpPr/>
              <p:nvPr/>
            </p:nvSpPr>
            <p:spPr>
              <a:xfrm>
                <a:off x="1790275" y="2893125"/>
                <a:ext cx="516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66" h="1822" extrusionOk="0">
                    <a:moveTo>
                      <a:pt x="1031" y="0"/>
                    </a:moveTo>
                    <a:cubicBezTo>
                      <a:pt x="915" y="0"/>
                      <a:pt x="797" y="22"/>
                      <a:pt x="683" y="69"/>
                    </a:cubicBezTo>
                    <a:cubicBezTo>
                      <a:pt x="220" y="262"/>
                      <a:pt x="0" y="795"/>
                      <a:pt x="191" y="1261"/>
                    </a:cubicBezTo>
                    <a:cubicBezTo>
                      <a:pt x="337" y="1611"/>
                      <a:pt x="677" y="1822"/>
                      <a:pt x="1035" y="1822"/>
                    </a:cubicBezTo>
                    <a:cubicBezTo>
                      <a:pt x="1151" y="1822"/>
                      <a:pt x="1269" y="1800"/>
                      <a:pt x="1383" y="1753"/>
                    </a:cubicBezTo>
                    <a:cubicBezTo>
                      <a:pt x="1846" y="1560"/>
                      <a:pt x="2066" y="1028"/>
                      <a:pt x="1875" y="562"/>
                    </a:cubicBezTo>
                    <a:cubicBezTo>
                      <a:pt x="1729" y="211"/>
                      <a:pt x="1389" y="0"/>
                      <a:pt x="10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21"/>
              <p:cNvSpPr/>
              <p:nvPr/>
            </p:nvSpPr>
            <p:spPr>
              <a:xfrm>
                <a:off x="1929150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6" y="10050"/>
                    </a:lnTo>
                    <a:lnTo>
                      <a:pt x="576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21"/>
              <p:cNvSpPr/>
              <p:nvPr/>
            </p:nvSpPr>
            <p:spPr>
              <a:xfrm>
                <a:off x="191427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297" y="597"/>
                    </a:cubicBezTo>
                    <a:lnTo>
                      <a:pt x="1496" y="597"/>
                    </a:lnTo>
                    <a:cubicBezTo>
                      <a:pt x="1658" y="597"/>
                      <a:pt x="1793" y="462"/>
                      <a:pt x="1793" y="297"/>
                    </a:cubicBezTo>
                    <a:cubicBezTo>
                      <a:pt x="1793" y="136"/>
                      <a:pt x="1661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21"/>
              <p:cNvSpPr/>
              <p:nvPr/>
            </p:nvSpPr>
            <p:spPr>
              <a:xfrm>
                <a:off x="191427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9"/>
                    </a:cubicBezTo>
                    <a:cubicBezTo>
                      <a:pt x="1793" y="138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21"/>
              <p:cNvSpPr/>
              <p:nvPr/>
            </p:nvSpPr>
            <p:spPr>
              <a:xfrm>
                <a:off x="191427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2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21"/>
              <p:cNvSpPr/>
              <p:nvPr/>
            </p:nvSpPr>
            <p:spPr>
              <a:xfrm>
                <a:off x="191427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297" y="596"/>
                    </a:cubicBezTo>
                    <a:lnTo>
                      <a:pt x="1496" y="596"/>
                    </a:lnTo>
                    <a:cubicBezTo>
                      <a:pt x="1658" y="596"/>
                      <a:pt x="1793" y="464"/>
                      <a:pt x="1793" y="297"/>
                    </a:cubicBezTo>
                    <a:cubicBezTo>
                      <a:pt x="1793" y="135"/>
                      <a:pt x="1661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21"/>
              <p:cNvSpPr/>
              <p:nvPr/>
            </p:nvSpPr>
            <p:spPr>
              <a:xfrm>
                <a:off x="1910550" y="2893125"/>
                <a:ext cx="517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70" h="1822" extrusionOk="0">
                    <a:moveTo>
                      <a:pt x="1033" y="0"/>
                    </a:moveTo>
                    <a:cubicBezTo>
                      <a:pt x="917" y="0"/>
                      <a:pt x="800" y="22"/>
                      <a:pt x="687" y="69"/>
                    </a:cubicBezTo>
                    <a:cubicBezTo>
                      <a:pt x="223" y="262"/>
                      <a:pt x="1" y="795"/>
                      <a:pt x="194" y="1261"/>
                    </a:cubicBezTo>
                    <a:cubicBezTo>
                      <a:pt x="340" y="1611"/>
                      <a:pt x="680" y="1822"/>
                      <a:pt x="1037" y="1822"/>
                    </a:cubicBezTo>
                    <a:cubicBezTo>
                      <a:pt x="1153" y="1822"/>
                      <a:pt x="1270" y="1800"/>
                      <a:pt x="1383" y="1753"/>
                    </a:cubicBezTo>
                    <a:cubicBezTo>
                      <a:pt x="1847" y="1560"/>
                      <a:pt x="2069" y="1028"/>
                      <a:pt x="1876" y="562"/>
                    </a:cubicBezTo>
                    <a:cubicBezTo>
                      <a:pt x="1730" y="211"/>
                      <a:pt x="1390" y="0"/>
                      <a:pt x="103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21"/>
              <p:cNvSpPr/>
              <p:nvPr/>
            </p:nvSpPr>
            <p:spPr>
              <a:xfrm>
                <a:off x="2049450" y="2930850"/>
                <a:ext cx="1445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8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8" y="10050"/>
                    </a:lnTo>
                    <a:lnTo>
                      <a:pt x="578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21"/>
              <p:cNvSpPr/>
              <p:nvPr/>
            </p:nvSpPr>
            <p:spPr>
              <a:xfrm>
                <a:off x="203455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21"/>
              <p:cNvSpPr/>
              <p:nvPr/>
            </p:nvSpPr>
            <p:spPr>
              <a:xfrm>
                <a:off x="203455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21"/>
              <p:cNvSpPr/>
              <p:nvPr/>
            </p:nvSpPr>
            <p:spPr>
              <a:xfrm>
                <a:off x="203455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21"/>
              <p:cNvSpPr/>
              <p:nvPr/>
            </p:nvSpPr>
            <p:spPr>
              <a:xfrm>
                <a:off x="203455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21"/>
              <p:cNvSpPr/>
              <p:nvPr/>
            </p:nvSpPr>
            <p:spPr>
              <a:xfrm>
                <a:off x="2033300" y="2893025"/>
                <a:ext cx="46950" cy="45525"/>
              </a:xfrm>
              <a:custGeom>
                <a:avLst/>
                <a:gdLst/>
                <a:ahLst/>
                <a:cxnLst/>
                <a:rect l="l" t="t" r="r" b="b"/>
                <a:pathLst>
                  <a:path w="1878" h="1821" extrusionOk="0">
                    <a:moveTo>
                      <a:pt x="942" y="0"/>
                    </a:moveTo>
                    <a:cubicBezTo>
                      <a:pt x="462" y="0"/>
                      <a:pt x="60" y="372"/>
                      <a:pt x="30" y="854"/>
                    </a:cubicBezTo>
                    <a:cubicBezTo>
                      <a:pt x="0" y="1357"/>
                      <a:pt x="382" y="1789"/>
                      <a:pt x="882" y="1818"/>
                    </a:cubicBezTo>
                    <a:cubicBezTo>
                      <a:pt x="902" y="1819"/>
                      <a:pt x="921" y="1820"/>
                      <a:pt x="941" y="1820"/>
                    </a:cubicBezTo>
                    <a:cubicBezTo>
                      <a:pt x="1418" y="1820"/>
                      <a:pt x="1818" y="1449"/>
                      <a:pt x="1849" y="968"/>
                    </a:cubicBezTo>
                    <a:cubicBezTo>
                      <a:pt x="1878" y="465"/>
                      <a:pt x="1497" y="33"/>
                      <a:pt x="996" y="2"/>
                    </a:cubicBezTo>
                    <a:cubicBezTo>
                      <a:pt x="978" y="1"/>
                      <a:pt x="960" y="0"/>
                      <a:pt x="9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21"/>
              <p:cNvSpPr/>
              <p:nvPr/>
            </p:nvSpPr>
            <p:spPr>
              <a:xfrm>
                <a:off x="2169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21"/>
              <p:cNvSpPr/>
              <p:nvPr/>
            </p:nvSpPr>
            <p:spPr>
              <a:xfrm>
                <a:off x="2154925" y="2979175"/>
                <a:ext cx="448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7" extrusionOk="0">
                    <a:moveTo>
                      <a:pt x="297" y="1"/>
                    </a:moveTo>
                    <a:cubicBezTo>
                      <a:pt x="135" y="1"/>
                      <a:pt x="0" y="133"/>
                      <a:pt x="0" y="297"/>
                    </a:cubicBezTo>
                    <a:cubicBezTo>
                      <a:pt x="0" y="462"/>
                      <a:pt x="132" y="597"/>
                      <a:pt x="297" y="597"/>
                    </a:cubicBezTo>
                    <a:lnTo>
                      <a:pt x="1496" y="597"/>
                    </a:lnTo>
                    <a:cubicBezTo>
                      <a:pt x="1660" y="597"/>
                      <a:pt x="1793" y="462"/>
                      <a:pt x="1793" y="297"/>
                    </a:cubicBezTo>
                    <a:cubicBezTo>
                      <a:pt x="1793" y="136"/>
                      <a:pt x="1660" y="1"/>
                      <a:pt x="149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21"/>
              <p:cNvSpPr/>
              <p:nvPr/>
            </p:nvSpPr>
            <p:spPr>
              <a:xfrm>
                <a:off x="2154925" y="294920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9"/>
                    </a:cubicBezTo>
                    <a:cubicBezTo>
                      <a:pt x="0" y="461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9"/>
                    </a:cubicBezTo>
                    <a:cubicBezTo>
                      <a:pt x="1793" y="138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21"/>
              <p:cNvSpPr/>
              <p:nvPr/>
            </p:nvSpPr>
            <p:spPr>
              <a:xfrm>
                <a:off x="2154925" y="3099475"/>
                <a:ext cx="448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602" extrusionOk="0">
                    <a:moveTo>
                      <a:pt x="50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0" y="601"/>
                    </a:cubicBezTo>
                    <a:lnTo>
                      <a:pt x="1745" y="601"/>
                    </a:lnTo>
                    <a:cubicBezTo>
                      <a:pt x="1774" y="601"/>
                      <a:pt x="1793" y="578"/>
                      <a:pt x="1793" y="551"/>
                    </a:cubicBezTo>
                    <a:lnTo>
                      <a:pt x="1793" y="51"/>
                    </a:lnTo>
                    <a:cubicBezTo>
                      <a:pt x="1793" y="24"/>
                      <a:pt x="1772" y="0"/>
                      <a:pt x="174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21"/>
              <p:cNvSpPr/>
              <p:nvPr/>
            </p:nvSpPr>
            <p:spPr>
              <a:xfrm>
                <a:off x="2154925" y="3075450"/>
                <a:ext cx="448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596" extrusionOk="0">
                    <a:moveTo>
                      <a:pt x="297" y="0"/>
                    </a:moveTo>
                    <a:cubicBezTo>
                      <a:pt x="135" y="0"/>
                      <a:pt x="0" y="133"/>
                      <a:pt x="0" y="297"/>
                    </a:cubicBezTo>
                    <a:cubicBezTo>
                      <a:pt x="0" y="458"/>
                      <a:pt x="132" y="596"/>
                      <a:pt x="297" y="596"/>
                    </a:cubicBezTo>
                    <a:lnTo>
                      <a:pt x="1496" y="596"/>
                    </a:lnTo>
                    <a:cubicBezTo>
                      <a:pt x="1660" y="596"/>
                      <a:pt x="1793" y="464"/>
                      <a:pt x="1793" y="297"/>
                    </a:cubicBezTo>
                    <a:cubicBezTo>
                      <a:pt x="1793" y="135"/>
                      <a:pt x="1660" y="0"/>
                      <a:pt x="149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21"/>
              <p:cNvSpPr/>
              <p:nvPr/>
            </p:nvSpPr>
            <p:spPr>
              <a:xfrm>
                <a:off x="2151925" y="2893225"/>
                <a:ext cx="5015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1822" extrusionOk="0">
                    <a:moveTo>
                      <a:pt x="1004" y="0"/>
                    </a:moveTo>
                    <a:cubicBezTo>
                      <a:pt x="592" y="0"/>
                      <a:pt x="219" y="281"/>
                      <a:pt x="117" y="698"/>
                    </a:cubicBezTo>
                    <a:cubicBezTo>
                      <a:pt x="1" y="1188"/>
                      <a:pt x="303" y="1678"/>
                      <a:pt x="793" y="1797"/>
                    </a:cubicBezTo>
                    <a:cubicBezTo>
                      <a:pt x="863" y="1814"/>
                      <a:pt x="934" y="1822"/>
                      <a:pt x="1004" y="1822"/>
                    </a:cubicBezTo>
                    <a:cubicBezTo>
                      <a:pt x="1415" y="1822"/>
                      <a:pt x="1789" y="1541"/>
                      <a:pt x="1889" y="1122"/>
                    </a:cubicBezTo>
                    <a:cubicBezTo>
                      <a:pt x="2005" y="634"/>
                      <a:pt x="1704" y="142"/>
                      <a:pt x="1216" y="25"/>
                    </a:cubicBezTo>
                    <a:cubicBezTo>
                      <a:pt x="1145" y="8"/>
                      <a:pt x="1074" y="0"/>
                      <a:pt x="100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21"/>
              <p:cNvSpPr/>
              <p:nvPr/>
            </p:nvSpPr>
            <p:spPr>
              <a:xfrm>
                <a:off x="22902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21"/>
              <p:cNvSpPr/>
              <p:nvPr/>
            </p:nvSpPr>
            <p:spPr>
              <a:xfrm>
                <a:off x="2275200" y="2979175"/>
                <a:ext cx="4492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6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21"/>
              <p:cNvSpPr/>
              <p:nvPr/>
            </p:nvSpPr>
            <p:spPr>
              <a:xfrm>
                <a:off x="2275200" y="294920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21"/>
              <p:cNvSpPr/>
              <p:nvPr/>
            </p:nvSpPr>
            <p:spPr>
              <a:xfrm>
                <a:off x="2275200" y="3099475"/>
                <a:ext cx="4492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21"/>
              <p:cNvSpPr/>
              <p:nvPr/>
            </p:nvSpPr>
            <p:spPr>
              <a:xfrm>
                <a:off x="2275200" y="3075450"/>
                <a:ext cx="4492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7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6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21"/>
              <p:cNvSpPr/>
              <p:nvPr/>
            </p:nvSpPr>
            <p:spPr>
              <a:xfrm>
                <a:off x="2271700" y="2893100"/>
                <a:ext cx="51725" cy="45600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824" extrusionOk="0">
                    <a:moveTo>
                      <a:pt x="1032" y="1"/>
                    </a:moveTo>
                    <a:cubicBezTo>
                      <a:pt x="914" y="1"/>
                      <a:pt x="794" y="24"/>
                      <a:pt x="678" y="73"/>
                    </a:cubicBezTo>
                    <a:cubicBezTo>
                      <a:pt x="215" y="269"/>
                      <a:pt x="0" y="804"/>
                      <a:pt x="194" y="1267"/>
                    </a:cubicBezTo>
                    <a:cubicBezTo>
                      <a:pt x="341" y="1615"/>
                      <a:pt x="678" y="1824"/>
                      <a:pt x="1034" y="1824"/>
                    </a:cubicBezTo>
                    <a:cubicBezTo>
                      <a:pt x="1152" y="1824"/>
                      <a:pt x="1272" y="1801"/>
                      <a:pt x="1388" y="1752"/>
                    </a:cubicBezTo>
                    <a:cubicBezTo>
                      <a:pt x="1851" y="1556"/>
                      <a:pt x="2068" y="1021"/>
                      <a:pt x="1873" y="557"/>
                    </a:cubicBezTo>
                    <a:cubicBezTo>
                      <a:pt x="1726" y="210"/>
                      <a:pt x="1388" y="1"/>
                      <a:pt x="103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21"/>
              <p:cNvSpPr/>
              <p:nvPr/>
            </p:nvSpPr>
            <p:spPr>
              <a:xfrm>
                <a:off x="241052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21"/>
              <p:cNvSpPr/>
              <p:nvPr/>
            </p:nvSpPr>
            <p:spPr>
              <a:xfrm>
                <a:off x="23955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298" y="1"/>
                    </a:moveTo>
                    <a:cubicBezTo>
                      <a:pt x="136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298" y="597"/>
                    </a:cubicBezTo>
                    <a:lnTo>
                      <a:pt x="1497" y="597"/>
                    </a:lnTo>
                    <a:cubicBezTo>
                      <a:pt x="1661" y="597"/>
                      <a:pt x="1799" y="462"/>
                      <a:pt x="1794" y="297"/>
                    </a:cubicBezTo>
                    <a:cubicBezTo>
                      <a:pt x="1794" y="136"/>
                      <a:pt x="1661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21"/>
              <p:cNvSpPr/>
              <p:nvPr/>
            </p:nvSpPr>
            <p:spPr>
              <a:xfrm>
                <a:off x="23955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9"/>
                    </a:cubicBezTo>
                    <a:cubicBezTo>
                      <a:pt x="1794" y="138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21"/>
              <p:cNvSpPr/>
              <p:nvPr/>
            </p:nvSpPr>
            <p:spPr>
              <a:xfrm>
                <a:off x="23955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5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5" y="601"/>
                      <a:pt x="51" y="601"/>
                    </a:cubicBezTo>
                    <a:lnTo>
                      <a:pt x="1746" y="601"/>
                    </a:lnTo>
                    <a:cubicBezTo>
                      <a:pt x="1775" y="601"/>
                      <a:pt x="1799" y="578"/>
                      <a:pt x="1794" y="551"/>
                    </a:cubicBezTo>
                    <a:lnTo>
                      <a:pt x="1794" y="51"/>
                    </a:lnTo>
                    <a:cubicBezTo>
                      <a:pt x="1794" y="24"/>
                      <a:pt x="1773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21"/>
              <p:cNvSpPr/>
              <p:nvPr/>
            </p:nvSpPr>
            <p:spPr>
              <a:xfrm>
                <a:off x="23955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298" y="0"/>
                    </a:moveTo>
                    <a:cubicBezTo>
                      <a:pt x="136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298" y="596"/>
                    </a:cubicBezTo>
                    <a:lnTo>
                      <a:pt x="1497" y="596"/>
                    </a:lnTo>
                    <a:cubicBezTo>
                      <a:pt x="1661" y="596"/>
                      <a:pt x="1799" y="464"/>
                      <a:pt x="1794" y="297"/>
                    </a:cubicBezTo>
                    <a:cubicBezTo>
                      <a:pt x="1794" y="135"/>
                      <a:pt x="1661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21"/>
              <p:cNvSpPr/>
              <p:nvPr/>
            </p:nvSpPr>
            <p:spPr>
              <a:xfrm>
                <a:off x="2394300" y="2893075"/>
                <a:ext cx="46825" cy="45575"/>
              </a:xfrm>
              <a:custGeom>
                <a:avLst/>
                <a:gdLst/>
                <a:ahLst/>
                <a:cxnLst/>
                <a:rect l="l" t="t" r="r" b="b"/>
                <a:pathLst>
                  <a:path w="1873" h="1823" extrusionOk="0">
                    <a:moveTo>
                      <a:pt x="937" y="1"/>
                    </a:moveTo>
                    <a:cubicBezTo>
                      <a:pt x="455" y="1"/>
                      <a:pt x="53" y="379"/>
                      <a:pt x="27" y="863"/>
                    </a:cubicBezTo>
                    <a:cubicBezTo>
                      <a:pt x="1" y="1366"/>
                      <a:pt x="387" y="1795"/>
                      <a:pt x="888" y="1821"/>
                    </a:cubicBezTo>
                    <a:cubicBezTo>
                      <a:pt x="904" y="1822"/>
                      <a:pt x="920" y="1823"/>
                      <a:pt x="936" y="1823"/>
                    </a:cubicBezTo>
                    <a:cubicBezTo>
                      <a:pt x="1418" y="1823"/>
                      <a:pt x="1821" y="1445"/>
                      <a:pt x="1846" y="961"/>
                    </a:cubicBezTo>
                    <a:cubicBezTo>
                      <a:pt x="1873" y="458"/>
                      <a:pt x="1486" y="29"/>
                      <a:pt x="986" y="2"/>
                    </a:cubicBezTo>
                    <a:cubicBezTo>
                      <a:pt x="969" y="1"/>
                      <a:pt x="953" y="1"/>
                      <a:pt x="9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21"/>
              <p:cNvSpPr/>
              <p:nvPr/>
            </p:nvSpPr>
            <p:spPr>
              <a:xfrm>
                <a:off x="2530875" y="2930850"/>
                <a:ext cx="14400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6" h="10051" extrusionOk="0">
                    <a:moveTo>
                      <a:pt x="1" y="1"/>
                    </a:moveTo>
                    <a:lnTo>
                      <a:pt x="1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21"/>
              <p:cNvSpPr/>
              <p:nvPr/>
            </p:nvSpPr>
            <p:spPr>
              <a:xfrm>
                <a:off x="2515850" y="2979175"/>
                <a:ext cx="44975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7" extrusionOk="0">
                    <a:moveTo>
                      <a:pt x="300" y="1"/>
                    </a:moveTo>
                    <a:cubicBezTo>
                      <a:pt x="138" y="1"/>
                      <a:pt x="1" y="133"/>
                      <a:pt x="1" y="297"/>
                    </a:cubicBezTo>
                    <a:cubicBezTo>
                      <a:pt x="1" y="462"/>
                      <a:pt x="133" y="597"/>
                      <a:pt x="300" y="597"/>
                    </a:cubicBezTo>
                    <a:lnTo>
                      <a:pt x="1497" y="597"/>
                    </a:lnTo>
                    <a:cubicBezTo>
                      <a:pt x="1664" y="597"/>
                      <a:pt x="1799" y="462"/>
                      <a:pt x="1796" y="297"/>
                    </a:cubicBezTo>
                    <a:cubicBezTo>
                      <a:pt x="1796" y="136"/>
                      <a:pt x="1664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0" name="Google Shape;2930;p21"/>
              <p:cNvSpPr/>
              <p:nvPr/>
            </p:nvSpPr>
            <p:spPr>
              <a:xfrm>
                <a:off x="2515850" y="294920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9"/>
                    </a:cubicBezTo>
                    <a:cubicBezTo>
                      <a:pt x="1" y="461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9"/>
                    </a:cubicBezTo>
                    <a:cubicBezTo>
                      <a:pt x="1796" y="138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1" name="Google Shape;2931;p21"/>
              <p:cNvSpPr/>
              <p:nvPr/>
            </p:nvSpPr>
            <p:spPr>
              <a:xfrm>
                <a:off x="2515850" y="3099475"/>
                <a:ext cx="44975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602" extrusionOk="0">
                    <a:moveTo>
                      <a:pt x="51" y="0"/>
                    </a:moveTo>
                    <a:cubicBezTo>
                      <a:pt x="24" y="0"/>
                      <a:pt x="1" y="24"/>
                      <a:pt x="1" y="51"/>
                    </a:cubicBezTo>
                    <a:lnTo>
                      <a:pt x="1" y="551"/>
                    </a:lnTo>
                    <a:cubicBezTo>
                      <a:pt x="1" y="578"/>
                      <a:pt x="24" y="601"/>
                      <a:pt x="51" y="601"/>
                    </a:cubicBezTo>
                    <a:lnTo>
                      <a:pt x="1748" y="601"/>
                    </a:lnTo>
                    <a:cubicBezTo>
                      <a:pt x="1775" y="601"/>
                      <a:pt x="1799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21"/>
              <p:cNvSpPr/>
              <p:nvPr/>
            </p:nvSpPr>
            <p:spPr>
              <a:xfrm>
                <a:off x="2515850" y="3075450"/>
                <a:ext cx="44975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9" h="596" extrusionOk="0">
                    <a:moveTo>
                      <a:pt x="300" y="0"/>
                    </a:moveTo>
                    <a:cubicBezTo>
                      <a:pt x="138" y="0"/>
                      <a:pt x="1" y="133"/>
                      <a:pt x="1" y="297"/>
                    </a:cubicBezTo>
                    <a:cubicBezTo>
                      <a:pt x="1" y="458"/>
                      <a:pt x="133" y="596"/>
                      <a:pt x="300" y="596"/>
                    </a:cubicBezTo>
                    <a:lnTo>
                      <a:pt x="1497" y="596"/>
                    </a:lnTo>
                    <a:cubicBezTo>
                      <a:pt x="1664" y="596"/>
                      <a:pt x="1799" y="464"/>
                      <a:pt x="1796" y="297"/>
                    </a:cubicBezTo>
                    <a:cubicBezTo>
                      <a:pt x="1796" y="135"/>
                      <a:pt x="1664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21"/>
              <p:cNvSpPr/>
              <p:nvPr/>
            </p:nvSpPr>
            <p:spPr>
              <a:xfrm>
                <a:off x="2513000" y="2893100"/>
                <a:ext cx="50025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01" h="1822" extrusionOk="0">
                    <a:moveTo>
                      <a:pt x="1000" y="1"/>
                    </a:moveTo>
                    <a:cubicBezTo>
                      <a:pt x="767" y="1"/>
                      <a:pt x="534" y="90"/>
                      <a:pt x="356" y="269"/>
                    </a:cubicBezTo>
                    <a:cubicBezTo>
                      <a:pt x="1" y="624"/>
                      <a:pt x="1" y="1198"/>
                      <a:pt x="356" y="1556"/>
                    </a:cubicBezTo>
                    <a:cubicBezTo>
                      <a:pt x="534" y="1733"/>
                      <a:pt x="767" y="1822"/>
                      <a:pt x="1000" y="1822"/>
                    </a:cubicBezTo>
                    <a:cubicBezTo>
                      <a:pt x="1233" y="1822"/>
                      <a:pt x="1466" y="1733"/>
                      <a:pt x="1645" y="1556"/>
                    </a:cubicBezTo>
                    <a:cubicBezTo>
                      <a:pt x="2000" y="1198"/>
                      <a:pt x="2000" y="624"/>
                      <a:pt x="1645" y="269"/>
                    </a:cubicBezTo>
                    <a:cubicBezTo>
                      <a:pt x="1466" y="90"/>
                      <a:pt x="1233" y="1"/>
                      <a:pt x="100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21"/>
              <p:cNvSpPr/>
              <p:nvPr/>
            </p:nvSpPr>
            <p:spPr>
              <a:xfrm>
                <a:off x="2651175" y="2930850"/>
                <a:ext cx="14375" cy="251275"/>
              </a:xfrm>
              <a:custGeom>
                <a:avLst/>
                <a:gdLst/>
                <a:ahLst/>
                <a:cxnLst/>
                <a:rect l="l" t="t" r="r" b="b"/>
                <a:pathLst>
                  <a:path w="575" h="10051" extrusionOk="0">
                    <a:moveTo>
                      <a:pt x="0" y="1"/>
                    </a:moveTo>
                    <a:lnTo>
                      <a:pt x="0" y="10050"/>
                    </a:lnTo>
                    <a:lnTo>
                      <a:pt x="575" y="10050"/>
                    </a:lnTo>
                    <a:lnTo>
                      <a:pt x="575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21"/>
              <p:cNvSpPr/>
              <p:nvPr/>
            </p:nvSpPr>
            <p:spPr>
              <a:xfrm>
                <a:off x="2636275" y="2979175"/>
                <a:ext cx="44900" cy="14925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7" extrusionOk="0">
                    <a:moveTo>
                      <a:pt x="300" y="1"/>
                    </a:moveTo>
                    <a:cubicBezTo>
                      <a:pt x="136" y="1"/>
                      <a:pt x="0" y="133"/>
                      <a:pt x="0" y="297"/>
                    </a:cubicBezTo>
                    <a:cubicBezTo>
                      <a:pt x="0" y="462"/>
                      <a:pt x="133" y="597"/>
                      <a:pt x="300" y="597"/>
                    </a:cubicBezTo>
                    <a:lnTo>
                      <a:pt x="1494" y="597"/>
                    </a:lnTo>
                    <a:cubicBezTo>
                      <a:pt x="1658" y="597"/>
                      <a:pt x="1796" y="462"/>
                      <a:pt x="1796" y="297"/>
                    </a:cubicBezTo>
                    <a:cubicBezTo>
                      <a:pt x="1796" y="136"/>
                      <a:pt x="1663" y="1"/>
                      <a:pt x="1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21"/>
              <p:cNvSpPr/>
              <p:nvPr/>
            </p:nvSpPr>
            <p:spPr>
              <a:xfrm>
                <a:off x="2636275" y="294920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9"/>
                    </a:cubicBezTo>
                    <a:cubicBezTo>
                      <a:pt x="0" y="461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9"/>
                    </a:cubicBezTo>
                    <a:cubicBezTo>
                      <a:pt x="1796" y="138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21"/>
              <p:cNvSpPr/>
              <p:nvPr/>
            </p:nvSpPr>
            <p:spPr>
              <a:xfrm>
                <a:off x="2636275" y="3099475"/>
                <a:ext cx="44900" cy="150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602" extrusionOk="0">
                    <a:moveTo>
                      <a:pt x="51" y="0"/>
                    </a:moveTo>
                    <a:cubicBezTo>
                      <a:pt x="24" y="0"/>
                      <a:pt x="0" y="24"/>
                      <a:pt x="0" y="51"/>
                    </a:cubicBezTo>
                    <a:lnTo>
                      <a:pt x="0" y="551"/>
                    </a:lnTo>
                    <a:cubicBezTo>
                      <a:pt x="0" y="578"/>
                      <a:pt x="24" y="601"/>
                      <a:pt x="51" y="601"/>
                    </a:cubicBezTo>
                    <a:lnTo>
                      <a:pt x="1746" y="601"/>
                    </a:lnTo>
                    <a:cubicBezTo>
                      <a:pt x="1772" y="601"/>
                      <a:pt x="1796" y="578"/>
                      <a:pt x="1796" y="551"/>
                    </a:cubicBezTo>
                    <a:lnTo>
                      <a:pt x="1796" y="51"/>
                    </a:lnTo>
                    <a:cubicBezTo>
                      <a:pt x="1796" y="24"/>
                      <a:pt x="1772" y="0"/>
                      <a:pt x="174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21"/>
              <p:cNvSpPr/>
              <p:nvPr/>
            </p:nvSpPr>
            <p:spPr>
              <a:xfrm>
                <a:off x="2636275" y="3075450"/>
                <a:ext cx="44900" cy="1490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596" extrusionOk="0">
                    <a:moveTo>
                      <a:pt x="300" y="0"/>
                    </a:moveTo>
                    <a:cubicBezTo>
                      <a:pt x="136" y="0"/>
                      <a:pt x="0" y="133"/>
                      <a:pt x="0" y="297"/>
                    </a:cubicBezTo>
                    <a:cubicBezTo>
                      <a:pt x="0" y="458"/>
                      <a:pt x="133" y="596"/>
                      <a:pt x="300" y="596"/>
                    </a:cubicBezTo>
                    <a:lnTo>
                      <a:pt x="1494" y="596"/>
                    </a:lnTo>
                    <a:cubicBezTo>
                      <a:pt x="1658" y="596"/>
                      <a:pt x="1796" y="464"/>
                      <a:pt x="1796" y="297"/>
                    </a:cubicBezTo>
                    <a:cubicBezTo>
                      <a:pt x="1796" y="135"/>
                      <a:pt x="1663" y="0"/>
                      <a:pt x="149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21"/>
              <p:cNvSpPr/>
              <p:nvPr/>
            </p:nvSpPr>
            <p:spPr>
              <a:xfrm>
                <a:off x="2632300" y="2893225"/>
                <a:ext cx="52000" cy="45550"/>
              </a:xfrm>
              <a:custGeom>
                <a:avLst/>
                <a:gdLst/>
                <a:ahLst/>
                <a:cxnLst/>
                <a:rect l="l" t="t" r="r" b="b"/>
                <a:pathLst>
                  <a:path w="2080" h="1822" extrusionOk="0">
                    <a:moveTo>
                      <a:pt x="1040" y="1"/>
                    </a:moveTo>
                    <a:cubicBezTo>
                      <a:pt x="885" y="1"/>
                      <a:pt x="729" y="40"/>
                      <a:pt x="586" y="123"/>
                    </a:cubicBezTo>
                    <a:cubicBezTo>
                      <a:pt x="149" y="375"/>
                      <a:pt x="1" y="934"/>
                      <a:pt x="252" y="1368"/>
                    </a:cubicBezTo>
                    <a:cubicBezTo>
                      <a:pt x="421" y="1659"/>
                      <a:pt x="727" y="1821"/>
                      <a:pt x="1042" y="1821"/>
                    </a:cubicBezTo>
                    <a:cubicBezTo>
                      <a:pt x="1197" y="1821"/>
                      <a:pt x="1353" y="1782"/>
                      <a:pt x="1497" y="1699"/>
                    </a:cubicBezTo>
                    <a:cubicBezTo>
                      <a:pt x="1931" y="1447"/>
                      <a:pt x="2079" y="891"/>
                      <a:pt x="1828" y="457"/>
                    </a:cubicBezTo>
                    <a:cubicBezTo>
                      <a:pt x="1659" y="164"/>
                      <a:pt x="1354" y="1"/>
                      <a:pt x="104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21"/>
              <p:cNvSpPr/>
              <p:nvPr/>
            </p:nvSpPr>
            <p:spPr>
              <a:xfrm>
                <a:off x="1571400" y="2982425"/>
                <a:ext cx="1550" cy="225"/>
              </a:xfrm>
              <a:custGeom>
                <a:avLst/>
                <a:gdLst/>
                <a:ahLst/>
                <a:cxnLst/>
                <a:rect l="l" t="t" r="r" b="b"/>
                <a:pathLst>
                  <a:path w="62" h="9" extrusionOk="0">
                    <a:moveTo>
                      <a:pt x="1" y="1"/>
                    </a:moveTo>
                    <a:cubicBezTo>
                      <a:pt x="14" y="3"/>
                      <a:pt x="24" y="6"/>
                      <a:pt x="38" y="8"/>
                    </a:cubicBezTo>
                    <a:cubicBezTo>
                      <a:pt x="43" y="6"/>
                      <a:pt x="54" y="3"/>
                      <a:pt x="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41" name="Google Shape;2941;p21"/>
          <p:cNvSpPr/>
          <p:nvPr/>
        </p:nvSpPr>
        <p:spPr>
          <a:xfrm>
            <a:off x="2464000" y="1060550"/>
            <a:ext cx="1525939" cy="546075"/>
          </a:xfrm>
          <a:custGeom>
            <a:avLst/>
            <a:gdLst/>
            <a:ahLst/>
            <a:cxnLst/>
            <a:rect l="l" t="t" r="r" b="b"/>
            <a:pathLst>
              <a:path w="26147" h="9357" extrusionOk="0">
                <a:moveTo>
                  <a:pt x="16439" y="1"/>
                </a:moveTo>
                <a:cubicBezTo>
                  <a:pt x="15805" y="1"/>
                  <a:pt x="15173" y="118"/>
                  <a:pt x="14586" y="358"/>
                </a:cubicBezTo>
                <a:cubicBezTo>
                  <a:pt x="13000" y="1005"/>
                  <a:pt x="11691" y="2431"/>
                  <a:pt x="11435" y="4125"/>
                </a:cubicBezTo>
                <a:cubicBezTo>
                  <a:pt x="10795" y="2860"/>
                  <a:pt x="9379" y="2061"/>
                  <a:pt x="7971" y="2061"/>
                </a:cubicBezTo>
                <a:cubicBezTo>
                  <a:pt x="7618" y="2061"/>
                  <a:pt x="7266" y="2111"/>
                  <a:pt x="6927" y="2217"/>
                </a:cubicBezTo>
                <a:cubicBezTo>
                  <a:pt x="5232" y="2745"/>
                  <a:pt x="3885" y="4632"/>
                  <a:pt x="4124" y="6390"/>
                </a:cubicBezTo>
                <a:cubicBezTo>
                  <a:pt x="3676" y="5963"/>
                  <a:pt x="3056" y="5737"/>
                  <a:pt x="2439" y="5737"/>
                </a:cubicBezTo>
                <a:cubicBezTo>
                  <a:pt x="2064" y="5737"/>
                  <a:pt x="1690" y="5820"/>
                  <a:pt x="1356" y="5993"/>
                </a:cubicBezTo>
                <a:cubicBezTo>
                  <a:pt x="472" y="6448"/>
                  <a:pt x="1" y="8144"/>
                  <a:pt x="142" y="9128"/>
                </a:cubicBezTo>
                <a:lnTo>
                  <a:pt x="25835" y="9357"/>
                </a:lnTo>
                <a:cubicBezTo>
                  <a:pt x="26146" y="8242"/>
                  <a:pt x="25609" y="6304"/>
                  <a:pt x="24676" y="5623"/>
                </a:cubicBezTo>
                <a:cubicBezTo>
                  <a:pt x="24174" y="5256"/>
                  <a:pt x="23547" y="5064"/>
                  <a:pt x="22924" y="5064"/>
                </a:cubicBezTo>
                <a:cubicBezTo>
                  <a:pt x="22389" y="5064"/>
                  <a:pt x="21858" y="5206"/>
                  <a:pt x="21412" y="5500"/>
                </a:cubicBezTo>
                <a:cubicBezTo>
                  <a:pt x="21598" y="3797"/>
                  <a:pt x="20829" y="2020"/>
                  <a:pt x="19461" y="989"/>
                </a:cubicBezTo>
                <a:cubicBezTo>
                  <a:pt x="18598" y="340"/>
                  <a:pt x="17517" y="1"/>
                  <a:pt x="164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42" name="Google Shape;2942;p21"/>
          <p:cNvGrpSpPr/>
          <p:nvPr/>
        </p:nvGrpSpPr>
        <p:grpSpPr>
          <a:xfrm>
            <a:off x="-344852" y="1599124"/>
            <a:ext cx="1686669" cy="3189366"/>
            <a:chOff x="48473" y="1546636"/>
            <a:chExt cx="1686669" cy="3189366"/>
          </a:xfrm>
        </p:grpSpPr>
        <p:grpSp>
          <p:nvGrpSpPr>
            <p:cNvPr id="2943" name="Google Shape;2943;p21"/>
            <p:cNvGrpSpPr/>
            <p:nvPr/>
          </p:nvGrpSpPr>
          <p:grpSpPr>
            <a:xfrm>
              <a:off x="48473" y="1546636"/>
              <a:ext cx="1686669" cy="3189366"/>
              <a:chOff x="1056950" y="2014750"/>
              <a:chExt cx="608225" cy="1150150"/>
            </a:xfrm>
          </p:grpSpPr>
          <p:sp>
            <p:nvSpPr>
              <p:cNvPr id="2944" name="Google Shape;2944;p21"/>
              <p:cNvSpPr/>
              <p:nvPr/>
            </p:nvSpPr>
            <p:spPr>
              <a:xfrm>
                <a:off x="1056950" y="2014750"/>
                <a:ext cx="608225" cy="555675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2227" extrusionOk="0">
                    <a:moveTo>
                      <a:pt x="14065" y="1"/>
                    </a:moveTo>
                    <a:cubicBezTo>
                      <a:pt x="13964" y="1"/>
                      <a:pt x="13863" y="9"/>
                      <a:pt x="13762" y="27"/>
                    </a:cubicBezTo>
                    <a:cubicBezTo>
                      <a:pt x="13145" y="141"/>
                      <a:pt x="12674" y="556"/>
                      <a:pt x="12526" y="1171"/>
                    </a:cubicBezTo>
                    <a:cubicBezTo>
                      <a:pt x="12409" y="990"/>
                      <a:pt x="12194" y="880"/>
                      <a:pt x="11981" y="880"/>
                    </a:cubicBezTo>
                    <a:cubicBezTo>
                      <a:pt x="11933" y="880"/>
                      <a:pt x="11884" y="886"/>
                      <a:pt x="11837" y="898"/>
                    </a:cubicBezTo>
                    <a:cubicBezTo>
                      <a:pt x="11583" y="961"/>
                      <a:pt x="11379" y="1081"/>
                      <a:pt x="11350" y="1343"/>
                    </a:cubicBezTo>
                    <a:cubicBezTo>
                      <a:pt x="11339" y="1006"/>
                      <a:pt x="11122" y="686"/>
                      <a:pt x="10815" y="556"/>
                    </a:cubicBezTo>
                    <a:cubicBezTo>
                      <a:pt x="10709" y="512"/>
                      <a:pt x="10595" y="491"/>
                      <a:pt x="10481" y="491"/>
                    </a:cubicBezTo>
                    <a:cubicBezTo>
                      <a:pt x="10260" y="491"/>
                      <a:pt x="10038" y="571"/>
                      <a:pt x="9878" y="723"/>
                    </a:cubicBezTo>
                    <a:cubicBezTo>
                      <a:pt x="9631" y="951"/>
                      <a:pt x="9459" y="1229"/>
                      <a:pt x="9565" y="1547"/>
                    </a:cubicBezTo>
                    <a:cubicBezTo>
                      <a:pt x="9398" y="1062"/>
                      <a:pt x="8993" y="665"/>
                      <a:pt x="8503" y="514"/>
                    </a:cubicBezTo>
                    <a:cubicBezTo>
                      <a:pt x="8345" y="465"/>
                      <a:pt x="8181" y="441"/>
                      <a:pt x="8016" y="441"/>
                    </a:cubicBezTo>
                    <a:cubicBezTo>
                      <a:pt x="7669" y="441"/>
                      <a:pt x="7322" y="548"/>
                      <a:pt x="7041" y="752"/>
                    </a:cubicBezTo>
                    <a:cubicBezTo>
                      <a:pt x="6395" y="1218"/>
                      <a:pt x="6130" y="2050"/>
                      <a:pt x="6173" y="2844"/>
                    </a:cubicBezTo>
                    <a:cubicBezTo>
                      <a:pt x="6090" y="2658"/>
                      <a:pt x="5887" y="2538"/>
                      <a:pt x="5685" y="2538"/>
                    </a:cubicBezTo>
                    <a:cubicBezTo>
                      <a:pt x="5630" y="2538"/>
                      <a:pt x="5574" y="2547"/>
                      <a:pt x="5521" y="2566"/>
                    </a:cubicBezTo>
                    <a:cubicBezTo>
                      <a:pt x="5275" y="2656"/>
                      <a:pt x="5153" y="2974"/>
                      <a:pt x="5222" y="3226"/>
                    </a:cubicBezTo>
                    <a:cubicBezTo>
                      <a:pt x="5115" y="2938"/>
                      <a:pt x="4806" y="2756"/>
                      <a:pt x="4503" y="2756"/>
                    </a:cubicBezTo>
                    <a:cubicBezTo>
                      <a:pt x="4387" y="2756"/>
                      <a:pt x="4273" y="2782"/>
                      <a:pt x="4171" y="2839"/>
                    </a:cubicBezTo>
                    <a:cubicBezTo>
                      <a:pt x="3800" y="3043"/>
                      <a:pt x="3673" y="3570"/>
                      <a:pt x="3930" y="3906"/>
                    </a:cubicBezTo>
                    <a:cubicBezTo>
                      <a:pt x="3754" y="3759"/>
                      <a:pt x="3527" y="3688"/>
                      <a:pt x="3298" y="3688"/>
                    </a:cubicBezTo>
                    <a:cubicBezTo>
                      <a:pt x="3131" y="3688"/>
                      <a:pt x="2962" y="3726"/>
                      <a:pt x="2812" y="3800"/>
                    </a:cubicBezTo>
                    <a:cubicBezTo>
                      <a:pt x="2460" y="3975"/>
                      <a:pt x="2211" y="4330"/>
                      <a:pt x="2119" y="4714"/>
                    </a:cubicBezTo>
                    <a:cubicBezTo>
                      <a:pt x="2026" y="5098"/>
                      <a:pt x="2092" y="5482"/>
                      <a:pt x="2227" y="5853"/>
                    </a:cubicBezTo>
                    <a:cubicBezTo>
                      <a:pt x="2145" y="5814"/>
                      <a:pt x="2056" y="5796"/>
                      <a:pt x="1967" y="5796"/>
                    </a:cubicBezTo>
                    <a:cubicBezTo>
                      <a:pt x="1734" y="5796"/>
                      <a:pt x="1496" y="5918"/>
                      <a:pt x="1356" y="6109"/>
                    </a:cubicBezTo>
                    <a:cubicBezTo>
                      <a:pt x="1165" y="6377"/>
                      <a:pt x="1152" y="6745"/>
                      <a:pt x="1274" y="7049"/>
                    </a:cubicBezTo>
                    <a:cubicBezTo>
                      <a:pt x="1396" y="7354"/>
                      <a:pt x="1552" y="7600"/>
                      <a:pt x="1830" y="7778"/>
                    </a:cubicBezTo>
                    <a:cubicBezTo>
                      <a:pt x="1808" y="7776"/>
                      <a:pt x="1787" y="7775"/>
                      <a:pt x="1765" y="7775"/>
                    </a:cubicBezTo>
                    <a:cubicBezTo>
                      <a:pt x="1466" y="7775"/>
                      <a:pt x="1172" y="7928"/>
                      <a:pt x="1004" y="8175"/>
                    </a:cubicBezTo>
                    <a:cubicBezTo>
                      <a:pt x="821" y="8434"/>
                      <a:pt x="795" y="8800"/>
                      <a:pt x="932" y="9088"/>
                    </a:cubicBezTo>
                    <a:cubicBezTo>
                      <a:pt x="1022" y="9269"/>
                      <a:pt x="1088" y="9306"/>
                      <a:pt x="1231" y="9449"/>
                    </a:cubicBezTo>
                    <a:cubicBezTo>
                      <a:pt x="1137" y="9399"/>
                      <a:pt x="1032" y="9376"/>
                      <a:pt x="927" y="9376"/>
                    </a:cubicBezTo>
                    <a:cubicBezTo>
                      <a:pt x="690" y="9376"/>
                      <a:pt x="447" y="9491"/>
                      <a:pt x="291" y="9674"/>
                    </a:cubicBezTo>
                    <a:cubicBezTo>
                      <a:pt x="66" y="9939"/>
                      <a:pt x="0" y="10312"/>
                      <a:pt x="45" y="10656"/>
                    </a:cubicBezTo>
                    <a:cubicBezTo>
                      <a:pt x="132" y="11300"/>
                      <a:pt x="519" y="11962"/>
                      <a:pt x="1128" y="12176"/>
                    </a:cubicBezTo>
                    <a:cubicBezTo>
                      <a:pt x="675" y="12375"/>
                      <a:pt x="395" y="12904"/>
                      <a:pt x="490" y="13392"/>
                    </a:cubicBezTo>
                    <a:cubicBezTo>
                      <a:pt x="585" y="13874"/>
                      <a:pt x="1020" y="14287"/>
                      <a:pt x="1512" y="14300"/>
                    </a:cubicBezTo>
                    <a:cubicBezTo>
                      <a:pt x="1009" y="14792"/>
                      <a:pt x="874" y="15619"/>
                      <a:pt x="1192" y="16244"/>
                    </a:cubicBezTo>
                    <a:cubicBezTo>
                      <a:pt x="1308" y="16471"/>
                      <a:pt x="1480" y="16673"/>
                      <a:pt x="1705" y="16797"/>
                    </a:cubicBezTo>
                    <a:cubicBezTo>
                      <a:pt x="1884" y="16893"/>
                      <a:pt x="2073" y="17020"/>
                      <a:pt x="2261" y="17020"/>
                    </a:cubicBezTo>
                    <a:cubicBezTo>
                      <a:pt x="2311" y="17020"/>
                      <a:pt x="2361" y="17011"/>
                      <a:pt x="2410" y="16990"/>
                    </a:cubicBezTo>
                    <a:lnTo>
                      <a:pt x="2410" y="16990"/>
                    </a:lnTo>
                    <a:cubicBezTo>
                      <a:pt x="2177" y="17255"/>
                      <a:pt x="2150" y="17676"/>
                      <a:pt x="2341" y="17970"/>
                    </a:cubicBezTo>
                    <a:cubicBezTo>
                      <a:pt x="2495" y="18214"/>
                      <a:pt x="2736" y="18388"/>
                      <a:pt x="3002" y="18388"/>
                    </a:cubicBezTo>
                    <a:cubicBezTo>
                      <a:pt x="3059" y="18388"/>
                      <a:pt x="3118" y="18380"/>
                      <a:pt x="3178" y="18362"/>
                    </a:cubicBezTo>
                    <a:lnTo>
                      <a:pt x="3178" y="18362"/>
                    </a:lnTo>
                    <a:cubicBezTo>
                      <a:pt x="2918" y="18524"/>
                      <a:pt x="2942" y="18942"/>
                      <a:pt x="3157" y="19157"/>
                    </a:cubicBezTo>
                    <a:cubicBezTo>
                      <a:pt x="3346" y="19342"/>
                      <a:pt x="3619" y="19405"/>
                      <a:pt x="3886" y="19405"/>
                    </a:cubicBezTo>
                    <a:cubicBezTo>
                      <a:pt x="3929" y="19405"/>
                      <a:pt x="3971" y="19403"/>
                      <a:pt x="4012" y="19400"/>
                    </a:cubicBezTo>
                    <a:cubicBezTo>
                      <a:pt x="4473" y="19376"/>
                      <a:pt x="4883" y="19300"/>
                      <a:pt x="5259" y="19032"/>
                    </a:cubicBezTo>
                    <a:lnTo>
                      <a:pt x="5259" y="19032"/>
                    </a:lnTo>
                    <a:cubicBezTo>
                      <a:pt x="5031" y="19196"/>
                      <a:pt x="5008" y="19556"/>
                      <a:pt x="5167" y="19792"/>
                    </a:cubicBezTo>
                    <a:cubicBezTo>
                      <a:pt x="5325" y="20028"/>
                      <a:pt x="5617" y="20139"/>
                      <a:pt x="5903" y="20150"/>
                    </a:cubicBezTo>
                    <a:cubicBezTo>
                      <a:pt x="5912" y="20150"/>
                      <a:pt x="5921" y="20150"/>
                      <a:pt x="5929" y="20150"/>
                    </a:cubicBezTo>
                    <a:cubicBezTo>
                      <a:pt x="6212" y="20150"/>
                      <a:pt x="6421" y="19988"/>
                      <a:pt x="6657" y="19819"/>
                    </a:cubicBezTo>
                    <a:lnTo>
                      <a:pt x="6657" y="19819"/>
                    </a:lnTo>
                    <a:cubicBezTo>
                      <a:pt x="6612" y="20224"/>
                      <a:pt x="6816" y="20642"/>
                      <a:pt x="7155" y="20865"/>
                    </a:cubicBezTo>
                    <a:cubicBezTo>
                      <a:pt x="7336" y="20981"/>
                      <a:pt x="7551" y="21040"/>
                      <a:pt x="7765" y="21040"/>
                    </a:cubicBezTo>
                    <a:cubicBezTo>
                      <a:pt x="7959" y="21040"/>
                      <a:pt x="8152" y="20992"/>
                      <a:pt x="8318" y="20894"/>
                    </a:cubicBezTo>
                    <a:lnTo>
                      <a:pt x="8318" y="20894"/>
                    </a:lnTo>
                    <a:cubicBezTo>
                      <a:pt x="8249" y="21151"/>
                      <a:pt x="8252" y="21317"/>
                      <a:pt x="8450" y="21500"/>
                    </a:cubicBezTo>
                    <a:cubicBezTo>
                      <a:pt x="8605" y="21629"/>
                      <a:pt x="8806" y="21693"/>
                      <a:pt x="9005" y="21693"/>
                    </a:cubicBezTo>
                    <a:cubicBezTo>
                      <a:pt x="9072" y="21693"/>
                      <a:pt x="9138" y="21686"/>
                      <a:pt x="9202" y="21672"/>
                    </a:cubicBezTo>
                    <a:cubicBezTo>
                      <a:pt x="9319" y="21646"/>
                      <a:pt x="9430" y="21598"/>
                      <a:pt x="9520" y="21519"/>
                    </a:cubicBezTo>
                    <a:cubicBezTo>
                      <a:pt x="9605" y="21439"/>
                      <a:pt x="9676" y="21397"/>
                      <a:pt x="9676" y="21278"/>
                    </a:cubicBezTo>
                    <a:cubicBezTo>
                      <a:pt x="9703" y="21511"/>
                      <a:pt x="9827" y="21731"/>
                      <a:pt x="10026" y="21855"/>
                    </a:cubicBezTo>
                    <a:cubicBezTo>
                      <a:pt x="10125" y="21916"/>
                      <a:pt x="10243" y="21948"/>
                      <a:pt x="10360" y="21948"/>
                    </a:cubicBezTo>
                    <a:cubicBezTo>
                      <a:pt x="10477" y="21948"/>
                      <a:pt x="10593" y="21916"/>
                      <a:pt x="10688" y="21850"/>
                    </a:cubicBezTo>
                    <a:cubicBezTo>
                      <a:pt x="10884" y="21723"/>
                      <a:pt x="11029" y="21532"/>
                      <a:pt x="10934" y="21320"/>
                    </a:cubicBezTo>
                    <a:lnTo>
                      <a:pt x="10934" y="21320"/>
                    </a:lnTo>
                    <a:cubicBezTo>
                      <a:pt x="11088" y="21617"/>
                      <a:pt x="11260" y="21929"/>
                      <a:pt x="11559" y="22083"/>
                    </a:cubicBezTo>
                    <a:cubicBezTo>
                      <a:pt x="11673" y="22141"/>
                      <a:pt x="11801" y="22170"/>
                      <a:pt x="11929" y="22170"/>
                    </a:cubicBezTo>
                    <a:cubicBezTo>
                      <a:pt x="12076" y="22170"/>
                      <a:pt x="12222" y="22131"/>
                      <a:pt x="12346" y="22054"/>
                    </a:cubicBezTo>
                    <a:cubicBezTo>
                      <a:pt x="12579" y="21908"/>
                      <a:pt x="12740" y="21638"/>
                      <a:pt x="12711" y="21365"/>
                    </a:cubicBezTo>
                    <a:lnTo>
                      <a:pt x="12711" y="21365"/>
                    </a:lnTo>
                    <a:cubicBezTo>
                      <a:pt x="12761" y="21593"/>
                      <a:pt x="12902" y="21807"/>
                      <a:pt x="13108" y="21921"/>
                    </a:cubicBezTo>
                    <a:cubicBezTo>
                      <a:pt x="13211" y="21977"/>
                      <a:pt x="13329" y="22007"/>
                      <a:pt x="13447" y="22007"/>
                    </a:cubicBezTo>
                    <a:cubicBezTo>
                      <a:pt x="13563" y="22007"/>
                      <a:pt x="13679" y="21978"/>
                      <a:pt x="13781" y="21916"/>
                    </a:cubicBezTo>
                    <a:cubicBezTo>
                      <a:pt x="13958" y="21807"/>
                      <a:pt x="14112" y="21625"/>
                      <a:pt x="14107" y="21413"/>
                    </a:cubicBezTo>
                    <a:lnTo>
                      <a:pt x="14107" y="21413"/>
                    </a:lnTo>
                    <a:cubicBezTo>
                      <a:pt x="14154" y="21619"/>
                      <a:pt x="14279" y="21807"/>
                      <a:pt x="14461" y="21908"/>
                    </a:cubicBezTo>
                    <a:cubicBezTo>
                      <a:pt x="14544" y="21952"/>
                      <a:pt x="14639" y="21976"/>
                      <a:pt x="14733" y="21976"/>
                    </a:cubicBezTo>
                    <a:cubicBezTo>
                      <a:pt x="14847" y="21976"/>
                      <a:pt x="14961" y="21942"/>
                      <a:pt x="15052" y="21871"/>
                    </a:cubicBezTo>
                    <a:cubicBezTo>
                      <a:pt x="15183" y="21767"/>
                      <a:pt x="15279" y="21596"/>
                      <a:pt x="15257" y="21441"/>
                    </a:cubicBezTo>
                    <a:lnTo>
                      <a:pt x="15257" y="21441"/>
                    </a:lnTo>
                    <a:cubicBezTo>
                      <a:pt x="15334" y="21638"/>
                      <a:pt x="15447" y="21821"/>
                      <a:pt x="15603" y="21964"/>
                    </a:cubicBezTo>
                    <a:cubicBezTo>
                      <a:pt x="15778" y="22123"/>
                      <a:pt x="16009" y="22227"/>
                      <a:pt x="16246" y="22227"/>
                    </a:cubicBezTo>
                    <a:cubicBezTo>
                      <a:pt x="16260" y="22227"/>
                      <a:pt x="16274" y="22226"/>
                      <a:pt x="16289" y="22226"/>
                    </a:cubicBezTo>
                    <a:cubicBezTo>
                      <a:pt x="16503" y="22215"/>
                      <a:pt x="16715" y="22109"/>
                      <a:pt x="16855" y="21942"/>
                    </a:cubicBezTo>
                    <a:cubicBezTo>
                      <a:pt x="16993" y="21778"/>
                      <a:pt x="17104" y="21476"/>
                      <a:pt x="17080" y="21262"/>
                    </a:cubicBezTo>
                    <a:lnTo>
                      <a:pt x="17080" y="21262"/>
                    </a:lnTo>
                    <a:cubicBezTo>
                      <a:pt x="17321" y="21580"/>
                      <a:pt x="17676" y="21818"/>
                      <a:pt x="18066" y="21889"/>
                    </a:cubicBezTo>
                    <a:cubicBezTo>
                      <a:pt x="18152" y="21906"/>
                      <a:pt x="18241" y="21914"/>
                      <a:pt x="18329" y="21914"/>
                    </a:cubicBezTo>
                    <a:cubicBezTo>
                      <a:pt x="18642" y="21914"/>
                      <a:pt x="18953" y="21812"/>
                      <a:pt x="19191" y="21611"/>
                    </a:cubicBezTo>
                    <a:cubicBezTo>
                      <a:pt x="19495" y="21354"/>
                      <a:pt x="19662" y="21023"/>
                      <a:pt x="19601" y="20629"/>
                    </a:cubicBezTo>
                    <a:lnTo>
                      <a:pt x="19601" y="20629"/>
                    </a:lnTo>
                    <a:cubicBezTo>
                      <a:pt x="19713" y="20790"/>
                      <a:pt x="19910" y="20876"/>
                      <a:pt x="20106" y="20876"/>
                    </a:cubicBezTo>
                    <a:cubicBezTo>
                      <a:pt x="20181" y="20876"/>
                      <a:pt x="20255" y="20864"/>
                      <a:pt x="20324" y="20838"/>
                    </a:cubicBezTo>
                    <a:cubicBezTo>
                      <a:pt x="20579" y="20748"/>
                      <a:pt x="20764" y="20510"/>
                      <a:pt x="20830" y="20248"/>
                    </a:cubicBezTo>
                    <a:cubicBezTo>
                      <a:pt x="20896" y="19988"/>
                      <a:pt x="20899" y="19742"/>
                      <a:pt x="20806" y="19490"/>
                    </a:cubicBezTo>
                    <a:lnTo>
                      <a:pt x="20806" y="19490"/>
                    </a:lnTo>
                    <a:cubicBezTo>
                      <a:pt x="20904" y="19649"/>
                      <a:pt x="21055" y="19779"/>
                      <a:pt x="21238" y="19821"/>
                    </a:cubicBezTo>
                    <a:cubicBezTo>
                      <a:pt x="21282" y="19832"/>
                      <a:pt x="21328" y="19837"/>
                      <a:pt x="21374" y="19837"/>
                    </a:cubicBezTo>
                    <a:cubicBezTo>
                      <a:pt x="21516" y="19837"/>
                      <a:pt x="21657" y="19787"/>
                      <a:pt x="21757" y="19689"/>
                    </a:cubicBezTo>
                    <a:cubicBezTo>
                      <a:pt x="21889" y="19556"/>
                      <a:pt x="21958" y="19331"/>
                      <a:pt x="21879" y="19162"/>
                    </a:cubicBezTo>
                    <a:lnTo>
                      <a:pt x="21879" y="19162"/>
                    </a:lnTo>
                    <a:cubicBezTo>
                      <a:pt x="21895" y="19163"/>
                      <a:pt x="21912" y="19163"/>
                      <a:pt x="21928" y="19163"/>
                    </a:cubicBezTo>
                    <a:cubicBezTo>
                      <a:pt x="22316" y="19163"/>
                      <a:pt x="22687" y="18868"/>
                      <a:pt x="22761" y="18487"/>
                    </a:cubicBezTo>
                    <a:cubicBezTo>
                      <a:pt x="22840" y="18089"/>
                      <a:pt x="22679" y="17740"/>
                      <a:pt x="22453" y="17401"/>
                    </a:cubicBezTo>
                    <a:lnTo>
                      <a:pt x="22453" y="17401"/>
                    </a:lnTo>
                    <a:cubicBezTo>
                      <a:pt x="22522" y="17426"/>
                      <a:pt x="22594" y="17438"/>
                      <a:pt x="22665" y="17438"/>
                    </a:cubicBezTo>
                    <a:cubicBezTo>
                      <a:pt x="22929" y="17438"/>
                      <a:pt x="23193" y="17277"/>
                      <a:pt x="23333" y="17043"/>
                    </a:cubicBezTo>
                    <a:cubicBezTo>
                      <a:pt x="23507" y="16749"/>
                      <a:pt x="23507" y="16376"/>
                      <a:pt x="23409" y="16048"/>
                    </a:cubicBezTo>
                    <a:cubicBezTo>
                      <a:pt x="23317" y="15754"/>
                      <a:pt x="23224" y="15500"/>
                      <a:pt x="23002" y="15282"/>
                    </a:cubicBezTo>
                    <a:lnTo>
                      <a:pt x="23002" y="15282"/>
                    </a:lnTo>
                    <a:cubicBezTo>
                      <a:pt x="23113" y="15348"/>
                      <a:pt x="23240" y="15380"/>
                      <a:pt x="23368" y="15380"/>
                    </a:cubicBezTo>
                    <a:cubicBezTo>
                      <a:pt x="23549" y="15380"/>
                      <a:pt x="23732" y="15318"/>
                      <a:pt x="23873" y="15203"/>
                    </a:cubicBezTo>
                    <a:cubicBezTo>
                      <a:pt x="24114" y="15010"/>
                      <a:pt x="24228" y="14679"/>
                      <a:pt x="24180" y="14369"/>
                    </a:cubicBezTo>
                    <a:cubicBezTo>
                      <a:pt x="24135" y="14062"/>
                      <a:pt x="23942" y="13860"/>
                      <a:pt x="23680" y="13694"/>
                    </a:cubicBezTo>
                    <a:cubicBezTo>
                      <a:pt x="23772" y="13627"/>
                      <a:pt x="23878" y="13585"/>
                      <a:pt x="23958" y="13508"/>
                    </a:cubicBezTo>
                    <a:cubicBezTo>
                      <a:pt x="24127" y="13341"/>
                      <a:pt x="24124" y="13055"/>
                      <a:pt x="24011" y="12843"/>
                    </a:cubicBezTo>
                    <a:cubicBezTo>
                      <a:pt x="23899" y="12632"/>
                      <a:pt x="23703" y="12502"/>
                      <a:pt x="23515" y="12356"/>
                    </a:cubicBezTo>
                    <a:lnTo>
                      <a:pt x="23515" y="12356"/>
                    </a:lnTo>
                    <a:cubicBezTo>
                      <a:pt x="23543" y="12361"/>
                      <a:pt x="23571" y="12363"/>
                      <a:pt x="23599" y="12363"/>
                    </a:cubicBezTo>
                    <a:cubicBezTo>
                      <a:pt x="23883" y="12363"/>
                      <a:pt x="24146" y="12136"/>
                      <a:pt x="24233" y="11861"/>
                    </a:cubicBezTo>
                    <a:cubicBezTo>
                      <a:pt x="24328" y="11557"/>
                      <a:pt x="24241" y="11223"/>
                      <a:pt x="24074" y="10950"/>
                    </a:cubicBezTo>
                    <a:cubicBezTo>
                      <a:pt x="23878" y="10630"/>
                      <a:pt x="23621" y="10330"/>
                      <a:pt x="23266" y="10206"/>
                    </a:cubicBezTo>
                    <a:cubicBezTo>
                      <a:pt x="23499" y="10063"/>
                      <a:pt x="23624" y="9769"/>
                      <a:pt x="23574" y="9504"/>
                    </a:cubicBezTo>
                    <a:cubicBezTo>
                      <a:pt x="23526" y="9239"/>
                      <a:pt x="23282" y="9070"/>
                      <a:pt x="23015" y="9020"/>
                    </a:cubicBezTo>
                    <a:cubicBezTo>
                      <a:pt x="23309" y="8792"/>
                      <a:pt x="23420" y="8352"/>
                      <a:pt x="23261" y="8011"/>
                    </a:cubicBezTo>
                    <a:cubicBezTo>
                      <a:pt x="23126" y="7719"/>
                      <a:pt x="22818" y="7530"/>
                      <a:pt x="22504" y="7530"/>
                    </a:cubicBezTo>
                    <a:cubicBezTo>
                      <a:pt x="22450" y="7530"/>
                      <a:pt x="22396" y="7536"/>
                      <a:pt x="22342" y="7547"/>
                    </a:cubicBezTo>
                    <a:cubicBezTo>
                      <a:pt x="22565" y="7124"/>
                      <a:pt x="22459" y="6554"/>
                      <a:pt x="22104" y="6234"/>
                    </a:cubicBezTo>
                    <a:cubicBezTo>
                      <a:pt x="21896" y="6045"/>
                      <a:pt x="21619" y="5940"/>
                      <a:pt x="21345" y="5940"/>
                    </a:cubicBezTo>
                    <a:cubicBezTo>
                      <a:pt x="21154" y="5940"/>
                      <a:pt x="20965" y="5990"/>
                      <a:pt x="20801" y="6099"/>
                    </a:cubicBezTo>
                    <a:cubicBezTo>
                      <a:pt x="20880" y="5916"/>
                      <a:pt x="20931" y="5717"/>
                      <a:pt x="20918" y="5521"/>
                    </a:cubicBezTo>
                    <a:cubicBezTo>
                      <a:pt x="20904" y="5323"/>
                      <a:pt x="20817" y="5127"/>
                      <a:pt x="20658" y="5008"/>
                    </a:cubicBezTo>
                    <a:cubicBezTo>
                      <a:pt x="20566" y="4939"/>
                      <a:pt x="20460" y="4900"/>
                      <a:pt x="20355" y="4900"/>
                    </a:cubicBezTo>
                    <a:cubicBezTo>
                      <a:pt x="20278" y="4900"/>
                      <a:pt x="20201" y="4921"/>
                      <a:pt x="20131" y="4965"/>
                    </a:cubicBezTo>
                    <a:cubicBezTo>
                      <a:pt x="20255" y="4682"/>
                      <a:pt x="20295" y="4356"/>
                      <a:pt x="20216" y="4060"/>
                    </a:cubicBezTo>
                    <a:cubicBezTo>
                      <a:pt x="20136" y="3760"/>
                      <a:pt x="19930" y="3493"/>
                      <a:pt x="19652" y="3361"/>
                    </a:cubicBezTo>
                    <a:cubicBezTo>
                      <a:pt x="19513" y="3295"/>
                      <a:pt x="19356" y="3257"/>
                      <a:pt x="19202" y="3257"/>
                    </a:cubicBezTo>
                    <a:cubicBezTo>
                      <a:pt x="19045" y="3257"/>
                      <a:pt x="18891" y="3297"/>
                      <a:pt x="18765" y="3390"/>
                    </a:cubicBezTo>
                    <a:cubicBezTo>
                      <a:pt x="18765" y="3265"/>
                      <a:pt x="18728" y="3138"/>
                      <a:pt x="18661" y="3032"/>
                    </a:cubicBezTo>
                    <a:cubicBezTo>
                      <a:pt x="18584" y="2907"/>
                      <a:pt x="18442" y="2809"/>
                      <a:pt x="18301" y="2809"/>
                    </a:cubicBezTo>
                    <a:cubicBezTo>
                      <a:pt x="18263" y="2809"/>
                      <a:pt x="18226" y="2816"/>
                      <a:pt x="18190" y="2831"/>
                    </a:cubicBezTo>
                    <a:cubicBezTo>
                      <a:pt x="18094" y="2874"/>
                      <a:pt x="18009" y="2975"/>
                      <a:pt x="17994" y="3078"/>
                    </a:cubicBezTo>
                    <a:lnTo>
                      <a:pt x="17994" y="3078"/>
                    </a:lnTo>
                    <a:cubicBezTo>
                      <a:pt x="17986" y="2664"/>
                      <a:pt x="17725" y="2262"/>
                      <a:pt x="17345" y="2092"/>
                    </a:cubicBezTo>
                    <a:cubicBezTo>
                      <a:pt x="17211" y="2033"/>
                      <a:pt x="17067" y="2004"/>
                      <a:pt x="16924" y="2004"/>
                    </a:cubicBezTo>
                    <a:cubicBezTo>
                      <a:pt x="16644" y="2004"/>
                      <a:pt x="16366" y="2113"/>
                      <a:pt x="16159" y="2315"/>
                    </a:cubicBezTo>
                    <a:cubicBezTo>
                      <a:pt x="16159" y="1687"/>
                      <a:pt x="15928" y="1051"/>
                      <a:pt x="15484" y="604"/>
                    </a:cubicBezTo>
                    <a:cubicBezTo>
                      <a:pt x="15113" y="229"/>
                      <a:pt x="14590" y="1"/>
                      <a:pt x="14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21"/>
              <p:cNvSpPr/>
              <p:nvPr/>
            </p:nvSpPr>
            <p:spPr>
              <a:xfrm>
                <a:off x="1142150" y="2420225"/>
                <a:ext cx="261175" cy="744675"/>
              </a:xfrm>
              <a:custGeom>
                <a:avLst/>
                <a:gdLst/>
                <a:ahLst/>
                <a:cxnLst/>
                <a:rect l="l" t="t" r="r" b="b"/>
                <a:pathLst>
                  <a:path w="10447" h="29787" extrusionOk="0">
                    <a:moveTo>
                      <a:pt x="9229" y="1"/>
                    </a:moveTo>
                    <a:cubicBezTo>
                      <a:pt x="8930" y="830"/>
                      <a:pt x="8562" y="1841"/>
                      <a:pt x="8011" y="2527"/>
                    </a:cubicBezTo>
                    <a:cubicBezTo>
                      <a:pt x="7493" y="3172"/>
                      <a:pt x="6718" y="3667"/>
                      <a:pt x="5899" y="3667"/>
                    </a:cubicBezTo>
                    <a:cubicBezTo>
                      <a:pt x="5847" y="3667"/>
                      <a:pt x="5794" y="3665"/>
                      <a:pt x="5741" y="3661"/>
                    </a:cubicBezTo>
                    <a:cubicBezTo>
                      <a:pt x="4912" y="3597"/>
                      <a:pt x="4195" y="3022"/>
                      <a:pt x="3745" y="2326"/>
                    </a:cubicBezTo>
                    <a:cubicBezTo>
                      <a:pt x="3294" y="1629"/>
                      <a:pt x="3067" y="816"/>
                      <a:pt x="2847" y="14"/>
                    </a:cubicBezTo>
                    <a:cubicBezTo>
                      <a:pt x="2511" y="207"/>
                      <a:pt x="2211" y="411"/>
                      <a:pt x="1872" y="605"/>
                    </a:cubicBezTo>
                    <a:cubicBezTo>
                      <a:pt x="3030" y="1743"/>
                      <a:pt x="3774" y="3094"/>
                      <a:pt x="4235" y="4654"/>
                    </a:cubicBezTo>
                    <a:cubicBezTo>
                      <a:pt x="4592" y="5861"/>
                      <a:pt x="4767" y="7116"/>
                      <a:pt x="4852" y="8377"/>
                    </a:cubicBezTo>
                    <a:cubicBezTo>
                      <a:pt x="4870" y="8668"/>
                      <a:pt x="4883" y="8957"/>
                      <a:pt x="4894" y="9248"/>
                    </a:cubicBezTo>
                    <a:cubicBezTo>
                      <a:pt x="4897" y="9320"/>
                      <a:pt x="4897" y="9394"/>
                      <a:pt x="4899" y="9465"/>
                    </a:cubicBezTo>
                    <a:cubicBezTo>
                      <a:pt x="4910" y="9812"/>
                      <a:pt x="4912" y="10162"/>
                      <a:pt x="4912" y="10508"/>
                    </a:cubicBezTo>
                    <a:cubicBezTo>
                      <a:pt x="4912" y="11544"/>
                      <a:pt x="4865" y="12585"/>
                      <a:pt x="4775" y="13617"/>
                    </a:cubicBezTo>
                    <a:cubicBezTo>
                      <a:pt x="4724" y="14187"/>
                      <a:pt x="4658" y="14756"/>
                      <a:pt x="4581" y="15325"/>
                    </a:cubicBezTo>
                    <a:cubicBezTo>
                      <a:pt x="4486" y="16035"/>
                      <a:pt x="4367" y="16742"/>
                      <a:pt x="4229" y="17447"/>
                    </a:cubicBezTo>
                    <a:cubicBezTo>
                      <a:pt x="4137" y="17923"/>
                      <a:pt x="4031" y="18397"/>
                      <a:pt x="3917" y="18869"/>
                    </a:cubicBezTo>
                    <a:cubicBezTo>
                      <a:pt x="3678" y="19872"/>
                      <a:pt x="3395" y="20865"/>
                      <a:pt x="3067" y="21842"/>
                    </a:cubicBezTo>
                    <a:cubicBezTo>
                      <a:pt x="2900" y="22332"/>
                      <a:pt x="2725" y="22822"/>
                      <a:pt x="2540" y="23304"/>
                    </a:cubicBezTo>
                    <a:cubicBezTo>
                      <a:pt x="1825" y="25168"/>
                      <a:pt x="863" y="26847"/>
                      <a:pt x="0" y="28645"/>
                    </a:cubicBezTo>
                    <a:cubicBezTo>
                      <a:pt x="2892" y="29244"/>
                      <a:pt x="5678" y="29522"/>
                      <a:pt x="8615" y="29787"/>
                    </a:cubicBezTo>
                    <a:cubicBezTo>
                      <a:pt x="7847" y="27671"/>
                      <a:pt x="7285" y="25484"/>
                      <a:pt x="6930" y="23262"/>
                    </a:cubicBezTo>
                    <a:cubicBezTo>
                      <a:pt x="6726" y="22012"/>
                      <a:pt x="6589" y="20754"/>
                      <a:pt x="6515" y="19488"/>
                    </a:cubicBezTo>
                    <a:cubicBezTo>
                      <a:pt x="6491" y="19112"/>
                      <a:pt x="6475" y="18736"/>
                      <a:pt x="6467" y="18363"/>
                    </a:cubicBezTo>
                    <a:cubicBezTo>
                      <a:pt x="6435" y="17304"/>
                      <a:pt x="6448" y="16244"/>
                      <a:pt x="6509" y="15188"/>
                    </a:cubicBezTo>
                    <a:cubicBezTo>
                      <a:pt x="6536" y="14695"/>
                      <a:pt x="6573" y="14205"/>
                      <a:pt x="6620" y="13715"/>
                    </a:cubicBezTo>
                    <a:cubicBezTo>
                      <a:pt x="6734" y="12510"/>
                      <a:pt x="6906" y="11314"/>
                      <a:pt x="7134" y="10125"/>
                    </a:cubicBezTo>
                    <a:cubicBezTo>
                      <a:pt x="7185" y="9868"/>
                      <a:pt x="7235" y="9613"/>
                      <a:pt x="7290" y="9359"/>
                    </a:cubicBezTo>
                    <a:cubicBezTo>
                      <a:pt x="7380" y="8936"/>
                      <a:pt x="7476" y="8514"/>
                      <a:pt x="7582" y="8096"/>
                    </a:cubicBezTo>
                    <a:cubicBezTo>
                      <a:pt x="8217" y="5549"/>
                      <a:pt x="9120" y="3073"/>
                      <a:pt x="10288" y="724"/>
                    </a:cubicBezTo>
                    <a:cubicBezTo>
                      <a:pt x="10341" y="620"/>
                      <a:pt x="10394" y="515"/>
                      <a:pt x="10447" y="411"/>
                    </a:cubicBezTo>
                    <a:lnTo>
                      <a:pt x="10447" y="411"/>
                    </a:lnTo>
                    <a:cubicBezTo>
                      <a:pt x="10355" y="436"/>
                      <a:pt x="10261" y="449"/>
                      <a:pt x="10166" y="449"/>
                    </a:cubicBezTo>
                    <a:cubicBezTo>
                      <a:pt x="10130" y="449"/>
                      <a:pt x="10094" y="447"/>
                      <a:pt x="10058" y="443"/>
                    </a:cubicBezTo>
                    <a:cubicBezTo>
                      <a:pt x="9740" y="411"/>
                      <a:pt x="9438" y="255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21"/>
              <p:cNvSpPr/>
              <p:nvPr/>
            </p:nvSpPr>
            <p:spPr>
              <a:xfrm>
                <a:off x="1188950" y="2420225"/>
                <a:ext cx="2104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377" extrusionOk="0">
                    <a:moveTo>
                      <a:pt x="7357" y="1"/>
                    </a:moveTo>
                    <a:cubicBezTo>
                      <a:pt x="7055" y="830"/>
                      <a:pt x="6690" y="1841"/>
                      <a:pt x="6139" y="2527"/>
                    </a:cubicBezTo>
                    <a:cubicBezTo>
                      <a:pt x="5621" y="3172"/>
                      <a:pt x="4846" y="3667"/>
                      <a:pt x="4027" y="3667"/>
                    </a:cubicBezTo>
                    <a:cubicBezTo>
                      <a:pt x="3975" y="3667"/>
                      <a:pt x="3922" y="3665"/>
                      <a:pt x="3869" y="3661"/>
                    </a:cubicBezTo>
                    <a:cubicBezTo>
                      <a:pt x="3040" y="3597"/>
                      <a:pt x="2323" y="3025"/>
                      <a:pt x="1873" y="2326"/>
                    </a:cubicBezTo>
                    <a:cubicBezTo>
                      <a:pt x="1422" y="1629"/>
                      <a:pt x="1195" y="816"/>
                      <a:pt x="975" y="14"/>
                    </a:cubicBezTo>
                    <a:cubicBezTo>
                      <a:pt x="639" y="207"/>
                      <a:pt x="339" y="411"/>
                      <a:pt x="0" y="605"/>
                    </a:cubicBezTo>
                    <a:cubicBezTo>
                      <a:pt x="1158" y="1743"/>
                      <a:pt x="1902" y="3094"/>
                      <a:pt x="2363" y="4654"/>
                    </a:cubicBezTo>
                    <a:cubicBezTo>
                      <a:pt x="2720" y="5861"/>
                      <a:pt x="2895" y="7116"/>
                      <a:pt x="2980" y="8377"/>
                    </a:cubicBezTo>
                    <a:cubicBezTo>
                      <a:pt x="3292" y="8078"/>
                      <a:pt x="3671" y="7850"/>
                      <a:pt x="4089" y="7754"/>
                    </a:cubicBezTo>
                    <a:cubicBezTo>
                      <a:pt x="4231" y="7722"/>
                      <a:pt x="4376" y="7706"/>
                      <a:pt x="4520" y="7706"/>
                    </a:cubicBezTo>
                    <a:cubicBezTo>
                      <a:pt x="4944" y="7706"/>
                      <a:pt x="5366" y="7842"/>
                      <a:pt x="5710" y="8091"/>
                    </a:cubicBezTo>
                    <a:cubicBezTo>
                      <a:pt x="6345" y="5546"/>
                      <a:pt x="7248" y="3070"/>
                      <a:pt x="8416" y="721"/>
                    </a:cubicBezTo>
                    <a:cubicBezTo>
                      <a:pt x="8345" y="620"/>
                      <a:pt x="8268" y="528"/>
                      <a:pt x="8186" y="443"/>
                    </a:cubicBezTo>
                    <a:cubicBezTo>
                      <a:pt x="7868" y="411"/>
                      <a:pt x="7566" y="258"/>
                      <a:pt x="735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21"/>
              <p:cNvSpPr/>
              <p:nvPr/>
            </p:nvSpPr>
            <p:spPr>
              <a:xfrm>
                <a:off x="1087525" y="2140100"/>
                <a:ext cx="51125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16425" extrusionOk="0">
                    <a:moveTo>
                      <a:pt x="8628" y="1"/>
                    </a:moveTo>
                    <a:cubicBezTo>
                      <a:pt x="7845" y="1"/>
                      <a:pt x="7090" y="447"/>
                      <a:pt x="6838" y="1196"/>
                    </a:cubicBezTo>
                    <a:cubicBezTo>
                      <a:pt x="6804" y="844"/>
                      <a:pt x="6536" y="531"/>
                      <a:pt x="6202" y="412"/>
                    </a:cubicBezTo>
                    <a:cubicBezTo>
                      <a:pt x="6088" y="372"/>
                      <a:pt x="5969" y="353"/>
                      <a:pt x="5849" y="353"/>
                    </a:cubicBezTo>
                    <a:cubicBezTo>
                      <a:pt x="5615" y="353"/>
                      <a:pt x="5379" y="426"/>
                      <a:pt x="5183" y="555"/>
                    </a:cubicBezTo>
                    <a:cubicBezTo>
                      <a:pt x="4884" y="751"/>
                      <a:pt x="4767" y="1064"/>
                      <a:pt x="4672" y="1408"/>
                    </a:cubicBezTo>
                    <a:cubicBezTo>
                      <a:pt x="4592" y="960"/>
                      <a:pt x="4137" y="626"/>
                      <a:pt x="3676" y="626"/>
                    </a:cubicBezTo>
                    <a:cubicBezTo>
                      <a:pt x="3666" y="626"/>
                      <a:pt x="3655" y="626"/>
                      <a:pt x="3644" y="627"/>
                    </a:cubicBezTo>
                    <a:cubicBezTo>
                      <a:pt x="3178" y="645"/>
                      <a:pt x="2752" y="971"/>
                      <a:pt x="2551" y="1395"/>
                    </a:cubicBezTo>
                    <a:cubicBezTo>
                      <a:pt x="2352" y="1818"/>
                      <a:pt x="2315" y="2372"/>
                      <a:pt x="2463" y="2817"/>
                    </a:cubicBezTo>
                    <a:cubicBezTo>
                      <a:pt x="2360" y="2561"/>
                      <a:pt x="2086" y="2427"/>
                      <a:pt x="1808" y="2427"/>
                    </a:cubicBezTo>
                    <a:cubicBezTo>
                      <a:pt x="1686" y="2427"/>
                      <a:pt x="1563" y="2453"/>
                      <a:pt x="1454" y="2507"/>
                    </a:cubicBezTo>
                    <a:cubicBezTo>
                      <a:pt x="1099" y="2684"/>
                      <a:pt x="893" y="3063"/>
                      <a:pt x="795" y="3447"/>
                    </a:cubicBezTo>
                    <a:cubicBezTo>
                      <a:pt x="616" y="4171"/>
                      <a:pt x="799" y="5052"/>
                      <a:pt x="1252" y="5651"/>
                    </a:cubicBezTo>
                    <a:lnTo>
                      <a:pt x="1252" y="5651"/>
                    </a:lnTo>
                    <a:cubicBezTo>
                      <a:pt x="1144" y="5537"/>
                      <a:pt x="983" y="5476"/>
                      <a:pt x="823" y="5476"/>
                    </a:cubicBezTo>
                    <a:cubicBezTo>
                      <a:pt x="739" y="5476"/>
                      <a:pt x="656" y="5493"/>
                      <a:pt x="580" y="5526"/>
                    </a:cubicBezTo>
                    <a:cubicBezTo>
                      <a:pt x="332" y="5637"/>
                      <a:pt x="170" y="5902"/>
                      <a:pt x="143" y="6172"/>
                    </a:cubicBezTo>
                    <a:cubicBezTo>
                      <a:pt x="120" y="6445"/>
                      <a:pt x="220" y="6715"/>
                      <a:pt x="382" y="6934"/>
                    </a:cubicBezTo>
                    <a:cubicBezTo>
                      <a:pt x="543" y="7152"/>
                      <a:pt x="723" y="7387"/>
                      <a:pt x="954" y="7530"/>
                    </a:cubicBezTo>
                    <a:cubicBezTo>
                      <a:pt x="887" y="7508"/>
                      <a:pt x="817" y="7497"/>
                      <a:pt x="746" y="7497"/>
                    </a:cubicBezTo>
                    <a:cubicBezTo>
                      <a:pt x="625" y="7497"/>
                      <a:pt x="503" y="7528"/>
                      <a:pt x="398" y="7589"/>
                    </a:cubicBezTo>
                    <a:cubicBezTo>
                      <a:pt x="234" y="7684"/>
                      <a:pt x="112" y="7853"/>
                      <a:pt x="72" y="8041"/>
                    </a:cubicBezTo>
                    <a:cubicBezTo>
                      <a:pt x="0" y="8370"/>
                      <a:pt x="186" y="8709"/>
                      <a:pt x="445" y="8915"/>
                    </a:cubicBezTo>
                    <a:cubicBezTo>
                      <a:pt x="702" y="9124"/>
                      <a:pt x="938" y="9339"/>
                      <a:pt x="1256" y="9442"/>
                    </a:cubicBezTo>
                    <a:cubicBezTo>
                      <a:pt x="906" y="9643"/>
                      <a:pt x="806" y="10144"/>
                      <a:pt x="975" y="10512"/>
                    </a:cubicBezTo>
                    <a:cubicBezTo>
                      <a:pt x="1144" y="10880"/>
                      <a:pt x="1528" y="11113"/>
                      <a:pt x="1920" y="11198"/>
                    </a:cubicBezTo>
                    <a:cubicBezTo>
                      <a:pt x="2087" y="11232"/>
                      <a:pt x="2223" y="11256"/>
                      <a:pt x="2363" y="11256"/>
                    </a:cubicBezTo>
                    <a:cubicBezTo>
                      <a:pt x="2464" y="11256"/>
                      <a:pt x="2566" y="11244"/>
                      <a:pt x="2683" y="11214"/>
                    </a:cubicBezTo>
                    <a:lnTo>
                      <a:pt x="2683" y="11214"/>
                    </a:lnTo>
                    <a:cubicBezTo>
                      <a:pt x="2482" y="11452"/>
                      <a:pt x="2490" y="11820"/>
                      <a:pt x="2649" y="12088"/>
                    </a:cubicBezTo>
                    <a:cubicBezTo>
                      <a:pt x="2808" y="12355"/>
                      <a:pt x="3086" y="12535"/>
                      <a:pt x="3377" y="12646"/>
                    </a:cubicBezTo>
                    <a:cubicBezTo>
                      <a:pt x="3660" y="12756"/>
                      <a:pt x="3963" y="12811"/>
                      <a:pt x="4266" y="12811"/>
                    </a:cubicBezTo>
                    <a:cubicBezTo>
                      <a:pt x="4577" y="12811"/>
                      <a:pt x="4889" y="12753"/>
                      <a:pt x="5178" y="12636"/>
                    </a:cubicBezTo>
                    <a:lnTo>
                      <a:pt x="5178" y="12636"/>
                    </a:lnTo>
                    <a:cubicBezTo>
                      <a:pt x="4979" y="12840"/>
                      <a:pt x="4322" y="13232"/>
                      <a:pt x="4312" y="13875"/>
                    </a:cubicBezTo>
                    <a:cubicBezTo>
                      <a:pt x="4309" y="14219"/>
                      <a:pt x="4576" y="14625"/>
                      <a:pt x="4897" y="14754"/>
                    </a:cubicBezTo>
                    <a:cubicBezTo>
                      <a:pt x="5028" y="14807"/>
                      <a:pt x="5165" y="14831"/>
                      <a:pt x="5304" y="14831"/>
                    </a:cubicBezTo>
                    <a:cubicBezTo>
                      <a:pt x="5519" y="14831"/>
                      <a:pt x="5736" y="14773"/>
                      <a:pt x="5930" y="14675"/>
                    </a:cubicBezTo>
                    <a:cubicBezTo>
                      <a:pt x="6210" y="14532"/>
                      <a:pt x="6443" y="14341"/>
                      <a:pt x="6639" y="14092"/>
                    </a:cubicBezTo>
                    <a:lnTo>
                      <a:pt x="6639" y="14092"/>
                    </a:lnTo>
                    <a:cubicBezTo>
                      <a:pt x="6634" y="14113"/>
                      <a:pt x="6634" y="14132"/>
                      <a:pt x="6634" y="14153"/>
                    </a:cubicBezTo>
                    <a:cubicBezTo>
                      <a:pt x="6629" y="14499"/>
                      <a:pt x="6926" y="14766"/>
                      <a:pt x="7263" y="14766"/>
                    </a:cubicBezTo>
                    <a:cubicBezTo>
                      <a:pt x="7287" y="14766"/>
                      <a:pt x="7311" y="14765"/>
                      <a:pt x="7336" y="14762"/>
                    </a:cubicBezTo>
                    <a:cubicBezTo>
                      <a:pt x="7518" y="14741"/>
                      <a:pt x="7699" y="14717"/>
                      <a:pt x="7889" y="14701"/>
                    </a:cubicBezTo>
                    <a:lnTo>
                      <a:pt x="7889" y="14701"/>
                    </a:lnTo>
                    <a:cubicBezTo>
                      <a:pt x="7857" y="14993"/>
                      <a:pt x="8075" y="15265"/>
                      <a:pt x="8337" y="15390"/>
                    </a:cubicBezTo>
                    <a:cubicBezTo>
                      <a:pt x="8602" y="15517"/>
                      <a:pt x="8885" y="15620"/>
                      <a:pt x="9176" y="15633"/>
                    </a:cubicBezTo>
                    <a:cubicBezTo>
                      <a:pt x="9213" y="15919"/>
                      <a:pt x="9446" y="16158"/>
                      <a:pt x="9716" y="16261"/>
                    </a:cubicBezTo>
                    <a:cubicBezTo>
                      <a:pt x="9840" y="16307"/>
                      <a:pt x="9970" y="16327"/>
                      <a:pt x="10101" y="16327"/>
                    </a:cubicBezTo>
                    <a:cubicBezTo>
                      <a:pt x="10260" y="16327"/>
                      <a:pt x="10421" y="16297"/>
                      <a:pt x="10572" y="16248"/>
                    </a:cubicBezTo>
                    <a:cubicBezTo>
                      <a:pt x="10850" y="16163"/>
                      <a:pt x="11146" y="16033"/>
                      <a:pt x="11398" y="15888"/>
                    </a:cubicBezTo>
                    <a:cubicBezTo>
                      <a:pt x="11451" y="16078"/>
                      <a:pt x="11634" y="16221"/>
                      <a:pt x="11830" y="16261"/>
                    </a:cubicBezTo>
                    <a:cubicBezTo>
                      <a:pt x="11875" y="16270"/>
                      <a:pt x="11922" y="16275"/>
                      <a:pt x="11969" y="16275"/>
                    </a:cubicBezTo>
                    <a:cubicBezTo>
                      <a:pt x="12121" y="16275"/>
                      <a:pt x="12275" y="16230"/>
                      <a:pt x="12412" y="16163"/>
                    </a:cubicBezTo>
                    <a:cubicBezTo>
                      <a:pt x="12590" y="16073"/>
                      <a:pt x="12804" y="15991"/>
                      <a:pt x="12960" y="15861"/>
                    </a:cubicBezTo>
                    <a:lnTo>
                      <a:pt x="12960" y="15861"/>
                    </a:lnTo>
                    <a:cubicBezTo>
                      <a:pt x="12915" y="16044"/>
                      <a:pt x="13040" y="16243"/>
                      <a:pt x="13215" y="16311"/>
                    </a:cubicBezTo>
                    <a:cubicBezTo>
                      <a:pt x="13281" y="16338"/>
                      <a:pt x="13350" y="16350"/>
                      <a:pt x="13420" y="16350"/>
                    </a:cubicBezTo>
                    <a:cubicBezTo>
                      <a:pt x="13537" y="16350"/>
                      <a:pt x="13656" y="16316"/>
                      <a:pt x="13763" y="16261"/>
                    </a:cubicBezTo>
                    <a:cubicBezTo>
                      <a:pt x="13930" y="16176"/>
                      <a:pt x="14073" y="16137"/>
                      <a:pt x="14213" y="16007"/>
                    </a:cubicBezTo>
                    <a:cubicBezTo>
                      <a:pt x="14258" y="16232"/>
                      <a:pt x="14483" y="16380"/>
                      <a:pt x="14708" y="16417"/>
                    </a:cubicBezTo>
                    <a:cubicBezTo>
                      <a:pt x="14732" y="16420"/>
                      <a:pt x="14756" y="16423"/>
                      <a:pt x="14774" y="16423"/>
                    </a:cubicBezTo>
                    <a:cubicBezTo>
                      <a:pt x="14794" y="16424"/>
                      <a:pt x="14815" y="16425"/>
                      <a:pt x="14835" y="16425"/>
                    </a:cubicBezTo>
                    <a:cubicBezTo>
                      <a:pt x="15143" y="16425"/>
                      <a:pt x="15428" y="16255"/>
                      <a:pt x="15593" y="15991"/>
                    </a:cubicBezTo>
                    <a:cubicBezTo>
                      <a:pt x="15675" y="15861"/>
                      <a:pt x="15754" y="15731"/>
                      <a:pt x="15842" y="15586"/>
                    </a:cubicBezTo>
                    <a:cubicBezTo>
                      <a:pt x="15847" y="15721"/>
                      <a:pt x="15934" y="15845"/>
                      <a:pt x="16048" y="15917"/>
                    </a:cubicBezTo>
                    <a:cubicBezTo>
                      <a:pt x="16165" y="15991"/>
                      <a:pt x="16305" y="16012"/>
                      <a:pt x="16440" y="16012"/>
                    </a:cubicBezTo>
                    <a:cubicBezTo>
                      <a:pt x="16721" y="16009"/>
                      <a:pt x="16999" y="15890"/>
                      <a:pt x="17197" y="15689"/>
                    </a:cubicBezTo>
                    <a:cubicBezTo>
                      <a:pt x="17396" y="15490"/>
                      <a:pt x="17499" y="15265"/>
                      <a:pt x="17505" y="14979"/>
                    </a:cubicBezTo>
                    <a:cubicBezTo>
                      <a:pt x="17620" y="15136"/>
                      <a:pt x="17816" y="15223"/>
                      <a:pt x="18010" y="15223"/>
                    </a:cubicBezTo>
                    <a:cubicBezTo>
                      <a:pt x="18104" y="15223"/>
                      <a:pt x="18197" y="15203"/>
                      <a:pt x="18280" y="15159"/>
                    </a:cubicBezTo>
                    <a:cubicBezTo>
                      <a:pt x="18680" y="14966"/>
                      <a:pt x="18654" y="14595"/>
                      <a:pt x="18617" y="14444"/>
                    </a:cubicBezTo>
                    <a:lnTo>
                      <a:pt x="18617" y="14444"/>
                    </a:lnTo>
                    <a:cubicBezTo>
                      <a:pt x="18717" y="14505"/>
                      <a:pt x="18833" y="14533"/>
                      <a:pt x="18950" y="14533"/>
                    </a:cubicBezTo>
                    <a:cubicBezTo>
                      <a:pt x="19063" y="14533"/>
                      <a:pt x="19177" y="14507"/>
                      <a:pt x="19279" y="14460"/>
                    </a:cubicBezTo>
                    <a:cubicBezTo>
                      <a:pt x="19488" y="14365"/>
                      <a:pt x="19655" y="14190"/>
                      <a:pt x="19769" y="13992"/>
                    </a:cubicBezTo>
                    <a:cubicBezTo>
                      <a:pt x="20071" y="13478"/>
                      <a:pt x="20150" y="12739"/>
                      <a:pt x="19816" y="12247"/>
                    </a:cubicBezTo>
                    <a:cubicBezTo>
                      <a:pt x="20147" y="12164"/>
                      <a:pt x="20346" y="11794"/>
                      <a:pt x="20319" y="11452"/>
                    </a:cubicBezTo>
                    <a:cubicBezTo>
                      <a:pt x="20293" y="11113"/>
                      <a:pt x="20105" y="10856"/>
                      <a:pt x="19859" y="10618"/>
                    </a:cubicBezTo>
                    <a:cubicBezTo>
                      <a:pt x="20237" y="10435"/>
                      <a:pt x="20449" y="9972"/>
                      <a:pt x="20346" y="9564"/>
                    </a:cubicBezTo>
                    <a:cubicBezTo>
                      <a:pt x="20243" y="9175"/>
                      <a:pt x="19897" y="8861"/>
                      <a:pt x="19540" y="8675"/>
                    </a:cubicBezTo>
                    <a:lnTo>
                      <a:pt x="19540" y="8675"/>
                    </a:lnTo>
                    <a:cubicBezTo>
                      <a:pt x="19543" y="8677"/>
                      <a:pt x="19547" y="8677"/>
                      <a:pt x="19550" y="8677"/>
                    </a:cubicBezTo>
                    <a:cubicBezTo>
                      <a:pt x="19620" y="8677"/>
                      <a:pt x="19797" y="8436"/>
                      <a:pt x="19819" y="8396"/>
                    </a:cubicBezTo>
                    <a:cubicBezTo>
                      <a:pt x="19988" y="8118"/>
                      <a:pt x="19986" y="7763"/>
                      <a:pt x="19793" y="7493"/>
                    </a:cubicBezTo>
                    <a:cubicBezTo>
                      <a:pt x="19702" y="7366"/>
                      <a:pt x="19557" y="7281"/>
                      <a:pt x="19406" y="7255"/>
                    </a:cubicBezTo>
                    <a:cubicBezTo>
                      <a:pt x="19392" y="7253"/>
                      <a:pt x="19377" y="7252"/>
                      <a:pt x="19361" y="7252"/>
                    </a:cubicBezTo>
                    <a:cubicBezTo>
                      <a:pt x="19346" y="7252"/>
                      <a:pt x="19331" y="7252"/>
                      <a:pt x="19316" y="7252"/>
                    </a:cubicBezTo>
                    <a:cubicBezTo>
                      <a:pt x="19274" y="7252"/>
                      <a:pt x="19235" y="7249"/>
                      <a:pt x="19218" y="7218"/>
                    </a:cubicBezTo>
                    <a:cubicBezTo>
                      <a:pt x="19191" y="7175"/>
                      <a:pt x="19213" y="7085"/>
                      <a:pt x="19205" y="7035"/>
                    </a:cubicBezTo>
                    <a:cubicBezTo>
                      <a:pt x="19160" y="6874"/>
                      <a:pt x="19067" y="6725"/>
                      <a:pt x="18940" y="6619"/>
                    </a:cubicBezTo>
                    <a:cubicBezTo>
                      <a:pt x="18804" y="6510"/>
                      <a:pt x="18606" y="6454"/>
                      <a:pt x="18418" y="6454"/>
                    </a:cubicBezTo>
                    <a:cubicBezTo>
                      <a:pt x="18332" y="6454"/>
                      <a:pt x="18247" y="6465"/>
                      <a:pt x="18172" y="6490"/>
                    </a:cubicBezTo>
                    <a:cubicBezTo>
                      <a:pt x="18476" y="6156"/>
                      <a:pt x="18506" y="5618"/>
                      <a:pt x="18280" y="5221"/>
                    </a:cubicBezTo>
                    <a:cubicBezTo>
                      <a:pt x="18058" y="4829"/>
                      <a:pt x="17618" y="4580"/>
                      <a:pt x="17168" y="4530"/>
                    </a:cubicBezTo>
                    <a:cubicBezTo>
                      <a:pt x="17082" y="4520"/>
                      <a:pt x="16996" y="4515"/>
                      <a:pt x="16909" y="4515"/>
                    </a:cubicBezTo>
                    <a:cubicBezTo>
                      <a:pt x="16541" y="4515"/>
                      <a:pt x="16172" y="4603"/>
                      <a:pt x="15857" y="4789"/>
                    </a:cubicBezTo>
                    <a:cubicBezTo>
                      <a:pt x="16244" y="4451"/>
                      <a:pt x="16284" y="3815"/>
                      <a:pt x="16006" y="3381"/>
                    </a:cubicBezTo>
                    <a:cubicBezTo>
                      <a:pt x="15728" y="2949"/>
                      <a:pt x="15198" y="2719"/>
                      <a:pt x="14684" y="2719"/>
                    </a:cubicBezTo>
                    <a:cubicBezTo>
                      <a:pt x="14173" y="2719"/>
                      <a:pt x="13712" y="2931"/>
                      <a:pt x="13281" y="3214"/>
                    </a:cubicBezTo>
                    <a:cubicBezTo>
                      <a:pt x="13464" y="2764"/>
                      <a:pt x="13355" y="2221"/>
                      <a:pt x="13037" y="1853"/>
                    </a:cubicBezTo>
                    <a:cubicBezTo>
                      <a:pt x="12741" y="1510"/>
                      <a:pt x="12286" y="1325"/>
                      <a:pt x="11836" y="1325"/>
                    </a:cubicBezTo>
                    <a:cubicBezTo>
                      <a:pt x="11803" y="1325"/>
                      <a:pt x="11770" y="1326"/>
                      <a:pt x="11737" y="1328"/>
                    </a:cubicBezTo>
                    <a:cubicBezTo>
                      <a:pt x="11252" y="1360"/>
                      <a:pt x="10903" y="1548"/>
                      <a:pt x="10566" y="1898"/>
                    </a:cubicBezTo>
                    <a:cubicBezTo>
                      <a:pt x="10559" y="1003"/>
                      <a:pt x="9833" y="169"/>
                      <a:pt x="8946" y="26"/>
                    </a:cubicBezTo>
                    <a:cubicBezTo>
                      <a:pt x="8840" y="9"/>
                      <a:pt x="8734" y="1"/>
                      <a:pt x="8628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21"/>
              <p:cNvSpPr/>
              <p:nvPr/>
            </p:nvSpPr>
            <p:spPr>
              <a:xfrm>
                <a:off x="1142150" y="2966200"/>
                <a:ext cx="2153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46" extrusionOk="0">
                    <a:moveTo>
                      <a:pt x="3067" y="1"/>
                    </a:moveTo>
                    <a:cubicBezTo>
                      <a:pt x="2900" y="491"/>
                      <a:pt x="2725" y="981"/>
                      <a:pt x="2540" y="1462"/>
                    </a:cubicBezTo>
                    <a:cubicBezTo>
                      <a:pt x="1825" y="3327"/>
                      <a:pt x="863" y="5006"/>
                      <a:pt x="0" y="6801"/>
                    </a:cubicBezTo>
                    <a:cubicBezTo>
                      <a:pt x="2892" y="7402"/>
                      <a:pt x="5678" y="7680"/>
                      <a:pt x="8615" y="7945"/>
                    </a:cubicBezTo>
                    <a:cubicBezTo>
                      <a:pt x="7847" y="5827"/>
                      <a:pt x="7285" y="3637"/>
                      <a:pt x="6933" y="1423"/>
                    </a:cubicBezTo>
                    <a:cubicBezTo>
                      <a:pt x="6906" y="1492"/>
                      <a:pt x="6877" y="1558"/>
                      <a:pt x="6846" y="1624"/>
                    </a:cubicBezTo>
                    <a:cubicBezTo>
                      <a:pt x="6647" y="2066"/>
                      <a:pt x="6401" y="2495"/>
                      <a:pt x="6035" y="2813"/>
                    </a:cubicBezTo>
                    <a:cubicBezTo>
                      <a:pt x="5737" y="3075"/>
                      <a:pt x="5345" y="3248"/>
                      <a:pt x="4951" y="3248"/>
                    </a:cubicBezTo>
                    <a:cubicBezTo>
                      <a:pt x="4866" y="3248"/>
                      <a:pt x="4782" y="3240"/>
                      <a:pt x="4698" y="3223"/>
                    </a:cubicBezTo>
                    <a:cubicBezTo>
                      <a:pt x="4264" y="3133"/>
                      <a:pt x="3901" y="2813"/>
                      <a:pt x="3673" y="2432"/>
                    </a:cubicBezTo>
                    <a:cubicBezTo>
                      <a:pt x="3440" y="2048"/>
                      <a:pt x="3329" y="1611"/>
                      <a:pt x="3241" y="1174"/>
                    </a:cubicBezTo>
                    <a:cubicBezTo>
                      <a:pt x="3162" y="787"/>
                      <a:pt x="3106" y="393"/>
                      <a:pt x="306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21"/>
              <p:cNvSpPr/>
              <p:nvPr/>
            </p:nvSpPr>
            <p:spPr>
              <a:xfrm>
                <a:off x="1264475" y="2649100"/>
                <a:ext cx="598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349" extrusionOk="0">
                    <a:moveTo>
                      <a:pt x="885" y="1"/>
                    </a:moveTo>
                    <a:cubicBezTo>
                      <a:pt x="591" y="1"/>
                      <a:pt x="296" y="27"/>
                      <a:pt x="1" y="88"/>
                    </a:cubicBezTo>
                    <a:cubicBezTo>
                      <a:pt x="4" y="162"/>
                      <a:pt x="4" y="233"/>
                      <a:pt x="6" y="307"/>
                    </a:cubicBezTo>
                    <a:cubicBezTo>
                      <a:pt x="17" y="654"/>
                      <a:pt x="19" y="1001"/>
                      <a:pt x="19" y="1348"/>
                    </a:cubicBezTo>
                    <a:cubicBezTo>
                      <a:pt x="536" y="1115"/>
                      <a:pt x="1095" y="977"/>
                      <a:pt x="1661" y="951"/>
                    </a:cubicBezTo>
                    <a:cubicBezTo>
                      <a:pt x="1720" y="949"/>
                      <a:pt x="1778" y="949"/>
                      <a:pt x="1836" y="949"/>
                    </a:cubicBezTo>
                    <a:cubicBezTo>
                      <a:pt x="1970" y="949"/>
                      <a:pt x="2104" y="953"/>
                      <a:pt x="2239" y="964"/>
                    </a:cubicBezTo>
                    <a:cubicBezTo>
                      <a:pt x="2286" y="710"/>
                      <a:pt x="2337" y="456"/>
                      <a:pt x="2392" y="202"/>
                    </a:cubicBezTo>
                    <a:cubicBezTo>
                      <a:pt x="1893" y="79"/>
                      <a:pt x="1390" y="1"/>
                      <a:pt x="885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21"/>
              <p:cNvSpPr/>
              <p:nvPr/>
            </p:nvSpPr>
            <p:spPr>
              <a:xfrm>
                <a:off x="1240000" y="2856175"/>
                <a:ext cx="65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048" extrusionOk="0">
                    <a:moveTo>
                      <a:pt x="310" y="1"/>
                    </a:moveTo>
                    <a:cubicBezTo>
                      <a:pt x="217" y="477"/>
                      <a:pt x="111" y="951"/>
                      <a:pt x="0" y="1425"/>
                    </a:cubicBezTo>
                    <a:cubicBezTo>
                      <a:pt x="211" y="1384"/>
                      <a:pt x="426" y="1363"/>
                      <a:pt x="642" y="1363"/>
                    </a:cubicBezTo>
                    <a:cubicBezTo>
                      <a:pt x="976" y="1363"/>
                      <a:pt x="1310" y="1413"/>
                      <a:pt x="1629" y="1518"/>
                    </a:cubicBezTo>
                    <a:cubicBezTo>
                      <a:pt x="1981" y="1637"/>
                      <a:pt x="2309" y="1815"/>
                      <a:pt x="2601" y="2048"/>
                    </a:cubicBezTo>
                    <a:cubicBezTo>
                      <a:pt x="2582" y="1674"/>
                      <a:pt x="2566" y="1296"/>
                      <a:pt x="2548" y="917"/>
                    </a:cubicBezTo>
                    <a:cubicBezTo>
                      <a:pt x="1912" y="408"/>
                      <a:pt x="1120" y="91"/>
                      <a:pt x="310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21"/>
              <p:cNvSpPr/>
              <p:nvPr/>
            </p:nvSpPr>
            <p:spPr>
              <a:xfrm>
                <a:off x="1256675" y="2758625"/>
                <a:ext cx="509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85" extrusionOk="0">
                    <a:moveTo>
                      <a:pt x="920" y="0"/>
                    </a:moveTo>
                    <a:cubicBezTo>
                      <a:pt x="883" y="0"/>
                      <a:pt x="845" y="1"/>
                      <a:pt x="808" y="2"/>
                    </a:cubicBezTo>
                    <a:cubicBezTo>
                      <a:pt x="602" y="7"/>
                      <a:pt x="395" y="34"/>
                      <a:pt x="194" y="76"/>
                    </a:cubicBezTo>
                    <a:cubicBezTo>
                      <a:pt x="143" y="645"/>
                      <a:pt x="77" y="1215"/>
                      <a:pt x="0" y="1784"/>
                    </a:cubicBezTo>
                    <a:cubicBezTo>
                      <a:pt x="72" y="1755"/>
                      <a:pt x="143" y="1731"/>
                      <a:pt x="212" y="1710"/>
                    </a:cubicBezTo>
                    <a:cubicBezTo>
                      <a:pt x="525" y="1613"/>
                      <a:pt x="852" y="1564"/>
                      <a:pt x="1180" y="1564"/>
                    </a:cubicBezTo>
                    <a:cubicBezTo>
                      <a:pt x="1431" y="1564"/>
                      <a:pt x="1682" y="1593"/>
                      <a:pt x="1928" y="1649"/>
                    </a:cubicBezTo>
                    <a:cubicBezTo>
                      <a:pt x="1955" y="1159"/>
                      <a:pt x="1992" y="667"/>
                      <a:pt x="2037" y="177"/>
                    </a:cubicBezTo>
                    <a:cubicBezTo>
                      <a:pt x="1678" y="61"/>
                      <a:pt x="1299" y="0"/>
                      <a:pt x="920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952" name="Google Shape;2952;p21"/>
            <p:cNvSpPr/>
            <p:nvPr/>
          </p:nvSpPr>
          <p:spPr>
            <a:xfrm>
              <a:off x="333725" y="2599741"/>
              <a:ext cx="259354" cy="180800"/>
            </a:xfrm>
            <a:custGeom>
              <a:avLst/>
              <a:gdLst/>
              <a:ahLst/>
              <a:cxnLst/>
              <a:rect l="l" t="t" r="r" b="b"/>
              <a:pathLst>
                <a:path w="3741" h="2608" extrusionOk="0">
                  <a:moveTo>
                    <a:pt x="2437" y="0"/>
                  </a:moveTo>
                  <a:cubicBezTo>
                    <a:pt x="2332" y="0"/>
                    <a:pt x="2227" y="8"/>
                    <a:pt x="2125" y="21"/>
                  </a:cubicBezTo>
                  <a:cubicBezTo>
                    <a:pt x="1582" y="95"/>
                    <a:pt x="1052" y="328"/>
                    <a:pt x="679" y="725"/>
                  </a:cubicBezTo>
                  <a:cubicBezTo>
                    <a:pt x="305" y="1127"/>
                    <a:pt x="1" y="1631"/>
                    <a:pt x="131" y="2163"/>
                  </a:cubicBezTo>
                  <a:cubicBezTo>
                    <a:pt x="191" y="2414"/>
                    <a:pt x="439" y="2608"/>
                    <a:pt x="698" y="2608"/>
                  </a:cubicBezTo>
                  <a:cubicBezTo>
                    <a:pt x="701" y="2608"/>
                    <a:pt x="704" y="2608"/>
                    <a:pt x="708" y="2608"/>
                  </a:cubicBezTo>
                  <a:cubicBezTo>
                    <a:pt x="970" y="2600"/>
                    <a:pt x="1214" y="2391"/>
                    <a:pt x="1261" y="2134"/>
                  </a:cubicBezTo>
                  <a:cubicBezTo>
                    <a:pt x="1410" y="2434"/>
                    <a:pt x="1769" y="2598"/>
                    <a:pt x="2114" y="2598"/>
                  </a:cubicBezTo>
                  <a:cubicBezTo>
                    <a:pt x="2194" y="2598"/>
                    <a:pt x="2274" y="2589"/>
                    <a:pt x="2350" y="2571"/>
                  </a:cubicBezTo>
                  <a:cubicBezTo>
                    <a:pt x="2755" y="2473"/>
                    <a:pt x="3065" y="2081"/>
                    <a:pt x="3062" y="1665"/>
                  </a:cubicBezTo>
                  <a:cubicBezTo>
                    <a:pt x="3420" y="1665"/>
                    <a:pt x="3740" y="1374"/>
                    <a:pt x="3740" y="1016"/>
                  </a:cubicBezTo>
                  <a:cubicBezTo>
                    <a:pt x="3740" y="659"/>
                    <a:pt x="3494" y="328"/>
                    <a:pt x="3176" y="164"/>
                  </a:cubicBezTo>
                  <a:cubicBezTo>
                    <a:pt x="2950" y="45"/>
                    <a:pt x="2694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1"/>
            <p:cNvSpPr/>
            <p:nvPr/>
          </p:nvSpPr>
          <p:spPr>
            <a:xfrm>
              <a:off x="794729" y="2597731"/>
              <a:ext cx="265316" cy="222048"/>
            </a:xfrm>
            <a:custGeom>
              <a:avLst/>
              <a:gdLst/>
              <a:ahLst/>
              <a:cxnLst/>
              <a:rect l="l" t="t" r="r" b="b"/>
              <a:pathLst>
                <a:path w="3827" h="3203" extrusionOk="0">
                  <a:moveTo>
                    <a:pt x="1502" y="0"/>
                  </a:moveTo>
                  <a:cubicBezTo>
                    <a:pt x="1262" y="0"/>
                    <a:pt x="1025" y="43"/>
                    <a:pt x="805" y="140"/>
                  </a:cubicBezTo>
                  <a:cubicBezTo>
                    <a:pt x="363" y="330"/>
                    <a:pt x="19" y="762"/>
                    <a:pt x="11" y="1241"/>
                  </a:cubicBezTo>
                  <a:cubicBezTo>
                    <a:pt x="0" y="1718"/>
                    <a:pt x="453" y="2118"/>
                    <a:pt x="932" y="2128"/>
                  </a:cubicBezTo>
                  <a:cubicBezTo>
                    <a:pt x="872" y="2330"/>
                    <a:pt x="938" y="2563"/>
                    <a:pt x="1073" y="2721"/>
                  </a:cubicBezTo>
                  <a:cubicBezTo>
                    <a:pt x="1208" y="2880"/>
                    <a:pt x="1412" y="2976"/>
                    <a:pt x="1618" y="3015"/>
                  </a:cubicBezTo>
                  <a:cubicBezTo>
                    <a:pt x="1705" y="3031"/>
                    <a:pt x="1792" y="3037"/>
                    <a:pt x="1880" y="3037"/>
                  </a:cubicBezTo>
                  <a:cubicBezTo>
                    <a:pt x="2004" y="3037"/>
                    <a:pt x="2128" y="3024"/>
                    <a:pt x="2251" y="3002"/>
                  </a:cubicBezTo>
                  <a:cubicBezTo>
                    <a:pt x="2331" y="2989"/>
                    <a:pt x="2413" y="2973"/>
                    <a:pt x="2482" y="2931"/>
                  </a:cubicBezTo>
                  <a:cubicBezTo>
                    <a:pt x="2544" y="2894"/>
                    <a:pt x="2636" y="2855"/>
                    <a:pt x="2664" y="2791"/>
                  </a:cubicBezTo>
                  <a:lnTo>
                    <a:pt x="2664" y="2791"/>
                  </a:lnTo>
                  <a:cubicBezTo>
                    <a:pt x="2628" y="2966"/>
                    <a:pt x="2751" y="3158"/>
                    <a:pt x="2926" y="3195"/>
                  </a:cubicBezTo>
                  <a:cubicBezTo>
                    <a:pt x="2949" y="3200"/>
                    <a:pt x="2972" y="3202"/>
                    <a:pt x="2995" y="3202"/>
                  </a:cubicBezTo>
                  <a:cubicBezTo>
                    <a:pt x="3121" y="3202"/>
                    <a:pt x="3247" y="3139"/>
                    <a:pt x="3348" y="3060"/>
                  </a:cubicBezTo>
                  <a:cubicBezTo>
                    <a:pt x="3671" y="2801"/>
                    <a:pt x="3827" y="2351"/>
                    <a:pt x="3734" y="1948"/>
                  </a:cubicBezTo>
                  <a:cubicBezTo>
                    <a:pt x="3533" y="1077"/>
                    <a:pt x="3056" y="375"/>
                    <a:pt x="2209" y="113"/>
                  </a:cubicBezTo>
                  <a:cubicBezTo>
                    <a:pt x="1981" y="42"/>
                    <a:pt x="174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4" name="Google Shape;2954;p21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2955" name="Google Shape;2955;p21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1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1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58" name="Google Shape;2958;p21"/>
          <p:cNvGrpSpPr/>
          <p:nvPr/>
        </p:nvGrpSpPr>
        <p:grpSpPr>
          <a:xfrm>
            <a:off x="62835" y="4278710"/>
            <a:ext cx="1378011" cy="641436"/>
            <a:chOff x="942050" y="3537375"/>
            <a:chExt cx="465450" cy="216650"/>
          </a:xfrm>
        </p:grpSpPr>
        <p:sp>
          <p:nvSpPr>
            <p:cNvPr id="2959" name="Google Shape;2959;p21"/>
            <p:cNvSpPr/>
            <p:nvPr/>
          </p:nvSpPr>
          <p:spPr>
            <a:xfrm>
              <a:off x="942050" y="3537450"/>
              <a:ext cx="465450" cy="216500"/>
            </a:xfrm>
            <a:custGeom>
              <a:avLst/>
              <a:gdLst/>
              <a:ahLst/>
              <a:cxnLst/>
              <a:rect l="l" t="t" r="r" b="b"/>
              <a:pathLst>
                <a:path w="18618" h="8660" extrusionOk="0">
                  <a:moveTo>
                    <a:pt x="8769" y="0"/>
                  </a:moveTo>
                  <a:cubicBezTo>
                    <a:pt x="8713" y="0"/>
                    <a:pt x="8656" y="1"/>
                    <a:pt x="8599" y="1"/>
                  </a:cubicBezTo>
                  <a:cubicBezTo>
                    <a:pt x="7696" y="12"/>
                    <a:pt x="6791" y="136"/>
                    <a:pt x="5917" y="370"/>
                  </a:cubicBezTo>
                  <a:cubicBezTo>
                    <a:pt x="5710" y="425"/>
                    <a:pt x="5509" y="483"/>
                    <a:pt x="5308" y="550"/>
                  </a:cubicBezTo>
                  <a:cubicBezTo>
                    <a:pt x="5300" y="555"/>
                    <a:pt x="5297" y="555"/>
                    <a:pt x="5289" y="558"/>
                  </a:cubicBezTo>
                  <a:cubicBezTo>
                    <a:pt x="4082" y="957"/>
                    <a:pt x="2927" y="1580"/>
                    <a:pt x="2011" y="2456"/>
                  </a:cubicBezTo>
                  <a:cubicBezTo>
                    <a:pt x="1802" y="2660"/>
                    <a:pt x="1606" y="2872"/>
                    <a:pt x="1423" y="3097"/>
                  </a:cubicBezTo>
                  <a:cubicBezTo>
                    <a:pt x="1235" y="3330"/>
                    <a:pt x="1063" y="3582"/>
                    <a:pt x="914" y="3844"/>
                  </a:cubicBezTo>
                  <a:cubicBezTo>
                    <a:pt x="282" y="4943"/>
                    <a:pt x="1" y="6251"/>
                    <a:pt x="271" y="7482"/>
                  </a:cubicBezTo>
                  <a:cubicBezTo>
                    <a:pt x="1772" y="8197"/>
                    <a:pt x="3512" y="8436"/>
                    <a:pt x="5194" y="8557"/>
                  </a:cubicBezTo>
                  <a:cubicBezTo>
                    <a:pt x="5432" y="8573"/>
                    <a:pt x="5670" y="8592"/>
                    <a:pt x="5906" y="8605"/>
                  </a:cubicBezTo>
                  <a:cubicBezTo>
                    <a:pt x="6537" y="8643"/>
                    <a:pt x="7161" y="8660"/>
                    <a:pt x="7780" y="8660"/>
                  </a:cubicBezTo>
                  <a:cubicBezTo>
                    <a:pt x="10655" y="8660"/>
                    <a:pt x="13426" y="8297"/>
                    <a:pt x="16284" y="7959"/>
                  </a:cubicBezTo>
                  <a:cubicBezTo>
                    <a:pt x="16398" y="7946"/>
                    <a:pt x="16512" y="7933"/>
                    <a:pt x="16628" y="7919"/>
                  </a:cubicBezTo>
                  <a:cubicBezTo>
                    <a:pt x="16883" y="7893"/>
                    <a:pt x="17134" y="7864"/>
                    <a:pt x="17388" y="7835"/>
                  </a:cubicBezTo>
                  <a:cubicBezTo>
                    <a:pt x="17796" y="7787"/>
                    <a:pt x="18207" y="7744"/>
                    <a:pt x="18617" y="7702"/>
                  </a:cubicBezTo>
                  <a:cubicBezTo>
                    <a:pt x="18397" y="6643"/>
                    <a:pt x="17982" y="5629"/>
                    <a:pt x="17412" y="4712"/>
                  </a:cubicBezTo>
                  <a:cubicBezTo>
                    <a:pt x="17243" y="4434"/>
                    <a:pt x="17057" y="4170"/>
                    <a:pt x="16859" y="3910"/>
                  </a:cubicBezTo>
                  <a:cubicBezTo>
                    <a:pt x="16157" y="2994"/>
                    <a:pt x="15294" y="2199"/>
                    <a:pt x="14319" y="1577"/>
                  </a:cubicBezTo>
                  <a:cubicBezTo>
                    <a:pt x="14078" y="1421"/>
                    <a:pt x="13835" y="1280"/>
                    <a:pt x="13583" y="1151"/>
                  </a:cubicBezTo>
                  <a:cubicBezTo>
                    <a:pt x="12982" y="838"/>
                    <a:pt x="12354" y="595"/>
                    <a:pt x="11708" y="409"/>
                  </a:cubicBezTo>
                  <a:cubicBezTo>
                    <a:pt x="11168" y="253"/>
                    <a:pt x="10620" y="144"/>
                    <a:pt x="10064" y="78"/>
                  </a:cubicBezTo>
                  <a:cubicBezTo>
                    <a:pt x="9633" y="27"/>
                    <a:pt x="9202" y="0"/>
                    <a:pt x="8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1"/>
            <p:cNvSpPr/>
            <p:nvPr/>
          </p:nvSpPr>
          <p:spPr>
            <a:xfrm>
              <a:off x="964825" y="3537375"/>
              <a:ext cx="384350" cy="216650"/>
            </a:xfrm>
            <a:custGeom>
              <a:avLst/>
              <a:gdLst/>
              <a:ahLst/>
              <a:cxnLst/>
              <a:rect l="l" t="t" r="r" b="b"/>
              <a:pathLst>
                <a:path w="15374" h="8666" extrusionOk="0">
                  <a:moveTo>
                    <a:pt x="7856" y="0"/>
                  </a:moveTo>
                  <a:cubicBezTo>
                    <a:pt x="7799" y="0"/>
                    <a:pt x="7742" y="1"/>
                    <a:pt x="7686" y="2"/>
                  </a:cubicBezTo>
                  <a:cubicBezTo>
                    <a:pt x="8554" y="463"/>
                    <a:pt x="9298" y="1154"/>
                    <a:pt x="9793" y="2001"/>
                  </a:cubicBezTo>
                  <a:cubicBezTo>
                    <a:pt x="10548" y="3291"/>
                    <a:pt x="10755" y="4835"/>
                    <a:pt x="10283" y="6254"/>
                  </a:cubicBezTo>
                  <a:cubicBezTo>
                    <a:pt x="9926" y="5706"/>
                    <a:pt x="9312" y="5330"/>
                    <a:pt x="8660" y="5264"/>
                  </a:cubicBezTo>
                  <a:cubicBezTo>
                    <a:pt x="8577" y="5255"/>
                    <a:pt x="8492" y="5251"/>
                    <a:pt x="8407" y="5251"/>
                  </a:cubicBezTo>
                  <a:cubicBezTo>
                    <a:pt x="7821" y="5251"/>
                    <a:pt x="7200" y="5450"/>
                    <a:pt x="6796" y="5857"/>
                  </a:cubicBezTo>
                  <a:cubicBezTo>
                    <a:pt x="7053" y="4045"/>
                    <a:pt x="6507" y="2136"/>
                    <a:pt x="5337" y="733"/>
                  </a:cubicBezTo>
                  <a:cubicBezTo>
                    <a:pt x="5233" y="611"/>
                    <a:pt x="5120" y="489"/>
                    <a:pt x="5000" y="375"/>
                  </a:cubicBezTo>
                  <a:cubicBezTo>
                    <a:pt x="4796" y="431"/>
                    <a:pt x="4595" y="492"/>
                    <a:pt x="4391" y="558"/>
                  </a:cubicBezTo>
                  <a:cubicBezTo>
                    <a:pt x="4532" y="629"/>
                    <a:pt x="4661" y="717"/>
                    <a:pt x="4783" y="812"/>
                  </a:cubicBezTo>
                  <a:cubicBezTo>
                    <a:pt x="5284" y="1207"/>
                    <a:pt x="5647" y="1752"/>
                    <a:pt x="5893" y="2337"/>
                  </a:cubicBezTo>
                  <a:cubicBezTo>
                    <a:pt x="6518" y="3842"/>
                    <a:pt x="6250" y="5624"/>
                    <a:pt x="5326" y="6969"/>
                  </a:cubicBezTo>
                  <a:cubicBezTo>
                    <a:pt x="5318" y="5618"/>
                    <a:pt x="4669" y="4284"/>
                    <a:pt x="3615" y="3444"/>
                  </a:cubicBezTo>
                  <a:cubicBezTo>
                    <a:pt x="2890" y="2864"/>
                    <a:pt x="2005" y="2523"/>
                    <a:pt x="1094" y="2462"/>
                  </a:cubicBezTo>
                  <a:cubicBezTo>
                    <a:pt x="888" y="2663"/>
                    <a:pt x="692" y="2875"/>
                    <a:pt x="509" y="3100"/>
                  </a:cubicBezTo>
                  <a:cubicBezTo>
                    <a:pt x="321" y="3336"/>
                    <a:pt x="149" y="3587"/>
                    <a:pt x="1" y="3847"/>
                  </a:cubicBezTo>
                  <a:cubicBezTo>
                    <a:pt x="277" y="3757"/>
                    <a:pt x="569" y="3713"/>
                    <a:pt x="861" y="3713"/>
                  </a:cubicBezTo>
                  <a:cubicBezTo>
                    <a:pt x="1148" y="3713"/>
                    <a:pt x="1437" y="3756"/>
                    <a:pt x="1711" y="3842"/>
                  </a:cubicBezTo>
                  <a:cubicBezTo>
                    <a:pt x="2614" y="4125"/>
                    <a:pt x="3351" y="4832"/>
                    <a:pt x="3780" y="5671"/>
                  </a:cubicBezTo>
                  <a:cubicBezTo>
                    <a:pt x="4211" y="6513"/>
                    <a:pt x="4349" y="7483"/>
                    <a:pt x="4299" y="8425"/>
                  </a:cubicBezTo>
                  <a:cubicBezTo>
                    <a:pt x="4296" y="8470"/>
                    <a:pt x="4293" y="8518"/>
                    <a:pt x="4283" y="8566"/>
                  </a:cubicBezTo>
                  <a:cubicBezTo>
                    <a:pt x="4521" y="8582"/>
                    <a:pt x="4759" y="8598"/>
                    <a:pt x="4995" y="8611"/>
                  </a:cubicBezTo>
                  <a:cubicBezTo>
                    <a:pt x="5626" y="8648"/>
                    <a:pt x="6250" y="8665"/>
                    <a:pt x="6869" y="8665"/>
                  </a:cubicBezTo>
                  <a:cubicBezTo>
                    <a:pt x="9744" y="8665"/>
                    <a:pt x="12515" y="8302"/>
                    <a:pt x="15373" y="7965"/>
                  </a:cubicBezTo>
                  <a:cubicBezTo>
                    <a:pt x="15349" y="7144"/>
                    <a:pt x="15204" y="6328"/>
                    <a:pt x="14984" y="5536"/>
                  </a:cubicBezTo>
                  <a:cubicBezTo>
                    <a:pt x="14674" y="4408"/>
                    <a:pt x="14213" y="3328"/>
                    <a:pt x="13723" y="2255"/>
                  </a:cubicBezTo>
                  <a:cubicBezTo>
                    <a:pt x="13620" y="2028"/>
                    <a:pt x="13517" y="1800"/>
                    <a:pt x="13403" y="1577"/>
                  </a:cubicBezTo>
                  <a:cubicBezTo>
                    <a:pt x="13159" y="1421"/>
                    <a:pt x="12916" y="1278"/>
                    <a:pt x="12664" y="1151"/>
                  </a:cubicBezTo>
                  <a:cubicBezTo>
                    <a:pt x="12066" y="839"/>
                    <a:pt x="11435" y="595"/>
                    <a:pt x="10789" y="410"/>
                  </a:cubicBezTo>
                  <a:lnTo>
                    <a:pt x="10789" y="410"/>
                  </a:lnTo>
                  <a:cubicBezTo>
                    <a:pt x="10879" y="505"/>
                    <a:pt x="10956" y="603"/>
                    <a:pt x="11033" y="704"/>
                  </a:cubicBezTo>
                  <a:cubicBezTo>
                    <a:pt x="11568" y="1403"/>
                    <a:pt x="12095" y="2118"/>
                    <a:pt x="12444" y="2920"/>
                  </a:cubicBezTo>
                  <a:cubicBezTo>
                    <a:pt x="12799" y="3725"/>
                    <a:pt x="13011" y="4535"/>
                    <a:pt x="12807" y="5391"/>
                  </a:cubicBezTo>
                  <a:cubicBezTo>
                    <a:pt x="12865" y="5526"/>
                    <a:pt x="12802" y="5701"/>
                    <a:pt x="12669" y="5772"/>
                  </a:cubicBezTo>
                  <a:cubicBezTo>
                    <a:pt x="12636" y="5789"/>
                    <a:pt x="12596" y="5797"/>
                    <a:pt x="12554" y="5797"/>
                  </a:cubicBezTo>
                  <a:cubicBezTo>
                    <a:pt x="12427" y="5797"/>
                    <a:pt x="12277" y="5727"/>
                    <a:pt x="12219" y="5632"/>
                  </a:cubicBezTo>
                  <a:cubicBezTo>
                    <a:pt x="12198" y="4151"/>
                    <a:pt x="11671" y="2687"/>
                    <a:pt x="10744" y="1535"/>
                  </a:cubicBezTo>
                  <a:cubicBezTo>
                    <a:pt x="10299" y="979"/>
                    <a:pt x="9754" y="481"/>
                    <a:pt x="9150" y="79"/>
                  </a:cubicBezTo>
                  <a:cubicBezTo>
                    <a:pt x="8719" y="27"/>
                    <a:pt x="8288" y="0"/>
                    <a:pt x="7856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1"/>
            <p:cNvSpPr/>
            <p:nvPr/>
          </p:nvSpPr>
          <p:spPr>
            <a:xfrm>
              <a:off x="1357750" y="3635200"/>
              <a:ext cx="23000" cy="100250"/>
            </a:xfrm>
            <a:custGeom>
              <a:avLst/>
              <a:gdLst/>
              <a:ahLst/>
              <a:cxnLst/>
              <a:rect l="l" t="t" r="r" b="b"/>
              <a:pathLst>
                <a:path w="920" h="4010" extrusionOk="0">
                  <a:moveTo>
                    <a:pt x="231" y="0"/>
                  </a:moveTo>
                  <a:lnTo>
                    <a:pt x="231" y="0"/>
                  </a:lnTo>
                  <a:cubicBezTo>
                    <a:pt x="443" y="1335"/>
                    <a:pt x="371" y="2709"/>
                    <a:pt x="0" y="4009"/>
                  </a:cubicBezTo>
                  <a:cubicBezTo>
                    <a:pt x="255" y="3983"/>
                    <a:pt x="506" y="3954"/>
                    <a:pt x="760" y="3925"/>
                  </a:cubicBezTo>
                  <a:cubicBezTo>
                    <a:pt x="914" y="2886"/>
                    <a:pt x="919" y="1838"/>
                    <a:pt x="784" y="802"/>
                  </a:cubicBezTo>
                  <a:cubicBezTo>
                    <a:pt x="615" y="524"/>
                    <a:pt x="429" y="260"/>
                    <a:pt x="23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2" name="Google Shape;2962;p21"/>
          <p:cNvSpPr/>
          <p:nvPr/>
        </p:nvSpPr>
        <p:spPr>
          <a:xfrm>
            <a:off x="223825" y="154573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63" name="Google Shape;2963;p21"/>
          <p:cNvGrpSpPr/>
          <p:nvPr/>
        </p:nvGrpSpPr>
        <p:grpSpPr>
          <a:xfrm>
            <a:off x="2050536" y="397854"/>
            <a:ext cx="565859" cy="610806"/>
            <a:chOff x="7899736" y="1176654"/>
            <a:chExt cx="565859" cy="610806"/>
          </a:xfrm>
        </p:grpSpPr>
        <p:sp>
          <p:nvSpPr>
            <p:cNvPr id="2964" name="Google Shape;2964;p21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1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1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67" name="Google Shape;2967;p21"/>
          <p:cNvSpPr/>
          <p:nvPr/>
        </p:nvSpPr>
        <p:spPr>
          <a:xfrm>
            <a:off x="8430775" y="2737973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8" name="Google Shape;2968;p21"/>
          <p:cNvSpPr txBox="1">
            <a:spLocks noGrp="1"/>
          </p:cNvSpPr>
          <p:nvPr>
            <p:ph type="subTitle" idx="1"/>
          </p:nvPr>
        </p:nvSpPr>
        <p:spPr>
          <a:xfrm>
            <a:off x="3490350" y="3444738"/>
            <a:ext cx="4268400" cy="7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9" name="Google Shape;2969;p21"/>
          <p:cNvSpPr txBox="1">
            <a:spLocks noGrp="1"/>
          </p:cNvSpPr>
          <p:nvPr>
            <p:ph type="title"/>
          </p:nvPr>
        </p:nvSpPr>
        <p:spPr>
          <a:xfrm>
            <a:off x="3490350" y="2761313"/>
            <a:ext cx="4268400" cy="683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000" b="1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miko"/>
              <a:buChar char="■"/>
              <a:defRPr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8" r:id="rId4"/>
    <p:sldLayoutId id="2147483659" r:id="rId5"/>
    <p:sldLayoutId id="2147483661" r:id="rId6"/>
    <p:sldLayoutId id="2147483664" r:id="rId7"/>
    <p:sldLayoutId id="2147483665" r:id="rId8"/>
    <p:sldLayoutId id="2147483667" r:id="rId9"/>
    <p:sldLayoutId id="2147483670" r:id="rId10"/>
    <p:sldLayoutId id="2147483671" r:id="rId11"/>
    <p:sldLayoutId id="2147483672" r:id="rId12"/>
    <p:sldLayoutId id="2147483677" r:id="rId13"/>
    <p:sldLayoutId id="2147483678" r:id="rId1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hyperlink" Target="file:///\\Users\htnanhhhicloud.com\Downloads\gs-u10-getting-started-ex1.mp3" TargetMode="Externa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1.mp3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5.xml"/><Relationship Id="rId9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6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6.mp3"/><Relationship Id="rId7" Type="http://schemas.openxmlformats.org/officeDocument/2006/relationships/image" Target="../media/image8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6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1" name="Google Shape;6761;p62"/>
          <p:cNvSpPr/>
          <p:nvPr/>
        </p:nvSpPr>
        <p:spPr>
          <a:xfrm>
            <a:off x="195300" y="0"/>
            <a:ext cx="87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64" name="Google Shape;6764;p62"/>
          <p:cNvSpPr txBox="1"/>
          <p:nvPr/>
        </p:nvSpPr>
        <p:spPr>
          <a:xfrm>
            <a:off x="5032960" y="1358430"/>
            <a:ext cx="3802392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smtClean="0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rPr>
              <a:t>What are they talking about?</a:t>
            </a:r>
            <a:endParaRPr sz="1800" b="1" dirty="0">
              <a:solidFill>
                <a:schemeClr val="dk1"/>
              </a:solidFill>
              <a:latin typeface="Amiko"/>
              <a:ea typeface="Amiko"/>
              <a:cs typeface="Amiko"/>
              <a:sym typeface="Amiko"/>
            </a:endParaRPr>
          </a:p>
        </p:txBody>
      </p:sp>
      <p:sp>
        <p:nvSpPr>
          <p:cNvPr id="6767" name="Google Shape;6767;p62"/>
          <p:cNvSpPr txBox="1">
            <a:spLocks noGrp="1"/>
          </p:cNvSpPr>
          <p:nvPr>
            <p:ph type="title"/>
          </p:nvPr>
        </p:nvSpPr>
        <p:spPr>
          <a:xfrm>
            <a:off x="582700" y="117650"/>
            <a:ext cx="8561300" cy="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/>
              <a:t>W</a:t>
            </a:r>
            <a:r>
              <a:rPr lang="en" sz="3200" dirty="0" smtClean="0"/>
              <a:t>atch video and answer the question</a:t>
            </a:r>
            <a:endParaRPr sz="3200" dirty="0"/>
          </a:p>
        </p:txBody>
      </p:sp>
      <p:sp>
        <p:nvSpPr>
          <p:cNvPr id="6772" name="Google Shape;6772;p62"/>
          <p:cNvSpPr/>
          <p:nvPr/>
        </p:nvSpPr>
        <p:spPr>
          <a:xfrm>
            <a:off x="179936" y="1108495"/>
            <a:ext cx="4943475" cy="2914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0" tIns="91425" rIns="0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accent6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6773" name="Google Shape;6773;p62"/>
          <p:cNvSpPr txBox="1"/>
          <p:nvPr/>
        </p:nvSpPr>
        <p:spPr>
          <a:xfrm>
            <a:off x="5744297" y="2739040"/>
            <a:ext cx="3802392" cy="40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Tx/>
              <a:buChar char="-"/>
            </a:pPr>
            <a:r>
              <a:rPr lang="en-US" sz="1800" b="1" dirty="0" smtClean="0">
                <a:solidFill>
                  <a:srgbClr val="C00000"/>
                </a:solidFill>
                <a:latin typeface="Amiko"/>
                <a:ea typeface="Amiko"/>
                <a:cs typeface="Amiko"/>
                <a:sym typeface="Amiko"/>
              </a:rPr>
              <a:t>A</a:t>
            </a:r>
            <a:r>
              <a:rPr lang="en" sz="1800" b="1" dirty="0" smtClean="0">
                <a:solidFill>
                  <a:srgbClr val="C00000"/>
                </a:solidFill>
                <a:latin typeface="Amiko"/>
                <a:ea typeface="Amiko"/>
                <a:cs typeface="Amiko"/>
                <a:sym typeface="Amiko"/>
              </a:rPr>
              <a:t>partment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Tx/>
              <a:buChar char="-"/>
            </a:pPr>
            <a:r>
              <a:rPr lang="en-US" sz="1800" b="1" dirty="0" smtClean="0">
                <a:solidFill>
                  <a:srgbClr val="C00000"/>
                </a:solidFill>
                <a:latin typeface="Amiko"/>
                <a:ea typeface="Amiko"/>
                <a:cs typeface="Amiko"/>
                <a:sym typeface="Amiko"/>
              </a:rPr>
              <a:t>A</a:t>
            </a:r>
            <a:r>
              <a:rPr lang="en" sz="1800" b="1" dirty="0" smtClean="0">
                <a:solidFill>
                  <a:srgbClr val="C00000"/>
                </a:solidFill>
                <a:latin typeface="Amiko"/>
                <a:ea typeface="Amiko"/>
                <a:cs typeface="Amiko"/>
                <a:sym typeface="Amiko"/>
              </a:rPr>
              <a:t>ppliances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Tx/>
              <a:buChar char="-"/>
            </a:pPr>
            <a:r>
              <a:rPr lang="en-US" sz="1800" b="1" dirty="0" smtClean="0">
                <a:solidFill>
                  <a:srgbClr val="C00000"/>
                </a:solidFill>
                <a:latin typeface="Amiko"/>
                <a:ea typeface="Amiko"/>
                <a:cs typeface="Amiko"/>
                <a:sym typeface="Amiko"/>
              </a:rPr>
              <a:t>Types of rooms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Tx/>
              <a:buChar char="-"/>
            </a:pPr>
            <a:r>
              <a:rPr lang="en-US" sz="1800" b="1" dirty="0" smtClean="0">
                <a:solidFill>
                  <a:srgbClr val="C00000"/>
                </a:solidFill>
                <a:latin typeface="Amiko"/>
                <a:ea typeface="Amiko"/>
                <a:cs typeface="Amiko"/>
                <a:sym typeface="Amiko"/>
              </a:rPr>
              <a:t>Locations</a:t>
            </a:r>
          </a:p>
          <a:p>
            <a:pPr marL="285750" lvl="0" indent="-28575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FontTx/>
              <a:buChar char="-"/>
            </a:pPr>
            <a:r>
              <a:rPr lang="en-US" sz="1800" b="1" dirty="0" smtClean="0">
                <a:solidFill>
                  <a:srgbClr val="C00000"/>
                </a:solidFill>
                <a:latin typeface="Amiko"/>
                <a:ea typeface="Amiko"/>
                <a:cs typeface="Amiko"/>
                <a:sym typeface="Amiko"/>
              </a:rPr>
              <a:t>Surroundings</a:t>
            </a:r>
            <a:endParaRPr sz="1800" b="1" dirty="0">
              <a:solidFill>
                <a:srgbClr val="C00000"/>
              </a:solidFill>
              <a:latin typeface="Amiko"/>
              <a:ea typeface="Amiko"/>
              <a:cs typeface="Amiko"/>
              <a:sym typeface="Amiko"/>
            </a:endParaRPr>
          </a:p>
        </p:txBody>
      </p:sp>
      <p:grpSp>
        <p:nvGrpSpPr>
          <p:cNvPr id="6777" name="Google Shape;6777;p62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6778" name="Google Shape;6778;p62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62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62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G6 Unit 10 Lesso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7425" y="1249278"/>
            <a:ext cx="4730171" cy="266072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7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77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6C332-BA52-D145-45F7-68DD4070C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345685"/>
            <a:ext cx="7704000" cy="664500"/>
          </a:xfrm>
        </p:spPr>
        <p:txBody>
          <a:bodyPr/>
          <a:lstStyle/>
          <a:p>
            <a:r>
              <a:rPr lang="en-VN" dirty="0">
                <a:solidFill>
                  <a:schemeClr val="bg1">
                    <a:lumMod val="10000"/>
                  </a:schemeClr>
                </a:solidFill>
              </a:rPr>
              <a:t>Checking vocabulary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9132018-3FAC-5734-7F9E-5E85B6C9C059}"/>
              </a:ext>
            </a:extLst>
          </p:cNvPr>
          <p:cNvSpPr txBox="1">
            <a:spLocks/>
          </p:cNvSpPr>
          <p:nvPr/>
        </p:nvSpPr>
        <p:spPr>
          <a:xfrm>
            <a:off x="5523978" y="1010185"/>
            <a:ext cx="4378716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endParaRPr lang="en-US" sz="24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endParaRPr lang="en-US" sz="24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dung</a:t>
            </a:r>
          </a:p>
          <a:p>
            <a:pPr algn="l">
              <a:lnSpc>
                <a:spcPct val="200000"/>
              </a:lnSpc>
            </a:pP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DA77D6B-727A-009A-0DA1-0758CC73562E}"/>
              </a:ext>
            </a:extLst>
          </p:cNvPr>
          <p:cNvSpPr txBox="1">
            <a:spLocks/>
          </p:cNvSpPr>
          <p:nvPr/>
        </p:nvSpPr>
        <p:spPr>
          <a:xfrm>
            <a:off x="402919" y="1010185"/>
            <a:ext cx="5121059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algn="l">
              <a:lnSpc>
                <a:spcPct val="200000"/>
              </a:lnSpc>
            </a:pP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UFO = unidentified flying object:</a:t>
            </a:r>
          </a:p>
          <a:p>
            <a:pPr algn="l">
              <a:lnSpc>
                <a:spcPct val="200000"/>
              </a:lnSpc>
            </a:pP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solar energy /ˌ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səʊlər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enədʒi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VN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(np):</a:t>
            </a:r>
            <a:endParaRPr lang="en-US" sz="24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appliances 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hau Philomene One"/>
              </a:rPr>
              <a:t>/</a:t>
            </a:r>
            <a:r>
              <a:rPr lang="en-US" sz="2400" b="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hau Philomene One"/>
              </a:rPr>
              <a:t>əˈplaɪənsɪz</a:t>
            </a: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hau Philomene One"/>
              </a:rPr>
              <a:t> /</a:t>
            </a:r>
            <a:r>
              <a:rPr lang="en-VN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  <a:sym typeface="Chau Philomene One"/>
              </a:rPr>
              <a:t> (n):</a:t>
            </a:r>
            <a:endParaRPr lang="en-US" sz="2400" b="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l">
              <a:lnSpc>
                <a:spcPct val="200000"/>
              </a:lnSpc>
            </a:pPr>
            <a:r>
              <a:rPr lang="en-US" sz="2400" b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type of house (np):</a:t>
            </a:r>
            <a:endParaRPr lang="en-VN" sz="24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67989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8" name="Google Shape;5058;p41"/>
          <p:cNvSpPr txBox="1">
            <a:spLocks noGrp="1"/>
          </p:cNvSpPr>
          <p:nvPr>
            <p:ph type="title" idx="2"/>
          </p:nvPr>
        </p:nvSpPr>
        <p:spPr>
          <a:xfrm flipH="1">
            <a:off x="0" y="0"/>
            <a:ext cx="1554600" cy="5688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 dirty="0"/>
              <a:t>Practice</a:t>
            </a:r>
            <a:endParaRPr sz="2400" dirty="0"/>
          </a:p>
        </p:txBody>
      </p:sp>
      <p:sp>
        <p:nvSpPr>
          <p:cNvPr id="5055" name="Google Shape;5055;p41"/>
          <p:cNvSpPr/>
          <p:nvPr/>
        </p:nvSpPr>
        <p:spPr>
          <a:xfrm>
            <a:off x="1000661" y="0"/>
            <a:ext cx="8143339" cy="5434885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57" name="Google Shape;5057;p41"/>
          <p:cNvSpPr txBox="1">
            <a:spLocks noGrp="1"/>
          </p:cNvSpPr>
          <p:nvPr>
            <p:ph type="subTitle" idx="1"/>
          </p:nvPr>
        </p:nvSpPr>
        <p:spPr>
          <a:xfrm>
            <a:off x="1649171" y="121548"/>
            <a:ext cx="7044068" cy="56881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latin typeface="Calibri" panose="020F0502020204030204" pitchFamily="34" charset="0"/>
                <a:cs typeface="Calibri" panose="020F0502020204030204" pitchFamily="34" charset="0"/>
              </a:rPr>
              <a:t>Ex 2. (p 39) Read the conversation again. Find and write down the words or phrases that show: </a:t>
            </a:r>
            <a:endParaRPr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1ACCDE5-CF1C-0F2D-10A7-D71A556BC310}"/>
              </a:ext>
            </a:extLst>
          </p:cNvPr>
          <p:cNvSpPr/>
          <p:nvPr/>
        </p:nvSpPr>
        <p:spPr>
          <a:xfrm>
            <a:off x="3035980" y="933904"/>
            <a:ext cx="4103856" cy="1166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of house: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8A373EEC-9481-8927-AA04-32B02A372F71}"/>
              </a:ext>
            </a:extLst>
          </p:cNvPr>
          <p:cNvSpPr/>
          <p:nvPr/>
        </p:nvSpPr>
        <p:spPr>
          <a:xfrm>
            <a:off x="3035980" y="3740690"/>
            <a:ext cx="4103856" cy="11664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Appliances in the house: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A3BF9FE-0612-8A80-B7DB-A07BA1C3BD6C}"/>
              </a:ext>
            </a:extLst>
          </p:cNvPr>
          <p:cNvSpPr/>
          <p:nvPr/>
        </p:nvSpPr>
        <p:spPr>
          <a:xfrm>
            <a:off x="3035980" y="2337297"/>
            <a:ext cx="4103856" cy="11664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</a:p>
        </p:txBody>
      </p:sp>
      <p:grpSp>
        <p:nvGrpSpPr>
          <p:cNvPr id="8" name="Google Shape;6113;p56"/>
          <p:cNvGrpSpPr/>
          <p:nvPr/>
        </p:nvGrpSpPr>
        <p:grpSpPr>
          <a:xfrm flipH="1">
            <a:off x="0" y="1955553"/>
            <a:ext cx="1220119" cy="3382781"/>
            <a:chOff x="5644938" y="1553906"/>
            <a:chExt cx="1523990" cy="3382781"/>
          </a:xfrm>
        </p:grpSpPr>
        <p:sp>
          <p:nvSpPr>
            <p:cNvPr id="9" name="Google Shape;6114;p56"/>
            <p:cNvSpPr/>
            <p:nvPr/>
          </p:nvSpPr>
          <p:spPr>
            <a:xfrm flipH="1">
              <a:off x="6520757" y="4790426"/>
              <a:ext cx="343390" cy="146262"/>
            </a:xfrm>
            <a:custGeom>
              <a:avLst/>
              <a:gdLst/>
              <a:ahLst/>
              <a:cxnLst/>
              <a:rect l="l" t="t" r="r" b="b"/>
              <a:pathLst>
                <a:path w="4118" h="1754" extrusionOk="0">
                  <a:moveTo>
                    <a:pt x="3088" y="1"/>
                  </a:moveTo>
                  <a:cubicBezTo>
                    <a:pt x="2846" y="1"/>
                    <a:pt x="2606" y="21"/>
                    <a:pt x="2370" y="75"/>
                  </a:cubicBezTo>
                  <a:cubicBezTo>
                    <a:pt x="2089" y="139"/>
                    <a:pt x="1825" y="250"/>
                    <a:pt x="1573" y="393"/>
                  </a:cubicBezTo>
                  <a:cubicBezTo>
                    <a:pt x="1393" y="491"/>
                    <a:pt x="1221" y="607"/>
                    <a:pt x="1062" y="734"/>
                  </a:cubicBezTo>
                  <a:cubicBezTo>
                    <a:pt x="675" y="1036"/>
                    <a:pt x="334" y="1394"/>
                    <a:pt x="0" y="1754"/>
                  </a:cubicBezTo>
                  <a:lnTo>
                    <a:pt x="4115" y="1754"/>
                  </a:lnTo>
                  <a:cubicBezTo>
                    <a:pt x="4115" y="1738"/>
                    <a:pt x="4115" y="1653"/>
                    <a:pt x="4118" y="1537"/>
                  </a:cubicBezTo>
                  <a:cubicBezTo>
                    <a:pt x="4115" y="1269"/>
                    <a:pt x="4110" y="817"/>
                    <a:pt x="4107" y="486"/>
                  </a:cubicBezTo>
                  <a:cubicBezTo>
                    <a:pt x="4105" y="250"/>
                    <a:pt x="4105" y="80"/>
                    <a:pt x="4105" y="80"/>
                  </a:cubicBezTo>
                  <a:cubicBezTo>
                    <a:pt x="3766" y="40"/>
                    <a:pt x="3425" y="1"/>
                    <a:pt x="30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115;p56"/>
            <p:cNvSpPr/>
            <p:nvPr/>
          </p:nvSpPr>
          <p:spPr>
            <a:xfrm flipH="1">
              <a:off x="6520924" y="4823113"/>
              <a:ext cx="343223" cy="113574"/>
            </a:xfrm>
            <a:custGeom>
              <a:avLst/>
              <a:gdLst/>
              <a:ahLst/>
              <a:cxnLst/>
              <a:rect l="l" t="t" r="r" b="b"/>
              <a:pathLst>
                <a:path w="4116" h="1362" extrusionOk="0">
                  <a:moveTo>
                    <a:pt x="1573" y="1"/>
                  </a:moveTo>
                  <a:cubicBezTo>
                    <a:pt x="1393" y="99"/>
                    <a:pt x="1221" y="215"/>
                    <a:pt x="1062" y="342"/>
                  </a:cubicBezTo>
                  <a:cubicBezTo>
                    <a:pt x="675" y="644"/>
                    <a:pt x="334" y="1002"/>
                    <a:pt x="0" y="1362"/>
                  </a:cubicBezTo>
                  <a:lnTo>
                    <a:pt x="4115" y="1362"/>
                  </a:lnTo>
                  <a:lnTo>
                    <a:pt x="4115" y="1142"/>
                  </a:lnTo>
                  <a:lnTo>
                    <a:pt x="2169" y="1142"/>
                  </a:lnTo>
                  <a:cubicBezTo>
                    <a:pt x="2137" y="769"/>
                    <a:pt x="1973" y="403"/>
                    <a:pt x="1713" y="133"/>
                  </a:cubicBezTo>
                  <a:cubicBezTo>
                    <a:pt x="1668" y="86"/>
                    <a:pt x="1621" y="41"/>
                    <a:pt x="15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6116;p56"/>
            <p:cNvSpPr/>
            <p:nvPr/>
          </p:nvSpPr>
          <p:spPr>
            <a:xfrm flipH="1">
              <a:off x="6520924" y="4797347"/>
              <a:ext cx="305699" cy="139341"/>
            </a:xfrm>
            <a:custGeom>
              <a:avLst/>
              <a:gdLst/>
              <a:ahLst/>
              <a:cxnLst/>
              <a:rect l="l" t="t" r="r" b="b"/>
              <a:pathLst>
                <a:path w="3666" h="1671" extrusionOk="0">
                  <a:moveTo>
                    <a:pt x="1912" y="0"/>
                  </a:moveTo>
                  <a:lnTo>
                    <a:pt x="2624" y="363"/>
                  </a:lnTo>
                  <a:cubicBezTo>
                    <a:pt x="1931" y="495"/>
                    <a:pt x="1261" y="755"/>
                    <a:pt x="662" y="1128"/>
                  </a:cubicBezTo>
                  <a:cubicBezTo>
                    <a:pt x="456" y="1253"/>
                    <a:pt x="262" y="1393"/>
                    <a:pt x="96" y="1565"/>
                  </a:cubicBezTo>
                  <a:cubicBezTo>
                    <a:pt x="64" y="1597"/>
                    <a:pt x="29" y="1634"/>
                    <a:pt x="0" y="1671"/>
                  </a:cubicBezTo>
                  <a:lnTo>
                    <a:pt x="3665" y="1671"/>
                  </a:lnTo>
                  <a:lnTo>
                    <a:pt x="3665" y="1456"/>
                  </a:lnTo>
                  <a:cubicBezTo>
                    <a:pt x="3660" y="1186"/>
                    <a:pt x="3657" y="734"/>
                    <a:pt x="3655" y="403"/>
                  </a:cubicBezTo>
                  <a:cubicBezTo>
                    <a:pt x="3641" y="397"/>
                    <a:pt x="3628" y="392"/>
                    <a:pt x="3615" y="387"/>
                  </a:cubicBezTo>
                  <a:cubicBezTo>
                    <a:pt x="3059" y="177"/>
                    <a:pt x="2508" y="0"/>
                    <a:pt x="191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6117;p56"/>
            <p:cNvSpPr/>
            <p:nvPr/>
          </p:nvSpPr>
          <p:spPr>
            <a:xfrm flipH="1">
              <a:off x="6148682" y="4790426"/>
              <a:ext cx="343390" cy="146262"/>
            </a:xfrm>
            <a:custGeom>
              <a:avLst/>
              <a:gdLst/>
              <a:ahLst/>
              <a:cxnLst/>
              <a:rect l="l" t="t" r="r" b="b"/>
              <a:pathLst>
                <a:path w="4118" h="1754" extrusionOk="0">
                  <a:moveTo>
                    <a:pt x="1030" y="1"/>
                  </a:moveTo>
                  <a:cubicBezTo>
                    <a:pt x="693" y="1"/>
                    <a:pt x="352" y="40"/>
                    <a:pt x="13" y="80"/>
                  </a:cubicBezTo>
                  <a:cubicBezTo>
                    <a:pt x="13" y="80"/>
                    <a:pt x="13" y="250"/>
                    <a:pt x="11" y="486"/>
                  </a:cubicBezTo>
                  <a:cubicBezTo>
                    <a:pt x="5" y="817"/>
                    <a:pt x="3" y="1269"/>
                    <a:pt x="0" y="1537"/>
                  </a:cubicBezTo>
                  <a:cubicBezTo>
                    <a:pt x="3" y="1653"/>
                    <a:pt x="3" y="1738"/>
                    <a:pt x="3" y="1754"/>
                  </a:cubicBezTo>
                  <a:lnTo>
                    <a:pt x="4118" y="1754"/>
                  </a:lnTo>
                  <a:cubicBezTo>
                    <a:pt x="3784" y="1394"/>
                    <a:pt x="3443" y="1036"/>
                    <a:pt x="3056" y="734"/>
                  </a:cubicBezTo>
                  <a:cubicBezTo>
                    <a:pt x="2897" y="607"/>
                    <a:pt x="2725" y="491"/>
                    <a:pt x="2545" y="393"/>
                  </a:cubicBezTo>
                  <a:cubicBezTo>
                    <a:pt x="2293" y="250"/>
                    <a:pt x="2029" y="139"/>
                    <a:pt x="1748" y="75"/>
                  </a:cubicBezTo>
                  <a:cubicBezTo>
                    <a:pt x="1512" y="21"/>
                    <a:pt x="1272" y="1"/>
                    <a:pt x="10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6118;p56"/>
            <p:cNvSpPr/>
            <p:nvPr/>
          </p:nvSpPr>
          <p:spPr>
            <a:xfrm flipH="1">
              <a:off x="6148682" y="4823113"/>
              <a:ext cx="343223" cy="113574"/>
            </a:xfrm>
            <a:custGeom>
              <a:avLst/>
              <a:gdLst/>
              <a:ahLst/>
              <a:cxnLst/>
              <a:rect l="l" t="t" r="r" b="b"/>
              <a:pathLst>
                <a:path w="4116" h="1362" extrusionOk="0">
                  <a:moveTo>
                    <a:pt x="2543" y="1"/>
                  </a:moveTo>
                  <a:cubicBezTo>
                    <a:pt x="2493" y="41"/>
                    <a:pt x="2448" y="86"/>
                    <a:pt x="2400" y="133"/>
                  </a:cubicBezTo>
                  <a:cubicBezTo>
                    <a:pt x="2143" y="403"/>
                    <a:pt x="1976" y="769"/>
                    <a:pt x="1947" y="1142"/>
                  </a:cubicBezTo>
                  <a:lnTo>
                    <a:pt x="1" y="1142"/>
                  </a:lnTo>
                  <a:lnTo>
                    <a:pt x="1" y="1362"/>
                  </a:lnTo>
                  <a:lnTo>
                    <a:pt x="4116" y="1362"/>
                  </a:lnTo>
                  <a:cubicBezTo>
                    <a:pt x="3782" y="1002"/>
                    <a:pt x="3441" y="644"/>
                    <a:pt x="3054" y="342"/>
                  </a:cubicBezTo>
                  <a:cubicBezTo>
                    <a:pt x="2895" y="215"/>
                    <a:pt x="2723" y="99"/>
                    <a:pt x="254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6119;p56"/>
            <p:cNvSpPr/>
            <p:nvPr/>
          </p:nvSpPr>
          <p:spPr>
            <a:xfrm flipH="1">
              <a:off x="6186207" y="4797347"/>
              <a:ext cx="305699" cy="139341"/>
            </a:xfrm>
            <a:custGeom>
              <a:avLst/>
              <a:gdLst/>
              <a:ahLst/>
              <a:cxnLst/>
              <a:rect l="l" t="t" r="r" b="b"/>
              <a:pathLst>
                <a:path w="3666" h="1671" extrusionOk="0">
                  <a:moveTo>
                    <a:pt x="1751" y="0"/>
                  </a:moveTo>
                  <a:cubicBezTo>
                    <a:pt x="1155" y="0"/>
                    <a:pt x="607" y="177"/>
                    <a:pt x="51" y="387"/>
                  </a:cubicBezTo>
                  <a:cubicBezTo>
                    <a:pt x="38" y="392"/>
                    <a:pt x="25" y="397"/>
                    <a:pt x="11" y="403"/>
                  </a:cubicBezTo>
                  <a:cubicBezTo>
                    <a:pt x="9" y="734"/>
                    <a:pt x="3" y="1186"/>
                    <a:pt x="1" y="1456"/>
                  </a:cubicBezTo>
                  <a:lnTo>
                    <a:pt x="1" y="1671"/>
                  </a:lnTo>
                  <a:lnTo>
                    <a:pt x="3666" y="1671"/>
                  </a:lnTo>
                  <a:cubicBezTo>
                    <a:pt x="3637" y="1634"/>
                    <a:pt x="3602" y="1597"/>
                    <a:pt x="3570" y="1565"/>
                  </a:cubicBezTo>
                  <a:cubicBezTo>
                    <a:pt x="3404" y="1393"/>
                    <a:pt x="3208" y="1253"/>
                    <a:pt x="3004" y="1128"/>
                  </a:cubicBezTo>
                  <a:cubicBezTo>
                    <a:pt x="2405" y="755"/>
                    <a:pt x="1735" y="495"/>
                    <a:pt x="1041" y="363"/>
                  </a:cubicBezTo>
                  <a:lnTo>
                    <a:pt x="175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6120;p56"/>
            <p:cNvSpPr/>
            <p:nvPr/>
          </p:nvSpPr>
          <p:spPr>
            <a:xfrm flipH="1">
              <a:off x="6334386" y="3856819"/>
              <a:ext cx="325962" cy="151432"/>
            </a:xfrm>
            <a:custGeom>
              <a:avLst/>
              <a:gdLst/>
              <a:ahLst/>
              <a:cxnLst/>
              <a:rect l="l" t="t" r="r" b="b"/>
              <a:pathLst>
                <a:path w="3909" h="1816" extrusionOk="0">
                  <a:moveTo>
                    <a:pt x="3874" y="1"/>
                  </a:moveTo>
                  <a:lnTo>
                    <a:pt x="0" y="263"/>
                  </a:lnTo>
                  <a:lnTo>
                    <a:pt x="66" y="1317"/>
                  </a:lnTo>
                  <a:cubicBezTo>
                    <a:pt x="72" y="1367"/>
                    <a:pt x="80" y="1418"/>
                    <a:pt x="98" y="1460"/>
                  </a:cubicBezTo>
                  <a:cubicBezTo>
                    <a:pt x="169" y="1669"/>
                    <a:pt x="369" y="1816"/>
                    <a:pt x="596" y="1816"/>
                  </a:cubicBezTo>
                  <a:cubicBezTo>
                    <a:pt x="607" y="1816"/>
                    <a:pt x="619" y="1815"/>
                    <a:pt x="630" y="1815"/>
                  </a:cubicBezTo>
                  <a:lnTo>
                    <a:pt x="2736" y="1682"/>
                  </a:lnTo>
                  <a:cubicBezTo>
                    <a:pt x="3133" y="1656"/>
                    <a:pt x="3475" y="1447"/>
                    <a:pt x="3684" y="1142"/>
                  </a:cubicBezTo>
                  <a:cubicBezTo>
                    <a:pt x="3829" y="928"/>
                    <a:pt x="3909" y="665"/>
                    <a:pt x="3896" y="385"/>
                  </a:cubicBezTo>
                  <a:lnTo>
                    <a:pt x="387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6121;p56"/>
            <p:cNvSpPr/>
            <p:nvPr/>
          </p:nvSpPr>
          <p:spPr>
            <a:xfrm flipH="1">
              <a:off x="6514336" y="3942041"/>
              <a:ext cx="140925" cy="890662"/>
            </a:xfrm>
            <a:custGeom>
              <a:avLst/>
              <a:gdLst/>
              <a:ahLst/>
              <a:cxnLst/>
              <a:rect l="l" t="t" r="r" b="b"/>
              <a:pathLst>
                <a:path w="1690" h="10681" extrusionOk="0">
                  <a:moveTo>
                    <a:pt x="1690" y="1"/>
                  </a:moveTo>
                  <a:lnTo>
                    <a:pt x="80" y="144"/>
                  </a:lnTo>
                  <a:lnTo>
                    <a:pt x="223" y="162"/>
                  </a:lnTo>
                  <a:lnTo>
                    <a:pt x="0" y="10260"/>
                  </a:lnTo>
                  <a:lnTo>
                    <a:pt x="673" y="10434"/>
                  </a:lnTo>
                  <a:lnTo>
                    <a:pt x="1605" y="10681"/>
                  </a:lnTo>
                  <a:lnTo>
                    <a:pt x="1682" y="719"/>
                  </a:lnTo>
                  <a:lnTo>
                    <a:pt x="169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122;p56"/>
            <p:cNvSpPr/>
            <p:nvPr/>
          </p:nvSpPr>
          <p:spPr>
            <a:xfrm flipH="1">
              <a:off x="6353982" y="3937205"/>
              <a:ext cx="135671" cy="895498"/>
            </a:xfrm>
            <a:custGeom>
              <a:avLst/>
              <a:gdLst/>
              <a:ahLst/>
              <a:cxnLst/>
              <a:rect l="l" t="t" r="r" b="b"/>
              <a:pathLst>
                <a:path w="1627" h="10739" extrusionOk="0">
                  <a:moveTo>
                    <a:pt x="21" y="1"/>
                  </a:moveTo>
                  <a:lnTo>
                    <a:pt x="21" y="930"/>
                  </a:lnTo>
                  <a:lnTo>
                    <a:pt x="0" y="10739"/>
                  </a:lnTo>
                  <a:lnTo>
                    <a:pt x="834" y="10503"/>
                  </a:lnTo>
                  <a:lnTo>
                    <a:pt x="1626" y="10278"/>
                  </a:lnTo>
                  <a:lnTo>
                    <a:pt x="1285" y="300"/>
                  </a:lnTo>
                  <a:lnTo>
                    <a:pt x="2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123;p56"/>
            <p:cNvSpPr/>
            <p:nvPr/>
          </p:nvSpPr>
          <p:spPr>
            <a:xfrm flipH="1">
              <a:off x="6334386" y="3856819"/>
              <a:ext cx="325545" cy="121746"/>
            </a:xfrm>
            <a:custGeom>
              <a:avLst/>
              <a:gdLst/>
              <a:ahLst/>
              <a:cxnLst/>
              <a:rect l="l" t="t" r="r" b="b"/>
              <a:pathLst>
                <a:path w="3904" h="1460" extrusionOk="0">
                  <a:moveTo>
                    <a:pt x="3872" y="1"/>
                  </a:moveTo>
                  <a:lnTo>
                    <a:pt x="1" y="263"/>
                  </a:lnTo>
                  <a:lnTo>
                    <a:pt x="67" y="1317"/>
                  </a:lnTo>
                  <a:cubicBezTo>
                    <a:pt x="69" y="1367"/>
                    <a:pt x="80" y="1418"/>
                    <a:pt x="96" y="1460"/>
                  </a:cubicBezTo>
                  <a:cubicBezTo>
                    <a:pt x="612" y="1118"/>
                    <a:pt x="1213" y="906"/>
                    <a:pt x="1830" y="851"/>
                  </a:cubicBezTo>
                  <a:cubicBezTo>
                    <a:pt x="1941" y="841"/>
                    <a:pt x="2052" y="836"/>
                    <a:pt x="2163" y="836"/>
                  </a:cubicBezTo>
                  <a:cubicBezTo>
                    <a:pt x="2681" y="836"/>
                    <a:pt x="3201" y="942"/>
                    <a:pt x="3679" y="1142"/>
                  </a:cubicBezTo>
                  <a:cubicBezTo>
                    <a:pt x="3824" y="928"/>
                    <a:pt x="3904" y="665"/>
                    <a:pt x="3893" y="385"/>
                  </a:cubicBezTo>
                  <a:lnTo>
                    <a:pt x="3872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124;p56"/>
            <p:cNvSpPr/>
            <p:nvPr/>
          </p:nvSpPr>
          <p:spPr>
            <a:xfrm flipH="1">
              <a:off x="5748089" y="3446553"/>
              <a:ext cx="284518" cy="241657"/>
            </a:xfrm>
            <a:custGeom>
              <a:avLst/>
              <a:gdLst/>
              <a:ahLst/>
              <a:cxnLst/>
              <a:rect l="l" t="t" r="r" b="b"/>
              <a:pathLst>
                <a:path w="3412" h="2898" extrusionOk="0">
                  <a:moveTo>
                    <a:pt x="252" y="0"/>
                  </a:moveTo>
                  <a:cubicBezTo>
                    <a:pt x="201" y="0"/>
                    <a:pt x="124" y="43"/>
                    <a:pt x="141" y="88"/>
                  </a:cubicBezTo>
                  <a:cubicBezTo>
                    <a:pt x="252" y="379"/>
                    <a:pt x="303" y="700"/>
                    <a:pt x="303" y="1012"/>
                  </a:cubicBezTo>
                  <a:cubicBezTo>
                    <a:pt x="144" y="1070"/>
                    <a:pt x="67" y="1253"/>
                    <a:pt x="38" y="1423"/>
                  </a:cubicBezTo>
                  <a:cubicBezTo>
                    <a:pt x="1" y="1640"/>
                    <a:pt x="22" y="1868"/>
                    <a:pt x="94" y="2079"/>
                  </a:cubicBezTo>
                  <a:cubicBezTo>
                    <a:pt x="242" y="2508"/>
                    <a:pt x="713" y="2808"/>
                    <a:pt x="1161" y="2879"/>
                  </a:cubicBezTo>
                  <a:cubicBezTo>
                    <a:pt x="1248" y="2892"/>
                    <a:pt x="1335" y="2898"/>
                    <a:pt x="1423" y="2898"/>
                  </a:cubicBezTo>
                  <a:cubicBezTo>
                    <a:pt x="1786" y="2898"/>
                    <a:pt x="2147" y="2794"/>
                    <a:pt x="2485" y="2651"/>
                  </a:cubicBezTo>
                  <a:cubicBezTo>
                    <a:pt x="2572" y="2617"/>
                    <a:pt x="2670" y="2569"/>
                    <a:pt x="2723" y="2487"/>
                  </a:cubicBezTo>
                  <a:cubicBezTo>
                    <a:pt x="2776" y="2405"/>
                    <a:pt x="2816" y="2241"/>
                    <a:pt x="2726" y="2196"/>
                  </a:cubicBezTo>
                  <a:cubicBezTo>
                    <a:pt x="2810" y="2172"/>
                    <a:pt x="2887" y="2108"/>
                    <a:pt x="2930" y="2029"/>
                  </a:cubicBezTo>
                  <a:cubicBezTo>
                    <a:pt x="2975" y="1950"/>
                    <a:pt x="2967" y="1822"/>
                    <a:pt x="2938" y="1735"/>
                  </a:cubicBezTo>
                  <a:cubicBezTo>
                    <a:pt x="3022" y="1674"/>
                    <a:pt x="3115" y="1608"/>
                    <a:pt x="3168" y="1513"/>
                  </a:cubicBezTo>
                  <a:cubicBezTo>
                    <a:pt x="3226" y="1423"/>
                    <a:pt x="3221" y="1256"/>
                    <a:pt x="3149" y="1176"/>
                  </a:cubicBezTo>
                  <a:cubicBezTo>
                    <a:pt x="3216" y="1123"/>
                    <a:pt x="3279" y="1070"/>
                    <a:pt x="3327" y="1004"/>
                  </a:cubicBezTo>
                  <a:cubicBezTo>
                    <a:pt x="3377" y="938"/>
                    <a:pt x="3412" y="856"/>
                    <a:pt x="3404" y="774"/>
                  </a:cubicBezTo>
                  <a:cubicBezTo>
                    <a:pt x="3399" y="695"/>
                    <a:pt x="3369" y="594"/>
                    <a:pt x="3281" y="594"/>
                  </a:cubicBezTo>
                  <a:cubicBezTo>
                    <a:pt x="3273" y="594"/>
                    <a:pt x="3266" y="595"/>
                    <a:pt x="3258" y="596"/>
                  </a:cubicBezTo>
                  <a:cubicBezTo>
                    <a:pt x="3258" y="596"/>
                    <a:pt x="3258" y="596"/>
                    <a:pt x="3258" y="596"/>
                  </a:cubicBezTo>
                  <a:cubicBezTo>
                    <a:pt x="3238" y="596"/>
                    <a:pt x="2216" y="1049"/>
                    <a:pt x="1623" y="1049"/>
                  </a:cubicBezTo>
                  <a:cubicBezTo>
                    <a:pt x="1601" y="1049"/>
                    <a:pt x="1579" y="1048"/>
                    <a:pt x="1558" y="1047"/>
                  </a:cubicBezTo>
                  <a:cubicBezTo>
                    <a:pt x="1306" y="1033"/>
                    <a:pt x="1081" y="1025"/>
                    <a:pt x="830" y="1007"/>
                  </a:cubicBezTo>
                  <a:cubicBezTo>
                    <a:pt x="819" y="652"/>
                    <a:pt x="658" y="305"/>
                    <a:pt x="387" y="69"/>
                  </a:cubicBezTo>
                  <a:cubicBezTo>
                    <a:pt x="348" y="38"/>
                    <a:pt x="308" y="9"/>
                    <a:pt x="260" y="1"/>
                  </a:cubicBezTo>
                  <a:cubicBezTo>
                    <a:pt x="258" y="0"/>
                    <a:pt x="255" y="0"/>
                    <a:pt x="252" y="0"/>
                  </a:cubicBezTo>
                  <a:close/>
                </a:path>
              </a:pathLst>
            </a:custGeom>
            <a:solidFill>
              <a:srgbClr val="F1C7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125;p56"/>
            <p:cNvSpPr/>
            <p:nvPr/>
          </p:nvSpPr>
          <p:spPr>
            <a:xfrm flipH="1">
              <a:off x="5780777" y="3547952"/>
              <a:ext cx="88391" cy="34939"/>
            </a:xfrm>
            <a:custGeom>
              <a:avLst/>
              <a:gdLst/>
              <a:ahLst/>
              <a:cxnLst/>
              <a:rect l="l" t="t" r="r" b="b"/>
              <a:pathLst>
                <a:path w="1060" h="419" fill="none" extrusionOk="0">
                  <a:moveTo>
                    <a:pt x="1060" y="0"/>
                  </a:moveTo>
                  <a:cubicBezTo>
                    <a:pt x="729" y="193"/>
                    <a:pt x="371" y="334"/>
                    <a:pt x="0" y="418"/>
                  </a:cubicBezTo>
                </a:path>
              </a:pathLst>
            </a:custGeom>
            <a:noFill/>
            <a:ln w="21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126;p56"/>
            <p:cNvSpPr/>
            <p:nvPr/>
          </p:nvSpPr>
          <p:spPr>
            <a:xfrm flipH="1">
              <a:off x="5795536" y="3592064"/>
              <a:ext cx="71463" cy="18012"/>
            </a:xfrm>
            <a:custGeom>
              <a:avLst/>
              <a:gdLst/>
              <a:ahLst/>
              <a:cxnLst/>
              <a:rect l="l" t="t" r="r" b="b"/>
              <a:pathLst>
                <a:path w="857" h="216" fill="none" extrusionOk="0">
                  <a:moveTo>
                    <a:pt x="856" y="1"/>
                  </a:moveTo>
                  <a:cubicBezTo>
                    <a:pt x="591" y="130"/>
                    <a:pt x="295" y="202"/>
                    <a:pt x="1" y="215"/>
                  </a:cubicBezTo>
                </a:path>
              </a:pathLst>
            </a:custGeom>
            <a:noFill/>
            <a:ln w="21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127;p56"/>
            <p:cNvSpPr/>
            <p:nvPr/>
          </p:nvSpPr>
          <p:spPr>
            <a:xfrm flipH="1">
              <a:off x="5817634" y="3625169"/>
              <a:ext cx="66793" cy="12508"/>
            </a:xfrm>
            <a:custGeom>
              <a:avLst/>
              <a:gdLst/>
              <a:ahLst/>
              <a:cxnLst/>
              <a:rect l="l" t="t" r="r" b="b"/>
              <a:pathLst>
                <a:path w="801" h="150" fill="none" extrusionOk="0">
                  <a:moveTo>
                    <a:pt x="800" y="1"/>
                  </a:moveTo>
                  <a:cubicBezTo>
                    <a:pt x="544" y="94"/>
                    <a:pt x="273" y="147"/>
                    <a:pt x="1" y="149"/>
                  </a:cubicBezTo>
                </a:path>
              </a:pathLst>
            </a:custGeom>
            <a:noFill/>
            <a:ln w="21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128;p56"/>
            <p:cNvSpPr/>
            <p:nvPr/>
          </p:nvSpPr>
          <p:spPr>
            <a:xfrm flipH="1">
              <a:off x="5920951" y="2862423"/>
              <a:ext cx="527426" cy="819866"/>
            </a:xfrm>
            <a:custGeom>
              <a:avLst/>
              <a:gdLst/>
              <a:ahLst/>
              <a:cxnLst/>
              <a:rect l="l" t="t" r="r" b="b"/>
              <a:pathLst>
                <a:path w="6325" h="9832" extrusionOk="0">
                  <a:moveTo>
                    <a:pt x="1310" y="0"/>
                  </a:moveTo>
                  <a:cubicBezTo>
                    <a:pt x="842" y="0"/>
                    <a:pt x="440" y="355"/>
                    <a:pt x="395" y="830"/>
                  </a:cubicBezTo>
                  <a:cubicBezTo>
                    <a:pt x="0" y="4967"/>
                    <a:pt x="1595" y="8131"/>
                    <a:pt x="4878" y="9738"/>
                  </a:cubicBezTo>
                  <a:cubicBezTo>
                    <a:pt x="5008" y="9799"/>
                    <a:pt x="5143" y="9831"/>
                    <a:pt x="5278" y="9831"/>
                  </a:cubicBezTo>
                  <a:cubicBezTo>
                    <a:pt x="5617" y="9831"/>
                    <a:pt x="5940" y="9640"/>
                    <a:pt x="6102" y="9317"/>
                  </a:cubicBezTo>
                  <a:cubicBezTo>
                    <a:pt x="6324" y="8862"/>
                    <a:pt x="6136" y="8316"/>
                    <a:pt x="5683" y="8097"/>
                  </a:cubicBezTo>
                  <a:cubicBezTo>
                    <a:pt x="2413" y="6500"/>
                    <a:pt x="1992" y="3354"/>
                    <a:pt x="2217" y="1002"/>
                  </a:cubicBezTo>
                  <a:cubicBezTo>
                    <a:pt x="2262" y="499"/>
                    <a:pt x="1896" y="52"/>
                    <a:pt x="1393" y="4"/>
                  </a:cubicBezTo>
                  <a:cubicBezTo>
                    <a:pt x="1365" y="2"/>
                    <a:pt x="1338" y="0"/>
                    <a:pt x="1310" y="0"/>
                  </a:cubicBezTo>
                  <a:close/>
                </a:path>
              </a:pathLst>
            </a:custGeom>
            <a:solidFill>
              <a:srgbClr val="F5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129;p56"/>
            <p:cNvSpPr/>
            <p:nvPr/>
          </p:nvSpPr>
          <p:spPr>
            <a:xfrm flipH="1">
              <a:off x="6071132" y="2862590"/>
              <a:ext cx="370407" cy="959040"/>
            </a:xfrm>
            <a:custGeom>
              <a:avLst/>
              <a:gdLst/>
              <a:ahLst/>
              <a:cxnLst/>
              <a:rect l="l" t="t" r="r" b="b"/>
              <a:pathLst>
                <a:path w="4442" h="11501" extrusionOk="0">
                  <a:moveTo>
                    <a:pt x="1215" y="0"/>
                  </a:moveTo>
                  <a:cubicBezTo>
                    <a:pt x="1008" y="0"/>
                    <a:pt x="814" y="70"/>
                    <a:pt x="657" y="193"/>
                  </a:cubicBezTo>
                  <a:cubicBezTo>
                    <a:pt x="467" y="341"/>
                    <a:pt x="334" y="566"/>
                    <a:pt x="310" y="826"/>
                  </a:cubicBezTo>
                  <a:cubicBezTo>
                    <a:pt x="1" y="4088"/>
                    <a:pt x="1476" y="9736"/>
                    <a:pt x="3488" y="11500"/>
                  </a:cubicBezTo>
                  <a:lnTo>
                    <a:pt x="4034" y="9064"/>
                  </a:lnTo>
                  <a:lnTo>
                    <a:pt x="4441" y="7247"/>
                  </a:lnTo>
                  <a:cubicBezTo>
                    <a:pt x="2906" y="5571"/>
                    <a:pt x="1963" y="2788"/>
                    <a:pt x="2132" y="1000"/>
                  </a:cubicBezTo>
                  <a:cubicBezTo>
                    <a:pt x="2177" y="497"/>
                    <a:pt x="1809" y="50"/>
                    <a:pt x="1306" y="5"/>
                  </a:cubicBezTo>
                  <a:cubicBezTo>
                    <a:pt x="1275" y="2"/>
                    <a:pt x="1245" y="0"/>
                    <a:pt x="12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130;p56"/>
            <p:cNvSpPr/>
            <p:nvPr/>
          </p:nvSpPr>
          <p:spPr>
            <a:xfrm flipH="1">
              <a:off x="6119497" y="2922129"/>
              <a:ext cx="305031" cy="856223"/>
            </a:xfrm>
            <a:custGeom>
              <a:avLst/>
              <a:gdLst/>
              <a:ahLst/>
              <a:cxnLst/>
              <a:rect l="l" t="t" r="r" b="b"/>
              <a:pathLst>
                <a:path w="3658" h="10268" extrusionOk="0">
                  <a:moveTo>
                    <a:pt x="596" y="0"/>
                  </a:moveTo>
                  <a:lnTo>
                    <a:pt x="596" y="0"/>
                  </a:lnTo>
                  <a:cubicBezTo>
                    <a:pt x="424" y="138"/>
                    <a:pt x="305" y="342"/>
                    <a:pt x="281" y="578"/>
                  </a:cubicBezTo>
                  <a:cubicBezTo>
                    <a:pt x="0" y="3541"/>
                    <a:pt x="1338" y="8665"/>
                    <a:pt x="3165" y="10267"/>
                  </a:cubicBezTo>
                  <a:lnTo>
                    <a:pt x="3657" y="8056"/>
                  </a:lnTo>
                  <a:cubicBezTo>
                    <a:pt x="2564" y="7224"/>
                    <a:pt x="1682" y="6112"/>
                    <a:pt x="1134" y="4854"/>
                  </a:cubicBezTo>
                  <a:cubicBezTo>
                    <a:pt x="464" y="3342"/>
                    <a:pt x="276" y="1624"/>
                    <a:pt x="59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131;p56"/>
            <p:cNvSpPr/>
            <p:nvPr/>
          </p:nvSpPr>
          <p:spPr>
            <a:xfrm flipH="1">
              <a:off x="5669454" y="3340150"/>
              <a:ext cx="229983" cy="81136"/>
            </a:xfrm>
            <a:custGeom>
              <a:avLst/>
              <a:gdLst/>
              <a:ahLst/>
              <a:cxnLst/>
              <a:rect l="l" t="t" r="r" b="b"/>
              <a:pathLst>
                <a:path w="2758" h="973" extrusionOk="0">
                  <a:moveTo>
                    <a:pt x="2185" y="0"/>
                  </a:moveTo>
                  <a:cubicBezTo>
                    <a:pt x="2082" y="0"/>
                    <a:pt x="1987" y="77"/>
                    <a:pt x="1963" y="175"/>
                  </a:cubicBezTo>
                  <a:cubicBezTo>
                    <a:pt x="1730" y="215"/>
                    <a:pt x="1502" y="239"/>
                    <a:pt x="1277" y="244"/>
                  </a:cubicBezTo>
                  <a:cubicBezTo>
                    <a:pt x="1240" y="245"/>
                    <a:pt x="1202" y="245"/>
                    <a:pt x="1165" y="245"/>
                  </a:cubicBezTo>
                  <a:cubicBezTo>
                    <a:pt x="776" y="245"/>
                    <a:pt x="390" y="195"/>
                    <a:pt x="1" y="103"/>
                  </a:cubicBezTo>
                  <a:lnTo>
                    <a:pt x="1" y="103"/>
                  </a:lnTo>
                  <a:cubicBezTo>
                    <a:pt x="6" y="360"/>
                    <a:pt x="75" y="646"/>
                    <a:pt x="170" y="885"/>
                  </a:cubicBezTo>
                  <a:cubicBezTo>
                    <a:pt x="498" y="940"/>
                    <a:pt x="832" y="969"/>
                    <a:pt x="1168" y="972"/>
                  </a:cubicBezTo>
                  <a:cubicBezTo>
                    <a:pt x="1199" y="973"/>
                    <a:pt x="1231" y="973"/>
                    <a:pt x="1262" y="973"/>
                  </a:cubicBezTo>
                  <a:cubicBezTo>
                    <a:pt x="1538" y="973"/>
                    <a:pt x="1814" y="952"/>
                    <a:pt x="2087" y="914"/>
                  </a:cubicBezTo>
                  <a:cubicBezTo>
                    <a:pt x="2241" y="893"/>
                    <a:pt x="2400" y="863"/>
                    <a:pt x="2530" y="781"/>
                  </a:cubicBezTo>
                  <a:cubicBezTo>
                    <a:pt x="2662" y="694"/>
                    <a:pt x="2757" y="543"/>
                    <a:pt x="2736" y="387"/>
                  </a:cubicBezTo>
                  <a:cubicBezTo>
                    <a:pt x="2719" y="266"/>
                    <a:pt x="2599" y="166"/>
                    <a:pt x="2479" y="166"/>
                  </a:cubicBezTo>
                  <a:cubicBezTo>
                    <a:pt x="2450" y="166"/>
                    <a:pt x="2420" y="172"/>
                    <a:pt x="2392" y="186"/>
                  </a:cubicBezTo>
                  <a:cubicBezTo>
                    <a:pt x="2373" y="85"/>
                    <a:pt x="2283" y="0"/>
                    <a:pt x="2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132;p56"/>
            <p:cNvSpPr/>
            <p:nvPr/>
          </p:nvSpPr>
          <p:spPr>
            <a:xfrm flipH="1">
              <a:off x="5792868" y="3348989"/>
              <a:ext cx="106569" cy="72714"/>
            </a:xfrm>
            <a:custGeom>
              <a:avLst/>
              <a:gdLst/>
              <a:ahLst/>
              <a:cxnLst/>
              <a:rect l="l" t="t" r="r" b="b"/>
              <a:pathLst>
                <a:path w="1278" h="872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257"/>
                    <a:pt x="75" y="543"/>
                    <a:pt x="170" y="781"/>
                  </a:cubicBezTo>
                  <a:cubicBezTo>
                    <a:pt x="498" y="837"/>
                    <a:pt x="832" y="866"/>
                    <a:pt x="1168" y="871"/>
                  </a:cubicBezTo>
                  <a:cubicBezTo>
                    <a:pt x="1033" y="757"/>
                    <a:pt x="946" y="583"/>
                    <a:pt x="1002" y="416"/>
                  </a:cubicBezTo>
                  <a:cubicBezTo>
                    <a:pt x="1047" y="291"/>
                    <a:pt x="1158" y="204"/>
                    <a:pt x="1277" y="143"/>
                  </a:cubicBezTo>
                  <a:lnTo>
                    <a:pt x="1277" y="143"/>
                  </a:lnTo>
                  <a:cubicBezTo>
                    <a:pt x="1247" y="144"/>
                    <a:pt x="1216" y="144"/>
                    <a:pt x="1186" y="144"/>
                  </a:cubicBezTo>
                  <a:cubicBezTo>
                    <a:pt x="790" y="144"/>
                    <a:pt x="397" y="96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133;p56"/>
            <p:cNvSpPr/>
            <p:nvPr/>
          </p:nvSpPr>
          <p:spPr>
            <a:xfrm flipH="1">
              <a:off x="6009508" y="3340317"/>
              <a:ext cx="229983" cy="81053"/>
            </a:xfrm>
            <a:custGeom>
              <a:avLst/>
              <a:gdLst/>
              <a:ahLst/>
              <a:cxnLst/>
              <a:rect l="l" t="t" r="r" b="b"/>
              <a:pathLst>
                <a:path w="2758" h="972" extrusionOk="0">
                  <a:moveTo>
                    <a:pt x="578" y="1"/>
                  </a:moveTo>
                  <a:cubicBezTo>
                    <a:pt x="475" y="4"/>
                    <a:pt x="390" y="86"/>
                    <a:pt x="371" y="186"/>
                  </a:cubicBezTo>
                  <a:cubicBezTo>
                    <a:pt x="344" y="172"/>
                    <a:pt x="315" y="166"/>
                    <a:pt x="285" y="166"/>
                  </a:cubicBezTo>
                  <a:cubicBezTo>
                    <a:pt x="168" y="166"/>
                    <a:pt x="48" y="267"/>
                    <a:pt x="27" y="387"/>
                  </a:cubicBezTo>
                  <a:cubicBezTo>
                    <a:pt x="1" y="541"/>
                    <a:pt x="96" y="697"/>
                    <a:pt x="228" y="779"/>
                  </a:cubicBezTo>
                  <a:cubicBezTo>
                    <a:pt x="358" y="861"/>
                    <a:pt x="512" y="891"/>
                    <a:pt x="668" y="912"/>
                  </a:cubicBezTo>
                  <a:cubicBezTo>
                    <a:pt x="935" y="949"/>
                    <a:pt x="1208" y="967"/>
                    <a:pt x="1478" y="970"/>
                  </a:cubicBezTo>
                  <a:cubicBezTo>
                    <a:pt x="1518" y="971"/>
                    <a:pt x="1557" y="971"/>
                    <a:pt x="1597" y="971"/>
                  </a:cubicBezTo>
                  <a:cubicBezTo>
                    <a:pt x="1927" y="971"/>
                    <a:pt x="2259" y="942"/>
                    <a:pt x="2585" y="885"/>
                  </a:cubicBezTo>
                  <a:cubicBezTo>
                    <a:pt x="2680" y="647"/>
                    <a:pt x="2749" y="358"/>
                    <a:pt x="2757" y="104"/>
                  </a:cubicBezTo>
                  <a:lnTo>
                    <a:pt x="2757" y="104"/>
                  </a:lnTo>
                  <a:cubicBezTo>
                    <a:pt x="2369" y="197"/>
                    <a:pt x="1986" y="249"/>
                    <a:pt x="1604" y="249"/>
                  </a:cubicBezTo>
                  <a:cubicBezTo>
                    <a:pt x="1561" y="249"/>
                    <a:pt x="1518" y="248"/>
                    <a:pt x="1476" y="247"/>
                  </a:cubicBezTo>
                  <a:cubicBezTo>
                    <a:pt x="1250" y="242"/>
                    <a:pt x="1025" y="221"/>
                    <a:pt x="800" y="176"/>
                  </a:cubicBezTo>
                  <a:cubicBezTo>
                    <a:pt x="776" y="78"/>
                    <a:pt x="681" y="1"/>
                    <a:pt x="5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134;p56"/>
            <p:cNvSpPr/>
            <p:nvPr/>
          </p:nvSpPr>
          <p:spPr>
            <a:xfrm flipH="1">
              <a:off x="6009508" y="3348989"/>
              <a:ext cx="107403" cy="72380"/>
            </a:xfrm>
            <a:custGeom>
              <a:avLst/>
              <a:gdLst/>
              <a:ahLst/>
              <a:cxnLst/>
              <a:rect l="l" t="t" r="r" b="b"/>
              <a:pathLst>
                <a:path w="1288" h="868" extrusionOk="0">
                  <a:moveTo>
                    <a:pt x="1287" y="0"/>
                  </a:moveTo>
                  <a:cubicBezTo>
                    <a:pt x="899" y="93"/>
                    <a:pt x="516" y="145"/>
                    <a:pt x="130" y="145"/>
                  </a:cubicBezTo>
                  <a:cubicBezTo>
                    <a:pt x="87" y="145"/>
                    <a:pt x="44" y="144"/>
                    <a:pt x="0" y="143"/>
                  </a:cubicBezTo>
                  <a:lnTo>
                    <a:pt x="0" y="143"/>
                  </a:lnTo>
                  <a:cubicBezTo>
                    <a:pt x="122" y="204"/>
                    <a:pt x="233" y="289"/>
                    <a:pt x="268" y="416"/>
                  </a:cubicBezTo>
                  <a:cubicBezTo>
                    <a:pt x="313" y="585"/>
                    <a:pt x="199" y="765"/>
                    <a:pt x="45" y="848"/>
                  </a:cubicBezTo>
                  <a:cubicBezTo>
                    <a:pt x="35" y="858"/>
                    <a:pt x="21" y="861"/>
                    <a:pt x="8" y="866"/>
                  </a:cubicBezTo>
                  <a:cubicBezTo>
                    <a:pt x="48" y="867"/>
                    <a:pt x="87" y="867"/>
                    <a:pt x="127" y="867"/>
                  </a:cubicBezTo>
                  <a:cubicBezTo>
                    <a:pt x="457" y="867"/>
                    <a:pt x="789" y="838"/>
                    <a:pt x="1115" y="781"/>
                  </a:cubicBezTo>
                  <a:cubicBezTo>
                    <a:pt x="1210" y="543"/>
                    <a:pt x="1279" y="254"/>
                    <a:pt x="1287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135;p56"/>
            <p:cNvSpPr/>
            <p:nvPr/>
          </p:nvSpPr>
          <p:spPr>
            <a:xfrm flipH="1">
              <a:off x="5791617" y="3533526"/>
              <a:ext cx="99898" cy="190040"/>
            </a:xfrm>
            <a:custGeom>
              <a:avLst/>
              <a:gdLst/>
              <a:ahLst/>
              <a:cxnLst/>
              <a:rect l="l" t="t" r="r" b="b"/>
              <a:pathLst>
                <a:path w="1198" h="2279" extrusionOk="0">
                  <a:moveTo>
                    <a:pt x="377" y="1"/>
                  </a:moveTo>
                  <a:lnTo>
                    <a:pt x="377" y="1"/>
                  </a:lnTo>
                  <a:cubicBezTo>
                    <a:pt x="239" y="25"/>
                    <a:pt x="125" y="136"/>
                    <a:pt x="70" y="266"/>
                  </a:cubicBezTo>
                  <a:cubicBezTo>
                    <a:pt x="9" y="396"/>
                    <a:pt x="1" y="541"/>
                    <a:pt x="4" y="684"/>
                  </a:cubicBezTo>
                  <a:cubicBezTo>
                    <a:pt x="9" y="1095"/>
                    <a:pt x="110" y="1505"/>
                    <a:pt x="292" y="1871"/>
                  </a:cubicBezTo>
                  <a:cubicBezTo>
                    <a:pt x="388" y="2066"/>
                    <a:pt x="551" y="2279"/>
                    <a:pt x="770" y="2279"/>
                  </a:cubicBezTo>
                  <a:cubicBezTo>
                    <a:pt x="774" y="2279"/>
                    <a:pt x="778" y="2278"/>
                    <a:pt x="782" y="2278"/>
                  </a:cubicBezTo>
                  <a:cubicBezTo>
                    <a:pt x="925" y="2276"/>
                    <a:pt x="1063" y="2170"/>
                    <a:pt x="1100" y="2029"/>
                  </a:cubicBezTo>
                  <a:cubicBezTo>
                    <a:pt x="1103" y="2024"/>
                    <a:pt x="1105" y="2014"/>
                    <a:pt x="1105" y="2003"/>
                  </a:cubicBezTo>
                  <a:cubicBezTo>
                    <a:pt x="1137" y="1865"/>
                    <a:pt x="1089" y="1680"/>
                    <a:pt x="970" y="1611"/>
                  </a:cubicBezTo>
                  <a:cubicBezTo>
                    <a:pt x="1129" y="1402"/>
                    <a:pt x="1198" y="1129"/>
                    <a:pt x="1163" y="872"/>
                  </a:cubicBezTo>
                  <a:cubicBezTo>
                    <a:pt x="1156" y="795"/>
                    <a:pt x="1137" y="724"/>
                    <a:pt x="1111" y="652"/>
                  </a:cubicBezTo>
                  <a:cubicBezTo>
                    <a:pt x="986" y="340"/>
                    <a:pt x="692" y="102"/>
                    <a:pt x="361" y="43"/>
                  </a:cubicBezTo>
                  <a:cubicBezTo>
                    <a:pt x="348" y="30"/>
                    <a:pt x="390" y="17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36;p56"/>
            <p:cNvSpPr/>
            <p:nvPr/>
          </p:nvSpPr>
          <p:spPr>
            <a:xfrm flipH="1">
              <a:off x="5794452" y="3533526"/>
              <a:ext cx="97063" cy="190040"/>
            </a:xfrm>
            <a:custGeom>
              <a:avLst/>
              <a:gdLst/>
              <a:ahLst/>
              <a:cxnLst/>
              <a:rect l="l" t="t" r="r" b="b"/>
              <a:pathLst>
                <a:path w="1164" h="2279" extrusionOk="0">
                  <a:moveTo>
                    <a:pt x="377" y="1"/>
                  </a:moveTo>
                  <a:lnTo>
                    <a:pt x="377" y="1"/>
                  </a:lnTo>
                  <a:cubicBezTo>
                    <a:pt x="239" y="25"/>
                    <a:pt x="125" y="136"/>
                    <a:pt x="70" y="266"/>
                  </a:cubicBezTo>
                  <a:cubicBezTo>
                    <a:pt x="12" y="396"/>
                    <a:pt x="1" y="541"/>
                    <a:pt x="4" y="684"/>
                  </a:cubicBezTo>
                  <a:cubicBezTo>
                    <a:pt x="12" y="1095"/>
                    <a:pt x="110" y="1505"/>
                    <a:pt x="292" y="1871"/>
                  </a:cubicBezTo>
                  <a:cubicBezTo>
                    <a:pt x="388" y="2066"/>
                    <a:pt x="551" y="2279"/>
                    <a:pt x="770" y="2279"/>
                  </a:cubicBezTo>
                  <a:cubicBezTo>
                    <a:pt x="774" y="2279"/>
                    <a:pt x="778" y="2278"/>
                    <a:pt x="782" y="2278"/>
                  </a:cubicBezTo>
                  <a:cubicBezTo>
                    <a:pt x="925" y="2276"/>
                    <a:pt x="1063" y="2170"/>
                    <a:pt x="1100" y="2029"/>
                  </a:cubicBezTo>
                  <a:cubicBezTo>
                    <a:pt x="1103" y="2024"/>
                    <a:pt x="1105" y="2014"/>
                    <a:pt x="1105" y="2003"/>
                  </a:cubicBezTo>
                  <a:lnTo>
                    <a:pt x="1105" y="2003"/>
                  </a:lnTo>
                  <a:cubicBezTo>
                    <a:pt x="1050" y="2048"/>
                    <a:pt x="978" y="2077"/>
                    <a:pt x="904" y="2077"/>
                  </a:cubicBezTo>
                  <a:cubicBezTo>
                    <a:pt x="758" y="2077"/>
                    <a:pt x="623" y="1984"/>
                    <a:pt x="541" y="1855"/>
                  </a:cubicBezTo>
                  <a:cubicBezTo>
                    <a:pt x="462" y="1735"/>
                    <a:pt x="427" y="1587"/>
                    <a:pt x="414" y="1442"/>
                  </a:cubicBezTo>
                  <a:cubicBezTo>
                    <a:pt x="398" y="1246"/>
                    <a:pt x="417" y="1028"/>
                    <a:pt x="554" y="885"/>
                  </a:cubicBezTo>
                  <a:cubicBezTo>
                    <a:pt x="634" y="801"/>
                    <a:pt x="752" y="752"/>
                    <a:pt x="870" y="752"/>
                  </a:cubicBezTo>
                  <a:cubicBezTo>
                    <a:pt x="918" y="752"/>
                    <a:pt x="967" y="760"/>
                    <a:pt x="1013" y="777"/>
                  </a:cubicBezTo>
                  <a:cubicBezTo>
                    <a:pt x="1071" y="798"/>
                    <a:pt x="1118" y="830"/>
                    <a:pt x="1163" y="872"/>
                  </a:cubicBezTo>
                  <a:cubicBezTo>
                    <a:pt x="1156" y="795"/>
                    <a:pt x="1137" y="724"/>
                    <a:pt x="1111" y="652"/>
                  </a:cubicBezTo>
                  <a:cubicBezTo>
                    <a:pt x="986" y="340"/>
                    <a:pt x="692" y="102"/>
                    <a:pt x="361" y="43"/>
                  </a:cubicBezTo>
                  <a:cubicBezTo>
                    <a:pt x="348" y="30"/>
                    <a:pt x="390" y="17"/>
                    <a:pt x="37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137;p56"/>
            <p:cNvSpPr/>
            <p:nvPr/>
          </p:nvSpPr>
          <p:spPr>
            <a:xfrm flipH="1">
              <a:off x="6021433" y="3533776"/>
              <a:ext cx="101483" cy="189790"/>
            </a:xfrm>
            <a:custGeom>
              <a:avLst/>
              <a:gdLst/>
              <a:ahLst/>
              <a:cxnLst/>
              <a:rect l="l" t="t" r="r" b="b"/>
              <a:pathLst>
                <a:path w="1217" h="2276" extrusionOk="0">
                  <a:moveTo>
                    <a:pt x="835" y="1"/>
                  </a:moveTo>
                  <a:cubicBezTo>
                    <a:pt x="822" y="14"/>
                    <a:pt x="867" y="27"/>
                    <a:pt x="853" y="46"/>
                  </a:cubicBezTo>
                  <a:cubicBezTo>
                    <a:pt x="522" y="101"/>
                    <a:pt x="226" y="340"/>
                    <a:pt x="104" y="655"/>
                  </a:cubicBezTo>
                  <a:cubicBezTo>
                    <a:pt x="85" y="700"/>
                    <a:pt x="72" y="753"/>
                    <a:pt x="62" y="803"/>
                  </a:cubicBezTo>
                  <a:cubicBezTo>
                    <a:pt x="1" y="1081"/>
                    <a:pt x="72" y="1383"/>
                    <a:pt x="244" y="1608"/>
                  </a:cubicBezTo>
                  <a:cubicBezTo>
                    <a:pt x="120" y="1679"/>
                    <a:pt x="80" y="1889"/>
                    <a:pt x="117" y="2026"/>
                  </a:cubicBezTo>
                  <a:cubicBezTo>
                    <a:pt x="141" y="2119"/>
                    <a:pt x="210" y="2199"/>
                    <a:pt x="300" y="2244"/>
                  </a:cubicBezTo>
                  <a:cubicBezTo>
                    <a:pt x="342" y="2262"/>
                    <a:pt x="390" y="2275"/>
                    <a:pt x="435" y="2275"/>
                  </a:cubicBezTo>
                  <a:cubicBezTo>
                    <a:pt x="439" y="2275"/>
                    <a:pt x="443" y="2276"/>
                    <a:pt x="447" y="2276"/>
                  </a:cubicBezTo>
                  <a:cubicBezTo>
                    <a:pt x="666" y="2276"/>
                    <a:pt x="829" y="2068"/>
                    <a:pt x="925" y="1868"/>
                  </a:cubicBezTo>
                  <a:cubicBezTo>
                    <a:pt x="1108" y="1502"/>
                    <a:pt x="1206" y="1092"/>
                    <a:pt x="1214" y="681"/>
                  </a:cubicBezTo>
                  <a:cubicBezTo>
                    <a:pt x="1216" y="538"/>
                    <a:pt x="1206" y="395"/>
                    <a:pt x="1145" y="265"/>
                  </a:cubicBezTo>
                  <a:cubicBezTo>
                    <a:pt x="1086" y="138"/>
                    <a:pt x="975" y="24"/>
                    <a:pt x="835" y="1"/>
                  </a:cubicBezTo>
                  <a:close/>
                </a:path>
              </a:pathLst>
            </a:custGeom>
            <a:solidFill>
              <a:srgbClr val="4B83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38;p56"/>
            <p:cNvSpPr/>
            <p:nvPr/>
          </p:nvSpPr>
          <p:spPr>
            <a:xfrm flipH="1">
              <a:off x="6021433" y="3533776"/>
              <a:ext cx="96563" cy="189790"/>
            </a:xfrm>
            <a:custGeom>
              <a:avLst/>
              <a:gdLst/>
              <a:ahLst/>
              <a:cxnLst/>
              <a:rect l="l" t="t" r="r" b="b"/>
              <a:pathLst>
                <a:path w="1158" h="2276" extrusionOk="0">
                  <a:moveTo>
                    <a:pt x="773" y="1"/>
                  </a:moveTo>
                  <a:lnTo>
                    <a:pt x="773" y="1"/>
                  </a:lnTo>
                  <a:cubicBezTo>
                    <a:pt x="760" y="14"/>
                    <a:pt x="802" y="27"/>
                    <a:pt x="789" y="46"/>
                  </a:cubicBezTo>
                  <a:cubicBezTo>
                    <a:pt x="458" y="101"/>
                    <a:pt x="164" y="340"/>
                    <a:pt x="42" y="655"/>
                  </a:cubicBezTo>
                  <a:cubicBezTo>
                    <a:pt x="21" y="700"/>
                    <a:pt x="8" y="753"/>
                    <a:pt x="0" y="803"/>
                  </a:cubicBezTo>
                  <a:cubicBezTo>
                    <a:pt x="32" y="779"/>
                    <a:pt x="72" y="761"/>
                    <a:pt x="124" y="747"/>
                  </a:cubicBezTo>
                  <a:cubicBezTo>
                    <a:pt x="161" y="739"/>
                    <a:pt x="198" y="735"/>
                    <a:pt x="234" y="735"/>
                  </a:cubicBezTo>
                  <a:cubicBezTo>
                    <a:pt x="368" y="735"/>
                    <a:pt x="501" y="789"/>
                    <a:pt x="609" y="872"/>
                  </a:cubicBezTo>
                  <a:cubicBezTo>
                    <a:pt x="850" y="1060"/>
                    <a:pt x="959" y="1404"/>
                    <a:pt x="874" y="1701"/>
                  </a:cubicBezTo>
                  <a:cubicBezTo>
                    <a:pt x="789" y="1981"/>
                    <a:pt x="532" y="2199"/>
                    <a:pt x="241" y="2244"/>
                  </a:cubicBezTo>
                  <a:cubicBezTo>
                    <a:pt x="283" y="2262"/>
                    <a:pt x="331" y="2275"/>
                    <a:pt x="376" y="2275"/>
                  </a:cubicBezTo>
                  <a:cubicBezTo>
                    <a:pt x="380" y="2275"/>
                    <a:pt x="384" y="2276"/>
                    <a:pt x="388" y="2276"/>
                  </a:cubicBezTo>
                  <a:cubicBezTo>
                    <a:pt x="607" y="2276"/>
                    <a:pt x="770" y="2068"/>
                    <a:pt x="866" y="1868"/>
                  </a:cubicBezTo>
                  <a:cubicBezTo>
                    <a:pt x="1049" y="1502"/>
                    <a:pt x="1147" y="1092"/>
                    <a:pt x="1155" y="681"/>
                  </a:cubicBezTo>
                  <a:cubicBezTo>
                    <a:pt x="1157" y="538"/>
                    <a:pt x="1147" y="395"/>
                    <a:pt x="1080" y="265"/>
                  </a:cubicBezTo>
                  <a:cubicBezTo>
                    <a:pt x="1025" y="136"/>
                    <a:pt x="914" y="24"/>
                    <a:pt x="773" y="1"/>
                  </a:cubicBezTo>
                  <a:close/>
                </a:path>
              </a:pathLst>
            </a:custGeom>
            <a:solidFill>
              <a:srgbClr val="B78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139;p56"/>
            <p:cNvSpPr/>
            <p:nvPr/>
          </p:nvSpPr>
          <p:spPr>
            <a:xfrm flipH="1">
              <a:off x="5800456" y="3343402"/>
              <a:ext cx="293107" cy="270175"/>
            </a:xfrm>
            <a:custGeom>
              <a:avLst/>
              <a:gdLst/>
              <a:ahLst/>
              <a:cxnLst/>
              <a:rect l="l" t="t" r="r" b="b"/>
              <a:pathLst>
                <a:path w="3515" h="3240" extrusionOk="0">
                  <a:moveTo>
                    <a:pt x="2548" y="1"/>
                  </a:moveTo>
                  <a:lnTo>
                    <a:pt x="864" y="186"/>
                  </a:lnTo>
                  <a:lnTo>
                    <a:pt x="425" y="1251"/>
                  </a:lnTo>
                  <a:lnTo>
                    <a:pt x="218" y="1749"/>
                  </a:lnTo>
                  <a:lnTo>
                    <a:pt x="165" y="1873"/>
                  </a:lnTo>
                  <a:cubicBezTo>
                    <a:pt x="1" y="2281"/>
                    <a:pt x="147" y="2755"/>
                    <a:pt x="523" y="2977"/>
                  </a:cubicBezTo>
                  <a:cubicBezTo>
                    <a:pt x="533" y="2983"/>
                    <a:pt x="546" y="2991"/>
                    <a:pt x="557" y="2996"/>
                  </a:cubicBezTo>
                  <a:cubicBezTo>
                    <a:pt x="844" y="3150"/>
                    <a:pt x="1347" y="3239"/>
                    <a:pt x="1849" y="3239"/>
                  </a:cubicBezTo>
                  <a:cubicBezTo>
                    <a:pt x="2393" y="3239"/>
                    <a:pt x="2937" y="3134"/>
                    <a:pt x="3203" y="2890"/>
                  </a:cubicBezTo>
                  <a:cubicBezTo>
                    <a:pt x="3216" y="2877"/>
                    <a:pt x="3229" y="2866"/>
                    <a:pt x="3237" y="2853"/>
                  </a:cubicBezTo>
                  <a:cubicBezTo>
                    <a:pt x="3467" y="2612"/>
                    <a:pt x="3515" y="2244"/>
                    <a:pt x="3383" y="1937"/>
                  </a:cubicBezTo>
                  <a:lnTo>
                    <a:pt x="3375" y="1913"/>
                  </a:lnTo>
                  <a:lnTo>
                    <a:pt x="3020" y="1092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140;p56"/>
            <p:cNvSpPr/>
            <p:nvPr/>
          </p:nvSpPr>
          <p:spPr>
            <a:xfrm flipH="1">
              <a:off x="5845652" y="3370170"/>
              <a:ext cx="201047" cy="182285"/>
            </a:xfrm>
            <a:custGeom>
              <a:avLst/>
              <a:gdLst/>
              <a:ahLst/>
              <a:cxnLst/>
              <a:rect l="l" t="t" r="r" b="b"/>
              <a:pathLst>
                <a:path w="2411" h="2186" extrusionOk="0">
                  <a:moveTo>
                    <a:pt x="1669" y="0"/>
                  </a:moveTo>
                  <a:lnTo>
                    <a:pt x="657" y="114"/>
                  </a:lnTo>
                  <a:lnTo>
                    <a:pt x="74" y="1523"/>
                  </a:lnTo>
                  <a:cubicBezTo>
                    <a:pt x="0" y="1698"/>
                    <a:pt x="64" y="1899"/>
                    <a:pt x="220" y="1994"/>
                  </a:cubicBezTo>
                  <a:lnTo>
                    <a:pt x="236" y="2002"/>
                  </a:lnTo>
                  <a:cubicBezTo>
                    <a:pt x="406" y="2092"/>
                    <a:pt x="795" y="2185"/>
                    <a:pt x="1285" y="2185"/>
                  </a:cubicBezTo>
                  <a:cubicBezTo>
                    <a:pt x="1820" y="2185"/>
                    <a:pt x="2185" y="2074"/>
                    <a:pt x="2296" y="1973"/>
                  </a:cubicBezTo>
                  <a:lnTo>
                    <a:pt x="2304" y="1963"/>
                  </a:lnTo>
                  <a:cubicBezTo>
                    <a:pt x="2392" y="1870"/>
                    <a:pt x="2410" y="1722"/>
                    <a:pt x="2355" y="1592"/>
                  </a:cubicBezTo>
                  <a:lnTo>
                    <a:pt x="16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141;p56"/>
            <p:cNvSpPr/>
            <p:nvPr/>
          </p:nvSpPr>
          <p:spPr>
            <a:xfrm flipH="1">
              <a:off x="5841900" y="3343652"/>
              <a:ext cx="216974" cy="104568"/>
            </a:xfrm>
            <a:custGeom>
              <a:avLst/>
              <a:gdLst/>
              <a:ahLst/>
              <a:cxnLst/>
              <a:rect l="l" t="t" r="r" b="b"/>
              <a:pathLst>
                <a:path w="2602" h="1254" extrusionOk="0">
                  <a:moveTo>
                    <a:pt x="2127" y="1"/>
                  </a:moveTo>
                  <a:lnTo>
                    <a:pt x="440" y="186"/>
                  </a:lnTo>
                  <a:lnTo>
                    <a:pt x="1" y="1253"/>
                  </a:lnTo>
                  <a:cubicBezTo>
                    <a:pt x="223" y="994"/>
                    <a:pt x="533" y="811"/>
                    <a:pt x="864" y="729"/>
                  </a:cubicBezTo>
                  <a:cubicBezTo>
                    <a:pt x="1013" y="692"/>
                    <a:pt x="1165" y="674"/>
                    <a:pt x="1318" y="674"/>
                  </a:cubicBezTo>
                  <a:cubicBezTo>
                    <a:pt x="1612" y="674"/>
                    <a:pt x="1907" y="739"/>
                    <a:pt x="2177" y="856"/>
                  </a:cubicBezTo>
                  <a:cubicBezTo>
                    <a:pt x="2326" y="917"/>
                    <a:pt x="2469" y="996"/>
                    <a:pt x="2601" y="1089"/>
                  </a:cubicBezTo>
                  <a:lnTo>
                    <a:pt x="2127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142;p56"/>
            <p:cNvSpPr/>
            <p:nvPr/>
          </p:nvSpPr>
          <p:spPr>
            <a:xfrm flipH="1">
              <a:off x="5669704" y="2885521"/>
              <a:ext cx="542853" cy="504578"/>
            </a:xfrm>
            <a:custGeom>
              <a:avLst/>
              <a:gdLst/>
              <a:ahLst/>
              <a:cxnLst/>
              <a:rect l="l" t="t" r="r" b="b"/>
              <a:pathLst>
                <a:path w="6510" h="6051" extrusionOk="0">
                  <a:moveTo>
                    <a:pt x="3259" y="0"/>
                  </a:moveTo>
                  <a:cubicBezTo>
                    <a:pt x="3098" y="0"/>
                    <a:pt x="2935" y="13"/>
                    <a:pt x="2771" y="39"/>
                  </a:cubicBezTo>
                  <a:cubicBezTo>
                    <a:pt x="1121" y="307"/>
                    <a:pt x="1" y="1861"/>
                    <a:pt x="268" y="3511"/>
                  </a:cubicBezTo>
                  <a:cubicBezTo>
                    <a:pt x="509" y="4994"/>
                    <a:pt x="1794" y="6050"/>
                    <a:pt x="3252" y="6050"/>
                  </a:cubicBezTo>
                  <a:cubicBezTo>
                    <a:pt x="3413" y="6050"/>
                    <a:pt x="3576" y="6038"/>
                    <a:pt x="3740" y="6011"/>
                  </a:cubicBezTo>
                  <a:cubicBezTo>
                    <a:pt x="5390" y="5744"/>
                    <a:pt x="6510" y="4189"/>
                    <a:pt x="6242" y="2542"/>
                  </a:cubicBezTo>
                  <a:cubicBezTo>
                    <a:pt x="6001" y="1056"/>
                    <a:pt x="4717" y="0"/>
                    <a:pt x="3259" y="0"/>
                  </a:cubicBezTo>
                  <a:close/>
                </a:path>
              </a:pathLst>
            </a:custGeom>
            <a:solidFill>
              <a:srgbClr val="EDC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143;p56"/>
            <p:cNvSpPr/>
            <p:nvPr/>
          </p:nvSpPr>
          <p:spPr>
            <a:xfrm flipH="1">
              <a:off x="6131171" y="3234165"/>
              <a:ext cx="76967" cy="62290"/>
            </a:xfrm>
            <a:custGeom>
              <a:avLst/>
              <a:gdLst/>
              <a:ahLst/>
              <a:cxnLst/>
              <a:rect l="l" t="t" r="r" b="b"/>
              <a:pathLst>
                <a:path w="923" h="747" extrusionOk="0">
                  <a:moveTo>
                    <a:pt x="461" y="0"/>
                  </a:moveTo>
                  <a:cubicBezTo>
                    <a:pt x="207" y="0"/>
                    <a:pt x="1" y="167"/>
                    <a:pt x="1" y="374"/>
                  </a:cubicBezTo>
                  <a:cubicBezTo>
                    <a:pt x="1" y="580"/>
                    <a:pt x="207" y="747"/>
                    <a:pt x="461" y="747"/>
                  </a:cubicBezTo>
                  <a:cubicBezTo>
                    <a:pt x="716" y="747"/>
                    <a:pt x="922" y="580"/>
                    <a:pt x="922" y="374"/>
                  </a:cubicBezTo>
                  <a:cubicBezTo>
                    <a:pt x="922" y="167"/>
                    <a:pt x="716" y="0"/>
                    <a:pt x="461" y="0"/>
                  </a:cubicBezTo>
                  <a:close/>
                </a:path>
              </a:pathLst>
            </a:custGeom>
            <a:solidFill>
              <a:srgbClr val="EDC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144;p56"/>
            <p:cNvSpPr/>
            <p:nvPr/>
          </p:nvSpPr>
          <p:spPr>
            <a:xfrm flipH="1">
              <a:off x="5684714" y="3234165"/>
              <a:ext cx="76717" cy="62290"/>
            </a:xfrm>
            <a:custGeom>
              <a:avLst/>
              <a:gdLst/>
              <a:ahLst/>
              <a:cxnLst/>
              <a:rect l="l" t="t" r="r" b="b"/>
              <a:pathLst>
                <a:path w="920" h="747" extrusionOk="0">
                  <a:moveTo>
                    <a:pt x="459" y="0"/>
                  </a:moveTo>
                  <a:cubicBezTo>
                    <a:pt x="205" y="0"/>
                    <a:pt x="1" y="164"/>
                    <a:pt x="1" y="374"/>
                  </a:cubicBezTo>
                  <a:cubicBezTo>
                    <a:pt x="1" y="580"/>
                    <a:pt x="205" y="747"/>
                    <a:pt x="459" y="747"/>
                  </a:cubicBezTo>
                  <a:cubicBezTo>
                    <a:pt x="716" y="747"/>
                    <a:pt x="920" y="583"/>
                    <a:pt x="920" y="374"/>
                  </a:cubicBezTo>
                  <a:cubicBezTo>
                    <a:pt x="920" y="170"/>
                    <a:pt x="716" y="0"/>
                    <a:pt x="459" y="0"/>
                  </a:cubicBezTo>
                  <a:close/>
                </a:path>
              </a:pathLst>
            </a:custGeom>
            <a:solidFill>
              <a:srgbClr val="EDC3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145;p56"/>
            <p:cNvSpPr/>
            <p:nvPr/>
          </p:nvSpPr>
          <p:spPr>
            <a:xfrm flipH="1">
              <a:off x="5898019" y="3176460"/>
              <a:ext cx="69212" cy="20680"/>
            </a:xfrm>
            <a:custGeom>
              <a:avLst/>
              <a:gdLst/>
              <a:ahLst/>
              <a:cxnLst/>
              <a:rect l="l" t="t" r="r" b="b"/>
              <a:pathLst>
                <a:path w="830" h="248" fill="none" extrusionOk="0">
                  <a:moveTo>
                    <a:pt x="1" y="247"/>
                  </a:moveTo>
                  <a:cubicBezTo>
                    <a:pt x="91" y="120"/>
                    <a:pt x="239" y="33"/>
                    <a:pt x="395" y="17"/>
                  </a:cubicBezTo>
                  <a:cubicBezTo>
                    <a:pt x="551" y="1"/>
                    <a:pt x="713" y="57"/>
                    <a:pt x="830" y="163"/>
                  </a:cubicBezTo>
                </a:path>
              </a:pathLst>
            </a:custGeom>
            <a:noFill/>
            <a:ln w="12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146;p56"/>
            <p:cNvSpPr/>
            <p:nvPr/>
          </p:nvSpPr>
          <p:spPr>
            <a:xfrm flipH="1">
              <a:off x="5753175" y="3189969"/>
              <a:ext cx="363069" cy="165107"/>
            </a:xfrm>
            <a:custGeom>
              <a:avLst/>
              <a:gdLst/>
              <a:ahLst/>
              <a:cxnLst/>
              <a:rect l="l" t="t" r="r" b="b"/>
              <a:pathLst>
                <a:path w="4354" h="1980" extrusionOk="0">
                  <a:moveTo>
                    <a:pt x="579" y="1"/>
                  </a:moveTo>
                  <a:cubicBezTo>
                    <a:pt x="457" y="1"/>
                    <a:pt x="338" y="32"/>
                    <a:pt x="239" y="106"/>
                  </a:cubicBezTo>
                  <a:cubicBezTo>
                    <a:pt x="37" y="257"/>
                    <a:pt x="0" y="504"/>
                    <a:pt x="48" y="731"/>
                  </a:cubicBezTo>
                  <a:cubicBezTo>
                    <a:pt x="64" y="808"/>
                    <a:pt x="88" y="880"/>
                    <a:pt x="117" y="946"/>
                  </a:cubicBezTo>
                  <a:cubicBezTo>
                    <a:pt x="180" y="1089"/>
                    <a:pt x="265" y="1211"/>
                    <a:pt x="366" y="1322"/>
                  </a:cubicBezTo>
                  <a:cubicBezTo>
                    <a:pt x="575" y="1550"/>
                    <a:pt x="850" y="1709"/>
                    <a:pt x="1152" y="1814"/>
                  </a:cubicBezTo>
                  <a:cubicBezTo>
                    <a:pt x="1428" y="1910"/>
                    <a:pt x="1719" y="1960"/>
                    <a:pt x="1994" y="1973"/>
                  </a:cubicBezTo>
                  <a:cubicBezTo>
                    <a:pt x="2074" y="1977"/>
                    <a:pt x="2156" y="1979"/>
                    <a:pt x="2238" y="1979"/>
                  </a:cubicBezTo>
                  <a:cubicBezTo>
                    <a:pt x="2553" y="1979"/>
                    <a:pt x="2876" y="1946"/>
                    <a:pt x="3173" y="1841"/>
                  </a:cubicBezTo>
                  <a:cubicBezTo>
                    <a:pt x="3234" y="1817"/>
                    <a:pt x="3297" y="1791"/>
                    <a:pt x="3361" y="1761"/>
                  </a:cubicBezTo>
                  <a:cubicBezTo>
                    <a:pt x="3610" y="1645"/>
                    <a:pt x="3835" y="1481"/>
                    <a:pt x="4007" y="1272"/>
                  </a:cubicBezTo>
                  <a:cubicBezTo>
                    <a:pt x="4113" y="1144"/>
                    <a:pt x="4197" y="1007"/>
                    <a:pt x="4258" y="853"/>
                  </a:cubicBezTo>
                  <a:cubicBezTo>
                    <a:pt x="4322" y="700"/>
                    <a:pt x="4354" y="520"/>
                    <a:pt x="4287" y="361"/>
                  </a:cubicBezTo>
                  <a:cubicBezTo>
                    <a:pt x="4208" y="175"/>
                    <a:pt x="3994" y="72"/>
                    <a:pt x="3792" y="72"/>
                  </a:cubicBezTo>
                  <a:cubicBezTo>
                    <a:pt x="3588" y="72"/>
                    <a:pt x="3395" y="159"/>
                    <a:pt x="3218" y="257"/>
                  </a:cubicBezTo>
                  <a:cubicBezTo>
                    <a:pt x="3040" y="358"/>
                    <a:pt x="2871" y="472"/>
                    <a:pt x="2683" y="546"/>
                  </a:cubicBezTo>
                  <a:cubicBezTo>
                    <a:pt x="2632" y="562"/>
                    <a:pt x="2587" y="575"/>
                    <a:pt x="2537" y="588"/>
                  </a:cubicBezTo>
                  <a:cubicBezTo>
                    <a:pt x="2433" y="615"/>
                    <a:pt x="2327" y="628"/>
                    <a:pt x="2221" y="628"/>
                  </a:cubicBezTo>
                  <a:cubicBezTo>
                    <a:pt x="2102" y="628"/>
                    <a:pt x="1983" y="611"/>
                    <a:pt x="1867" y="578"/>
                  </a:cubicBezTo>
                  <a:cubicBezTo>
                    <a:pt x="1814" y="565"/>
                    <a:pt x="1761" y="546"/>
                    <a:pt x="1708" y="522"/>
                  </a:cubicBezTo>
                  <a:cubicBezTo>
                    <a:pt x="1462" y="416"/>
                    <a:pt x="1253" y="234"/>
                    <a:pt x="1012" y="112"/>
                  </a:cubicBezTo>
                  <a:cubicBezTo>
                    <a:pt x="879" y="45"/>
                    <a:pt x="726" y="1"/>
                    <a:pt x="5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147;p56"/>
            <p:cNvSpPr/>
            <p:nvPr/>
          </p:nvSpPr>
          <p:spPr>
            <a:xfrm flipH="1">
              <a:off x="5834228" y="3265018"/>
              <a:ext cx="185537" cy="90392"/>
            </a:xfrm>
            <a:custGeom>
              <a:avLst/>
              <a:gdLst/>
              <a:ahLst/>
              <a:cxnLst/>
              <a:rect l="l" t="t" r="r" b="b"/>
              <a:pathLst>
                <a:path w="2225" h="1084" extrusionOk="0">
                  <a:moveTo>
                    <a:pt x="1194" y="0"/>
                  </a:moveTo>
                  <a:cubicBezTo>
                    <a:pt x="1088" y="0"/>
                    <a:pt x="981" y="12"/>
                    <a:pt x="877" y="33"/>
                  </a:cubicBezTo>
                  <a:cubicBezTo>
                    <a:pt x="636" y="83"/>
                    <a:pt x="398" y="192"/>
                    <a:pt x="228" y="372"/>
                  </a:cubicBezTo>
                  <a:cubicBezTo>
                    <a:pt x="220" y="377"/>
                    <a:pt x="215" y="387"/>
                    <a:pt x="207" y="393"/>
                  </a:cubicBezTo>
                  <a:cubicBezTo>
                    <a:pt x="83" y="541"/>
                    <a:pt x="0" y="729"/>
                    <a:pt x="0" y="917"/>
                  </a:cubicBezTo>
                  <a:cubicBezTo>
                    <a:pt x="273" y="1012"/>
                    <a:pt x="564" y="1063"/>
                    <a:pt x="840" y="1076"/>
                  </a:cubicBezTo>
                  <a:cubicBezTo>
                    <a:pt x="923" y="1080"/>
                    <a:pt x="1008" y="1083"/>
                    <a:pt x="1093" y="1083"/>
                  </a:cubicBezTo>
                  <a:cubicBezTo>
                    <a:pt x="1406" y="1083"/>
                    <a:pt x="1724" y="1048"/>
                    <a:pt x="2018" y="944"/>
                  </a:cubicBezTo>
                  <a:cubicBezTo>
                    <a:pt x="2082" y="920"/>
                    <a:pt x="2145" y="893"/>
                    <a:pt x="2206" y="864"/>
                  </a:cubicBezTo>
                  <a:cubicBezTo>
                    <a:pt x="2225" y="753"/>
                    <a:pt x="2198" y="636"/>
                    <a:pt x="2151" y="536"/>
                  </a:cubicBezTo>
                  <a:cubicBezTo>
                    <a:pt x="2137" y="509"/>
                    <a:pt x="2122" y="480"/>
                    <a:pt x="2106" y="454"/>
                  </a:cubicBezTo>
                  <a:cubicBezTo>
                    <a:pt x="1989" y="276"/>
                    <a:pt x="1806" y="139"/>
                    <a:pt x="1605" y="67"/>
                  </a:cubicBezTo>
                  <a:cubicBezTo>
                    <a:pt x="1473" y="20"/>
                    <a:pt x="1334" y="0"/>
                    <a:pt x="1194" y="0"/>
                  </a:cubicBezTo>
                  <a:close/>
                </a:path>
              </a:pathLst>
            </a:custGeom>
            <a:solidFill>
              <a:srgbClr val="B853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148;p56"/>
            <p:cNvSpPr/>
            <p:nvPr/>
          </p:nvSpPr>
          <p:spPr>
            <a:xfrm flipH="1">
              <a:off x="6159272" y="3260598"/>
              <a:ext cx="28769" cy="17762"/>
            </a:xfrm>
            <a:custGeom>
              <a:avLst/>
              <a:gdLst/>
              <a:ahLst/>
              <a:cxnLst/>
              <a:rect l="l" t="t" r="r" b="b"/>
              <a:pathLst>
                <a:path w="345" h="213" fill="none" extrusionOk="0">
                  <a:moveTo>
                    <a:pt x="1" y="54"/>
                  </a:moveTo>
                  <a:cubicBezTo>
                    <a:pt x="64" y="11"/>
                    <a:pt x="151" y="1"/>
                    <a:pt x="220" y="33"/>
                  </a:cubicBezTo>
                  <a:cubicBezTo>
                    <a:pt x="289" y="67"/>
                    <a:pt x="340" y="136"/>
                    <a:pt x="345" y="213"/>
                  </a:cubicBezTo>
                </a:path>
              </a:pathLst>
            </a:custGeom>
            <a:noFill/>
            <a:ln w="12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149;p56"/>
            <p:cNvSpPr/>
            <p:nvPr/>
          </p:nvSpPr>
          <p:spPr>
            <a:xfrm flipH="1">
              <a:off x="5696889" y="3257763"/>
              <a:ext cx="27851" cy="19930"/>
            </a:xfrm>
            <a:custGeom>
              <a:avLst/>
              <a:gdLst/>
              <a:ahLst/>
              <a:cxnLst/>
              <a:rect l="l" t="t" r="r" b="b"/>
              <a:pathLst>
                <a:path w="334" h="239" fill="none" extrusionOk="0">
                  <a:moveTo>
                    <a:pt x="3" y="239"/>
                  </a:moveTo>
                  <a:cubicBezTo>
                    <a:pt x="0" y="159"/>
                    <a:pt x="43" y="85"/>
                    <a:pt x="109" y="40"/>
                  </a:cubicBezTo>
                  <a:cubicBezTo>
                    <a:pt x="175" y="0"/>
                    <a:pt x="265" y="0"/>
                    <a:pt x="334" y="40"/>
                  </a:cubicBezTo>
                </a:path>
              </a:pathLst>
            </a:custGeom>
            <a:noFill/>
            <a:ln w="12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150;p56"/>
            <p:cNvSpPr/>
            <p:nvPr/>
          </p:nvSpPr>
          <p:spPr>
            <a:xfrm flipH="1">
              <a:off x="5750257" y="3161034"/>
              <a:ext cx="47614" cy="29269"/>
            </a:xfrm>
            <a:custGeom>
              <a:avLst/>
              <a:gdLst/>
              <a:ahLst/>
              <a:cxnLst/>
              <a:rect l="l" t="t" r="r" b="b"/>
              <a:pathLst>
                <a:path w="571" h="351" extrusionOk="0">
                  <a:moveTo>
                    <a:pt x="284" y="1"/>
                  </a:moveTo>
                  <a:cubicBezTo>
                    <a:pt x="128" y="1"/>
                    <a:pt x="1" y="80"/>
                    <a:pt x="1" y="175"/>
                  </a:cubicBezTo>
                  <a:cubicBezTo>
                    <a:pt x="1" y="271"/>
                    <a:pt x="125" y="350"/>
                    <a:pt x="284" y="350"/>
                  </a:cubicBezTo>
                  <a:cubicBezTo>
                    <a:pt x="440" y="350"/>
                    <a:pt x="570" y="271"/>
                    <a:pt x="570" y="175"/>
                  </a:cubicBezTo>
                  <a:cubicBezTo>
                    <a:pt x="570" y="80"/>
                    <a:pt x="443" y="1"/>
                    <a:pt x="284" y="1"/>
                  </a:cubicBezTo>
                  <a:close/>
                </a:path>
              </a:pathLst>
            </a:custGeom>
            <a:solidFill>
              <a:srgbClr val="EBB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151;p56"/>
            <p:cNvSpPr/>
            <p:nvPr/>
          </p:nvSpPr>
          <p:spPr>
            <a:xfrm flipH="1">
              <a:off x="6078220" y="3158199"/>
              <a:ext cx="47531" cy="29436"/>
            </a:xfrm>
            <a:custGeom>
              <a:avLst/>
              <a:gdLst/>
              <a:ahLst/>
              <a:cxnLst/>
              <a:rect l="l" t="t" r="r" b="b"/>
              <a:pathLst>
                <a:path w="570" h="353" extrusionOk="0">
                  <a:moveTo>
                    <a:pt x="284" y="0"/>
                  </a:moveTo>
                  <a:cubicBezTo>
                    <a:pt x="127" y="0"/>
                    <a:pt x="0" y="80"/>
                    <a:pt x="0" y="175"/>
                  </a:cubicBezTo>
                  <a:cubicBezTo>
                    <a:pt x="0" y="273"/>
                    <a:pt x="125" y="352"/>
                    <a:pt x="284" y="352"/>
                  </a:cubicBezTo>
                  <a:cubicBezTo>
                    <a:pt x="440" y="352"/>
                    <a:pt x="570" y="273"/>
                    <a:pt x="570" y="175"/>
                  </a:cubicBezTo>
                  <a:cubicBezTo>
                    <a:pt x="570" y="80"/>
                    <a:pt x="440" y="0"/>
                    <a:pt x="284" y="0"/>
                  </a:cubicBezTo>
                  <a:close/>
                </a:path>
              </a:pathLst>
            </a:custGeom>
            <a:solidFill>
              <a:srgbClr val="EBB3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152;p56"/>
            <p:cNvSpPr/>
            <p:nvPr/>
          </p:nvSpPr>
          <p:spPr>
            <a:xfrm flipH="1">
              <a:off x="5689134" y="2885938"/>
              <a:ext cx="504661" cy="504828"/>
            </a:xfrm>
            <a:custGeom>
              <a:avLst/>
              <a:gdLst/>
              <a:ahLst/>
              <a:cxnLst/>
              <a:rect l="l" t="t" r="r" b="b"/>
              <a:pathLst>
                <a:path w="6052" h="6054" extrusionOk="0">
                  <a:moveTo>
                    <a:pt x="3027" y="2669"/>
                  </a:moveTo>
                  <a:cubicBezTo>
                    <a:pt x="4436" y="2669"/>
                    <a:pt x="5628" y="3056"/>
                    <a:pt x="5628" y="3954"/>
                  </a:cubicBezTo>
                  <a:cubicBezTo>
                    <a:pt x="5628" y="4851"/>
                    <a:pt x="4436" y="5913"/>
                    <a:pt x="3027" y="5913"/>
                  </a:cubicBezTo>
                  <a:cubicBezTo>
                    <a:pt x="1616" y="5913"/>
                    <a:pt x="414" y="4851"/>
                    <a:pt x="414" y="3954"/>
                  </a:cubicBezTo>
                  <a:cubicBezTo>
                    <a:pt x="414" y="3056"/>
                    <a:pt x="1616" y="2669"/>
                    <a:pt x="3027" y="2669"/>
                  </a:cubicBezTo>
                  <a:close/>
                  <a:moveTo>
                    <a:pt x="3027" y="0"/>
                  </a:moveTo>
                  <a:cubicBezTo>
                    <a:pt x="1354" y="0"/>
                    <a:pt x="1" y="1356"/>
                    <a:pt x="1" y="3027"/>
                  </a:cubicBezTo>
                  <a:cubicBezTo>
                    <a:pt x="1" y="4698"/>
                    <a:pt x="1354" y="6054"/>
                    <a:pt x="3027" y="6054"/>
                  </a:cubicBezTo>
                  <a:cubicBezTo>
                    <a:pt x="4698" y="6054"/>
                    <a:pt x="6052" y="4698"/>
                    <a:pt x="6052" y="3027"/>
                  </a:cubicBezTo>
                  <a:cubicBezTo>
                    <a:pt x="6052" y="1356"/>
                    <a:pt x="4698" y="0"/>
                    <a:pt x="3027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153;p56"/>
            <p:cNvSpPr/>
            <p:nvPr/>
          </p:nvSpPr>
          <p:spPr>
            <a:xfrm flipH="1">
              <a:off x="6071549" y="2853251"/>
              <a:ext cx="108987" cy="108654"/>
            </a:xfrm>
            <a:custGeom>
              <a:avLst/>
              <a:gdLst/>
              <a:ahLst/>
              <a:cxnLst/>
              <a:rect l="l" t="t" r="r" b="b"/>
              <a:pathLst>
                <a:path w="1307" h="1303" extrusionOk="0">
                  <a:moveTo>
                    <a:pt x="652" y="0"/>
                  </a:moveTo>
                  <a:cubicBezTo>
                    <a:pt x="292" y="0"/>
                    <a:pt x="1" y="291"/>
                    <a:pt x="1" y="652"/>
                  </a:cubicBezTo>
                  <a:cubicBezTo>
                    <a:pt x="1" y="1012"/>
                    <a:pt x="292" y="1303"/>
                    <a:pt x="652" y="1303"/>
                  </a:cubicBezTo>
                  <a:cubicBezTo>
                    <a:pt x="1015" y="1303"/>
                    <a:pt x="1306" y="1012"/>
                    <a:pt x="1306" y="652"/>
                  </a:cubicBezTo>
                  <a:cubicBezTo>
                    <a:pt x="1306" y="294"/>
                    <a:pt x="1015" y="0"/>
                    <a:pt x="6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154;p56"/>
            <p:cNvSpPr/>
            <p:nvPr/>
          </p:nvSpPr>
          <p:spPr>
            <a:xfrm flipH="1">
              <a:off x="6090811" y="2875348"/>
              <a:ext cx="70963" cy="64709"/>
            </a:xfrm>
            <a:custGeom>
              <a:avLst/>
              <a:gdLst/>
              <a:ahLst/>
              <a:cxnLst/>
              <a:rect l="l" t="t" r="r" b="b"/>
              <a:pathLst>
                <a:path w="851" h="776" extrusionOk="0">
                  <a:moveTo>
                    <a:pt x="426" y="1"/>
                  </a:moveTo>
                  <a:cubicBezTo>
                    <a:pt x="326" y="1"/>
                    <a:pt x="227" y="38"/>
                    <a:pt x="152" y="114"/>
                  </a:cubicBezTo>
                  <a:cubicBezTo>
                    <a:pt x="1" y="267"/>
                    <a:pt x="1" y="511"/>
                    <a:pt x="152" y="662"/>
                  </a:cubicBezTo>
                  <a:cubicBezTo>
                    <a:pt x="227" y="737"/>
                    <a:pt x="326" y="775"/>
                    <a:pt x="426" y="775"/>
                  </a:cubicBezTo>
                  <a:cubicBezTo>
                    <a:pt x="525" y="775"/>
                    <a:pt x="624" y="737"/>
                    <a:pt x="700" y="662"/>
                  </a:cubicBezTo>
                  <a:cubicBezTo>
                    <a:pt x="851" y="511"/>
                    <a:pt x="851" y="267"/>
                    <a:pt x="700" y="114"/>
                  </a:cubicBezTo>
                  <a:cubicBezTo>
                    <a:pt x="624" y="38"/>
                    <a:pt x="525" y="1"/>
                    <a:pt x="4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155;p56"/>
            <p:cNvSpPr/>
            <p:nvPr/>
          </p:nvSpPr>
          <p:spPr>
            <a:xfrm flipH="1">
              <a:off x="5764182" y="2821230"/>
              <a:ext cx="119578" cy="108737"/>
            </a:xfrm>
            <a:custGeom>
              <a:avLst/>
              <a:gdLst/>
              <a:ahLst/>
              <a:cxnLst/>
              <a:rect l="l" t="t" r="r" b="b"/>
              <a:pathLst>
                <a:path w="1434" h="1304" extrusionOk="0">
                  <a:moveTo>
                    <a:pt x="716" y="0"/>
                  </a:moveTo>
                  <a:cubicBezTo>
                    <a:pt x="549" y="0"/>
                    <a:pt x="382" y="64"/>
                    <a:pt x="255" y="191"/>
                  </a:cubicBezTo>
                  <a:cubicBezTo>
                    <a:pt x="1" y="445"/>
                    <a:pt x="1" y="858"/>
                    <a:pt x="255" y="1112"/>
                  </a:cubicBezTo>
                  <a:cubicBezTo>
                    <a:pt x="382" y="1239"/>
                    <a:pt x="549" y="1303"/>
                    <a:pt x="716" y="1303"/>
                  </a:cubicBezTo>
                  <a:cubicBezTo>
                    <a:pt x="883" y="1303"/>
                    <a:pt x="1051" y="1239"/>
                    <a:pt x="1179" y="1112"/>
                  </a:cubicBezTo>
                  <a:cubicBezTo>
                    <a:pt x="1433" y="858"/>
                    <a:pt x="1433" y="445"/>
                    <a:pt x="1179" y="191"/>
                  </a:cubicBezTo>
                  <a:cubicBezTo>
                    <a:pt x="1051" y="64"/>
                    <a:pt x="883" y="0"/>
                    <a:pt x="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156;p56"/>
            <p:cNvSpPr/>
            <p:nvPr/>
          </p:nvSpPr>
          <p:spPr>
            <a:xfrm flipH="1">
              <a:off x="5791784" y="2843244"/>
              <a:ext cx="64542" cy="64625"/>
            </a:xfrm>
            <a:custGeom>
              <a:avLst/>
              <a:gdLst/>
              <a:ahLst/>
              <a:cxnLst/>
              <a:rect l="l" t="t" r="r" b="b"/>
              <a:pathLst>
                <a:path w="774" h="775" extrusionOk="0">
                  <a:moveTo>
                    <a:pt x="387" y="1"/>
                  </a:moveTo>
                  <a:cubicBezTo>
                    <a:pt x="172" y="1"/>
                    <a:pt x="0" y="176"/>
                    <a:pt x="0" y="388"/>
                  </a:cubicBezTo>
                  <a:cubicBezTo>
                    <a:pt x="0" y="602"/>
                    <a:pt x="172" y="774"/>
                    <a:pt x="387" y="774"/>
                  </a:cubicBezTo>
                  <a:cubicBezTo>
                    <a:pt x="601" y="774"/>
                    <a:pt x="773" y="599"/>
                    <a:pt x="773" y="388"/>
                  </a:cubicBezTo>
                  <a:cubicBezTo>
                    <a:pt x="773" y="173"/>
                    <a:pt x="601" y="1"/>
                    <a:pt x="38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157;p56"/>
            <p:cNvSpPr/>
            <p:nvPr/>
          </p:nvSpPr>
          <p:spPr>
            <a:xfrm flipH="1">
              <a:off x="5709230" y="2848998"/>
              <a:ext cx="486066" cy="278598"/>
            </a:xfrm>
            <a:custGeom>
              <a:avLst/>
              <a:gdLst/>
              <a:ahLst/>
              <a:cxnLst/>
              <a:rect l="l" t="t" r="r" b="b"/>
              <a:pathLst>
                <a:path w="5829" h="3341" extrusionOk="0">
                  <a:moveTo>
                    <a:pt x="2916" y="1"/>
                  </a:moveTo>
                  <a:cubicBezTo>
                    <a:pt x="2378" y="1"/>
                    <a:pt x="1875" y="120"/>
                    <a:pt x="1446" y="329"/>
                  </a:cubicBezTo>
                  <a:cubicBezTo>
                    <a:pt x="577" y="742"/>
                    <a:pt x="0" y="1518"/>
                    <a:pt x="0" y="2400"/>
                  </a:cubicBezTo>
                  <a:cubicBezTo>
                    <a:pt x="0" y="2734"/>
                    <a:pt x="82" y="3054"/>
                    <a:pt x="231" y="3340"/>
                  </a:cubicBezTo>
                  <a:lnTo>
                    <a:pt x="270" y="3322"/>
                  </a:lnTo>
                  <a:cubicBezTo>
                    <a:pt x="667" y="3112"/>
                    <a:pt x="1118" y="3028"/>
                    <a:pt x="1557" y="2943"/>
                  </a:cubicBezTo>
                  <a:cubicBezTo>
                    <a:pt x="2443" y="2775"/>
                    <a:pt x="3343" y="2608"/>
                    <a:pt x="4242" y="2608"/>
                  </a:cubicBezTo>
                  <a:cubicBezTo>
                    <a:pt x="4480" y="2608"/>
                    <a:pt x="4717" y="2620"/>
                    <a:pt x="4955" y="2646"/>
                  </a:cubicBezTo>
                  <a:cubicBezTo>
                    <a:pt x="5233" y="2675"/>
                    <a:pt x="5514" y="2731"/>
                    <a:pt x="5781" y="2821"/>
                  </a:cubicBezTo>
                  <a:cubicBezTo>
                    <a:pt x="5813" y="2686"/>
                    <a:pt x="5829" y="2543"/>
                    <a:pt x="5829" y="2400"/>
                  </a:cubicBezTo>
                  <a:cubicBezTo>
                    <a:pt x="5829" y="1354"/>
                    <a:pt x="5018" y="464"/>
                    <a:pt x="3885" y="136"/>
                  </a:cubicBezTo>
                  <a:cubicBezTo>
                    <a:pt x="3580" y="46"/>
                    <a:pt x="3257" y="1"/>
                    <a:pt x="29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158;p56"/>
            <p:cNvSpPr/>
            <p:nvPr/>
          </p:nvSpPr>
          <p:spPr>
            <a:xfrm flipH="1">
              <a:off x="5709230" y="2860088"/>
              <a:ext cx="486066" cy="267507"/>
            </a:xfrm>
            <a:custGeom>
              <a:avLst/>
              <a:gdLst/>
              <a:ahLst/>
              <a:cxnLst/>
              <a:rect l="l" t="t" r="r" b="b"/>
              <a:pathLst>
                <a:path w="5829" h="3208" extrusionOk="0">
                  <a:moveTo>
                    <a:pt x="3882" y="0"/>
                  </a:moveTo>
                  <a:cubicBezTo>
                    <a:pt x="4025" y="122"/>
                    <a:pt x="4147" y="276"/>
                    <a:pt x="4224" y="450"/>
                  </a:cubicBezTo>
                  <a:cubicBezTo>
                    <a:pt x="4351" y="744"/>
                    <a:pt x="4346" y="1110"/>
                    <a:pt x="4160" y="1372"/>
                  </a:cubicBezTo>
                  <a:cubicBezTo>
                    <a:pt x="4020" y="1565"/>
                    <a:pt x="3800" y="1695"/>
                    <a:pt x="3567" y="1759"/>
                  </a:cubicBezTo>
                  <a:cubicBezTo>
                    <a:pt x="3337" y="1825"/>
                    <a:pt x="3093" y="1830"/>
                    <a:pt x="2852" y="1830"/>
                  </a:cubicBezTo>
                  <a:cubicBezTo>
                    <a:pt x="2336" y="1830"/>
                    <a:pt x="1796" y="1790"/>
                    <a:pt x="1343" y="1544"/>
                  </a:cubicBezTo>
                  <a:cubicBezTo>
                    <a:pt x="1221" y="1473"/>
                    <a:pt x="1102" y="1388"/>
                    <a:pt x="1036" y="1266"/>
                  </a:cubicBezTo>
                  <a:cubicBezTo>
                    <a:pt x="975" y="1152"/>
                    <a:pt x="967" y="1014"/>
                    <a:pt x="993" y="887"/>
                  </a:cubicBezTo>
                  <a:cubicBezTo>
                    <a:pt x="1020" y="763"/>
                    <a:pt x="1081" y="644"/>
                    <a:pt x="1152" y="538"/>
                  </a:cubicBezTo>
                  <a:cubicBezTo>
                    <a:pt x="1234" y="411"/>
                    <a:pt x="1332" y="294"/>
                    <a:pt x="1446" y="196"/>
                  </a:cubicBezTo>
                  <a:lnTo>
                    <a:pt x="1446" y="196"/>
                  </a:lnTo>
                  <a:cubicBezTo>
                    <a:pt x="577" y="609"/>
                    <a:pt x="0" y="1385"/>
                    <a:pt x="0" y="2267"/>
                  </a:cubicBezTo>
                  <a:cubicBezTo>
                    <a:pt x="0" y="2601"/>
                    <a:pt x="82" y="2921"/>
                    <a:pt x="231" y="3207"/>
                  </a:cubicBezTo>
                  <a:lnTo>
                    <a:pt x="270" y="3189"/>
                  </a:lnTo>
                  <a:cubicBezTo>
                    <a:pt x="667" y="2979"/>
                    <a:pt x="1118" y="2895"/>
                    <a:pt x="1557" y="2810"/>
                  </a:cubicBezTo>
                  <a:cubicBezTo>
                    <a:pt x="2443" y="2642"/>
                    <a:pt x="3343" y="2475"/>
                    <a:pt x="4242" y="2475"/>
                  </a:cubicBezTo>
                  <a:cubicBezTo>
                    <a:pt x="4480" y="2475"/>
                    <a:pt x="4717" y="2487"/>
                    <a:pt x="4955" y="2513"/>
                  </a:cubicBezTo>
                  <a:cubicBezTo>
                    <a:pt x="5233" y="2542"/>
                    <a:pt x="5514" y="2598"/>
                    <a:pt x="5781" y="2688"/>
                  </a:cubicBezTo>
                  <a:cubicBezTo>
                    <a:pt x="5813" y="2553"/>
                    <a:pt x="5829" y="2410"/>
                    <a:pt x="5829" y="2267"/>
                  </a:cubicBezTo>
                  <a:cubicBezTo>
                    <a:pt x="5829" y="1221"/>
                    <a:pt x="5018" y="331"/>
                    <a:pt x="388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159;p56"/>
            <p:cNvSpPr/>
            <p:nvPr/>
          </p:nvSpPr>
          <p:spPr>
            <a:xfrm flipH="1">
              <a:off x="5644938" y="2925214"/>
              <a:ext cx="593219" cy="272344"/>
            </a:xfrm>
            <a:custGeom>
              <a:avLst/>
              <a:gdLst/>
              <a:ahLst/>
              <a:cxnLst/>
              <a:rect l="l" t="t" r="r" b="b"/>
              <a:pathLst>
                <a:path w="7114" h="3266" extrusionOk="0">
                  <a:moveTo>
                    <a:pt x="3971" y="1"/>
                  </a:moveTo>
                  <a:cubicBezTo>
                    <a:pt x="2430" y="1"/>
                    <a:pt x="893" y="551"/>
                    <a:pt x="382" y="1070"/>
                  </a:cubicBezTo>
                  <a:cubicBezTo>
                    <a:pt x="350" y="1110"/>
                    <a:pt x="324" y="1155"/>
                    <a:pt x="297" y="1208"/>
                  </a:cubicBezTo>
                  <a:cubicBezTo>
                    <a:pt x="0" y="1809"/>
                    <a:pt x="6" y="3189"/>
                    <a:pt x="607" y="3266"/>
                  </a:cubicBezTo>
                  <a:cubicBezTo>
                    <a:pt x="652" y="2728"/>
                    <a:pt x="2201" y="2182"/>
                    <a:pt x="3374" y="2079"/>
                  </a:cubicBezTo>
                  <a:cubicBezTo>
                    <a:pt x="3600" y="2059"/>
                    <a:pt x="3815" y="2049"/>
                    <a:pt x="4022" y="2049"/>
                  </a:cubicBezTo>
                  <a:cubicBezTo>
                    <a:pt x="4964" y="2049"/>
                    <a:pt x="5739" y="2261"/>
                    <a:pt x="6584" y="2728"/>
                  </a:cubicBezTo>
                  <a:cubicBezTo>
                    <a:pt x="7113" y="2553"/>
                    <a:pt x="6856" y="978"/>
                    <a:pt x="6425" y="647"/>
                  </a:cubicBezTo>
                  <a:cubicBezTo>
                    <a:pt x="5732" y="180"/>
                    <a:pt x="4851" y="1"/>
                    <a:pt x="39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160;p56"/>
            <p:cNvSpPr/>
            <p:nvPr/>
          </p:nvSpPr>
          <p:spPr>
            <a:xfrm flipH="1">
              <a:off x="6186373" y="3015523"/>
              <a:ext cx="16261" cy="140758"/>
            </a:xfrm>
            <a:custGeom>
              <a:avLst/>
              <a:gdLst/>
              <a:ahLst/>
              <a:cxnLst/>
              <a:rect l="l" t="t" r="r" b="b"/>
              <a:pathLst>
                <a:path w="195" h="1688" fill="none" extrusionOk="0">
                  <a:moveTo>
                    <a:pt x="144" y="1687"/>
                  </a:moveTo>
                  <a:cubicBezTo>
                    <a:pt x="1" y="1137"/>
                    <a:pt x="22" y="543"/>
                    <a:pt x="194" y="0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161;p56"/>
            <p:cNvSpPr/>
            <p:nvPr/>
          </p:nvSpPr>
          <p:spPr>
            <a:xfrm flipH="1">
              <a:off x="6138926" y="2998762"/>
              <a:ext cx="14843" cy="129251"/>
            </a:xfrm>
            <a:custGeom>
              <a:avLst/>
              <a:gdLst/>
              <a:ahLst/>
              <a:cxnLst/>
              <a:rect l="l" t="t" r="r" b="b"/>
              <a:pathLst>
                <a:path w="178" h="1550" fill="none" extrusionOk="0">
                  <a:moveTo>
                    <a:pt x="177" y="1549"/>
                  </a:moveTo>
                  <a:cubicBezTo>
                    <a:pt x="24" y="1049"/>
                    <a:pt x="0" y="509"/>
                    <a:pt x="114" y="0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162;p56"/>
            <p:cNvSpPr/>
            <p:nvPr/>
          </p:nvSpPr>
          <p:spPr>
            <a:xfrm flipH="1">
              <a:off x="6089727" y="2979499"/>
              <a:ext cx="18345" cy="129084"/>
            </a:xfrm>
            <a:custGeom>
              <a:avLst/>
              <a:gdLst/>
              <a:ahLst/>
              <a:cxnLst/>
              <a:rect l="l" t="t" r="r" b="b"/>
              <a:pathLst>
                <a:path w="220" h="1548" fill="none" extrusionOk="0">
                  <a:moveTo>
                    <a:pt x="220" y="1547"/>
                  </a:moveTo>
                  <a:cubicBezTo>
                    <a:pt x="48" y="1055"/>
                    <a:pt x="0" y="517"/>
                    <a:pt x="82" y="1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163;p56"/>
            <p:cNvSpPr/>
            <p:nvPr/>
          </p:nvSpPr>
          <p:spPr>
            <a:xfrm flipH="1">
              <a:off x="6041779" y="2962988"/>
              <a:ext cx="9339" cy="130752"/>
            </a:xfrm>
            <a:custGeom>
              <a:avLst/>
              <a:gdLst/>
              <a:ahLst/>
              <a:cxnLst/>
              <a:rect l="l" t="t" r="r" b="b"/>
              <a:pathLst>
                <a:path w="112" h="1568" fill="none" extrusionOk="0">
                  <a:moveTo>
                    <a:pt x="112" y="1568"/>
                  </a:moveTo>
                  <a:cubicBezTo>
                    <a:pt x="22" y="1052"/>
                    <a:pt x="0" y="522"/>
                    <a:pt x="59" y="0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164;p56"/>
            <p:cNvSpPr/>
            <p:nvPr/>
          </p:nvSpPr>
          <p:spPr>
            <a:xfrm flipH="1">
              <a:off x="5983908" y="2954816"/>
              <a:ext cx="6087" cy="132336"/>
            </a:xfrm>
            <a:custGeom>
              <a:avLst/>
              <a:gdLst/>
              <a:ahLst/>
              <a:cxnLst/>
              <a:rect l="l" t="t" r="r" b="b"/>
              <a:pathLst>
                <a:path w="73" h="1587" fill="none" extrusionOk="0">
                  <a:moveTo>
                    <a:pt x="72" y="1586"/>
                  </a:moveTo>
                  <a:cubicBezTo>
                    <a:pt x="49" y="1057"/>
                    <a:pt x="27" y="530"/>
                    <a:pt x="1" y="0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165;p56"/>
            <p:cNvSpPr/>
            <p:nvPr/>
          </p:nvSpPr>
          <p:spPr>
            <a:xfrm flipH="1">
              <a:off x="5931124" y="2944643"/>
              <a:ext cx="11341" cy="135421"/>
            </a:xfrm>
            <a:custGeom>
              <a:avLst/>
              <a:gdLst/>
              <a:ahLst/>
              <a:cxnLst/>
              <a:rect l="l" t="t" r="r" b="b"/>
              <a:pathLst>
                <a:path w="136" h="1624" fill="none" extrusionOk="0">
                  <a:moveTo>
                    <a:pt x="135" y="1624"/>
                  </a:moveTo>
                  <a:cubicBezTo>
                    <a:pt x="88" y="1081"/>
                    <a:pt x="45" y="538"/>
                    <a:pt x="0" y="0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66;p56"/>
            <p:cNvSpPr/>
            <p:nvPr/>
          </p:nvSpPr>
          <p:spPr>
            <a:xfrm flipH="1">
              <a:off x="5875755" y="2945310"/>
              <a:ext cx="23432" cy="131502"/>
            </a:xfrm>
            <a:custGeom>
              <a:avLst/>
              <a:gdLst/>
              <a:ahLst/>
              <a:cxnLst/>
              <a:rect l="l" t="t" r="r" b="b"/>
              <a:pathLst>
                <a:path w="281" h="1577" fill="none" extrusionOk="0">
                  <a:moveTo>
                    <a:pt x="281" y="1576"/>
                  </a:moveTo>
                  <a:cubicBezTo>
                    <a:pt x="255" y="1044"/>
                    <a:pt x="159" y="511"/>
                    <a:pt x="0" y="0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167;p56"/>
            <p:cNvSpPr/>
            <p:nvPr/>
          </p:nvSpPr>
          <p:spPr>
            <a:xfrm flipH="1">
              <a:off x="5818718" y="2942642"/>
              <a:ext cx="42945" cy="142509"/>
            </a:xfrm>
            <a:custGeom>
              <a:avLst/>
              <a:gdLst/>
              <a:ahLst/>
              <a:cxnLst/>
              <a:rect l="l" t="t" r="r" b="b"/>
              <a:pathLst>
                <a:path w="515" h="1709" fill="none" extrusionOk="0">
                  <a:moveTo>
                    <a:pt x="0" y="1"/>
                  </a:moveTo>
                  <a:cubicBezTo>
                    <a:pt x="331" y="504"/>
                    <a:pt x="506" y="1105"/>
                    <a:pt x="504" y="1709"/>
                  </a:cubicBezTo>
                  <a:lnTo>
                    <a:pt x="514" y="1658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168;p56"/>
            <p:cNvSpPr/>
            <p:nvPr/>
          </p:nvSpPr>
          <p:spPr>
            <a:xfrm flipH="1">
              <a:off x="5769686" y="2956317"/>
              <a:ext cx="33021" cy="134838"/>
            </a:xfrm>
            <a:custGeom>
              <a:avLst/>
              <a:gdLst/>
              <a:ahLst/>
              <a:cxnLst/>
              <a:rect l="l" t="t" r="r" b="b"/>
              <a:pathLst>
                <a:path w="396" h="1617" fill="none" extrusionOk="0">
                  <a:moveTo>
                    <a:pt x="1" y="1"/>
                  </a:moveTo>
                  <a:cubicBezTo>
                    <a:pt x="284" y="483"/>
                    <a:pt x="395" y="1065"/>
                    <a:pt x="310" y="1616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169;p56"/>
            <p:cNvSpPr/>
            <p:nvPr/>
          </p:nvSpPr>
          <p:spPr>
            <a:xfrm flipH="1">
              <a:off x="5715651" y="2977748"/>
              <a:ext cx="21431" cy="130835"/>
            </a:xfrm>
            <a:custGeom>
              <a:avLst/>
              <a:gdLst/>
              <a:ahLst/>
              <a:cxnLst/>
              <a:rect l="l" t="t" r="r" b="b"/>
              <a:pathLst>
                <a:path w="257" h="1569" fill="none" extrusionOk="0">
                  <a:moveTo>
                    <a:pt x="0" y="1"/>
                  </a:moveTo>
                  <a:cubicBezTo>
                    <a:pt x="209" y="491"/>
                    <a:pt x="257" y="1052"/>
                    <a:pt x="127" y="1568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170;p56"/>
            <p:cNvSpPr/>
            <p:nvPr/>
          </p:nvSpPr>
          <p:spPr>
            <a:xfrm flipH="1">
              <a:off x="5676292" y="2990590"/>
              <a:ext cx="31437" cy="131919"/>
            </a:xfrm>
            <a:custGeom>
              <a:avLst/>
              <a:gdLst/>
              <a:ahLst/>
              <a:cxnLst/>
              <a:rect l="l" t="t" r="r" b="b"/>
              <a:pathLst>
                <a:path w="377" h="1582" fill="none" extrusionOk="0">
                  <a:moveTo>
                    <a:pt x="0" y="0"/>
                  </a:moveTo>
                  <a:cubicBezTo>
                    <a:pt x="289" y="464"/>
                    <a:pt x="376" y="1054"/>
                    <a:pt x="231" y="1581"/>
                  </a:cubicBez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171;p56"/>
            <p:cNvSpPr/>
            <p:nvPr/>
          </p:nvSpPr>
          <p:spPr>
            <a:xfrm flipH="1">
              <a:off x="5644938" y="2979332"/>
              <a:ext cx="593219" cy="218225"/>
            </a:xfrm>
            <a:custGeom>
              <a:avLst/>
              <a:gdLst/>
              <a:ahLst/>
              <a:cxnLst/>
              <a:rect l="l" t="t" r="r" b="b"/>
              <a:pathLst>
                <a:path w="7114" h="2617" extrusionOk="0">
                  <a:moveTo>
                    <a:pt x="6427" y="0"/>
                  </a:moveTo>
                  <a:lnTo>
                    <a:pt x="6427" y="0"/>
                  </a:lnTo>
                  <a:cubicBezTo>
                    <a:pt x="6507" y="252"/>
                    <a:pt x="6547" y="514"/>
                    <a:pt x="6541" y="776"/>
                  </a:cubicBezTo>
                  <a:cubicBezTo>
                    <a:pt x="6539" y="890"/>
                    <a:pt x="6517" y="1017"/>
                    <a:pt x="6435" y="1097"/>
                  </a:cubicBezTo>
                  <a:cubicBezTo>
                    <a:pt x="6378" y="1150"/>
                    <a:pt x="6305" y="1170"/>
                    <a:pt x="6226" y="1170"/>
                  </a:cubicBezTo>
                  <a:cubicBezTo>
                    <a:pt x="6131" y="1170"/>
                    <a:pt x="6029" y="1141"/>
                    <a:pt x="5938" y="1112"/>
                  </a:cubicBezTo>
                  <a:cubicBezTo>
                    <a:pt x="5339" y="928"/>
                    <a:pt x="4717" y="841"/>
                    <a:pt x="4094" y="841"/>
                  </a:cubicBezTo>
                  <a:cubicBezTo>
                    <a:pt x="2973" y="841"/>
                    <a:pt x="1846" y="1121"/>
                    <a:pt x="832" y="1613"/>
                  </a:cubicBezTo>
                  <a:cubicBezTo>
                    <a:pt x="789" y="1633"/>
                    <a:pt x="742" y="1643"/>
                    <a:pt x="695" y="1643"/>
                  </a:cubicBezTo>
                  <a:cubicBezTo>
                    <a:pt x="605" y="1643"/>
                    <a:pt x="517" y="1608"/>
                    <a:pt x="456" y="1544"/>
                  </a:cubicBezTo>
                  <a:cubicBezTo>
                    <a:pt x="376" y="1457"/>
                    <a:pt x="350" y="1338"/>
                    <a:pt x="334" y="1221"/>
                  </a:cubicBezTo>
                  <a:cubicBezTo>
                    <a:pt x="302" y="1004"/>
                    <a:pt x="289" y="781"/>
                    <a:pt x="297" y="559"/>
                  </a:cubicBezTo>
                  <a:lnTo>
                    <a:pt x="297" y="559"/>
                  </a:lnTo>
                  <a:cubicBezTo>
                    <a:pt x="0" y="1160"/>
                    <a:pt x="6" y="2540"/>
                    <a:pt x="607" y="2617"/>
                  </a:cubicBezTo>
                  <a:cubicBezTo>
                    <a:pt x="652" y="2079"/>
                    <a:pt x="2201" y="1533"/>
                    <a:pt x="3374" y="1430"/>
                  </a:cubicBezTo>
                  <a:cubicBezTo>
                    <a:pt x="3600" y="1410"/>
                    <a:pt x="3815" y="1400"/>
                    <a:pt x="4022" y="1400"/>
                  </a:cubicBezTo>
                  <a:cubicBezTo>
                    <a:pt x="4964" y="1400"/>
                    <a:pt x="5739" y="1612"/>
                    <a:pt x="6584" y="2079"/>
                  </a:cubicBezTo>
                  <a:cubicBezTo>
                    <a:pt x="7113" y="1904"/>
                    <a:pt x="6856" y="329"/>
                    <a:pt x="6427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172;p56"/>
            <p:cNvSpPr/>
            <p:nvPr/>
          </p:nvSpPr>
          <p:spPr>
            <a:xfrm flipH="1">
              <a:off x="5960477" y="3189969"/>
              <a:ext cx="156018" cy="110072"/>
            </a:xfrm>
            <a:custGeom>
              <a:avLst/>
              <a:gdLst/>
              <a:ahLst/>
              <a:cxnLst/>
              <a:rect l="l" t="t" r="r" b="b"/>
              <a:pathLst>
                <a:path w="1871" h="1320" extrusionOk="0">
                  <a:moveTo>
                    <a:pt x="580" y="1"/>
                  </a:moveTo>
                  <a:cubicBezTo>
                    <a:pt x="457" y="1"/>
                    <a:pt x="339" y="32"/>
                    <a:pt x="239" y="106"/>
                  </a:cubicBezTo>
                  <a:cubicBezTo>
                    <a:pt x="38" y="257"/>
                    <a:pt x="1" y="504"/>
                    <a:pt x="48" y="731"/>
                  </a:cubicBezTo>
                  <a:cubicBezTo>
                    <a:pt x="64" y="808"/>
                    <a:pt x="88" y="880"/>
                    <a:pt x="117" y="946"/>
                  </a:cubicBezTo>
                  <a:cubicBezTo>
                    <a:pt x="181" y="1089"/>
                    <a:pt x="265" y="1211"/>
                    <a:pt x="366" y="1319"/>
                  </a:cubicBezTo>
                  <a:cubicBezTo>
                    <a:pt x="554" y="1068"/>
                    <a:pt x="824" y="874"/>
                    <a:pt x="1115" y="755"/>
                  </a:cubicBezTo>
                  <a:cubicBezTo>
                    <a:pt x="1359" y="655"/>
                    <a:pt x="1613" y="602"/>
                    <a:pt x="1870" y="583"/>
                  </a:cubicBezTo>
                  <a:cubicBezTo>
                    <a:pt x="1817" y="570"/>
                    <a:pt x="1764" y="549"/>
                    <a:pt x="1711" y="527"/>
                  </a:cubicBezTo>
                  <a:cubicBezTo>
                    <a:pt x="1465" y="416"/>
                    <a:pt x="1253" y="234"/>
                    <a:pt x="1009" y="112"/>
                  </a:cubicBezTo>
                  <a:cubicBezTo>
                    <a:pt x="878" y="45"/>
                    <a:pt x="726" y="1"/>
                    <a:pt x="58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173;p56"/>
            <p:cNvSpPr/>
            <p:nvPr/>
          </p:nvSpPr>
          <p:spPr>
            <a:xfrm flipH="1">
              <a:off x="5753175" y="3196390"/>
              <a:ext cx="151348" cy="99648"/>
            </a:xfrm>
            <a:custGeom>
              <a:avLst/>
              <a:gdLst/>
              <a:ahLst/>
              <a:cxnLst/>
              <a:rect l="l" t="t" r="r" b="b"/>
              <a:pathLst>
                <a:path w="1815" h="1195" extrusionOk="0">
                  <a:moveTo>
                    <a:pt x="1256" y="0"/>
                  </a:moveTo>
                  <a:cubicBezTo>
                    <a:pt x="1052" y="0"/>
                    <a:pt x="859" y="85"/>
                    <a:pt x="681" y="186"/>
                  </a:cubicBezTo>
                  <a:cubicBezTo>
                    <a:pt x="504" y="284"/>
                    <a:pt x="334" y="400"/>
                    <a:pt x="146" y="472"/>
                  </a:cubicBezTo>
                  <a:cubicBezTo>
                    <a:pt x="96" y="488"/>
                    <a:pt x="51" y="503"/>
                    <a:pt x="1" y="517"/>
                  </a:cubicBezTo>
                  <a:cubicBezTo>
                    <a:pt x="337" y="548"/>
                    <a:pt x="673" y="631"/>
                    <a:pt x="970" y="795"/>
                  </a:cubicBezTo>
                  <a:cubicBezTo>
                    <a:pt x="1158" y="895"/>
                    <a:pt x="1330" y="1033"/>
                    <a:pt x="1468" y="1195"/>
                  </a:cubicBezTo>
                  <a:cubicBezTo>
                    <a:pt x="1574" y="1067"/>
                    <a:pt x="1658" y="930"/>
                    <a:pt x="1719" y="776"/>
                  </a:cubicBezTo>
                  <a:cubicBezTo>
                    <a:pt x="1783" y="623"/>
                    <a:pt x="1815" y="443"/>
                    <a:pt x="1751" y="286"/>
                  </a:cubicBezTo>
                  <a:cubicBezTo>
                    <a:pt x="1672" y="101"/>
                    <a:pt x="1457" y="0"/>
                    <a:pt x="125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174;p56"/>
            <p:cNvSpPr/>
            <p:nvPr/>
          </p:nvSpPr>
          <p:spPr>
            <a:xfrm flipH="1">
              <a:off x="5834228" y="3295955"/>
              <a:ext cx="185537" cy="57454"/>
            </a:xfrm>
            <a:custGeom>
              <a:avLst/>
              <a:gdLst/>
              <a:ahLst/>
              <a:cxnLst/>
              <a:rect l="l" t="t" r="r" b="b"/>
              <a:pathLst>
                <a:path w="2225" h="689" extrusionOk="0">
                  <a:moveTo>
                    <a:pt x="207" y="1"/>
                  </a:moveTo>
                  <a:cubicBezTo>
                    <a:pt x="83" y="146"/>
                    <a:pt x="0" y="334"/>
                    <a:pt x="0" y="522"/>
                  </a:cubicBezTo>
                  <a:cubicBezTo>
                    <a:pt x="273" y="620"/>
                    <a:pt x="564" y="668"/>
                    <a:pt x="840" y="681"/>
                  </a:cubicBezTo>
                  <a:cubicBezTo>
                    <a:pt x="923" y="686"/>
                    <a:pt x="1008" y="688"/>
                    <a:pt x="1093" y="688"/>
                  </a:cubicBezTo>
                  <a:cubicBezTo>
                    <a:pt x="1406" y="688"/>
                    <a:pt x="1724" y="653"/>
                    <a:pt x="2018" y="549"/>
                  </a:cubicBezTo>
                  <a:cubicBezTo>
                    <a:pt x="2082" y="528"/>
                    <a:pt x="2145" y="501"/>
                    <a:pt x="2206" y="469"/>
                  </a:cubicBezTo>
                  <a:cubicBezTo>
                    <a:pt x="2225" y="361"/>
                    <a:pt x="2198" y="242"/>
                    <a:pt x="2153" y="146"/>
                  </a:cubicBezTo>
                  <a:cubicBezTo>
                    <a:pt x="2140" y="120"/>
                    <a:pt x="2124" y="91"/>
                    <a:pt x="2108" y="64"/>
                  </a:cubicBezTo>
                  <a:cubicBezTo>
                    <a:pt x="2092" y="104"/>
                    <a:pt x="2066" y="136"/>
                    <a:pt x="2034" y="165"/>
                  </a:cubicBezTo>
                  <a:cubicBezTo>
                    <a:pt x="1899" y="302"/>
                    <a:pt x="1698" y="345"/>
                    <a:pt x="1505" y="361"/>
                  </a:cubicBezTo>
                  <a:cubicBezTo>
                    <a:pt x="1426" y="367"/>
                    <a:pt x="1348" y="370"/>
                    <a:pt x="1268" y="370"/>
                  </a:cubicBezTo>
                  <a:cubicBezTo>
                    <a:pt x="1088" y="370"/>
                    <a:pt x="906" y="353"/>
                    <a:pt x="729" y="318"/>
                  </a:cubicBezTo>
                  <a:cubicBezTo>
                    <a:pt x="604" y="295"/>
                    <a:pt x="485" y="263"/>
                    <a:pt x="384" y="197"/>
                  </a:cubicBezTo>
                  <a:cubicBezTo>
                    <a:pt x="310" y="149"/>
                    <a:pt x="244" y="80"/>
                    <a:pt x="20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175;p56"/>
            <p:cNvSpPr/>
            <p:nvPr/>
          </p:nvSpPr>
          <p:spPr>
            <a:xfrm flipH="1">
              <a:off x="5800456" y="3489164"/>
              <a:ext cx="293107" cy="124414"/>
            </a:xfrm>
            <a:custGeom>
              <a:avLst/>
              <a:gdLst/>
              <a:ahLst/>
              <a:cxnLst/>
              <a:rect l="l" t="t" r="r" b="b"/>
              <a:pathLst>
                <a:path w="3515" h="1492" extrusionOk="0">
                  <a:moveTo>
                    <a:pt x="218" y="1"/>
                  </a:moveTo>
                  <a:lnTo>
                    <a:pt x="165" y="125"/>
                  </a:lnTo>
                  <a:cubicBezTo>
                    <a:pt x="1" y="533"/>
                    <a:pt x="147" y="1007"/>
                    <a:pt x="523" y="1229"/>
                  </a:cubicBezTo>
                  <a:cubicBezTo>
                    <a:pt x="533" y="1235"/>
                    <a:pt x="546" y="1243"/>
                    <a:pt x="557" y="1248"/>
                  </a:cubicBezTo>
                  <a:cubicBezTo>
                    <a:pt x="844" y="1402"/>
                    <a:pt x="1347" y="1491"/>
                    <a:pt x="1849" y="1491"/>
                  </a:cubicBezTo>
                  <a:cubicBezTo>
                    <a:pt x="2393" y="1491"/>
                    <a:pt x="2937" y="1386"/>
                    <a:pt x="3203" y="1142"/>
                  </a:cubicBezTo>
                  <a:cubicBezTo>
                    <a:pt x="3216" y="1129"/>
                    <a:pt x="3229" y="1118"/>
                    <a:pt x="3237" y="1105"/>
                  </a:cubicBezTo>
                  <a:cubicBezTo>
                    <a:pt x="3467" y="864"/>
                    <a:pt x="3515" y="496"/>
                    <a:pt x="3383" y="189"/>
                  </a:cubicBezTo>
                  <a:lnTo>
                    <a:pt x="3375" y="165"/>
                  </a:lnTo>
                  <a:cubicBezTo>
                    <a:pt x="3300" y="271"/>
                    <a:pt x="3197" y="363"/>
                    <a:pt x="3091" y="443"/>
                  </a:cubicBezTo>
                  <a:cubicBezTo>
                    <a:pt x="2743" y="702"/>
                    <a:pt x="2310" y="834"/>
                    <a:pt x="1878" y="834"/>
                  </a:cubicBezTo>
                  <a:cubicBezTo>
                    <a:pt x="1537" y="834"/>
                    <a:pt x="1196" y="752"/>
                    <a:pt x="899" y="586"/>
                  </a:cubicBezTo>
                  <a:cubicBezTo>
                    <a:pt x="634" y="440"/>
                    <a:pt x="409" y="234"/>
                    <a:pt x="21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176;p56"/>
            <p:cNvSpPr/>
            <p:nvPr/>
          </p:nvSpPr>
          <p:spPr>
            <a:xfrm flipH="1">
              <a:off x="5929373" y="1553906"/>
              <a:ext cx="1239555" cy="1238638"/>
            </a:xfrm>
            <a:custGeom>
              <a:avLst/>
              <a:gdLst/>
              <a:ahLst/>
              <a:cxnLst/>
              <a:rect l="l" t="t" r="r" b="b"/>
              <a:pathLst>
                <a:path w="14865" h="14854" extrusionOk="0">
                  <a:moveTo>
                    <a:pt x="7495" y="0"/>
                  </a:moveTo>
                  <a:cubicBezTo>
                    <a:pt x="7473" y="0"/>
                    <a:pt x="7451" y="0"/>
                    <a:pt x="7429" y="1"/>
                  </a:cubicBezTo>
                  <a:cubicBezTo>
                    <a:pt x="5387" y="19"/>
                    <a:pt x="3536" y="845"/>
                    <a:pt x="2196" y="2172"/>
                  </a:cubicBezTo>
                  <a:cubicBezTo>
                    <a:pt x="840" y="3512"/>
                    <a:pt x="1" y="5366"/>
                    <a:pt x="1" y="7426"/>
                  </a:cubicBezTo>
                  <a:cubicBezTo>
                    <a:pt x="1" y="11525"/>
                    <a:pt x="3327" y="14854"/>
                    <a:pt x="7429" y="14854"/>
                  </a:cubicBezTo>
                  <a:cubicBezTo>
                    <a:pt x="9828" y="14854"/>
                    <a:pt x="11970" y="13715"/>
                    <a:pt x="13331" y="11952"/>
                  </a:cubicBezTo>
                  <a:cubicBezTo>
                    <a:pt x="14298" y="10699"/>
                    <a:pt x="14864" y="9131"/>
                    <a:pt x="14854" y="7429"/>
                  </a:cubicBezTo>
                  <a:cubicBezTo>
                    <a:pt x="14822" y="3336"/>
                    <a:pt x="11480" y="0"/>
                    <a:pt x="7495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177;p56"/>
            <p:cNvSpPr/>
            <p:nvPr/>
          </p:nvSpPr>
          <p:spPr>
            <a:xfrm flipH="1">
              <a:off x="6057206" y="1735191"/>
              <a:ext cx="1111722" cy="1057604"/>
            </a:xfrm>
            <a:custGeom>
              <a:avLst/>
              <a:gdLst/>
              <a:ahLst/>
              <a:cxnLst/>
              <a:rect l="l" t="t" r="r" b="b"/>
              <a:pathLst>
                <a:path w="13332" h="12683" extrusionOk="0">
                  <a:moveTo>
                    <a:pt x="2196" y="1"/>
                  </a:moveTo>
                  <a:lnTo>
                    <a:pt x="2196" y="1"/>
                  </a:lnTo>
                  <a:cubicBezTo>
                    <a:pt x="840" y="1341"/>
                    <a:pt x="1" y="3194"/>
                    <a:pt x="1" y="5255"/>
                  </a:cubicBezTo>
                  <a:cubicBezTo>
                    <a:pt x="1" y="9357"/>
                    <a:pt x="3327" y="12683"/>
                    <a:pt x="7429" y="12683"/>
                  </a:cubicBezTo>
                  <a:cubicBezTo>
                    <a:pt x="9828" y="12683"/>
                    <a:pt x="11970" y="11544"/>
                    <a:pt x="13331" y="9780"/>
                  </a:cubicBezTo>
                  <a:lnTo>
                    <a:pt x="13331" y="9780"/>
                  </a:lnTo>
                  <a:cubicBezTo>
                    <a:pt x="13123" y="9789"/>
                    <a:pt x="12915" y="9794"/>
                    <a:pt x="12707" y="9794"/>
                  </a:cubicBezTo>
                  <a:cubicBezTo>
                    <a:pt x="11555" y="9794"/>
                    <a:pt x="10401" y="9657"/>
                    <a:pt x="9282" y="9388"/>
                  </a:cubicBezTo>
                  <a:cubicBezTo>
                    <a:pt x="7553" y="8973"/>
                    <a:pt x="5879" y="8221"/>
                    <a:pt x="4545" y="7042"/>
                  </a:cubicBezTo>
                  <a:cubicBezTo>
                    <a:pt x="3210" y="5864"/>
                    <a:pt x="2230" y="4243"/>
                    <a:pt x="2000" y="2477"/>
                  </a:cubicBezTo>
                  <a:cubicBezTo>
                    <a:pt x="1891" y="1653"/>
                    <a:pt x="1960" y="798"/>
                    <a:pt x="219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178;p56"/>
            <p:cNvSpPr/>
            <p:nvPr/>
          </p:nvSpPr>
          <p:spPr>
            <a:xfrm flipH="1">
              <a:off x="6449211" y="2569650"/>
              <a:ext cx="154183" cy="344140"/>
            </a:xfrm>
            <a:custGeom>
              <a:avLst/>
              <a:gdLst/>
              <a:ahLst/>
              <a:cxnLst/>
              <a:rect l="l" t="t" r="r" b="b"/>
              <a:pathLst>
                <a:path w="1849" h="4127" extrusionOk="0">
                  <a:moveTo>
                    <a:pt x="183" y="1"/>
                  </a:moveTo>
                  <a:lnTo>
                    <a:pt x="77" y="2223"/>
                  </a:lnTo>
                  <a:lnTo>
                    <a:pt x="0" y="3875"/>
                  </a:lnTo>
                  <a:lnTo>
                    <a:pt x="1849" y="4127"/>
                  </a:lnTo>
                  <a:lnTo>
                    <a:pt x="1446" y="2064"/>
                  </a:lnTo>
                  <a:lnTo>
                    <a:pt x="1107" y="313"/>
                  </a:lnTo>
                  <a:lnTo>
                    <a:pt x="183" y="1"/>
                  </a:lnTo>
                  <a:close/>
                </a:path>
              </a:pathLst>
            </a:custGeom>
            <a:solidFill>
              <a:srgbClr val="F1C7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179;p56"/>
            <p:cNvSpPr/>
            <p:nvPr/>
          </p:nvSpPr>
          <p:spPr>
            <a:xfrm flipH="1">
              <a:off x="6482733" y="2569900"/>
              <a:ext cx="114074" cy="191124"/>
            </a:xfrm>
            <a:custGeom>
              <a:avLst/>
              <a:gdLst/>
              <a:ahLst/>
              <a:cxnLst/>
              <a:rect l="l" t="t" r="r" b="b"/>
              <a:pathLst>
                <a:path w="1368" h="2292" extrusionOk="0">
                  <a:moveTo>
                    <a:pt x="104" y="1"/>
                  </a:moveTo>
                  <a:lnTo>
                    <a:pt x="1" y="2291"/>
                  </a:lnTo>
                  <a:cubicBezTo>
                    <a:pt x="144" y="2154"/>
                    <a:pt x="319" y="2050"/>
                    <a:pt x="515" y="2000"/>
                  </a:cubicBezTo>
                  <a:cubicBezTo>
                    <a:pt x="601" y="1979"/>
                    <a:pt x="689" y="1968"/>
                    <a:pt x="776" y="1968"/>
                  </a:cubicBezTo>
                  <a:cubicBezTo>
                    <a:pt x="982" y="1968"/>
                    <a:pt x="1187" y="2025"/>
                    <a:pt x="1367" y="2127"/>
                  </a:cubicBezTo>
                  <a:lnTo>
                    <a:pt x="1028" y="324"/>
                  </a:lnTo>
                  <a:lnTo>
                    <a:pt x="104" y="1"/>
                  </a:lnTo>
                  <a:close/>
                </a:path>
              </a:pathLst>
            </a:custGeom>
            <a:solidFill>
              <a:srgbClr val="B78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180;p56"/>
            <p:cNvSpPr/>
            <p:nvPr/>
          </p:nvSpPr>
          <p:spPr>
            <a:xfrm flipH="1">
              <a:off x="6031356" y="1708757"/>
              <a:ext cx="937276" cy="1022414"/>
            </a:xfrm>
            <a:custGeom>
              <a:avLst/>
              <a:gdLst/>
              <a:ahLst/>
              <a:cxnLst/>
              <a:rect l="l" t="t" r="r" b="b"/>
              <a:pathLst>
                <a:path w="11240" h="12261" extrusionOk="0">
                  <a:moveTo>
                    <a:pt x="5673" y="0"/>
                  </a:moveTo>
                  <a:cubicBezTo>
                    <a:pt x="2596" y="0"/>
                    <a:pt x="0" y="2524"/>
                    <a:pt x="0" y="5781"/>
                  </a:cubicBezTo>
                  <a:cubicBezTo>
                    <a:pt x="0" y="7317"/>
                    <a:pt x="567" y="9700"/>
                    <a:pt x="3043" y="10945"/>
                  </a:cubicBezTo>
                  <a:lnTo>
                    <a:pt x="6851" y="12176"/>
                  </a:lnTo>
                  <a:lnTo>
                    <a:pt x="7119" y="12261"/>
                  </a:lnTo>
                  <a:cubicBezTo>
                    <a:pt x="7134" y="12253"/>
                    <a:pt x="7150" y="12242"/>
                    <a:pt x="7169" y="12234"/>
                  </a:cubicBezTo>
                  <a:cubicBezTo>
                    <a:pt x="7174" y="12232"/>
                    <a:pt x="7177" y="12229"/>
                    <a:pt x="7185" y="12226"/>
                  </a:cubicBezTo>
                  <a:cubicBezTo>
                    <a:pt x="10182" y="10587"/>
                    <a:pt x="11239" y="8670"/>
                    <a:pt x="11239" y="5900"/>
                  </a:cubicBezTo>
                  <a:cubicBezTo>
                    <a:pt x="11239" y="5720"/>
                    <a:pt x="11234" y="5543"/>
                    <a:pt x="11221" y="5370"/>
                  </a:cubicBezTo>
                  <a:cubicBezTo>
                    <a:pt x="10964" y="2357"/>
                    <a:pt x="8578" y="0"/>
                    <a:pt x="5673" y="0"/>
                  </a:cubicBezTo>
                  <a:close/>
                </a:path>
              </a:pathLst>
            </a:custGeom>
            <a:solidFill>
              <a:srgbClr val="F1C7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181;p56"/>
            <p:cNvSpPr/>
            <p:nvPr/>
          </p:nvSpPr>
          <p:spPr>
            <a:xfrm flipH="1">
              <a:off x="6840048" y="2353259"/>
              <a:ext cx="183369" cy="151849"/>
            </a:xfrm>
            <a:custGeom>
              <a:avLst/>
              <a:gdLst/>
              <a:ahLst/>
              <a:cxnLst/>
              <a:rect l="l" t="t" r="r" b="b"/>
              <a:pathLst>
                <a:path w="2199" h="1821" extrusionOk="0">
                  <a:moveTo>
                    <a:pt x="839" y="0"/>
                  </a:moveTo>
                  <a:cubicBezTo>
                    <a:pt x="805" y="0"/>
                    <a:pt x="771" y="2"/>
                    <a:pt x="737" y="6"/>
                  </a:cubicBezTo>
                  <a:cubicBezTo>
                    <a:pt x="361" y="51"/>
                    <a:pt x="14" y="374"/>
                    <a:pt x="6" y="756"/>
                  </a:cubicBezTo>
                  <a:cubicBezTo>
                    <a:pt x="1" y="999"/>
                    <a:pt x="128" y="1235"/>
                    <a:pt x="300" y="1410"/>
                  </a:cubicBezTo>
                  <a:cubicBezTo>
                    <a:pt x="536" y="1651"/>
                    <a:pt x="861" y="1796"/>
                    <a:pt x="1195" y="1817"/>
                  </a:cubicBezTo>
                  <a:cubicBezTo>
                    <a:pt x="1220" y="1819"/>
                    <a:pt x="1248" y="1820"/>
                    <a:pt x="1279" y="1820"/>
                  </a:cubicBezTo>
                  <a:cubicBezTo>
                    <a:pt x="1551" y="1820"/>
                    <a:pt x="2025" y="1742"/>
                    <a:pt x="2109" y="1494"/>
                  </a:cubicBezTo>
                  <a:cubicBezTo>
                    <a:pt x="2199" y="1219"/>
                    <a:pt x="1894" y="666"/>
                    <a:pt x="1730" y="462"/>
                  </a:cubicBezTo>
                  <a:cubicBezTo>
                    <a:pt x="1518" y="189"/>
                    <a:pt x="1183" y="0"/>
                    <a:pt x="839" y="0"/>
                  </a:cubicBezTo>
                  <a:close/>
                </a:path>
              </a:pathLst>
            </a:custGeom>
            <a:solidFill>
              <a:srgbClr val="F1C7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182;p56"/>
            <p:cNvSpPr/>
            <p:nvPr/>
          </p:nvSpPr>
          <p:spPr>
            <a:xfrm flipH="1">
              <a:off x="6698039" y="2092757"/>
              <a:ext cx="203465" cy="389336"/>
            </a:xfrm>
            <a:custGeom>
              <a:avLst/>
              <a:gdLst/>
              <a:ahLst/>
              <a:cxnLst/>
              <a:rect l="l" t="t" r="r" b="b"/>
              <a:pathLst>
                <a:path w="2440" h="4669" extrusionOk="0">
                  <a:moveTo>
                    <a:pt x="0" y="0"/>
                  </a:moveTo>
                  <a:lnTo>
                    <a:pt x="498" y="4669"/>
                  </a:lnTo>
                  <a:cubicBezTo>
                    <a:pt x="1142" y="4319"/>
                    <a:pt x="1671" y="3768"/>
                    <a:pt x="2000" y="3112"/>
                  </a:cubicBezTo>
                  <a:cubicBezTo>
                    <a:pt x="2326" y="2458"/>
                    <a:pt x="2439" y="1698"/>
                    <a:pt x="2328" y="97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183;p56"/>
            <p:cNvSpPr/>
            <p:nvPr/>
          </p:nvSpPr>
          <p:spPr>
            <a:xfrm flipH="1">
              <a:off x="6320043" y="2382862"/>
              <a:ext cx="202548" cy="244492"/>
            </a:xfrm>
            <a:custGeom>
              <a:avLst/>
              <a:gdLst/>
              <a:ahLst/>
              <a:cxnLst/>
              <a:rect l="l" t="t" r="r" b="b"/>
              <a:pathLst>
                <a:path w="2429" h="2932" extrusionOk="0">
                  <a:moveTo>
                    <a:pt x="1" y="1"/>
                  </a:moveTo>
                  <a:lnTo>
                    <a:pt x="59" y="517"/>
                  </a:lnTo>
                  <a:lnTo>
                    <a:pt x="130" y="1208"/>
                  </a:lnTo>
                  <a:lnTo>
                    <a:pt x="223" y="2066"/>
                  </a:lnTo>
                  <a:cubicBezTo>
                    <a:pt x="250" y="2228"/>
                    <a:pt x="303" y="2413"/>
                    <a:pt x="369" y="2561"/>
                  </a:cubicBezTo>
                  <a:cubicBezTo>
                    <a:pt x="395" y="2622"/>
                    <a:pt x="427" y="2681"/>
                    <a:pt x="467" y="2731"/>
                  </a:cubicBezTo>
                  <a:cubicBezTo>
                    <a:pt x="528" y="2808"/>
                    <a:pt x="604" y="2871"/>
                    <a:pt x="697" y="2903"/>
                  </a:cubicBezTo>
                  <a:cubicBezTo>
                    <a:pt x="748" y="2922"/>
                    <a:pt x="801" y="2932"/>
                    <a:pt x="855" y="2932"/>
                  </a:cubicBezTo>
                  <a:cubicBezTo>
                    <a:pt x="933" y="2932"/>
                    <a:pt x="1012" y="2912"/>
                    <a:pt x="1081" y="2874"/>
                  </a:cubicBezTo>
                  <a:cubicBezTo>
                    <a:pt x="1195" y="2808"/>
                    <a:pt x="1280" y="2691"/>
                    <a:pt x="1306" y="2561"/>
                  </a:cubicBezTo>
                  <a:lnTo>
                    <a:pt x="1311" y="2495"/>
                  </a:lnTo>
                  <a:cubicBezTo>
                    <a:pt x="1311" y="2482"/>
                    <a:pt x="1317" y="2474"/>
                    <a:pt x="1317" y="2463"/>
                  </a:cubicBezTo>
                  <a:cubicBezTo>
                    <a:pt x="1346" y="2175"/>
                    <a:pt x="1470" y="1894"/>
                    <a:pt x="1666" y="1682"/>
                  </a:cubicBezTo>
                  <a:cubicBezTo>
                    <a:pt x="1690" y="1656"/>
                    <a:pt x="1714" y="1632"/>
                    <a:pt x="1740" y="1605"/>
                  </a:cubicBezTo>
                  <a:cubicBezTo>
                    <a:pt x="1928" y="1420"/>
                    <a:pt x="2167" y="1282"/>
                    <a:pt x="2429" y="1237"/>
                  </a:cubicBezTo>
                  <a:lnTo>
                    <a:pt x="2077" y="106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184;p56"/>
            <p:cNvSpPr/>
            <p:nvPr/>
          </p:nvSpPr>
          <p:spPr>
            <a:xfrm flipH="1">
              <a:off x="6320043" y="2383112"/>
              <a:ext cx="202548" cy="244492"/>
            </a:xfrm>
            <a:custGeom>
              <a:avLst/>
              <a:gdLst/>
              <a:ahLst/>
              <a:cxnLst/>
              <a:rect l="l" t="t" r="r" b="b"/>
              <a:pathLst>
                <a:path w="2429" h="2932" extrusionOk="0">
                  <a:moveTo>
                    <a:pt x="1" y="0"/>
                  </a:moveTo>
                  <a:lnTo>
                    <a:pt x="59" y="517"/>
                  </a:lnTo>
                  <a:lnTo>
                    <a:pt x="130" y="1208"/>
                  </a:lnTo>
                  <a:lnTo>
                    <a:pt x="223" y="2066"/>
                  </a:lnTo>
                  <a:cubicBezTo>
                    <a:pt x="250" y="2227"/>
                    <a:pt x="303" y="2413"/>
                    <a:pt x="369" y="2564"/>
                  </a:cubicBezTo>
                  <a:cubicBezTo>
                    <a:pt x="395" y="2622"/>
                    <a:pt x="427" y="2683"/>
                    <a:pt x="467" y="2731"/>
                  </a:cubicBezTo>
                  <a:cubicBezTo>
                    <a:pt x="528" y="2807"/>
                    <a:pt x="604" y="2871"/>
                    <a:pt x="697" y="2903"/>
                  </a:cubicBezTo>
                  <a:cubicBezTo>
                    <a:pt x="748" y="2922"/>
                    <a:pt x="801" y="2931"/>
                    <a:pt x="855" y="2931"/>
                  </a:cubicBezTo>
                  <a:cubicBezTo>
                    <a:pt x="933" y="2931"/>
                    <a:pt x="1012" y="2911"/>
                    <a:pt x="1081" y="2874"/>
                  </a:cubicBezTo>
                  <a:cubicBezTo>
                    <a:pt x="1195" y="2807"/>
                    <a:pt x="1280" y="2691"/>
                    <a:pt x="1306" y="2561"/>
                  </a:cubicBezTo>
                  <a:lnTo>
                    <a:pt x="1311" y="2495"/>
                  </a:lnTo>
                  <a:cubicBezTo>
                    <a:pt x="1311" y="2482"/>
                    <a:pt x="1317" y="2474"/>
                    <a:pt x="1317" y="2463"/>
                  </a:cubicBezTo>
                  <a:cubicBezTo>
                    <a:pt x="1184" y="2450"/>
                    <a:pt x="1052" y="2426"/>
                    <a:pt x="928" y="2373"/>
                  </a:cubicBezTo>
                  <a:cubicBezTo>
                    <a:pt x="753" y="2296"/>
                    <a:pt x="602" y="2148"/>
                    <a:pt x="567" y="1960"/>
                  </a:cubicBezTo>
                  <a:cubicBezTo>
                    <a:pt x="551" y="1865"/>
                    <a:pt x="567" y="1769"/>
                    <a:pt x="581" y="1677"/>
                  </a:cubicBezTo>
                  <a:cubicBezTo>
                    <a:pt x="596" y="1571"/>
                    <a:pt x="618" y="1459"/>
                    <a:pt x="687" y="1377"/>
                  </a:cubicBezTo>
                  <a:cubicBezTo>
                    <a:pt x="763" y="1285"/>
                    <a:pt x="891" y="1251"/>
                    <a:pt x="1013" y="1251"/>
                  </a:cubicBezTo>
                  <a:cubicBezTo>
                    <a:pt x="1039" y="1251"/>
                    <a:pt x="1064" y="1253"/>
                    <a:pt x="1089" y="1256"/>
                  </a:cubicBezTo>
                  <a:cubicBezTo>
                    <a:pt x="1343" y="1282"/>
                    <a:pt x="1574" y="1412"/>
                    <a:pt x="1740" y="1602"/>
                  </a:cubicBezTo>
                  <a:cubicBezTo>
                    <a:pt x="1928" y="1417"/>
                    <a:pt x="2167" y="1279"/>
                    <a:pt x="2429" y="1234"/>
                  </a:cubicBezTo>
                  <a:lnTo>
                    <a:pt x="2077" y="1062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185;p56"/>
            <p:cNvSpPr/>
            <p:nvPr/>
          </p:nvSpPr>
          <p:spPr>
            <a:xfrm flipH="1">
              <a:off x="6381834" y="2185483"/>
              <a:ext cx="161688" cy="64959"/>
            </a:xfrm>
            <a:custGeom>
              <a:avLst/>
              <a:gdLst/>
              <a:ahLst/>
              <a:cxnLst/>
              <a:rect l="l" t="t" r="r" b="b"/>
              <a:pathLst>
                <a:path w="1939" h="779" fill="none" extrusionOk="0">
                  <a:moveTo>
                    <a:pt x="0" y="779"/>
                  </a:moveTo>
                  <a:cubicBezTo>
                    <a:pt x="471" y="241"/>
                    <a:pt x="1245" y="0"/>
                    <a:pt x="1939" y="172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186;p56"/>
            <p:cNvSpPr/>
            <p:nvPr/>
          </p:nvSpPr>
          <p:spPr>
            <a:xfrm flipH="1">
              <a:off x="6099650" y="2181573"/>
              <a:ext cx="103817" cy="24849"/>
            </a:xfrm>
            <a:custGeom>
              <a:avLst/>
              <a:gdLst/>
              <a:ahLst/>
              <a:cxnLst/>
              <a:rect l="l" t="t" r="r" b="b"/>
              <a:pathLst>
                <a:path w="1245" h="298" fill="none" extrusionOk="0">
                  <a:moveTo>
                    <a:pt x="0" y="202"/>
                  </a:moveTo>
                  <a:cubicBezTo>
                    <a:pt x="389" y="1"/>
                    <a:pt x="893" y="38"/>
                    <a:pt x="1245" y="297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187;p56"/>
            <p:cNvSpPr/>
            <p:nvPr/>
          </p:nvSpPr>
          <p:spPr>
            <a:xfrm flipH="1">
              <a:off x="6477896" y="2374523"/>
              <a:ext cx="71630" cy="13759"/>
            </a:xfrm>
            <a:custGeom>
              <a:avLst/>
              <a:gdLst/>
              <a:ahLst/>
              <a:cxnLst/>
              <a:rect l="l" t="t" r="r" b="b"/>
              <a:pathLst>
                <a:path w="859" h="165" fill="none" extrusionOk="0">
                  <a:moveTo>
                    <a:pt x="1" y="164"/>
                  </a:moveTo>
                  <a:cubicBezTo>
                    <a:pt x="257" y="24"/>
                    <a:pt x="581" y="0"/>
                    <a:pt x="859" y="101"/>
                  </a:cubicBezTo>
                </a:path>
              </a:pathLst>
            </a:custGeom>
            <a:noFill/>
            <a:ln w="2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188;p56"/>
            <p:cNvSpPr/>
            <p:nvPr/>
          </p:nvSpPr>
          <p:spPr>
            <a:xfrm flipH="1">
              <a:off x="6316041" y="2448488"/>
              <a:ext cx="14676" cy="39109"/>
            </a:xfrm>
            <a:custGeom>
              <a:avLst/>
              <a:gdLst/>
              <a:ahLst/>
              <a:cxnLst/>
              <a:rect l="l" t="t" r="r" b="b"/>
              <a:pathLst>
                <a:path w="176" h="469" fill="none" extrusionOk="0">
                  <a:moveTo>
                    <a:pt x="176" y="469"/>
                  </a:moveTo>
                  <a:cubicBezTo>
                    <a:pt x="96" y="323"/>
                    <a:pt x="38" y="164"/>
                    <a:pt x="1" y="0"/>
                  </a:cubicBezTo>
                </a:path>
              </a:pathLst>
            </a:custGeom>
            <a:noFill/>
            <a:ln w="2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189;p56"/>
            <p:cNvSpPr/>
            <p:nvPr/>
          </p:nvSpPr>
          <p:spPr>
            <a:xfrm flipH="1">
              <a:off x="6349563" y="2382195"/>
              <a:ext cx="173196" cy="119995"/>
            </a:xfrm>
            <a:custGeom>
              <a:avLst/>
              <a:gdLst/>
              <a:ahLst/>
              <a:cxnLst/>
              <a:rect l="l" t="t" r="r" b="b"/>
              <a:pathLst>
                <a:path w="2077" h="1439" extrusionOk="0">
                  <a:moveTo>
                    <a:pt x="0" y="1"/>
                  </a:moveTo>
                  <a:lnTo>
                    <a:pt x="56" y="517"/>
                  </a:lnTo>
                  <a:lnTo>
                    <a:pt x="254" y="644"/>
                  </a:lnTo>
                  <a:lnTo>
                    <a:pt x="1536" y="1439"/>
                  </a:lnTo>
                  <a:lnTo>
                    <a:pt x="1909" y="1176"/>
                  </a:lnTo>
                  <a:lnTo>
                    <a:pt x="2076" y="10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190;p56"/>
            <p:cNvSpPr/>
            <p:nvPr/>
          </p:nvSpPr>
          <p:spPr>
            <a:xfrm flipH="1">
              <a:off x="6193461" y="2331245"/>
              <a:ext cx="106569" cy="113157"/>
            </a:xfrm>
            <a:custGeom>
              <a:avLst/>
              <a:gdLst/>
              <a:ahLst/>
              <a:cxnLst/>
              <a:rect l="l" t="t" r="r" b="b"/>
              <a:pathLst>
                <a:path w="1278" h="1357" extrusionOk="0">
                  <a:moveTo>
                    <a:pt x="1230" y="0"/>
                  </a:moveTo>
                  <a:cubicBezTo>
                    <a:pt x="1190" y="249"/>
                    <a:pt x="978" y="440"/>
                    <a:pt x="742" y="530"/>
                  </a:cubicBezTo>
                  <a:cubicBezTo>
                    <a:pt x="507" y="620"/>
                    <a:pt x="250" y="622"/>
                    <a:pt x="1" y="625"/>
                  </a:cubicBezTo>
                  <a:cubicBezTo>
                    <a:pt x="59" y="842"/>
                    <a:pt x="162" y="1073"/>
                    <a:pt x="305" y="1247"/>
                  </a:cubicBezTo>
                  <a:cubicBezTo>
                    <a:pt x="350" y="1301"/>
                    <a:pt x="412" y="1357"/>
                    <a:pt x="478" y="1357"/>
                  </a:cubicBezTo>
                  <a:cubicBezTo>
                    <a:pt x="490" y="1357"/>
                    <a:pt x="502" y="1355"/>
                    <a:pt x="515" y="1351"/>
                  </a:cubicBezTo>
                  <a:cubicBezTo>
                    <a:pt x="599" y="1321"/>
                    <a:pt x="615" y="1205"/>
                    <a:pt x="589" y="1123"/>
                  </a:cubicBezTo>
                  <a:cubicBezTo>
                    <a:pt x="562" y="1035"/>
                    <a:pt x="509" y="959"/>
                    <a:pt x="507" y="871"/>
                  </a:cubicBezTo>
                  <a:lnTo>
                    <a:pt x="507" y="871"/>
                  </a:lnTo>
                  <a:cubicBezTo>
                    <a:pt x="554" y="883"/>
                    <a:pt x="599" y="888"/>
                    <a:pt x="643" y="888"/>
                  </a:cubicBezTo>
                  <a:cubicBezTo>
                    <a:pt x="808" y="888"/>
                    <a:pt x="955" y="814"/>
                    <a:pt x="1084" y="691"/>
                  </a:cubicBezTo>
                  <a:cubicBezTo>
                    <a:pt x="1246" y="535"/>
                    <a:pt x="1277" y="220"/>
                    <a:pt x="123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191;p56"/>
            <p:cNvSpPr/>
            <p:nvPr/>
          </p:nvSpPr>
          <p:spPr>
            <a:xfrm flipH="1">
              <a:off x="6194545" y="2243521"/>
              <a:ext cx="68545" cy="184953"/>
            </a:xfrm>
            <a:custGeom>
              <a:avLst/>
              <a:gdLst/>
              <a:ahLst/>
              <a:cxnLst/>
              <a:rect l="l" t="t" r="r" b="b"/>
              <a:pathLst>
                <a:path w="822" h="2218" fill="none" extrusionOk="0">
                  <a:moveTo>
                    <a:pt x="379" y="1"/>
                  </a:moveTo>
                  <a:lnTo>
                    <a:pt x="249" y="983"/>
                  </a:lnTo>
                  <a:lnTo>
                    <a:pt x="813" y="1023"/>
                  </a:lnTo>
                  <a:cubicBezTo>
                    <a:pt x="821" y="1243"/>
                    <a:pt x="755" y="1465"/>
                    <a:pt x="601" y="1621"/>
                  </a:cubicBezTo>
                  <a:cubicBezTo>
                    <a:pt x="445" y="1780"/>
                    <a:pt x="223" y="1870"/>
                    <a:pt x="0" y="1862"/>
                  </a:cubicBezTo>
                  <a:cubicBezTo>
                    <a:pt x="13" y="1862"/>
                    <a:pt x="24" y="1862"/>
                    <a:pt x="37" y="1865"/>
                  </a:cubicBezTo>
                  <a:lnTo>
                    <a:pt x="66" y="2217"/>
                  </a:lnTo>
                </a:path>
              </a:pathLst>
            </a:custGeom>
            <a:noFill/>
            <a:ln w="2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192;p56"/>
            <p:cNvSpPr/>
            <p:nvPr/>
          </p:nvSpPr>
          <p:spPr>
            <a:xfrm flipH="1">
              <a:off x="6349563" y="2382195"/>
              <a:ext cx="173196" cy="98147"/>
            </a:xfrm>
            <a:custGeom>
              <a:avLst/>
              <a:gdLst/>
              <a:ahLst/>
              <a:cxnLst/>
              <a:rect l="l" t="t" r="r" b="b"/>
              <a:pathLst>
                <a:path w="2077" h="1177" extrusionOk="0">
                  <a:moveTo>
                    <a:pt x="0" y="1"/>
                  </a:moveTo>
                  <a:lnTo>
                    <a:pt x="56" y="517"/>
                  </a:lnTo>
                  <a:lnTo>
                    <a:pt x="254" y="644"/>
                  </a:lnTo>
                  <a:lnTo>
                    <a:pt x="294" y="300"/>
                  </a:lnTo>
                  <a:lnTo>
                    <a:pt x="1909" y="1176"/>
                  </a:lnTo>
                  <a:lnTo>
                    <a:pt x="2076" y="10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193;p56"/>
            <p:cNvSpPr/>
            <p:nvPr/>
          </p:nvSpPr>
          <p:spPr>
            <a:xfrm flipH="1">
              <a:off x="6438120" y="2481759"/>
              <a:ext cx="74048" cy="128584"/>
            </a:xfrm>
            <a:custGeom>
              <a:avLst/>
              <a:gdLst/>
              <a:ahLst/>
              <a:cxnLst/>
              <a:rect l="l" t="t" r="r" b="b"/>
              <a:pathLst>
                <a:path w="888" h="1542" extrusionOk="0">
                  <a:moveTo>
                    <a:pt x="128" y="1"/>
                  </a:moveTo>
                  <a:cubicBezTo>
                    <a:pt x="122" y="1"/>
                    <a:pt x="115" y="1"/>
                    <a:pt x="109" y="1"/>
                  </a:cubicBezTo>
                  <a:cubicBezTo>
                    <a:pt x="69" y="6"/>
                    <a:pt x="32" y="9"/>
                    <a:pt x="0" y="14"/>
                  </a:cubicBezTo>
                  <a:lnTo>
                    <a:pt x="93" y="872"/>
                  </a:lnTo>
                  <a:cubicBezTo>
                    <a:pt x="119" y="1036"/>
                    <a:pt x="172" y="1222"/>
                    <a:pt x="238" y="1370"/>
                  </a:cubicBezTo>
                  <a:cubicBezTo>
                    <a:pt x="265" y="1428"/>
                    <a:pt x="297" y="1489"/>
                    <a:pt x="336" y="1537"/>
                  </a:cubicBezTo>
                  <a:cubicBezTo>
                    <a:pt x="360" y="1540"/>
                    <a:pt x="383" y="1542"/>
                    <a:pt x="406" y="1542"/>
                  </a:cubicBezTo>
                  <a:cubicBezTo>
                    <a:pt x="500" y="1542"/>
                    <a:pt x="591" y="1515"/>
                    <a:pt x="667" y="1457"/>
                  </a:cubicBezTo>
                  <a:cubicBezTo>
                    <a:pt x="776" y="1378"/>
                    <a:pt x="837" y="1256"/>
                    <a:pt x="863" y="1124"/>
                  </a:cubicBezTo>
                  <a:cubicBezTo>
                    <a:pt x="882" y="1039"/>
                    <a:pt x="887" y="946"/>
                    <a:pt x="874" y="854"/>
                  </a:cubicBezTo>
                  <a:cubicBezTo>
                    <a:pt x="855" y="642"/>
                    <a:pt x="787" y="425"/>
                    <a:pt x="652" y="261"/>
                  </a:cubicBezTo>
                  <a:cubicBezTo>
                    <a:pt x="562" y="152"/>
                    <a:pt x="437" y="65"/>
                    <a:pt x="297" y="25"/>
                  </a:cubicBezTo>
                  <a:cubicBezTo>
                    <a:pt x="240" y="11"/>
                    <a:pt x="185" y="1"/>
                    <a:pt x="1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194;p56"/>
            <p:cNvSpPr/>
            <p:nvPr/>
          </p:nvSpPr>
          <p:spPr>
            <a:xfrm flipH="1">
              <a:off x="6440121" y="2482176"/>
              <a:ext cx="72047" cy="128500"/>
            </a:xfrm>
            <a:custGeom>
              <a:avLst/>
              <a:gdLst/>
              <a:ahLst/>
              <a:cxnLst/>
              <a:rect l="l" t="t" r="r" b="b"/>
              <a:pathLst>
                <a:path w="864" h="1541" extrusionOk="0">
                  <a:moveTo>
                    <a:pt x="132" y="1"/>
                  </a:moveTo>
                  <a:cubicBezTo>
                    <a:pt x="125" y="1"/>
                    <a:pt x="117" y="1"/>
                    <a:pt x="109" y="1"/>
                  </a:cubicBezTo>
                  <a:cubicBezTo>
                    <a:pt x="69" y="4"/>
                    <a:pt x="32" y="7"/>
                    <a:pt x="0" y="15"/>
                  </a:cubicBezTo>
                  <a:lnTo>
                    <a:pt x="93" y="873"/>
                  </a:lnTo>
                  <a:cubicBezTo>
                    <a:pt x="119" y="1034"/>
                    <a:pt x="172" y="1219"/>
                    <a:pt x="238" y="1368"/>
                  </a:cubicBezTo>
                  <a:cubicBezTo>
                    <a:pt x="265" y="1429"/>
                    <a:pt x="297" y="1487"/>
                    <a:pt x="336" y="1537"/>
                  </a:cubicBezTo>
                  <a:cubicBezTo>
                    <a:pt x="357" y="1540"/>
                    <a:pt x="378" y="1541"/>
                    <a:pt x="399" y="1541"/>
                  </a:cubicBezTo>
                  <a:cubicBezTo>
                    <a:pt x="496" y="1541"/>
                    <a:pt x="589" y="1515"/>
                    <a:pt x="667" y="1458"/>
                  </a:cubicBezTo>
                  <a:cubicBezTo>
                    <a:pt x="776" y="1378"/>
                    <a:pt x="837" y="1257"/>
                    <a:pt x="863" y="1124"/>
                  </a:cubicBezTo>
                  <a:lnTo>
                    <a:pt x="863" y="1124"/>
                  </a:lnTo>
                  <a:cubicBezTo>
                    <a:pt x="818" y="1204"/>
                    <a:pt x="734" y="1267"/>
                    <a:pt x="644" y="1267"/>
                  </a:cubicBezTo>
                  <a:cubicBezTo>
                    <a:pt x="629" y="1267"/>
                    <a:pt x="614" y="1266"/>
                    <a:pt x="599" y="1262"/>
                  </a:cubicBezTo>
                  <a:cubicBezTo>
                    <a:pt x="493" y="1233"/>
                    <a:pt x="432" y="1121"/>
                    <a:pt x="392" y="1021"/>
                  </a:cubicBezTo>
                  <a:cubicBezTo>
                    <a:pt x="313" y="822"/>
                    <a:pt x="254" y="613"/>
                    <a:pt x="217" y="404"/>
                  </a:cubicBezTo>
                  <a:cubicBezTo>
                    <a:pt x="204" y="332"/>
                    <a:pt x="191" y="258"/>
                    <a:pt x="204" y="187"/>
                  </a:cubicBezTo>
                  <a:cubicBezTo>
                    <a:pt x="215" y="123"/>
                    <a:pt x="246" y="60"/>
                    <a:pt x="297" y="25"/>
                  </a:cubicBezTo>
                  <a:cubicBezTo>
                    <a:pt x="241" y="9"/>
                    <a:pt x="188" y="1"/>
                    <a:pt x="13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195;p56"/>
            <p:cNvSpPr/>
            <p:nvPr/>
          </p:nvSpPr>
          <p:spPr>
            <a:xfrm flipH="1">
              <a:off x="6905174" y="2399873"/>
              <a:ext cx="78468" cy="55286"/>
            </a:xfrm>
            <a:custGeom>
              <a:avLst/>
              <a:gdLst/>
              <a:ahLst/>
              <a:cxnLst/>
              <a:rect l="l" t="t" r="r" b="b"/>
              <a:pathLst>
                <a:path w="941" h="663" fill="none" extrusionOk="0">
                  <a:moveTo>
                    <a:pt x="0" y="125"/>
                  </a:moveTo>
                  <a:cubicBezTo>
                    <a:pt x="186" y="6"/>
                    <a:pt x="440" y="1"/>
                    <a:pt x="628" y="112"/>
                  </a:cubicBezTo>
                  <a:cubicBezTo>
                    <a:pt x="821" y="220"/>
                    <a:pt x="940" y="443"/>
                    <a:pt x="933" y="663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196;p56"/>
            <p:cNvSpPr/>
            <p:nvPr/>
          </p:nvSpPr>
          <p:spPr>
            <a:xfrm flipH="1">
              <a:off x="6365740" y="2727169"/>
              <a:ext cx="12842" cy="3586"/>
            </a:xfrm>
            <a:custGeom>
              <a:avLst/>
              <a:gdLst/>
              <a:ahLst/>
              <a:cxnLst/>
              <a:rect l="l" t="t" r="r" b="b"/>
              <a:pathLst>
                <a:path w="154" h="43" extrusionOk="0">
                  <a:moveTo>
                    <a:pt x="0" y="0"/>
                  </a:moveTo>
                  <a:lnTo>
                    <a:pt x="0" y="0"/>
                  </a:lnTo>
                  <a:cubicBezTo>
                    <a:pt x="29" y="8"/>
                    <a:pt x="58" y="19"/>
                    <a:pt x="88" y="27"/>
                  </a:cubicBezTo>
                  <a:cubicBezTo>
                    <a:pt x="111" y="32"/>
                    <a:pt x="133" y="35"/>
                    <a:pt x="154" y="42"/>
                  </a:cubicBezTo>
                  <a:lnTo>
                    <a:pt x="154" y="21"/>
                  </a:lnTo>
                  <a:cubicBezTo>
                    <a:pt x="138" y="19"/>
                    <a:pt x="125" y="16"/>
                    <a:pt x="106" y="16"/>
                  </a:cubicBezTo>
                  <a:cubicBezTo>
                    <a:pt x="69" y="8"/>
                    <a:pt x="35" y="5"/>
                    <a:pt x="0" y="0"/>
                  </a:cubicBezTo>
                  <a:close/>
                </a:path>
              </a:pathLst>
            </a:custGeom>
            <a:solidFill>
              <a:srgbClr val="B78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197;p56"/>
            <p:cNvSpPr/>
            <p:nvPr/>
          </p:nvSpPr>
          <p:spPr>
            <a:xfrm flipH="1">
              <a:off x="6032940" y="1708757"/>
              <a:ext cx="935691" cy="1018495"/>
            </a:xfrm>
            <a:custGeom>
              <a:avLst/>
              <a:gdLst/>
              <a:ahLst/>
              <a:cxnLst/>
              <a:rect l="l" t="t" r="r" b="b"/>
              <a:pathLst>
                <a:path w="11221" h="12214" extrusionOk="0">
                  <a:moveTo>
                    <a:pt x="5673" y="0"/>
                  </a:moveTo>
                  <a:cubicBezTo>
                    <a:pt x="2596" y="0"/>
                    <a:pt x="0" y="2524"/>
                    <a:pt x="0" y="5781"/>
                  </a:cubicBezTo>
                  <a:cubicBezTo>
                    <a:pt x="0" y="7317"/>
                    <a:pt x="567" y="9700"/>
                    <a:pt x="3043" y="10945"/>
                  </a:cubicBezTo>
                  <a:lnTo>
                    <a:pt x="6851" y="12176"/>
                  </a:lnTo>
                  <a:cubicBezTo>
                    <a:pt x="6925" y="12189"/>
                    <a:pt x="7002" y="12197"/>
                    <a:pt x="7079" y="12213"/>
                  </a:cubicBezTo>
                  <a:cubicBezTo>
                    <a:pt x="6184" y="11948"/>
                    <a:pt x="5387" y="11366"/>
                    <a:pt x="4868" y="10592"/>
                  </a:cubicBezTo>
                  <a:cubicBezTo>
                    <a:pt x="4317" y="9772"/>
                    <a:pt x="4084" y="8749"/>
                    <a:pt x="4219" y="7772"/>
                  </a:cubicBezTo>
                  <a:lnTo>
                    <a:pt x="11221" y="5370"/>
                  </a:lnTo>
                  <a:cubicBezTo>
                    <a:pt x="10964" y="2357"/>
                    <a:pt x="8578" y="0"/>
                    <a:pt x="567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198;p56"/>
            <p:cNvSpPr/>
            <p:nvPr/>
          </p:nvSpPr>
          <p:spPr>
            <a:xfrm flipH="1">
              <a:off x="6284437" y="3258681"/>
              <a:ext cx="458298" cy="658761"/>
            </a:xfrm>
            <a:custGeom>
              <a:avLst/>
              <a:gdLst/>
              <a:ahLst/>
              <a:cxnLst/>
              <a:rect l="l" t="t" r="r" b="b"/>
              <a:pathLst>
                <a:path w="5496" h="7900" extrusionOk="0">
                  <a:moveTo>
                    <a:pt x="4542" y="0"/>
                  </a:moveTo>
                  <a:lnTo>
                    <a:pt x="0" y="591"/>
                  </a:lnTo>
                  <a:lnTo>
                    <a:pt x="223" y="5405"/>
                  </a:lnTo>
                  <a:lnTo>
                    <a:pt x="337" y="7899"/>
                  </a:lnTo>
                  <a:lnTo>
                    <a:pt x="5495" y="7608"/>
                  </a:lnTo>
                  <a:lnTo>
                    <a:pt x="4913" y="2953"/>
                  </a:lnTo>
                  <a:lnTo>
                    <a:pt x="454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199;p56"/>
            <p:cNvSpPr/>
            <p:nvPr/>
          </p:nvSpPr>
          <p:spPr>
            <a:xfrm flipH="1">
              <a:off x="6333052" y="3258681"/>
              <a:ext cx="409683" cy="450709"/>
            </a:xfrm>
            <a:custGeom>
              <a:avLst/>
              <a:gdLst/>
              <a:ahLst/>
              <a:cxnLst/>
              <a:rect l="l" t="t" r="r" b="b"/>
              <a:pathLst>
                <a:path w="4913" h="5405" extrusionOk="0">
                  <a:moveTo>
                    <a:pt x="4545" y="0"/>
                  </a:moveTo>
                  <a:lnTo>
                    <a:pt x="0" y="591"/>
                  </a:lnTo>
                  <a:lnTo>
                    <a:pt x="223" y="5405"/>
                  </a:lnTo>
                  <a:cubicBezTo>
                    <a:pt x="570" y="4663"/>
                    <a:pt x="1084" y="3999"/>
                    <a:pt x="1714" y="3480"/>
                  </a:cubicBezTo>
                  <a:cubicBezTo>
                    <a:pt x="2164" y="3112"/>
                    <a:pt x="2680" y="2807"/>
                    <a:pt x="3250" y="2701"/>
                  </a:cubicBezTo>
                  <a:cubicBezTo>
                    <a:pt x="3404" y="2671"/>
                    <a:pt x="3561" y="2657"/>
                    <a:pt x="3718" y="2657"/>
                  </a:cubicBezTo>
                  <a:cubicBezTo>
                    <a:pt x="4133" y="2657"/>
                    <a:pt x="4548" y="2759"/>
                    <a:pt x="4913" y="2953"/>
                  </a:cubicBezTo>
                  <a:lnTo>
                    <a:pt x="4545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200;p56"/>
            <p:cNvSpPr/>
            <p:nvPr/>
          </p:nvSpPr>
          <p:spPr>
            <a:xfrm flipH="1">
              <a:off x="6245829" y="2877766"/>
              <a:ext cx="526509" cy="554694"/>
            </a:xfrm>
            <a:custGeom>
              <a:avLst/>
              <a:gdLst/>
              <a:ahLst/>
              <a:cxnLst/>
              <a:rect l="l" t="t" r="r" b="b"/>
              <a:pathLst>
                <a:path w="6314" h="6652" extrusionOk="0">
                  <a:moveTo>
                    <a:pt x="1" y="0"/>
                  </a:moveTo>
                  <a:lnTo>
                    <a:pt x="252" y="3707"/>
                  </a:lnTo>
                  <a:lnTo>
                    <a:pt x="440" y="6477"/>
                  </a:lnTo>
                  <a:cubicBezTo>
                    <a:pt x="973" y="6580"/>
                    <a:pt x="1524" y="6652"/>
                    <a:pt x="2068" y="6652"/>
                  </a:cubicBezTo>
                  <a:cubicBezTo>
                    <a:pt x="2722" y="6652"/>
                    <a:pt x="3366" y="6547"/>
                    <a:pt x="3954" y="6265"/>
                  </a:cubicBezTo>
                  <a:cubicBezTo>
                    <a:pt x="4857" y="5834"/>
                    <a:pt x="5530" y="5005"/>
                    <a:pt x="5879" y="4062"/>
                  </a:cubicBezTo>
                  <a:cubicBezTo>
                    <a:pt x="5946" y="3887"/>
                    <a:pt x="5999" y="3705"/>
                    <a:pt x="6041" y="3522"/>
                  </a:cubicBezTo>
                  <a:cubicBezTo>
                    <a:pt x="6314" y="2365"/>
                    <a:pt x="6112" y="1149"/>
                    <a:pt x="5681" y="42"/>
                  </a:cubicBezTo>
                  <a:lnTo>
                    <a:pt x="5003" y="37"/>
                  </a:lnTo>
                  <a:lnTo>
                    <a:pt x="3917" y="29"/>
                  </a:lnTo>
                  <a:lnTo>
                    <a:pt x="1801" y="13"/>
                  </a:lnTo>
                  <a:lnTo>
                    <a:pt x="861" y="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201;p56"/>
            <p:cNvSpPr/>
            <p:nvPr/>
          </p:nvSpPr>
          <p:spPr>
            <a:xfrm flipH="1">
              <a:off x="6333219" y="2878434"/>
              <a:ext cx="367572" cy="158520"/>
            </a:xfrm>
            <a:custGeom>
              <a:avLst/>
              <a:gdLst/>
              <a:ahLst/>
              <a:cxnLst/>
              <a:rect l="l" t="t" r="r" b="b"/>
              <a:pathLst>
                <a:path w="4408" h="1901" extrusionOk="0">
                  <a:moveTo>
                    <a:pt x="1" y="0"/>
                  </a:moveTo>
                  <a:cubicBezTo>
                    <a:pt x="363" y="802"/>
                    <a:pt x="1481" y="1581"/>
                    <a:pt x="1820" y="1716"/>
                  </a:cubicBezTo>
                  <a:cubicBezTo>
                    <a:pt x="2123" y="1837"/>
                    <a:pt x="2437" y="1900"/>
                    <a:pt x="2750" y="1900"/>
                  </a:cubicBezTo>
                  <a:cubicBezTo>
                    <a:pt x="3067" y="1900"/>
                    <a:pt x="3383" y="1836"/>
                    <a:pt x="3687" y="1703"/>
                  </a:cubicBezTo>
                  <a:cubicBezTo>
                    <a:pt x="3997" y="1570"/>
                    <a:pt x="4330" y="1300"/>
                    <a:pt x="4375" y="829"/>
                  </a:cubicBezTo>
                  <a:cubicBezTo>
                    <a:pt x="4407" y="522"/>
                    <a:pt x="4301" y="252"/>
                    <a:pt x="4142" y="29"/>
                  </a:cubicBezTo>
                  <a:lnTo>
                    <a:pt x="3057" y="21"/>
                  </a:lnTo>
                  <a:lnTo>
                    <a:pt x="941" y="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202;p56"/>
            <p:cNvSpPr/>
            <p:nvPr/>
          </p:nvSpPr>
          <p:spPr>
            <a:xfrm flipH="1">
              <a:off x="6429281" y="2879017"/>
              <a:ext cx="192875" cy="60373"/>
            </a:xfrm>
            <a:custGeom>
              <a:avLst/>
              <a:gdLst/>
              <a:ahLst/>
              <a:cxnLst/>
              <a:rect l="l" t="t" r="r" b="b"/>
              <a:pathLst>
                <a:path w="2313" h="724" extrusionOk="0">
                  <a:moveTo>
                    <a:pt x="0" y="1"/>
                  </a:moveTo>
                  <a:lnTo>
                    <a:pt x="0" y="1"/>
                  </a:lnTo>
                  <a:cubicBezTo>
                    <a:pt x="143" y="303"/>
                    <a:pt x="784" y="610"/>
                    <a:pt x="975" y="660"/>
                  </a:cubicBezTo>
                  <a:cubicBezTo>
                    <a:pt x="1131" y="701"/>
                    <a:pt x="1294" y="723"/>
                    <a:pt x="1457" y="723"/>
                  </a:cubicBezTo>
                  <a:cubicBezTo>
                    <a:pt x="1620" y="723"/>
                    <a:pt x="1784" y="701"/>
                    <a:pt x="1941" y="655"/>
                  </a:cubicBezTo>
                  <a:cubicBezTo>
                    <a:pt x="2100" y="605"/>
                    <a:pt x="2272" y="512"/>
                    <a:pt x="2294" y="345"/>
                  </a:cubicBezTo>
                  <a:cubicBezTo>
                    <a:pt x="2312" y="213"/>
                    <a:pt x="2225" y="99"/>
                    <a:pt x="2116" y="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1C7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203;p56"/>
            <p:cNvSpPr/>
            <p:nvPr/>
          </p:nvSpPr>
          <p:spPr>
            <a:xfrm flipH="1">
              <a:off x="6433034" y="2951481"/>
              <a:ext cx="38775" cy="52868"/>
            </a:xfrm>
            <a:custGeom>
              <a:avLst/>
              <a:gdLst/>
              <a:ahLst/>
              <a:cxnLst/>
              <a:rect l="l" t="t" r="r" b="b"/>
              <a:pathLst>
                <a:path w="465" h="634" fill="none" extrusionOk="0">
                  <a:moveTo>
                    <a:pt x="1" y="1"/>
                  </a:moveTo>
                  <a:lnTo>
                    <a:pt x="464" y="633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204;p56"/>
            <p:cNvSpPr/>
            <p:nvPr/>
          </p:nvSpPr>
          <p:spPr>
            <a:xfrm flipH="1">
              <a:off x="6371243" y="2939557"/>
              <a:ext cx="66793" cy="44446"/>
            </a:xfrm>
            <a:custGeom>
              <a:avLst/>
              <a:gdLst/>
              <a:ahLst/>
              <a:cxnLst/>
              <a:rect l="l" t="t" r="r" b="b"/>
              <a:pathLst>
                <a:path w="801" h="533" fill="none" extrusionOk="0">
                  <a:moveTo>
                    <a:pt x="1" y="1"/>
                  </a:moveTo>
                  <a:lnTo>
                    <a:pt x="801" y="533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205;p56"/>
            <p:cNvSpPr/>
            <p:nvPr/>
          </p:nvSpPr>
          <p:spPr>
            <a:xfrm flipH="1">
              <a:off x="6345143" y="2919460"/>
              <a:ext cx="71880" cy="18595"/>
            </a:xfrm>
            <a:custGeom>
              <a:avLst/>
              <a:gdLst/>
              <a:ahLst/>
              <a:cxnLst/>
              <a:rect l="l" t="t" r="r" b="b"/>
              <a:pathLst>
                <a:path w="862" h="223" fill="none" extrusionOk="0">
                  <a:moveTo>
                    <a:pt x="0" y="1"/>
                  </a:moveTo>
                  <a:lnTo>
                    <a:pt x="861" y="223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206;p56"/>
            <p:cNvSpPr/>
            <p:nvPr/>
          </p:nvSpPr>
          <p:spPr>
            <a:xfrm flipH="1">
              <a:off x="6360153" y="2897863"/>
              <a:ext cx="54452" cy="3335"/>
            </a:xfrm>
            <a:custGeom>
              <a:avLst/>
              <a:gdLst/>
              <a:ahLst/>
              <a:cxnLst/>
              <a:rect l="l" t="t" r="r" b="b"/>
              <a:pathLst>
                <a:path w="653" h="40" fill="none" extrusionOk="0">
                  <a:moveTo>
                    <a:pt x="1" y="0"/>
                  </a:moveTo>
                  <a:lnTo>
                    <a:pt x="652" y="40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207;p56"/>
            <p:cNvSpPr/>
            <p:nvPr/>
          </p:nvSpPr>
          <p:spPr>
            <a:xfrm flipH="1">
              <a:off x="6502662" y="2952148"/>
              <a:ext cx="7588" cy="63708"/>
            </a:xfrm>
            <a:custGeom>
              <a:avLst/>
              <a:gdLst/>
              <a:ahLst/>
              <a:cxnLst/>
              <a:rect l="l" t="t" r="r" b="b"/>
              <a:pathLst>
                <a:path w="91" h="764" fill="none" extrusionOk="0">
                  <a:moveTo>
                    <a:pt x="91" y="0"/>
                  </a:moveTo>
                  <a:lnTo>
                    <a:pt x="1" y="763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208;p56"/>
            <p:cNvSpPr/>
            <p:nvPr/>
          </p:nvSpPr>
          <p:spPr>
            <a:xfrm flipH="1">
              <a:off x="6545023" y="2946144"/>
              <a:ext cx="42945" cy="45363"/>
            </a:xfrm>
            <a:custGeom>
              <a:avLst/>
              <a:gdLst/>
              <a:ahLst/>
              <a:cxnLst/>
              <a:rect l="l" t="t" r="r" b="b"/>
              <a:pathLst>
                <a:path w="515" h="544" fill="none" extrusionOk="0">
                  <a:moveTo>
                    <a:pt x="515" y="1"/>
                  </a:moveTo>
                  <a:lnTo>
                    <a:pt x="1" y="544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209;p56"/>
            <p:cNvSpPr/>
            <p:nvPr/>
          </p:nvSpPr>
          <p:spPr>
            <a:xfrm flipH="1">
              <a:off x="6585466" y="2931385"/>
              <a:ext cx="38275" cy="20847"/>
            </a:xfrm>
            <a:custGeom>
              <a:avLst/>
              <a:gdLst/>
              <a:ahLst/>
              <a:cxnLst/>
              <a:rect l="l" t="t" r="r" b="b"/>
              <a:pathLst>
                <a:path w="459" h="250" fill="none" extrusionOk="0">
                  <a:moveTo>
                    <a:pt x="459" y="1"/>
                  </a:moveTo>
                  <a:lnTo>
                    <a:pt x="1" y="249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210;p56"/>
            <p:cNvSpPr/>
            <p:nvPr/>
          </p:nvSpPr>
          <p:spPr>
            <a:xfrm flipH="1">
              <a:off x="6608814" y="2911038"/>
              <a:ext cx="52868" cy="13592"/>
            </a:xfrm>
            <a:custGeom>
              <a:avLst/>
              <a:gdLst/>
              <a:ahLst/>
              <a:cxnLst/>
              <a:rect l="l" t="t" r="r" b="b"/>
              <a:pathLst>
                <a:path w="634" h="163" fill="none" extrusionOk="0">
                  <a:moveTo>
                    <a:pt x="0" y="162"/>
                  </a:moveTo>
                  <a:lnTo>
                    <a:pt x="633" y="1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211;p56"/>
            <p:cNvSpPr/>
            <p:nvPr/>
          </p:nvSpPr>
          <p:spPr>
            <a:xfrm flipH="1">
              <a:off x="6626242" y="2890942"/>
              <a:ext cx="46947" cy="5837"/>
            </a:xfrm>
            <a:custGeom>
              <a:avLst/>
              <a:gdLst/>
              <a:ahLst/>
              <a:cxnLst/>
              <a:rect l="l" t="t" r="r" b="b"/>
              <a:pathLst>
                <a:path w="563" h="70" fill="none" extrusionOk="0">
                  <a:moveTo>
                    <a:pt x="1" y="70"/>
                  </a:moveTo>
                  <a:lnTo>
                    <a:pt x="562" y="1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212;p56"/>
            <p:cNvSpPr/>
            <p:nvPr/>
          </p:nvSpPr>
          <p:spPr>
            <a:xfrm flipH="1">
              <a:off x="6282019" y="3186884"/>
              <a:ext cx="469305" cy="245576"/>
            </a:xfrm>
            <a:custGeom>
              <a:avLst/>
              <a:gdLst/>
              <a:ahLst/>
              <a:cxnLst/>
              <a:rect l="l" t="t" r="r" b="b"/>
              <a:pathLst>
                <a:path w="5628" h="2945" extrusionOk="0">
                  <a:moveTo>
                    <a:pt x="0" y="0"/>
                  </a:moveTo>
                  <a:lnTo>
                    <a:pt x="188" y="2770"/>
                  </a:lnTo>
                  <a:cubicBezTo>
                    <a:pt x="721" y="2873"/>
                    <a:pt x="1272" y="2945"/>
                    <a:pt x="1816" y="2945"/>
                  </a:cubicBezTo>
                  <a:cubicBezTo>
                    <a:pt x="2470" y="2945"/>
                    <a:pt x="3114" y="2840"/>
                    <a:pt x="3702" y="2558"/>
                  </a:cubicBezTo>
                  <a:cubicBezTo>
                    <a:pt x="4605" y="2127"/>
                    <a:pt x="5278" y="1298"/>
                    <a:pt x="5627" y="355"/>
                  </a:cubicBezTo>
                  <a:lnTo>
                    <a:pt x="5627" y="355"/>
                  </a:lnTo>
                  <a:cubicBezTo>
                    <a:pt x="5492" y="453"/>
                    <a:pt x="5334" y="533"/>
                    <a:pt x="5180" y="604"/>
                  </a:cubicBezTo>
                  <a:cubicBezTo>
                    <a:pt x="4477" y="905"/>
                    <a:pt x="3713" y="1084"/>
                    <a:pt x="2948" y="1084"/>
                  </a:cubicBezTo>
                  <a:cubicBezTo>
                    <a:pt x="2886" y="1084"/>
                    <a:pt x="2824" y="1083"/>
                    <a:pt x="2762" y="1081"/>
                  </a:cubicBezTo>
                  <a:cubicBezTo>
                    <a:pt x="1933" y="1046"/>
                    <a:pt x="1107" y="803"/>
                    <a:pt x="424" y="331"/>
                  </a:cubicBezTo>
                  <a:cubicBezTo>
                    <a:pt x="276" y="228"/>
                    <a:pt x="133" y="120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213;p56"/>
            <p:cNvSpPr/>
            <p:nvPr/>
          </p:nvSpPr>
          <p:spPr>
            <a:xfrm flipH="1">
              <a:off x="6142678" y="2865175"/>
              <a:ext cx="777839" cy="846216"/>
            </a:xfrm>
            <a:custGeom>
              <a:avLst/>
              <a:gdLst/>
              <a:ahLst/>
              <a:cxnLst/>
              <a:rect l="l" t="t" r="r" b="b"/>
              <a:pathLst>
                <a:path w="9328" h="10148" extrusionOk="0">
                  <a:moveTo>
                    <a:pt x="1907" y="0"/>
                  </a:moveTo>
                  <a:cubicBezTo>
                    <a:pt x="1593" y="0"/>
                    <a:pt x="1286" y="163"/>
                    <a:pt x="1116" y="456"/>
                  </a:cubicBezTo>
                  <a:cubicBezTo>
                    <a:pt x="218" y="1999"/>
                    <a:pt x="1" y="3488"/>
                    <a:pt x="430" y="5143"/>
                  </a:cubicBezTo>
                  <a:cubicBezTo>
                    <a:pt x="872" y="6835"/>
                    <a:pt x="1989" y="8320"/>
                    <a:pt x="3496" y="9216"/>
                  </a:cubicBezTo>
                  <a:cubicBezTo>
                    <a:pt x="4283" y="9682"/>
                    <a:pt x="5157" y="9976"/>
                    <a:pt x="6057" y="10092"/>
                  </a:cubicBezTo>
                  <a:cubicBezTo>
                    <a:pt x="6346" y="10129"/>
                    <a:pt x="6634" y="10148"/>
                    <a:pt x="6926" y="10148"/>
                  </a:cubicBezTo>
                  <a:cubicBezTo>
                    <a:pt x="7468" y="10148"/>
                    <a:pt x="8014" y="10081"/>
                    <a:pt x="8544" y="9949"/>
                  </a:cubicBezTo>
                  <a:cubicBezTo>
                    <a:pt x="9033" y="9827"/>
                    <a:pt x="9327" y="9329"/>
                    <a:pt x="9203" y="8845"/>
                  </a:cubicBezTo>
                  <a:cubicBezTo>
                    <a:pt x="9100" y="8432"/>
                    <a:pt x="8727" y="8155"/>
                    <a:pt x="8318" y="8155"/>
                  </a:cubicBezTo>
                  <a:cubicBezTo>
                    <a:pt x="8244" y="8155"/>
                    <a:pt x="8169" y="8164"/>
                    <a:pt x="8093" y="8183"/>
                  </a:cubicBezTo>
                  <a:cubicBezTo>
                    <a:pt x="7709" y="8278"/>
                    <a:pt x="7313" y="8325"/>
                    <a:pt x="6918" y="8325"/>
                  </a:cubicBezTo>
                  <a:cubicBezTo>
                    <a:pt x="6586" y="8325"/>
                    <a:pt x="6254" y="8292"/>
                    <a:pt x="5930" y="8225"/>
                  </a:cubicBezTo>
                  <a:cubicBezTo>
                    <a:pt x="5403" y="8117"/>
                    <a:pt x="4892" y="7921"/>
                    <a:pt x="4426" y="7645"/>
                  </a:cubicBezTo>
                  <a:cubicBezTo>
                    <a:pt x="3329" y="6996"/>
                    <a:pt x="2519" y="5913"/>
                    <a:pt x="2199" y="4682"/>
                  </a:cubicBezTo>
                  <a:cubicBezTo>
                    <a:pt x="1886" y="3496"/>
                    <a:pt x="2037" y="2505"/>
                    <a:pt x="2694" y="1372"/>
                  </a:cubicBezTo>
                  <a:cubicBezTo>
                    <a:pt x="2945" y="940"/>
                    <a:pt x="2800" y="379"/>
                    <a:pt x="2363" y="125"/>
                  </a:cubicBezTo>
                  <a:cubicBezTo>
                    <a:pt x="2220" y="40"/>
                    <a:pt x="2063" y="0"/>
                    <a:pt x="1907" y="0"/>
                  </a:cubicBezTo>
                  <a:close/>
                </a:path>
              </a:pathLst>
            </a:custGeom>
            <a:solidFill>
              <a:srgbClr val="F1C7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214;p56"/>
            <p:cNvSpPr/>
            <p:nvPr/>
          </p:nvSpPr>
          <p:spPr>
            <a:xfrm flipH="1">
              <a:off x="5910194" y="3399188"/>
              <a:ext cx="368823" cy="351061"/>
            </a:xfrm>
            <a:custGeom>
              <a:avLst/>
              <a:gdLst/>
              <a:ahLst/>
              <a:cxnLst/>
              <a:rect l="l" t="t" r="r" b="b"/>
              <a:pathLst>
                <a:path w="4423" h="4210" extrusionOk="0">
                  <a:moveTo>
                    <a:pt x="1613" y="1"/>
                  </a:moveTo>
                  <a:cubicBezTo>
                    <a:pt x="1579" y="1"/>
                    <a:pt x="1551" y="12"/>
                    <a:pt x="1544" y="39"/>
                  </a:cubicBezTo>
                  <a:cubicBezTo>
                    <a:pt x="1460" y="404"/>
                    <a:pt x="1288" y="759"/>
                    <a:pt x="1078" y="1069"/>
                  </a:cubicBezTo>
                  <a:cubicBezTo>
                    <a:pt x="1050" y="1063"/>
                    <a:pt x="1022" y="1060"/>
                    <a:pt x="994" y="1060"/>
                  </a:cubicBezTo>
                  <a:cubicBezTo>
                    <a:pt x="824" y="1060"/>
                    <a:pt x="658" y="1169"/>
                    <a:pt x="535" y="1297"/>
                  </a:cubicBezTo>
                  <a:cubicBezTo>
                    <a:pt x="347" y="1493"/>
                    <a:pt x="212" y="1734"/>
                    <a:pt x="144" y="1993"/>
                  </a:cubicBezTo>
                  <a:cubicBezTo>
                    <a:pt x="1" y="2523"/>
                    <a:pt x="265" y="3137"/>
                    <a:pt x="665" y="3508"/>
                  </a:cubicBezTo>
                  <a:cubicBezTo>
                    <a:pt x="1065" y="3879"/>
                    <a:pt x="1597" y="4075"/>
                    <a:pt x="2135" y="4183"/>
                  </a:cubicBezTo>
                  <a:cubicBezTo>
                    <a:pt x="2200" y="4197"/>
                    <a:pt x="2268" y="4209"/>
                    <a:pt x="2334" y="4209"/>
                  </a:cubicBezTo>
                  <a:cubicBezTo>
                    <a:pt x="2386" y="4209"/>
                    <a:pt x="2437" y="4202"/>
                    <a:pt x="2484" y="4181"/>
                  </a:cubicBezTo>
                  <a:cubicBezTo>
                    <a:pt x="2596" y="4136"/>
                    <a:pt x="2744" y="3995"/>
                    <a:pt x="2688" y="3892"/>
                  </a:cubicBezTo>
                  <a:lnTo>
                    <a:pt x="2688" y="3892"/>
                  </a:lnTo>
                  <a:cubicBezTo>
                    <a:pt x="2730" y="3907"/>
                    <a:pt x="2775" y="3914"/>
                    <a:pt x="2820" y="3914"/>
                  </a:cubicBezTo>
                  <a:cubicBezTo>
                    <a:pt x="2885" y="3914"/>
                    <a:pt x="2950" y="3899"/>
                    <a:pt x="3006" y="3871"/>
                  </a:cubicBezTo>
                  <a:cubicBezTo>
                    <a:pt x="3101" y="3815"/>
                    <a:pt x="3184" y="3683"/>
                    <a:pt x="3210" y="3579"/>
                  </a:cubicBezTo>
                  <a:cubicBezTo>
                    <a:pt x="3340" y="3574"/>
                    <a:pt x="3475" y="3572"/>
                    <a:pt x="3591" y="3516"/>
                  </a:cubicBezTo>
                  <a:cubicBezTo>
                    <a:pt x="3708" y="3460"/>
                    <a:pt x="3819" y="3293"/>
                    <a:pt x="3801" y="3164"/>
                  </a:cubicBezTo>
                  <a:cubicBezTo>
                    <a:pt x="3899" y="3158"/>
                    <a:pt x="3999" y="3148"/>
                    <a:pt x="4095" y="3116"/>
                  </a:cubicBezTo>
                  <a:cubicBezTo>
                    <a:pt x="4187" y="3082"/>
                    <a:pt x="4280" y="3021"/>
                    <a:pt x="4325" y="2936"/>
                  </a:cubicBezTo>
                  <a:cubicBezTo>
                    <a:pt x="4373" y="2851"/>
                    <a:pt x="4423" y="2719"/>
                    <a:pt x="4298" y="2666"/>
                  </a:cubicBezTo>
                  <a:cubicBezTo>
                    <a:pt x="4317" y="2658"/>
                    <a:pt x="2863" y="2396"/>
                    <a:pt x="2302" y="1959"/>
                  </a:cubicBezTo>
                  <a:cubicBezTo>
                    <a:pt x="2058" y="1773"/>
                    <a:pt x="1841" y="1609"/>
                    <a:pt x="1603" y="1424"/>
                  </a:cubicBezTo>
                  <a:cubicBezTo>
                    <a:pt x="1833" y="1066"/>
                    <a:pt x="1907" y="606"/>
                    <a:pt x="1801" y="193"/>
                  </a:cubicBezTo>
                  <a:cubicBezTo>
                    <a:pt x="1788" y="137"/>
                    <a:pt x="1767" y="76"/>
                    <a:pt x="1722" y="36"/>
                  </a:cubicBezTo>
                  <a:cubicBezTo>
                    <a:pt x="1696" y="15"/>
                    <a:pt x="1651" y="1"/>
                    <a:pt x="1613" y="1"/>
                  </a:cubicBezTo>
                  <a:close/>
                </a:path>
              </a:pathLst>
            </a:custGeom>
            <a:solidFill>
              <a:srgbClr val="F1C7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215;p56"/>
            <p:cNvSpPr/>
            <p:nvPr/>
          </p:nvSpPr>
          <p:spPr>
            <a:xfrm flipH="1">
              <a:off x="5975069" y="3633841"/>
              <a:ext cx="111823" cy="25433"/>
            </a:xfrm>
            <a:custGeom>
              <a:avLst/>
              <a:gdLst/>
              <a:ahLst/>
              <a:cxnLst/>
              <a:rect l="l" t="t" r="r" b="b"/>
              <a:pathLst>
                <a:path w="1341" h="305" fill="none" extrusionOk="0">
                  <a:moveTo>
                    <a:pt x="1340" y="305"/>
                  </a:moveTo>
                  <a:cubicBezTo>
                    <a:pt x="885" y="270"/>
                    <a:pt x="429" y="170"/>
                    <a:pt x="0" y="0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216;p56"/>
            <p:cNvSpPr/>
            <p:nvPr/>
          </p:nvSpPr>
          <p:spPr>
            <a:xfrm flipH="1">
              <a:off x="6019682" y="3662526"/>
              <a:ext cx="83304" cy="30770"/>
            </a:xfrm>
            <a:custGeom>
              <a:avLst/>
              <a:gdLst/>
              <a:ahLst/>
              <a:cxnLst/>
              <a:rect l="l" t="t" r="r" b="b"/>
              <a:pathLst>
                <a:path w="999" h="369" fill="none" extrusionOk="0">
                  <a:moveTo>
                    <a:pt x="998" y="369"/>
                  </a:moveTo>
                  <a:cubicBezTo>
                    <a:pt x="644" y="316"/>
                    <a:pt x="302" y="188"/>
                    <a:pt x="0" y="0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217;p56"/>
            <p:cNvSpPr/>
            <p:nvPr/>
          </p:nvSpPr>
          <p:spPr>
            <a:xfrm flipH="1">
              <a:off x="6064544" y="3678453"/>
              <a:ext cx="74882" cy="32938"/>
            </a:xfrm>
            <a:custGeom>
              <a:avLst/>
              <a:gdLst/>
              <a:ahLst/>
              <a:cxnLst/>
              <a:rect l="l" t="t" r="r" b="b"/>
              <a:pathLst>
                <a:path w="898" h="395" fill="none" extrusionOk="0">
                  <a:moveTo>
                    <a:pt x="898" y="395"/>
                  </a:moveTo>
                  <a:cubicBezTo>
                    <a:pt x="580" y="315"/>
                    <a:pt x="276" y="183"/>
                    <a:pt x="0" y="0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218;p56"/>
            <p:cNvSpPr/>
            <p:nvPr/>
          </p:nvSpPr>
          <p:spPr>
            <a:xfrm flipH="1">
              <a:off x="6405015" y="2865675"/>
              <a:ext cx="529844" cy="1005820"/>
            </a:xfrm>
            <a:custGeom>
              <a:avLst/>
              <a:gdLst/>
              <a:ahLst/>
              <a:cxnLst/>
              <a:rect l="l" t="t" r="r" b="b"/>
              <a:pathLst>
                <a:path w="6354" h="12062" extrusionOk="0">
                  <a:moveTo>
                    <a:pt x="2098" y="0"/>
                  </a:moveTo>
                  <a:cubicBezTo>
                    <a:pt x="1868" y="0"/>
                    <a:pt x="1642" y="93"/>
                    <a:pt x="1460" y="254"/>
                  </a:cubicBezTo>
                  <a:cubicBezTo>
                    <a:pt x="1396" y="309"/>
                    <a:pt x="1338" y="375"/>
                    <a:pt x="1288" y="450"/>
                  </a:cubicBezTo>
                  <a:cubicBezTo>
                    <a:pt x="1" y="2346"/>
                    <a:pt x="93" y="4949"/>
                    <a:pt x="522" y="6604"/>
                  </a:cubicBezTo>
                  <a:cubicBezTo>
                    <a:pt x="965" y="8299"/>
                    <a:pt x="2302" y="10142"/>
                    <a:pt x="3790" y="11185"/>
                  </a:cubicBezTo>
                  <a:cubicBezTo>
                    <a:pt x="4542" y="11712"/>
                    <a:pt x="5453" y="11945"/>
                    <a:pt x="6353" y="12062"/>
                  </a:cubicBezTo>
                  <a:lnTo>
                    <a:pt x="6248" y="10473"/>
                  </a:lnTo>
                  <a:lnTo>
                    <a:pt x="6102" y="8222"/>
                  </a:lnTo>
                  <a:cubicBezTo>
                    <a:pt x="5575" y="8113"/>
                    <a:pt x="5064" y="7917"/>
                    <a:pt x="4598" y="7642"/>
                  </a:cubicBezTo>
                  <a:cubicBezTo>
                    <a:pt x="3501" y="6993"/>
                    <a:pt x="2691" y="5910"/>
                    <a:pt x="2371" y="4679"/>
                  </a:cubicBezTo>
                  <a:cubicBezTo>
                    <a:pt x="2058" y="3492"/>
                    <a:pt x="2209" y="2502"/>
                    <a:pt x="2866" y="1369"/>
                  </a:cubicBezTo>
                  <a:cubicBezTo>
                    <a:pt x="3117" y="937"/>
                    <a:pt x="2972" y="375"/>
                    <a:pt x="2535" y="121"/>
                  </a:cubicBezTo>
                  <a:cubicBezTo>
                    <a:pt x="2395" y="38"/>
                    <a:pt x="2246" y="0"/>
                    <a:pt x="20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219;p56"/>
            <p:cNvSpPr/>
            <p:nvPr/>
          </p:nvSpPr>
          <p:spPr>
            <a:xfrm flipH="1">
              <a:off x="6421609" y="2918543"/>
              <a:ext cx="495322" cy="920932"/>
            </a:xfrm>
            <a:custGeom>
              <a:avLst/>
              <a:gdLst/>
              <a:ahLst/>
              <a:cxnLst/>
              <a:rect l="l" t="t" r="r" b="b"/>
              <a:pathLst>
                <a:path w="5940" h="11044" extrusionOk="0">
                  <a:moveTo>
                    <a:pt x="1367" y="1"/>
                  </a:moveTo>
                  <a:lnTo>
                    <a:pt x="1367" y="1"/>
                  </a:lnTo>
                  <a:cubicBezTo>
                    <a:pt x="1308" y="54"/>
                    <a:pt x="1250" y="117"/>
                    <a:pt x="1205" y="186"/>
                  </a:cubicBezTo>
                  <a:cubicBezTo>
                    <a:pt x="0" y="1961"/>
                    <a:pt x="88" y="4394"/>
                    <a:pt x="490" y="5938"/>
                  </a:cubicBezTo>
                  <a:cubicBezTo>
                    <a:pt x="903" y="7522"/>
                    <a:pt x="2150" y="9246"/>
                    <a:pt x="3546" y="10223"/>
                  </a:cubicBezTo>
                  <a:cubicBezTo>
                    <a:pt x="4245" y="10715"/>
                    <a:pt x="5098" y="10935"/>
                    <a:pt x="5940" y="11044"/>
                  </a:cubicBezTo>
                  <a:lnTo>
                    <a:pt x="5842" y="9553"/>
                  </a:lnTo>
                  <a:cubicBezTo>
                    <a:pt x="4505" y="9328"/>
                    <a:pt x="3260" y="8570"/>
                    <a:pt x="2397" y="7519"/>
                  </a:cubicBezTo>
                  <a:cubicBezTo>
                    <a:pt x="1345" y="6235"/>
                    <a:pt x="834" y="4553"/>
                    <a:pt x="842" y="2893"/>
                  </a:cubicBezTo>
                  <a:cubicBezTo>
                    <a:pt x="845" y="1908"/>
                    <a:pt x="1025" y="925"/>
                    <a:pt x="136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220;p56"/>
            <p:cNvSpPr/>
            <p:nvPr/>
          </p:nvSpPr>
          <p:spPr>
            <a:xfrm flipH="1">
              <a:off x="6225065" y="3555874"/>
              <a:ext cx="197712" cy="144677"/>
            </a:xfrm>
            <a:custGeom>
              <a:avLst/>
              <a:gdLst/>
              <a:ahLst/>
              <a:cxnLst/>
              <a:rect l="l" t="t" r="r" b="b"/>
              <a:pathLst>
                <a:path w="2371" h="1735" extrusionOk="0">
                  <a:moveTo>
                    <a:pt x="1" y="0"/>
                  </a:moveTo>
                  <a:lnTo>
                    <a:pt x="128" y="1735"/>
                  </a:lnTo>
                  <a:cubicBezTo>
                    <a:pt x="641" y="1735"/>
                    <a:pt x="972" y="1732"/>
                    <a:pt x="1489" y="1724"/>
                  </a:cubicBezTo>
                  <a:cubicBezTo>
                    <a:pt x="1535" y="1725"/>
                    <a:pt x="1584" y="1726"/>
                    <a:pt x="1636" y="1726"/>
                  </a:cubicBezTo>
                  <a:cubicBezTo>
                    <a:pt x="1856" y="1726"/>
                    <a:pt x="2125" y="1713"/>
                    <a:pt x="2371" y="1621"/>
                  </a:cubicBezTo>
                  <a:lnTo>
                    <a:pt x="2371" y="1621"/>
                  </a:lnTo>
                  <a:cubicBezTo>
                    <a:pt x="2248" y="1630"/>
                    <a:pt x="2126" y="1635"/>
                    <a:pt x="2003" y="1635"/>
                  </a:cubicBezTo>
                  <a:cubicBezTo>
                    <a:pt x="1523" y="1635"/>
                    <a:pt x="1044" y="1565"/>
                    <a:pt x="588" y="1428"/>
                  </a:cubicBezTo>
                  <a:cubicBezTo>
                    <a:pt x="517" y="1404"/>
                    <a:pt x="451" y="1383"/>
                    <a:pt x="390" y="13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221;p56"/>
            <p:cNvSpPr/>
            <p:nvPr/>
          </p:nvSpPr>
          <p:spPr>
            <a:xfrm flipH="1">
              <a:off x="6515003" y="4001913"/>
              <a:ext cx="84221" cy="830790"/>
            </a:xfrm>
            <a:custGeom>
              <a:avLst/>
              <a:gdLst/>
              <a:ahLst/>
              <a:cxnLst/>
              <a:rect l="l" t="t" r="r" b="b"/>
              <a:pathLst>
                <a:path w="1010" h="9963" extrusionOk="0">
                  <a:moveTo>
                    <a:pt x="1010" y="1"/>
                  </a:moveTo>
                  <a:lnTo>
                    <a:pt x="1010" y="1"/>
                  </a:lnTo>
                  <a:cubicBezTo>
                    <a:pt x="1007" y="9"/>
                    <a:pt x="1004" y="11"/>
                    <a:pt x="999" y="19"/>
                  </a:cubicBezTo>
                  <a:lnTo>
                    <a:pt x="1" y="9716"/>
                  </a:lnTo>
                  <a:lnTo>
                    <a:pt x="933" y="9963"/>
                  </a:lnTo>
                  <a:lnTo>
                    <a:pt x="1010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222;p56"/>
            <p:cNvSpPr/>
            <p:nvPr/>
          </p:nvSpPr>
          <p:spPr>
            <a:xfrm flipH="1">
              <a:off x="6515170" y="4662592"/>
              <a:ext cx="175697" cy="178950"/>
            </a:xfrm>
            <a:custGeom>
              <a:avLst/>
              <a:gdLst/>
              <a:ahLst/>
              <a:cxnLst/>
              <a:rect l="l" t="t" r="r" b="b"/>
              <a:pathLst>
                <a:path w="2107" h="2146" extrusionOk="0">
                  <a:moveTo>
                    <a:pt x="205" y="1"/>
                  </a:moveTo>
                  <a:lnTo>
                    <a:pt x="1" y="1664"/>
                  </a:lnTo>
                  <a:lnTo>
                    <a:pt x="1087" y="1913"/>
                  </a:lnTo>
                  <a:lnTo>
                    <a:pt x="2098" y="2146"/>
                  </a:lnTo>
                  <a:lnTo>
                    <a:pt x="2106" y="401"/>
                  </a:lnTo>
                  <a:lnTo>
                    <a:pt x="1261" y="220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223;p56"/>
            <p:cNvSpPr/>
            <p:nvPr/>
          </p:nvSpPr>
          <p:spPr>
            <a:xfrm flipH="1">
              <a:off x="6515170" y="4680938"/>
              <a:ext cx="85139" cy="160604"/>
            </a:xfrm>
            <a:custGeom>
              <a:avLst/>
              <a:gdLst/>
              <a:ahLst/>
              <a:cxnLst/>
              <a:rect l="l" t="t" r="r" b="b"/>
              <a:pathLst>
                <a:path w="1021" h="1926" extrusionOk="0">
                  <a:moveTo>
                    <a:pt x="175" y="0"/>
                  </a:moveTo>
                  <a:lnTo>
                    <a:pt x="1" y="1693"/>
                  </a:lnTo>
                  <a:lnTo>
                    <a:pt x="1012" y="1926"/>
                  </a:lnTo>
                  <a:lnTo>
                    <a:pt x="1020" y="181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224;p56"/>
            <p:cNvSpPr/>
            <p:nvPr/>
          </p:nvSpPr>
          <p:spPr>
            <a:xfrm flipH="1">
              <a:off x="6420025" y="4014755"/>
              <a:ext cx="69629" cy="817948"/>
            </a:xfrm>
            <a:custGeom>
              <a:avLst/>
              <a:gdLst/>
              <a:ahLst/>
              <a:cxnLst/>
              <a:rect l="l" t="t" r="r" b="b"/>
              <a:pathLst>
                <a:path w="835" h="9809" extrusionOk="0">
                  <a:moveTo>
                    <a:pt x="21" y="0"/>
                  </a:moveTo>
                  <a:lnTo>
                    <a:pt x="0" y="9809"/>
                  </a:lnTo>
                  <a:lnTo>
                    <a:pt x="834" y="957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225;p56"/>
            <p:cNvSpPr/>
            <p:nvPr/>
          </p:nvSpPr>
          <p:spPr>
            <a:xfrm flipH="1">
              <a:off x="6329300" y="4667429"/>
              <a:ext cx="167025" cy="181451"/>
            </a:xfrm>
            <a:custGeom>
              <a:avLst/>
              <a:gdLst/>
              <a:ahLst/>
              <a:cxnLst/>
              <a:rect l="l" t="t" r="r" b="b"/>
              <a:pathLst>
                <a:path w="2003" h="2176" extrusionOk="0">
                  <a:moveTo>
                    <a:pt x="1849" y="1"/>
                  </a:moveTo>
                  <a:lnTo>
                    <a:pt x="782" y="194"/>
                  </a:lnTo>
                  <a:lnTo>
                    <a:pt x="9" y="335"/>
                  </a:lnTo>
                  <a:lnTo>
                    <a:pt x="1" y="2175"/>
                  </a:lnTo>
                  <a:lnTo>
                    <a:pt x="928" y="1897"/>
                  </a:lnTo>
                  <a:lnTo>
                    <a:pt x="2003" y="1574"/>
                  </a:lnTo>
                  <a:lnTo>
                    <a:pt x="18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226;p56"/>
            <p:cNvSpPr/>
            <p:nvPr/>
          </p:nvSpPr>
          <p:spPr>
            <a:xfrm flipH="1">
              <a:off x="6418941" y="4683606"/>
              <a:ext cx="77384" cy="165274"/>
            </a:xfrm>
            <a:custGeom>
              <a:avLst/>
              <a:gdLst/>
              <a:ahLst/>
              <a:cxnLst/>
              <a:rect l="l" t="t" r="r" b="b"/>
              <a:pathLst>
                <a:path w="928" h="1982" extrusionOk="0">
                  <a:moveTo>
                    <a:pt x="782" y="0"/>
                  </a:moveTo>
                  <a:lnTo>
                    <a:pt x="9" y="141"/>
                  </a:lnTo>
                  <a:lnTo>
                    <a:pt x="1" y="1981"/>
                  </a:lnTo>
                  <a:lnTo>
                    <a:pt x="928" y="1703"/>
                  </a:lnTo>
                  <a:lnTo>
                    <a:pt x="782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2" name="Google Shape;6227;p56"/>
            <p:cNvGrpSpPr/>
            <p:nvPr/>
          </p:nvGrpSpPr>
          <p:grpSpPr>
            <a:xfrm rot="595134">
              <a:off x="6088838" y="2171689"/>
              <a:ext cx="427998" cy="203470"/>
              <a:chOff x="5359892" y="1085405"/>
              <a:chExt cx="148399" cy="70556"/>
            </a:xfrm>
          </p:grpSpPr>
          <p:sp>
            <p:nvSpPr>
              <p:cNvPr id="127" name="Google Shape;6228;p56"/>
              <p:cNvSpPr/>
              <p:nvPr/>
            </p:nvSpPr>
            <p:spPr>
              <a:xfrm rot="159572">
                <a:off x="5361118" y="1101154"/>
                <a:ext cx="43649" cy="53824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2153" extrusionOk="0">
                    <a:moveTo>
                      <a:pt x="692" y="1"/>
                    </a:moveTo>
                    <a:cubicBezTo>
                      <a:pt x="643" y="1"/>
                      <a:pt x="594" y="8"/>
                      <a:pt x="546" y="23"/>
                    </a:cubicBezTo>
                    <a:cubicBezTo>
                      <a:pt x="162" y="139"/>
                      <a:pt x="1" y="708"/>
                      <a:pt x="178" y="1291"/>
                    </a:cubicBezTo>
                    <a:cubicBezTo>
                      <a:pt x="338" y="1801"/>
                      <a:pt x="705" y="2153"/>
                      <a:pt x="1051" y="2153"/>
                    </a:cubicBezTo>
                    <a:cubicBezTo>
                      <a:pt x="1101" y="2153"/>
                      <a:pt x="1150" y="2145"/>
                      <a:pt x="1198" y="2130"/>
                    </a:cubicBezTo>
                    <a:cubicBezTo>
                      <a:pt x="1582" y="2014"/>
                      <a:pt x="1746" y="1445"/>
                      <a:pt x="1566" y="862"/>
                    </a:cubicBezTo>
                    <a:cubicBezTo>
                      <a:pt x="1406" y="352"/>
                      <a:pt x="1037" y="1"/>
                      <a:pt x="6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6229;p56"/>
              <p:cNvSpPr/>
              <p:nvPr/>
            </p:nvSpPr>
            <p:spPr>
              <a:xfrm rot="159572">
                <a:off x="5373486" y="1114357"/>
                <a:ext cx="29624" cy="36574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463" extrusionOk="0">
                    <a:moveTo>
                      <a:pt x="472" y="0"/>
                    </a:moveTo>
                    <a:cubicBezTo>
                      <a:pt x="438" y="0"/>
                      <a:pt x="404" y="5"/>
                      <a:pt x="371" y="16"/>
                    </a:cubicBezTo>
                    <a:cubicBezTo>
                      <a:pt x="112" y="95"/>
                      <a:pt x="1" y="484"/>
                      <a:pt x="123" y="876"/>
                    </a:cubicBezTo>
                    <a:cubicBezTo>
                      <a:pt x="229" y="1223"/>
                      <a:pt x="483" y="1463"/>
                      <a:pt x="717" y="1463"/>
                    </a:cubicBezTo>
                    <a:cubicBezTo>
                      <a:pt x="750" y="1463"/>
                      <a:pt x="782" y="1458"/>
                      <a:pt x="814" y="1448"/>
                    </a:cubicBezTo>
                    <a:cubicBezTo>
                      <a:pt x="1073" y="1369"/>
                      <a:pt x="1184" y="980"/>
                      <a:pt x="1063" y="588"/>
                    </a:cubicBezTo>
                    <a:cubicBezTo>
                      <a:pt x="956" y="240"/>
                      <a:pt x="708" y="0"/>
                      <a:pt x="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6230;p56"/>
              <p:cNvSpPr/>
              <p:nvPr/>
            </p:nvSpPr>
            <p:spPr>
              <a:xfrm>
                <a:off x="5443841" y="1085405"/>
                <a:ext cx="6445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2317" extrusionOk="0">
                    <a:moveTo>
                      <a:pt x="1295" y="1"/>
                    </a:moveTo>
                    <a:cubicBezTo>
                      <a:pt x="1188" y="1"/>
                      <a:pt x="1078" y="16"/>
                      <a:pt x="970" y="48"/>
                    </a:cubicBezTo>
                    <a:cubicBezTo>
                      <a:pt x="358" y="225"/>
                      <a:pt x="1" y="869"/>
                      <a:pt x="178" y="1480"/>
                    </a:cubicBezTo>
                    <a:cubicBezTo>
                      <a:pt x="327" y="1986"/>
                      <a:pt x="790" y="2317"/>
                      <a:pt x="1293" y="2317"/>
                    </a:cubicBezTo>
                    <a:cubicBezTo>
                      <a:pt x="1398" y="2317"/>
                      <a:pt x="1505" y="2302"/>
                      <a:pt x="1611" y="2272"/>
                    </a:cubicBezTo>
                    <a:cubicBezTo>
                      <a:pt x="2225" y="2092"/>
                      <a:pt x="2578" y="1454"/>
                      <a:pt x="2403" y="839"/>
                    </a:cubicBezTo>
                    <a:cubicBezTo>
                      <a:pt x="2259" y="331"/>
                      <a:pt x="1797" y="1"/>
                      <a:pt x="12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6231;p56"/>
              <p:cNvSpPr/>
              <p:nvPr/>
            </p:nvSpPr>
            <p:spPr>
              <a:xfrm>
                <a:off x="5451666" y="1102605"/>
                <a:ext cx="36975" cy="369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479" extrusionOk="0">
                    <a:moveTo>
                      <a:pt x="739" y="1"/>
                    </a:moveTo>
                    <a:cubicBezTo>
                      <a:pt x="331" y="1"/>
                      <a:pt x="0" y="332"/>
                      <a:pt x="0" y="739"/>
                    </a:cubicBezTo>
                    <a:cubicBezTo>
                      <a:pt x="0" y="1147"/>
                      <a:pt x="331" y="1478"/>
                      <a:pt x="739" y="1478"/>
                    </a:cubicBezTo>
                    <a:cubicBezTo>
                      <a:pt x="1147" y="1478"/>
                      <a:pt x="1478" y="1147"/>
                      <a:pt x="1478" y="739"/>
                    </a:cubicBezTo>
                    <a:cubicBezTo>
                      <a:pt x="1478" y="332"/>
                      <a:pt x="1150" y="1"/>
                      <a:pt x="7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3" name="Google Shape;6232;p56"/>
            <p:cNvSpPr/>
            <p:nvPr/>
          </p:nvSpPr>
          <p:spPr>
            <a:xfrm flipH="1">
              <a:off x="5911278" y="1612861"/>
              <a:ext cx="1150747" cy="764830"/>
            </a:xfrm>
            <a:custGeom>
              <a:avLst/>
              <a:gdLst/>
              <a:ahLst/>
              <a:cxnLst/>
              <a:rect l="l" t="t" r="r" b="b"/>
              <a:pathLst>
                <a:path w="13800" h="9172" extrusionOk="0">
                  <a:moveTo>
                    <a:pt x="7774" y="1"/>
                  </a:moveTo>
                  <a:cubicBezTo>
                    <a:pt x="5715" y="1"/>
                    <a:pt x="3081" y="772"/>
                    <a:pt x="1539" y="3014"/>
                  </a:cubicBezTo>
                  <a:cubicBezTo>
                    <a:pt x="345" y="4749"/>
                    <a:pt x="0" y="7090"/>
                    <a:pt x="318" y="9171"/>
                  </a:cubicBezTo>
                  <a:lnTo>
                    <a:pt x="678" y="9078"/>
                  </a:lnTo>
                  <a:lnTo>
                    <a:pt x="5053" y="7966"/>
                  </a:lnTo>
                  <a:lnTo>
                    <a:pt x="5172" y="5077"/>
                  </a:lnTo>
                  <a:lnTo>
                    <a:pt x="5675" y="7887"/>
                  </a:lnTo>
                  <a:lnTo>
                    <a:pt x="9351" y="7087"/>
                  </a:lnTo>
                  <a:lnTo>
                    <a:pt x="9070" y="4799"/>
                  </a:lnTo>
                  <a:lnTo>
                    <a:pt x="9870" y="6986"/>
                  </a:lnTo>
                  <a:lnTo>
                    <a:pt x="12163" y="6613"/>
                  </a:lnTo>
                  <a:lnTo>
                    <a:pt x="11896" y="4577"/>
                  </a:lnTo>
                  <a:lnTo>
                    <a:pt x="12386" y="6510"/>
                  </a:lnTo>
                  <a:lnTo>
                    <a:pt x="13209" y="6359"/>
                  </a:lnTo>
                  <a:lnTo>
                    <a:pt x="13800" y="6248"/>
                  </a:lnTo>
                  <a:cubicBezTo>
                    <a:pt x="13800" y="5143"/>
                    <a:pt x="13336" y="3870"/>
                    <a:pt x="12608" y="2736"/>
                  </a:cubicBezTo>
                  <a:cubicBezTo>
                    <a:pt x="11943" y="1706"/>
                    <a:pt x="11144" y="904"/>
                    <a:pt x="10029" y="395"/>
                  </a:cubicBezTo>
                  <a:cubicBezTo>
                    <a:pt x="9488" y="153"/>
                    <a:pt x="8688" y="1"/>
                    <a:pt x="7774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233;p56"/>
            <p:cNvSpPr/>
            <p:nvPr/>
          </p:nvSpPr>
          <p:spPr>
            <a:xfrm flipH="1">
              <a:off x="5960727" y="1743863"/>
              <a:ext cx="1046763" cy="626073"/>
            </a:xfrm>
            <a:custGeom>
              <a:avLst/>
              <a:gdLst/>
              <a:ahLst/>
              <a:cxnLst/>
              <a:rect l="l" t="t" r="r" b="b"/>
              <a:pathLst>
                <a:path w="12553" h="7508" extrusionOk="0">
                  <a:moveTo>
                    <a:pt x="3814" y="0"/>
                  </a:moveTo>
                  <a:lnTo>
                    <a:pt x="3695" y="5919"/>
                  </a:lnTo>
                  <a:lnTo>
                    <a:pt x="0" y="7425"/>
                  </a:lnTo>
                  <a:lnTo>
                    <a:pt x="22" y="7507"/>
                  </a:lnTo>
                  <a:lnTo>
                    <a:pt x="4396" y="6395"/>
                  </a:lnTo>
                  <a:lnTo>
                    <a:pt x="4515" y="3506"/>
                  </a:lnTo>
                  <a:lnTo>
                    <a:pt x="5019" y="6316"/>
                  </a:lnTo>
                  <a:lnTo>
                    <a:pt x="8694" y="5511"/>
                  </a:lnTo>
                  <a:lnTo>
                    <a:pt x="8411" y="3225"/>
                  </a:lnTo>
                  <a:lnTo>
                    <a:pt x="9213" y="5413"/>
                  </a:lnTo>
                  <a:lnTo>
                    <a:pt x="11509" y="5039"/>
                  </a:lnTo>
                  <a:lnTo>
                    <a:pt x="11242" y="3003"/>
                  </a:lnTo>
                  <a:lnTo>
                    <a:pt x="11732" y="4939"/>
                  </a:lnTo>
                  <a:lnTo>
                    <a:pt x="12552" y="4788"/>
                  </a:lnTo>
                  <a:lnTo>
                    <a:pt x="10619" y="863"/>
                  </a:lnTo>
                  <a:lnTo>
                    <a:pt x="10961" y="4457"/>
                  </a:lnTo>
                  <a:lnTo>
                    <a:pt x="9894" y="4576"/>
                  </a:lnTo>
                  <a:lnTo>
                    <a:pt x="7889" y="342"/>
                  </a:lnTo>
                  <a:lnTo>
                    <a:pt x="8090" y="4936"/>
                  </a:lnTo>
                  <a:lnTo>
                    <a:pt x="5561" y="5537"/>
                  </a:lnTo>
                  <a:lnTo>
                    <a:pt x="3814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234;p56"/>
            <p:cNvSpPr/>
            <p:nvPr/>
          </p:nvSpPr>
          <p:spPr>
            <a:xfrm rot="-777954" flipH="1">
              <a:off x="6000331" y="3139485"/>
              <a:ext cx="69213" cy="20680"/>
            </a:xfrm>
            <a:custGeom>
              <a:avLst/>
              <a:gdLst/>
              <a:ahLst/>
              <a:cxnLst/>
              <a:rect l="l" t="t" r="r" b="b"/>
              <a:pathLst>
                <a:path w="830" h="248" fill="none" extrusionOk="0">
                  <a:moveTo>
                    <a:pt x="1" y="247"/>
                  </a:moveTo>
                  <a:cubicBezTo>
                    <a:pt x="91" y="120"/>
                    <a:pt x="239" y="33"/>
                    <a:pt x="395" y="17"/>
                  </a:cubicBezTo>
                  <a:cubicBezTo>
                    <a:pt x="551" y="1"/>
                    <a:pt x="713" y="57"/>
                    <a:pt x="830" y="163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235;p56"/>
            <p:cNvSpPr/>
            <p:nvPr/>
          </p:nvSpPr>
          <p:spPr>
            <a:xfrm rot="348645" flipH="1">
              <a:off x="5796918" y="3130222"/>
              <a:ext cx="69212" cy="20680"/>
            </a:xfrm>
            <a:custGeom>
              <a:avLst/>
              <a:gdLst/>
              <a:ahLst/>
              <a:cxnLst/>
              <a:rect l="l" t="t" r="r" b="b"/>
              <a:pathLst>
                <a:path w="830" h="248" fill="none" extrusionOk="0">
                  <a:moveTo>
                    <a:pt x="1" y="247"/>
                  </a:moveTo>
                  <a:cubicBezTo>
                    <a:pt x="91" y="120"/>
                    <a:pt x="239" y="33"/>
                    <a:pt x="395" y="17"/>
                  </a:cubicBezTo>
                  <a:cubicBezTo>
                    <a:pt x="551" y="1"/>
                    <a:pt x="713" y="57"/>
                    <a:pt x="830" y="163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39"/>
          <p:cNvSpPr/>
          <p:nvPr/>
        </p:nvSpPr>
        <p:spPr>
          <a:xfrm>
            <a:off x="2861553" y="-11012"/>
            <a:ext cx="6876900" cy="5472359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77" name="Google Shape;4877;p39"/>
          <p:cNvGrpSpPr/>
          <p:nvPr/>
        </p:nvGrpSpPr>
        <p:grpSpPr>
          <a:xfrm>
            <a:off x="1076766" y="1108293"/>
            <a:ext cx="1711268" cy="3652244"/>
            <a:chOff x="619566" y="1108293"/>
            <a:chExt cx="1711268" cy="3652244"/>
          </a:xfrm>
        </p:grpSpPr>
        <p:sp>
          <p:nvSpPr>
            <p:cNvPr id="4878" name="Google Shape;4878;p39"/>
            <p:cNvSpPr/>
            <p:nvPr/>
          </p:nvSpPr>
          <p:spPr>
            <a:xfrm flipH="1">
              <a:off x="1382596" y="3190365"/>
              <a:ext cx="437701" cy="1404634"/>
            </a:xfrm>
            <a:custGeom>
              <a:avLst/>
              <a:gdLst/>
              <a:ahLst/>
              <a:cxnLst/>
              <a:rect l="l" t="t" r="r" b="b"/>
              <a:pathLst>
                <a:path w="4495" h="14425" extrusionOk="0">
                  <a:moveTo>
                    <a:pt x="4494" y="0"/>
                  </a:moveTo>
                  <a:lnTo>
                    <a:pt x="2270" y="111"/>
                  </a:lnTo>
                  <a:lnTo>
                    <a:pt x="1" y="14326"/>
                  </a:lnTo>
                  <a:lnTo>
                    <a:pt x="400" y="14424"/>
                  </a:lnTo>
                  <a:lnTo>
                    <a:pt x="4494" y="0"/>
                  </a:ln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9"/>
            <p:cNvSpPr/>
            <p:nvPr/>
          </p:nvSpPr>
          <p:spPr>
            <a:xfrm flipH="1">
              <a:off x="1103130" y="3191923"/>
              <a:ext cx="218996" cy="1395286"/>
            </a:xfrm>
            <a:custGeom>
              <a:avLst/>
              <a:gdLst/>
              <a:ahLst/>
              <a:cxnLst/>
              <a:rect l="l" t="t" r="r" b="b"/>
              <a:pathLst>
                <a:path w="2249" h="14329" extrusionOk="0">
                  <a:moveTo>
                    <a:pt x="1" y="0"/>
                  </a:moveTo>
                  <a:lnTo>
                    <a:pt x="1608" y="14329"/>
                  </a:lnTo>
                  <a:lnTo>
                    <a:pt x="2249" y="14289"/>
                  </a:lnTo>
                  <a:lnTo>
                    <a:pt x="2090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9"/>
            <p:cNvSpPr/>
            <p:nvPr/>
          </p:nvSpPr>
          <p:spPr>
            <a:xfrm flipH="1">
              <a:off x="1007411" y="3297381"/>
              <a:ext cx="847942" cy="1262564"/>
            </a:xfrm>
            <a:custGeom>
              <a:avLst/>
              <a:gdLst/>
              <a:ahLst/>
              <a:cxnLst/>
              <a:rect l="l" t="t" r="r" b="b"/>
              <a:pathLst>
                <a:path w="8708" h="12966" extrusionOk="0">
                  <a:moveTo>
                    <a:pt x="2365" y="0"/>
                  </a:moveTo>
                  <a:lnTo>
                    <a:pt x="2257" y="599"/>
                  </a:lnTo>
                  <a:lnTo>
                    <a:pt x="1685" y="3742"/>
                  </a:lnTo>
                  <a:lnTo>
                    <a:pt x="588" y="9735"/>
                  </a:lnTo>
                  <a:lnTo>
                    <a:pt x="0" y="12965"/>
                  </a:lnTo>
                  <a:lnTo>
                    <a:pt x="0" y="12965"/>
                  </a:lnTo>
                  <a:lnTo>
                    <a:pt x="8707" y="12645"/>
                  </a:lnTo>
                  <a:lnTo>
                    <a:pt x="8308" y="8077"/>
                  </a:lnTo>
                  <a:lnTo>
                    <a:pt x="7963" y="4166"/>
                  </a:lnTo>
                  <a:lnTo>
                    <a:pt x="7648" y="601"/>
                  </a:lnTo>
                  <a:lnTo>
                    <a:pt x="7606" y="101"/>
                  </a:lnTo>
                  <a:lnTo>
                    <a:pt x="6835" y="85"/>
                  </a:lnTo>
                  <a:lnTo>
                    <a:pt x="3178" y="16"/>
                  </a:lnTo>
                  <a:lnTo>
                    <a:pt x="23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9"/>
            <p:cNvSpPr/>
            <p:nvPr/>
          </p:nvSpPr>
          <p:spPr>
            <a:xfrm flipH="1">
              <a:off x="1761677" y="4561113"/>
              <a:ext cx="242951" cy="192024"/>
            </a:xfrm>
            <a:custGeom>
              <a:avLst/>
              <a:gdLst/>
              <a:ahLst/>
              <a:cxnLst/>
              <a:rect l="l" t="t" r="r" b="b"/>
              <a:pathLst>
                <a:path w="2495" h="1972" extrusionOk="0">
                  <a:moveTo>
                    <a:pt x="1979" y="0"/>
                  </a:moveTo>
                  <a:cubicBezTo>
                    <a:pt x="1893" y="0"/>
                    <a:pt x="1806" y="15"/>
                    <a:pt x="1724" y="43"/>
                  </a:cubicBezTo>
                  <a:cubicBezTo>
                    <a:pt x="1502" y="120"/>
                    <a:pt x="1316" y="281"/>
                    <a:pt x="1171" y="467"/>
                  </a:cubicBezTo>
                  <a:cubicBezTo>
                    <a:pt x="1025" y="652"/>
                    <a:pt x="916" y="861"/>
                    <a:pt x="795" y="1062"/>
                  </a:cubicBezTo>
                  <a:cubicBezTo>
                    <a:pt x="675" y="1264"/>
                    <a:pt x="540" y="1462"/>
                    <a:pt x="360" y="1616"/>
                  </a:cubicBezTo>
                  <a:cubicBezTo>
                    <a:pt x="254" y="1706"/>
                    <a:pt x="133" y="1777"/>
                    <a:pt x="0" y="1830"/>
                  </a:cubicBezTo>
                  <a:cubicBezTo>
                    <a:pt x="119" y="1891"/>
                    <a:pt x="216" y="1971"/>
                    <a:pt x="350" y="1971"/>
                  </a:cubicBezTo>
                  <a:cubicBezTo>
                    <a:pt x="356" y="1971"/>
                    <a:pt x="362" y="1971"/>
                    <a:pt x="368" y="1971"/>
                  </a:cubicBezTo>
                  <a:cubicBezTo>
                    <a:pt x="628" y="1955"/>
                    <a:pt x="853" y="1791"/>
                    <a:pt x="1044" y="1608"/>
                  </a:cubicBezTo>
                  <a:cubicBezTo>
                    <a:pt x="1232" y="1430"/>
                    <a:pt x="1404" y="1224"/>
                    <a:pt x="1631" y="1094"/>
                  </a:cubicBezTo>
                  <a:cubicBezTo>
                    <a:pt x="1791" y="1006"/>
                    <a:pt x="1969" y="960"/>
                    <a:pt x="2150" y="960"/>
                  </a:cubicBezTo>
                  <a:cubicBezTo>
                    <a:pt x="2192" y="960"/>
                    <a:pt x="2233" y="962"/>
                    <a:pt x="2275" y="967"/>
                  </a:cubicBezTo>
                  <a:cubicBezTo>
                    <a:pt x="2298" y="969"/>
                    <a:pt x="2324" y="972"/>
                    <a:pt x="2350" y="972"/>
                  </a:cubicBezTo>
                  <a:cubicBezTo>
                    <a:pt x="2390" y="972"/>
                    <a:pt x="2431" y="965"/>
                    <a:pt x="2460" y="935"/>
                  </a:cubicBezTo>
                  <a:cubicBezTo>
                    <a:pt x="2495" y="901"/>
                    <a:pt x="2495" y="843"/>
                    <a:pt x="2492" y="790"/>
                  </a:cubicBezTo>
                  <a:cubicBezTo>
                    <a:pt x="2481" y="567"/>
                    <a:pt x="2452" y="361"/>
                    <a:pt x="2394" y="143"/>
                  </a:cubicBezTo>
                  <a:cubicBezTo>
                    <a:pt x="2279" y="46"/>
                    <a:pt x="2130" y="0"/>
                    <a:pt x="1979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9"/>
            <p:cNvSpPr/>
            <p:nvPr/>
          </p:nvSpPr>
          <p:spPr>
            <a:xfrm flipH="1">
              <a:off x="1757782" y="4625576"/>
              <a:ext cx="265152" cy="132333"/>
            </a:xfrm>
            <a:custGeom>
              <a:avLst/>
              <a:gdLst/>
              <a:ahLst/>
              <a:cxnLst/>
              <a:rect l="l" t="t" r="r" b="b"/>
              <a:pathLst>
                <a:path w="2723" h="1359" extrusionOk="0">
                  <a:moveTo>
                    <a:pt x="2722" y="0"/>
                  </a:moveTo>
                  <a:lnTo>
                    <a:pt x="2722" y="0"/>
                  </a:lnTo>
                  <a:cubicBezTo>
                    <a:pt x="2662" y="3"/>
                    <a:pt x="2582" y="83"/>
                    <a:pt x="2519" y="83"/>
                  </a:cubicBezTo>
                  <a:cubicBezTo>
                    <a:pt x="2352" y="83"/>
                    <a:pt x="2185" y="85"/>
                    <a:pt x="2026" y="130"/>
                  </a:cubicBezTo>
                  <a:cubicBezTo>
                    <a:pt x="1687" y="226"/>
                    <a:pt x="1438" y="493"/>
                    <a:pt x="1157" y="697"/>
                  </a:cubicBezTo>
                  <a:cubicBezTo>
                    <a:pt x="826" y="941"/>
                    <a:pt x="424" y="1062"/>
                    <a:pt x="16" y="1123"/>
                  </a:cubicBezTo>
                  <a:cubicBezTo>
                    <a:pt x="0" y="1197"/>
                    <a:pt x="56" y="1277"/>
                    <a:pt x="125" y="1314"/>
                  </a:cubicBezTo>
                  <a:cubicBezTo>
                    <a:pt x="193" y="1351"/>
                    <a:pt x="278" y="1354"/>
                    <a:pt x="358" y="1356"/>
                  </a:cubicBezTo>
                  <a:cubicBezTo>
                    <a:pt x="421" y="1358"/>
                    <a:pt x="485" y="1359"/>
                    <a:pt x="549" y="1359"/>
                  </a:cubicBezTo>
                  <a:cubicBezTo>
                    <a:pt x="909" y="1359"/>
                    <a:pt x="1270" y="1333"/>
                    <a:pt x="1623" y="1274"/>
                  </a:cubicBezTo>
                  <a:lnTo>
                    <a:pt x="1623" y="1274"/>
                  </a:lnTo>
                  <a:cubicBezTo>
                    <a:pt x="1623" y="1274"/>
                    <a:pt x="1623" y="1275"/>
                    <a:pt x="1623" y="1275"/>
                  </a:cubicBezTo>
                  <a:cubicBezTo>
                    <a:pt x="1623" y="1275"/>
                    <a:pt x="1623" y="1274"/>
                    <a:pt x="1623" y="1274"/>
                  </a:cubicBezTo>
                  <a:lnTo>
                    <a:pt x="1623" y="1274"/>
                  </a:lnTo>
                  <a:cubicBezTo>
                    <a:pt x="1623" y="1274"/>
                    <a:pt x="1623" y="1274"/>
                    <a:pt x="1623" y="1274"/>
                  </a:cubicBezTo>
                  <a:lnTo>
                    <a:pt x="1623" y="1274"/>
                  </a:lnTo>
                  <a:cubicBezTo>
                    <a:pt x="1623" y="1273"/>
                    <a:pt x="1622" y="1269"/>
                    <a:pt x="1621" y="1268"/>
                  </a:cubicBezTo>
                  <a:lnTo>
                    <a:pt x="1621" y="1268"/>
                  </a:lnTo>
                  <a:cubicBezTo>
                    <a:pt x="1661" y="1152"/>
                    <a:pt x="1700" y="1036"/>
                    <a:pt x="1764" y="933"/>
                  </a:cubicBezTo>
                  <a:cubicBezTo>
                    <a:pt x="1827" y="832"/>
                    <a:pt x="1915" y="739"/>
                    <a:pt x="2029" y="692"/>
                  </a:cubicBezTo>
                  <a:cubicBezTo>
                    <a:pt x="2073" y="674"/>
                    <a:pt x="2122" y="664"/>
                    <a:pt x="2171" y="664"/>
                  </a:cubicBezTo>
                  <a:cubicBezTo>
                    <a:pt x="2245" y="664"/>
                    <a:pt x="2317" y="685"/>
                    <a:pt x="2373" y="731"/>
                  </a:cubicBezTo>
                  <a:cubicBezTo>
                    <a:pt x="2439" y="784"/>
                    <a:pt x="2479" y="872"/>
                    <a:pt x="2495" y="956"/>
                  </a:cubicBezTo>
                  <a:cubicBezTo>
                    <a:pt x="2511" y="1044"/>
                    <a:pt x="2532" y="1105"/>
                    <a:pt x="2529" y="1192"/>
                  </a:cubicBezTo>
                  <a:lnTo>
                    <a:pt x="2709" y="1192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9"/>
            <p:cNvSpPr/>
            <p:nvPr/>
          </p:nvSpPr>
          <p:spPr>
            <a:xfrm flipH="1">
              <a:off x="1073723" y="4563645"/>
              <a:ext cx="243243" cy="192024"/>
            </a:xfrm>
            <a:custGeom>
              <a:avLst/>
              <a:gdLst/>
              <a:ahLst/>
              <a:cxnLst/>
              <a:rect l="l" t="t" r="r" b="b"/>
              <a:pathLst>
                <a:path w="2498" h="1972" extrusionOk="0">
                  <a:moveTo>
                    <a:pt x="1982" y="1"/>
                  </a:moveTo>
                  <a:cubicBezTo>
                    <a:pt x="1896" y="1"/>
                    <a:pt x="1809" y="15"/>
                    <a:pt x="1727" y="43"/>
                  </a:cubicBezTo>
                  <a:cubicBezTo>
                    <a:pt x="1505" y="120"/>
                    <a:pt x="1319" y="282"/>
                    <a:pt x="1174" y="467"/>
                  </a:cubicBezTo>
                  <a:cubicBezTo>
                    <a:pt x="1028" y="652"/>
                    <a:pt x="920" y="862"/>
                    <a:pt x="795" y="1063"/>
                  </a:cubicBezTo>
                  <a:cubicBezTo>
                    <a:pt x="676" y="1264"/>
                    <a:pt x="541" y="1463"/>
                    <a:pt x="364" y="1616"/>
                  </a:cubicBezTo>
                  <a:cubicBezTo>
                    <a:pt x="258" y="1706"/>
                    <a:pt x="133" y="1778"/>
                    <a:pt x="1" y="1831"/>
                  </a:cubicBezTo>
                  <a:cubicBezTo>
                    <a:pt x="122" y="1892"/>
                    <a:pt x="217" y="1972"/>
                    <a:pt x="350" y="1972"/>
                  </a:cubicBezTo>
                  <a:cubicBezTo>
                    <a:pt x="356" y="1972"/>
                    <a:pt x="363" y="1971"/>
                    <a:pt x="369" y="1971"/>
                  </a:cubicBezTo>
                  <a:cubicBezTo>
                    <a:pt x="631" y="1958"/>
                    <a:pt x="856" y="1791"/>
                    <a:pt x="1044" y="1608"/>
                  </a:cubicBezTo>
                  <a:cubicBezTo>
                    <a:pt x="1232" y="1431"/>
                    <a:pt x="1404" y="1224"/>
                    <a:pt x="1635" y="1097"/>
                  </a:cubicBezTo>
                  <a:cubicBezTo>
                    <a:pt x="1792" y="1007"/>
                    <a:pt x="1970" y="960"/>
                    <a:pt x="2151" y="960"/>
                  </a:cubicBezTo>
                  <a:cubicBezTo>
                    <a:pt x="2192" y="960"/>
                    <a:pt x="2234" y="963"/>
                    <a:pt x="2275" y="967"/>
                  </a:cubicBezTo>
                  <a:cubicBezTo>
                    <a:pt x="2300" y="970"/>
                    <a:pt x="2326" y="972"/>
                    <a:pt x="2352" y="972"/>
                  </a:cubicBezTo>
                  <a:cubicBezTo>
                    <a:pt x="2393" y="972"/>
                    <a:pt x="2433" y="965"/>
                    <a:pt x="2461" y="936"/>
                  </a:cubicBezTo>
                  <a:cubicBezTo>
                    <a:pt x="2498" y="901"/>
                    <a:pt x="2498" y="843"/>
                    <a:pt x="2495" y="790"/>
                  </a:cubicBezTo>
                  <a:cubicBezTo>
                    <a:pt x="2485" y="568"/>
                    <a:pt x="2456" y="361"/>
                    <a:pt x="2395" y="144"/>
                  </a:cubicBezTo>
                  <a:cubicBezTo>
                    <a:pt x="2282" y="46"/>
                    <a:pt x="2133" y="1"/>
                    <a:pt x="1982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9"/>
            <p:cNvSpPr/>
            <p:nvPr/>
          </p:nvSpPr>
          <p:spPr>
            <a:xfrm flipH="1">
              <a:off x="1070120" y="4628107"/>
              <a:ext cx="265347" cy="132430"/>
            </a:xfrm>
            <a:custGeom>
              <a:avLst/>
              <a:gdLst/>
              <a:ahLst/>
              <a:cxnLst/>
              <a:rect l="l" t="t" r="r" b="b"/>
              <a:pathLst>
                <a:path w="2725" h="1360" extrusionOk="0">
                  <a:moveTo>
                    <a:pt x="2725" y="1"/>
                  </a:moveTo>
                  <a:cubicBezTo>
                    <a:pt x="2664" y="1"/>
                    <a:pt x="2582" y="83"/>
                    <a:pt x="2518" y="83"/>
                  </a:cubicBezTo>
                  <a:cubicBezTo>
                    <a:pt x="2354" y="83"/>
                    <a:pt x="2185" y="86"/>
                    <a:pt x="2026" y="128"/>
                  </a:cubicBezTo>
                  <a:cubicBezTo>
                    <a:pt x="1687" y="226"/>
                    <a:pt x="1441" y="493"/>
                    <a:pt x="1157" y="697"/>
                  </a:cubicBezTo>
                  <a:cubicBezTo>
                    <a:pt x="826" y="941"/>
                    <a:pt x="424" y="1063"/>
                    <a:pt x="16" y="1121"/>
                  </a:cubicBezTo>
                  <a:cubicBezTo>
                    <a:pt x="0" y="1198"/>
                    <a:pt x="56" y="1277"/>
                    <a:pt x="125" y="1314"/>
                  </a:cubicBezTo>
                  <a:cubicBezTo>
                    <a:pt x="196" y="1351"/>
                    <a:pt x="278" y="1354"/>
                    <a:pt x="358" y="1357"/>
                  </a:cubicBezTo>
                  <a:cubicBezTo>
                    <a:pt x="421" y="1358"/>
                    <a:pt x="485" y="1359"/>
                    <a:pt x="549" y="1359"/>
                  </a:cubicBezTo>
                  <a:cubicBezTo>
                    <a:pt x="909" y="1359"/>
                    <a:pt x="1270" y="1333"/>
                    <a:pt x="1626" y="1275"/>
                  </a:cubicBezTo>
                  <a:lnTo>
                    <a:pt x="1626" y="1275"/>
                  </a:lnTo>
                  <a:cubicBezTo>
                    <a:pt x="1626" y="1275"/>
                    <a:pt x="1626" y="1275"/>
                    <a:pt x="1626" y="1275"/>
                  </a:cubicBezTo>
                  <a:cubicBezTo>
                    <a:pt x="1626" y="1275"/>
                    <a:pt x="1626" y="1275"/>
                    <a:pt x="1626" y="1275"/>
                  </a:cubicBezTo>
                  <a:lnTo>
                    <a:pt x="1626" y="1275"/>
                  </a:lnTo>
                  <a:cubicBezTo>
                    <a:pt x="1626" y="1275"/>
                    <a:pt x="1626" y="1275"/>
                    <a:pt x="1626" y="1275"/>
                  </a:cubicBezTo>
                  <a:lnTo>
                    <a:pt x="1626" y="1275"/>
                  </a:lnTo>
                  <a:cubicBezTo>
                    <a:pt x="1625" y="1273"/>
                    <a:pt x="1622" y="1268"/>
                    <a:pt x="1621" y="1268"/>
                  </a:cubicBezTo>
                  <a:lnTo>
                    <a:pt x="1621" y="1268"/>
                  </a:lnTo>
                  <a:cubicBezTo>
                    <a:pt x="1661" y="1152"/>
                    <a:pt x="1700" y="1036"/>
                    <a:pt x="1764" y="933"/>
                  </a:cubicBezTo>
                  <a:cubicBezTo>
                    <a:pt x="1827" y="832"/>
                    <a:pt x="1917" y="740"/>
                    <a:pt x="2029" y="692"/>
                  </a:cubicBezTo>
                  <a:cubicBezTo>
                    <a:pt x="2074" y="674"/>
                    <a:pt x="2124" y="665"/>
                    <a:pt x="2173" y="665"/>
                  </a:cubicBezTo>
                  <a:cubicBezTo>
                    <a:pt x="2246" y="665"/>
                    <a:pt x="2317" y="686"/>
                    <a:pt x="2373" y="732"/>
                  </a:cubicBezTo>
                  <a:cubicBezTo>
                    <a:pt x="2439" y="785"/>
                    <a:pt x="2479" y="872"/>
                    <a:pt x="2495" y="957"/>
                  </a:cubicBezTo>
                  <a:cubicBezTo>
                    <a:pt x="2513" y="1044"/>
                    <a:pt x="2532" y="1105"/>
                    <a:pt x="2529" y="1193"/>
                  </a:cubicBezTo>
                  <a:lnTo>
                    <a:pt x="2712" y="1193"/>
                  </a:lnTo>
                  <a:lnTo>
                    <a:pt x="2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9"/>
            <p:cNvSpPr/>
            <p:nvPr/>
          </p:nvSpPr>
          <p:spPr>
            <a:xfrm flipH="1">
              <a:off x="1079858" y="3261352"/>
              <a:ext cx="611710" cy="441693"/>
            </a:xfrm>
            <a:custGeom>
              <a:avLst/>
              <a:gdLst/>
              <a:ahLst/>
              <a:cxnLst/>
              <a:rect l="l" t="t" r="r" b="b"/>
              <a:pathLst>
                <a:path w="6282" h="4536" extrusionOk="0">
                  <a:moveTo>
                    <a:pt x="3244" y="0"/>
                  </a:moveTo>
                  <a:cubicBezTo>
                    <a:pt x="2640" y="0"/>
                    <a:pt x="2035" y="135"/>
                    <a:pt x="1488" y="386"/>
                  </a:cubicBezTo>
                  <a:cubicBezTo>
                    <a:pt x="1157" y="537"/>
                    <a:pt x="850" y="733"/>
                    <a:pt x="572" y="969"/>
                  </a:cubicBezTo>
                  <a:lnTo>
                    <a:pt x="0" y="4112"/>
                  </a:lnTo>
                  <a:cubicBezTo>
                    <a:pt x="109" y="4003"/>
                    <a:pt x="225" y="3905"/>
                    <a:pt x="347" y="3807"/>
                  </a:cubicBezTo>
                  <a:cubicBezTo>
                    <a:pt x="1009" y="3296"/>
                    <a:pt x="1835" y="2997"/>
                    <a:pt x="2675" y="2968"/>
                  </a:cubicBezTo>
                  <a:cubicBezTo>
                    <a:pt x="2723" y="2966"/>
                    <a:pt x="2772" y="2965"/>
                    <a:pt x="2821" y="2965"/>
                  </a:cubicBezTo>
                  <a:cubicBezTo>
                    <a:pt x="3978" y="2965"/>
                    <a:pt x="5108" y="3474"/>
                    <a:pt x="5974" y="4242"/>
                  </a:cubicBezTo>
                  <a:cubicBezTo>
                    <a:pt x="6080" y="4337"/>
                    <a:pt x="6183" y="4435"/>
                    <a:pt x="6281" y="4536"/>
                  </a:cubicBezTo>
                  <a:lnTo>
                    <a:pt x="5964" y="974"/>
                  </a:lnTo>
                  <a:cubicBezTo>
                    <a:pt x="5712" y="775"/>
                    <a:pt x="5437" y="603"/>
                    <a:pt x="5151" y="457"/>
                  </a:cubicBezTo>
                  <a:cubicBezTo>
                    <a:pt x="4727" y="246"/>
                    <a:pt x="4269" y="100"/>
                    <a:pt x="3800" y="39"/>
                  </a:cubicBezTo>
                  <a:cubicBezTo>
                    <a:pt x="3616" y="13"/>
                    <a:pt x="3430" y="0"/>
                    <a:pt x="324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9"/>
            <p:cNvSpPr/>
            <p:nvPr/>
          </p:nvSpPr>
          <p:spPr>
            <a:xfrm flipH="1">
              <a:off x="785103" y="2059063"/>
              <a:ext cx="8861" cy="25902"/>
            </a:xfrm>
            <a:custGeom>
              <a:avLst/>
              <a:gdLst/>
              <a:ahLst/>
              <a:cxnLst/>
              <a:rect l="l" t="t" r="r" b="b"/>
              <a:pathLst>
                <a:path w="91" h="266" extrusionOk="0">
                  <a:moveTo>
                    <a:pt x="90" y="1"/>
                  </a:moveTo>
                  <a:cubicBezTo>
                    <a:pt x="29" y="78"/>
                    <a:pt x="0" y="173"/>
                    <a:pt x="24" y="266"/>
                  </a:cubicBezTo>
                  <a:cubicBezTo>
                    <a:pt x="29" y="178"/>
                    <a:pt x="53" y="88"/>
                    <a:pt x="90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9"/>
            <p:cNvSpPr/>
            <p:nvPr/>
          </p:nvSpPr>
          <p:spPr>
            <a:xfrm flipH="1">
              <a:off x="1440632" y="2318275"/>
              <a:ext cx="544424" cy="897408"/>
            </a:xfrm>
            <a:custGeom>
              <a:avLst/>
              <a:gdLst/>
              <a:ahLst/>
              <a:cxnLst/>
              <a:rect l="l" t="t" r="r" b="b"/>
              <a:pathLst>
                <a:path w="5591" h="9216" extrusionOk="0">
                  <a:moveTo>
                    <a:pt x="4606" y="0"/>
                  </a:moveTo>
                  <a:cubicBezTo>
                    <a:pt x="4584" y="0"/>
                    <a:pt x="4566" y="0"/>
                    <a:pt x="4545" y="6"/>
                  </a:cubicBezTo>
                  <a:cubicBezTo>
                    <a:pt x="4211" y="35"/>
                    <a:pt x="3962" y="331"/>
                    <a:pt x="3996" y="668"/>
                  </a:cubicBezTo>
                  <a:cubicBezTo>
                    <a:pt x="4232" y="3120"/>
                    <a:pt x="3787" y="6390"/>
                    <a:pt x="361" y="8064"/>
                  </a:cubicBezTo>
                  <a:cubicBezTo>
                    <a:pt x="215" y="8135"/>
                    <a:pt x="106" y="8260"/>
                    <a:pt x="53" y="8413"/>
                  </a:cubicBezTo>
                  <a:cubicBezTo>
                    <a:pt x="0" y="8564"/>
                    <a:pt x="11" y="8731"/>
                    <a:pt x="83" y="8877"/>
                  </a:cubicBezTo>
                  <a:cubicBezTo>
                    <a:pt x="186" y="9083"/>
                    <a:pt x="395" y="9216"/>
                    <a:pt x="631" y="9216"/>
                  </a:cubicBezTo>
                  <a:cubicBezTo>
                    <a:pt x="723" y="9216"/>
                    <a:pt x="811" y="9194"/>
                    <a:pt x="898" y="9160"/>
                  </a:cubicBezTo>
                  <a:cubicBezTo>
                    <a:pt x="4060" y="7614"/>
                    <a:pt x="5591" y="4560"/>
                    <a:pt x="5212" y="554"/>
                  </a:cubicBezTo>
                  <a:cubicBezTo>
                    <a:pt x="5180" y="239"/>
                    <a:pt x="4921" y="0"/>
                    <a:pt x="4606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9"/>
            <p:cNvSpPr/>
            <p:nvPr/>
          </p:nvSpPr>
          <p:spPr>
            <a:xfrm flipH="1">
              <a:off x="1432842" y="2307953"/>
              <a:ext cx="416862" cy="985825"/>
            </a:xfrm>
            <a:custGeom>
              <a:avLst/>
              <a:gdLst/>
              <a:ahLst/>
              <a:cxnLst/>
              <a:rect l="l" t="t" r="r" b="b"/>
              <a:pathLst>
                <a:path w="4281" h="10124" extrusionOk="0">
                  <a:moveTo>
                    <a:pt x="3213" y="0"/>
                  </a:moveTo>
                  <a:cubicBezTo>
                    <a:pt x="3189" y="0"/>
                    <a:pt x="3165" y="0"/>
                    <a:pt x="3141" y="3"/>
                  </a:cubicBezTo>
                  <a:cubicBezTo>
                    <a:pt x="2752" y="40"/>
                    <a:pt x="2466" y="387"/>
                    <a:pt x="2503" y="779"/>
                  </a:cubicBezTo>
                  <a:cubicBezTo>
                    <a:pt x="2710" y="2911"/>
                    <a:pt x="2392" y="5673"/>
                    <a:pt x="1" y="7426"/>
                  </a:cubicBezTo>
                  <a:cubicBezTo>
                    <a:pt x="14" y="7587"/>
                    <a:pt x="48" y="8058"/>
                    <a:pt x="80" y="8559"/>
                  </a:cubicBezTo>
                  <a:cubicBezTo>
                    <a:pt x="130" y="9266"/>
                    <a:pt x="181" y="10042"/>
                    <a:pt x="186" y="10124"/>
                  </a:cubicBezTo>
                  <a:cubicBezTo>
                    <a:pt x="2993" y="8480"/>
                    <a:pt x="4280" y="4441"/>
                    <a:pt x="3917" y="644"/>
                  </a:cubicBezTo>
                  <a:cubicBezTo>
                    <a:pt x="3888" y="302"/>
                    <a:pt x="3623" y="37"/>
                    <a:pt x="3287" y="3"/>
                  </a:cubicBezTo>
                  <a:cubicBezTo>
                    <a:pt x="3261" y="0"/>
                    <a:pt x="3239" y="0"/>
                    <a:pt x="3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9"/>
            <p:cNvSpPr/>
            <p:nvPr/>
          </p:nvSpPr>
          <p:spPr>
            <a:xfrm flipH="1">
              <a:off x="1860123" y="2988215"/>
              <a:ext cx="379470" cy="351037"/>
            </a:xfrm>
            <a:custGeom>
              <a:avLst/>
              <a:gdLst/>
              <a:ahLst/>
              <a:cxnLst/>
              <a:rect l="l" t="t" r="r" b="b"/>
              <a:pathLst>
                <a:path w="3897" h="3605" extrusionOk="0">
                  <a:moveTo>
                    <a:pt x="2379" y="0"/>
                  </a:moveTo>
                  <a:cubicBezTo>
                    <a:pt x="2146" y="283"/>
                    <a:pt x="2538" y="1112"/>
                    <a:pt x="2538" y="1112"/>
                  </a:cubicBezTo>
                  <a:cubicBezTo>
                    <a:pt x="2538" y="1112"/>
                    <a:pt x="2048" y="1623"/>
                    <a:pt x="1934" y="1716"/>
                  </a:cubicBezTo>
                  <a:cubicBezTo>
                    <a:pt x="1086" y="2399"/>
                    <a:pt x="96" y="2357"/>
                    <a:pt x="1" y="2537"/>
                  </a:cubicBezTo>
                  <a:cubicBezTo>
                    <a:pt x="1" y="2537"/>
                    <a:pt x="67" y="2600"/>
                    <a:pt x="125" y="2616"/>
                  </a:cubicBezTo>
                  <a:cubicBezTo>
                    <a:pt x="199" y="2638"/>
                    <a:pt x="284" y="2640"/>
                    <a:pt x="374" y="2645"/>
                  </a:cubicBezTo>
                  <a:lnTo>
                    <a:pt x="589" y="2651"/>
                  </a:lnTo>
                  <a:cubicBezTo>
                    <a:pt x="589" y="2651"/>
                    <a:pt x="865" y="3022"/>
                    <a:pt x="971" y="3022"/>
                  </a:cubicBezTo>
                  <a:cubicBezTo>
                    <a:pt x="972" y="3022"/>
                    <a:pt x="972" y="3022"/>
                    <a:pt x="973" y="3021"/>
                  </a:cubicBezTo>
                  <a:lnTo>
                    <a:pt x="1126" y="3014"/>
                  </a:lnTo>
                  <a:lnTo>
                    <a:pt x="1171" y="3162"/>
                  </a:lnTo>
                  <a:cubicBezTo>
                    <a:pt x="1195" y="3233"/>
                    <a:pt x="1253" y="3307"/>
                    <a:pt x="1285" y="3321"/>
                  </a:cubicBezTo>
                  <a:cubicBezTo>
                    <a:pt x="1307" y="3332"/>
                    <a:pt x="1333" y="3337"/>
                    <a:pt x="1361" y="3337"/>
                  </a:cubicBezTo>
                  <a:cubicBezTo>
                    <a:pt x="1366" y="3337"/>
                    <a:pt x="1372" y="3337"/>
                    <a:pt x="1378" y="3337"/>
                  </a:cubicBezTo>
                  <a:cubicBezTo>
                    <a:pt x="1399" y="3337"/>
                    <a:pt x="1420" y="3329"/>
                    <a:pt x="1439" y="3323"/>
                  </a:cubicBezTo>
                  <a:lnTo>
                    <a:pt x="1725" y="3260"/>
                  </a:lnTo>
                  <a:lnTo>
                    <a:pt x="1725" y="3260"/>
                  </a:lnTo>
                  <a:cubicBezTo>
                    <a:pt x="1725" y="3260"/>
                    <a:pt x="1582" y="3493"/>
                    <a:pt x="1804" y="3593"/>
                  </a:cubicBezTo>
                  <a:cubicBezTo>
                    <a:pt x="1823" y="3604"/>
                    <a:pt x="1849" y="3604"/>
                    <a:pt x="1881" y="3604"/>
                  </a:cubicBezTo>
                  <a:cubicBezTo>
                    <a:pt x="1929" y="3601"/>
                    <a:pt x="1982" y="3591"/>
                    <a:pt x="2029" y="3580"/>
                  </a:cubicBezTo>
                  <a:cubicBezTo>
                    <a:pt x="2622" y="3429"/>
                    <a:pt x="3059" y="3204"/>
                    <a:pt x="3367" y="2886"/>
                  </a:cubicBezTo>
                  <a:cubicBezTo>
                    <a:pt x="3735" y="2505"/>
                    <a:pt x="3896" y="1960"/>
                    <a:pt x="3761" y="1549"/>
                  </a:cubicBezTo>
                  <a:cubicBezTo>
                    <a:pt x="3687" y="1324"/>
                    <a:pt x="3557" y="1123"/>
                    <a:pt x="3385" y="959"/>
                  </a:cubicBezTo>
                  <a:cubicBezTo>
                    <a:pt x="3276" y="855"/>
                    <a:pt x="3160" y="797"/>
                    <a:pt x="3071" y="797"/>
                  </a:cubicBezTo>
                  <a:cubicBezTo>
                    <a:pt x="3069" y="797"/>
                    <a:pt x="3067" y="797"/>
                    <a:pt x="3065" y="797"/>
                  </a:cubicBezTo>
                  <a:cubicBezTo>
                    <a:pt x="3051" y="797"/>
                    <a:pt x="3038" y="800"/>
                    <a:pt x="3025" y="802"/>
                  </a:cubicBezTo>
                  <a:lnTo>
                    <a:pt x="2892" y="842"/>
                  </a:lnTo>
                  <a:lnTo>
                    <a:pt x="2810" y="731"/>
                  </a:lnTo>
                  <a:cubicBezTo>
                    <a:pt x="2636" y="495"/>
                    <a:pt x="2490" y="246"/>
                    <a:pt x="2379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9"/>
            <p:cNvSpPr/>
            <p:nvPr/>
          </p:nvSpPr>
          <p:spPr>
            <a:xfrm flipH="1">
              <a:off x="2045525" y="3207601"/>
              <a:ext cx="128827" cy="36418"/>
            </a:xfrm>
            <a:custGeom>
              <a:avLst/>
              <a:gdLst/>
              <a:ahLst/>
              <a:cxnLst/>
              <a:rect l="l" t="t" r="r" b="b"/>
              <a:pathLst>
                <a:path w="1323" h="374" fill="none" extrusionOk="0">
                  <a:moveTo>
                    <a:pt x="1" y="374"/>
                  </a:moveTo>
                  <a:cubicBezTo>
                    <a:pt x="459" y="318"/>
                    <a:pt x="906" y="194"/>
                    <a:pt x="1322" y="1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9"/>
            <p:cNvSpPr/>
            <p:nvPr/>
          </p:nvSpPr>
          <p:spPr>
            <a:xfrm flipH="1">
              <a:off x="2030627" y="3237300"/>
              <a:ext cx="95233" cy="40800"/>
            </a:xfrm>
            <a:custGeom>
              <a:avLst/>
              <a:gdLst/>
              <a:ahLst/>
              <a:cxnLst/>
              <a:rect l="l" t="t" r="r" b="b"/>
              <a:pathLst>
                <a:path w="978" h="419" fill="none" extrusionOk="0">
                  <a:moveTo>
                    <a:pt x="1" y="418"/>
                  </a:moveTo>
                  <a:cubicBezTo>
                    <a:pt x="350" y="347"/>
                    <a:pt x="686" y="207"/>
                    <a:pt x="978" y="0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9"/>
            <p:cNvSpPr/>
            <p:nvPr/>
          </p:nvSpPr>
          <p:spPr>
            <a:xfrm flipH="1">
              <a:off x="1980868" y="3261741"/>
              <a:ext cx="85203" cy="42942"/>
            </a:xfrm>
            <a:custGeom>
              <a:avLst/>
              <a:gdLst/>
              <a:ahLst/>
              <a:cxnLst/>
              <a:rect l="l" t="t" r="r" b="b"/>
              <a:pathLst>
                <a:path w="875" h="441" fill="none" extrusionOk="0">
                  <a:moveTo>
                    <a:pt x="1" y="440"/>
                  </a:moveTo>
                  <a:cubicBezTo>
                    <a:pt x="316" y="345"/>
                    <a:pt x="610" y="197"/>
                    <a:pt x="875" y="1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9"/>
            <p:cNvSpPr/>
            <p:nvPr/>
          </p:nvSpPr>
          <p:spPr>
            <a:xfrm flipH="1">
              <a:off x="1460204" y="2363360"/>
              <a:ext cx="358243" cy="863132"/>
            </a:xfrm>
            <a:custGeom>
              <a:avLst/>
              <a:gdLst/>
              <a:ahLst/>
              <a:cxnLst/>
              <a:rect l="l" t="t" r="r" b="b"/>
              <a:pathLst>
                <a:path w="3679" h="8864" extrusionOk="0">
                  <a:moveTo>
                    <a:pt x="2812" y="1"/>
                  </a:moveTo>
                  <a:cubicBezTo>
                    <a:pt x="2752" y="133"/>
                    <a:pt x="2773" y="292"/>
                    <a:pt x="2789" y="438"/>
                  </a:cubicBezTo>
                  <a:cubicBezTo>
                    <a:pt x="2961" y="1820"/>
                    <a:pt x="2759" y="3242"/>
                    <a:pt x="2211" y="4524"/>
                  </a:cubicBezTo>
                  <a:cubicBezTo>
                    <a:pt x="1727" y="5668"/>
                    <a:pt x="959" y="6695"/>
                    <a:pt x="0" y="7492"/>
                  </a:cubicBezTo>
                  <a:cubicBezTo>
                    <a:pt x="45" y="8112"/>
                    <a:pt x="88" y="8790"/>
                    <a:pt x="93" y="8864"/>
                  </a:cubicBezTo>
                  <a:cubicBezTo>
                    <a:pt x="2550" y="7423"/>
                    <a:pt x="3678" y="3885"/>
                    <a:pt x="3363" y="562"/>
                  </a:cubicBezTo>
                  <a:cubicBezTo>
                    <a:pt x="3334" y="263"/>
                    <a:pt x="3104" y="32"/>
                    <a:pt x="281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9"/>
            <p:cNvSpPr/>
            <p:nvPr/>
          </p:nvSpPr>
          <p:spPr>
            <a:xfrm flipH="1">
              <a:off x="1117736" y="2979159"/>
              <a:ext cx="482298" cy="241198"/>
            </a:xfrm>
            <a:custGeom>
              <a:avLst/>
              <a:gdLst/>
              <a:ahLst/>
              <a:cxnLst/>
              <a:rect l="l" t="t" r="r" b="b"/>
              <a:pathLst>
                <a:path w="4953" h="2477" extrusionOk="0">
                  <a:moveTo>
                    <a:pt x="2476" y="0"/>
                  </a:moveTo>
                  <a:cubicBezTo>
                    <a:pt x="1107" y="0"/>
                    <a:pt x="0" y="1110"/>
                    <a:pt x="0" y="2476"/>
                  </a:cubicBezTo>
                  <a:lnTo>
                    <a:pt x="4952" y="2476"/>
                  </a:lnTo>
                  <a:cubicBezTo>
                    <a:pt x="4952" y="1110"/>
                    <a:pt x="3843" y="0"/>
                    <a:pt x="2476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9"/>
            <p:cNvSpPr/>
            <p:nvPr/>
          </p:nvSpPr>
          <p:spPr>
            <a:xfrm flipH="1">
              <a:off x="1117736" y="2979159"/>
              <a:ext cx="482298" cy="241198"/>
            </a:xfrm>
            <a:custGeom>
              <a:avLst/>
              <a:gdLst/>
              <a:ahLst/>
              <a:cxnLst/>
              <a:rect l="l" t="t" r="r" b="b"/>
              <a:pathLst>
                <a:path w="4953" h="2477" extrusionOk="0">
                  <a:moveTo>
                    <a:pt x="2476" y="0"/>
                  </a:moveTo>
                  <a:cubicBezTo>
                    <a:pt x="1107" y="0"/>
                    <a:pt x="0" y="1110"/>
                    <a:pt x="0" y="2476"/>
                  </a:cubicBezTo>
                  <a:lnTo>
                    <a:pt x="4952" y="2476"/>
                  </a:lnTo>
                  <a:cubicBezTo>
                    <a:pt x="4952" y="1110"/>
                    <a:pt x="3843" y="0"/>
                    <a:pt x="2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9"/>
            <p:cNvSpPr/>
            <p:nvPr/>
          </p:nvSpPr>
          <p:spPr>
            <a:xfrm flipH="1">
              <a:off x="1207808" y="2584596"/>
              <a:ext cx="331172" cy="469153"/>
            </a:xfrm>
            <a:custGeom>
              <a:avLst/>
              <a:gdLst/>
              <a:ahLst/>
              <a:cxnLst/>
              <a:rect l="l" t="t" r="r" b="b"/>
              <a:pathLst>
                <a:path w="3401" h="4818" extrusionOk="0">
                  <a:moveTo>
                    <a:pt x="3401" y="1"/>
                  </a:moveTo>
                  <a:lnTo>
                    <a:pt x="988" y="390"/>
                  </a:lnTo>
                  <a:lnTo>
                    <a:pt x="1" y="549"/>
                  </a:lnTo>
                  <a:lnTo>
                    <a:pt x="48" y="1129"/>
                  </a:lnTo>
                  <a:lnTo>
                    <a:pt x="175" y="2771"/>
                  </a:lnTo>
                  <a:lnTo>
                    <a:pt x="334" y="4818"/>
                  </a:lnTo>
                  <a:lnTo>
                    <a:pt x="2543" y="4818"/>
                  </a:lnTo>
                  <a:lnTo>
                    <a:pt x="2914" y="2739"/>
                  </a:lnTo>
                  <a:lnTo>
                    <a:pt x="3335" y="382"/>
                  </a:lnTo>
                  <a:lnTo>
                    <a:pt x="3380" y="107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9"/>
            <p:cNvSpPr/>
            <p:nvPr/>
          </p:nvSpPr>
          <p:spPr>
            <a:xfrm flipH="1">
              <a:off x="1129908" y="2297924"/>
              <a:ext cx="519204" cy="396901"/>
            </a:xfrm>
            <a:custGeom>
              <a:avLst/>
              <a:gdLst/>
              <a:ahLst/>
              <a:cxnLst/>
              <a:rect l="l" t="t" r="r" b="b"/>
              <a:pathLst>
                <a:path w="5332" h="4076" extrusionOk="0">
                  <a:moveTo>
                    <a:pt x="5332" y="0"/>
                  </a:moveTo>
                  <a:lnTo>
                    <a:pt x="4312" y="64"/>
                  </a:lnTo>
                  <a:lnTo>
                    <a:pt x="4100" y="77"/>
                  </a:lnTo>
                  <a:lnTo>
                    <a:pt x="1833" y="222"/>
                  </a:lnTo>
                  <a:lnTo>
                    <a:pt x="1338" y="257"/>
                  </a:lnTo>
                  <a:lnTo>
                    <a:pt x="1126" y="270"/>
                  </a:lnTo>
                  <a:lnTo>
                    <a:pt x="724" y="1809"/>
                  </a:lnTo>
                  <a:cubicBezTo>
                    <a:pt x="295" y="1983"/>
                    <a:pt x="4" y="2447"/>
                    <a:pt x="1" y="2910"/>
                  </a:cubicBezTo>
                  <a:cubicBezTo>
                    <a:pt x="1" y="3000"/>
                    <a:pt x="9" y="3085"/>
                    <a:pt x="30" y="3172"/>
                  </a:cubicBezTo>
                  <a:cubicBezTo>
                    <a:pt x="152" y="3681"/>
                    <a:pt x="655" y="4070"/>
                    <a:pt x="1174" y="4075"/>
                  </a:cubicBezTo>
                  <a:cubicBezTo>
                    <a:pt x="1208" y="4075"/>
                    <a:pt x="1240" y="4075"/>
                    <a:pt x="1275" y="4073"/>
                  </a:cubicBezTo>
                  <a:lnTo>
                    <a:pt x="4259" y="3977"/>
                  </a:lnTo>
                  <a:lnTo>
                    <a:pt x="4437" y="3329"/>
                  </a:lnTo>
                  <a:lnTo>
                    <a:pt x="4511" y="3051"/>
                  </a:lnTo>
                  <a:lnTo>
                    <a:pt x="4564" y="2857"/>
                  </a:lnTo>
                  <a:lnTo>
                    <a:pt x="5157" y="654"/>
                  </a:lnTo>
                  <a:lnTo>
                    <a:pt x="53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9"/>
            <p:cNvSpPr/>
            <p:nvPr/>
          </p:nvSpPr>
          <p:spPr>
            <a:xfrm flipH="1">
              <a:off x="1227673" y="2302792"/>
              <a:ext cx="370609" cy="182189"/>
            </a:xfrm>
            <a:custGeom>
              <a:avLst/>
              <a:gdLst/>
              <a:ahLst/>
              <a:cxnLst/>
              <a:rect l="l" t="t" r="r" b="b"/>
              <a:pathLst>
                <a:path w="3806" h="1871" extrusionOk="0">
                  <a:moveTo>
                    <a:pt x="3806" y="0"/>
                  </a:moveTo>
                  <a:lnTo>
                    <a:pt x="832" y="191"/>
                  </a:lnTo>
                  <a:cubicBezTo>
                    <a:pt x="779" y="249"/>
                    <a:pt x="1" y="1767"/>
                    <a:pt x="1457" y="1867"/>
                  </a:cubicBezTo>
                  <a:cubicBezTo>
                    <a:pt x="1490" y="1870"/>
                    <a:pt x="1525" y="1871"/>
                    <a:pt x="1560" y="1871"/>
                  </a:cubicBezTo>
                  <a:cubicBezTo>
                    <a:pt x="2249" y="1871"/>
                    <a:pt x="3340" y="1418"/>
                    <a:pt x="3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9"/>
            <p:cNvSpPr/>
            <p:nvPr/>
          </p:nvSpPr>
          <p:spPr>
            <a:xfrm flipH="1">
              <a:off x="1247732" y="2303571"/>
              <a:ext cx="225131" cy="70499"/>
            </a:xfrm>
            <a:custGeom>
              <a:avLst/>
              <a:gdLst/>
              <a:ahLst/>
              <a:cxnLst/>
              <a:rect l="l" t="t" r="r" b="b"/>
              <a:pathLst>
                <a:path w="2312" h="724" extrusionOk="0">
                  <a:moveTo>
                    <a:pt x="2309" y="0"/>
                  </a:moveTo>
                  <a:lnTo>
                    <a:pt x="45" y="146"/>
                  </a:lnTo>
                  <a:cubicBezTo>
                    <a:pt x="45" y="149"/>
                    <a:pt x="18" y="178"/>
                    <a:pt x="18" y="183"/>
                  </a:cubicBezTo>
                  <a:cubicBezTo>
                    <a:pt x="35" y="431"/>
                    <a:pt x="0" y="724"/>
                    <a:pt x="483" y="724"/>
                  </a:cubicBezTo>
                  <a:cubicBezTo>
                    <a:pt x="521" y="724"/>
                    <a:pt x="563" y="722"/>
                    <a:pt x="609" y="718"/>
                  </a:cubicBezTo>
                  <a:cubicBezTo>
                    <a:pt x="1867" y="612"/>
                    <a:pt x="2311" y="8"/>
                    <a:pt x="2309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9"/>
            <p:cNvSpPr/>
            <p:nvPr/>
          </p:nvSpPr>
          <p:spPr>
            <a:xfrm flipH="1">
              <a:off x="1214235" y="2580993"/>
              <a:ext cx="434877" cy="273429"/>
            </a:xfrm>
            <a:custGeom>
              <a:avLst/>
              <a:gdLst/>
              <a:ahLst/>
              <a:cxnLst/>
              <a:rect l="l" t="t" r="r" b="b"/>
              <a:pathLst>
                <a:path w="4466" h="2808" extrusionOk="0">
                  <a:moveTo>
                    <a:pt x="1" y="1"/>
                  </a:moveTo>
                  <a:cubicBezTo>
                    <a:pt x="1" y="91"/>
                    <a:pt x="9" y="175"/>
                    <a:pt x="30" y="263"/>
                  </a:cubicBezTo>
                  <a:cubicBezTo>
                    <a:pt x="152" y="771"/>
                    <a:pt x="655" y="1161"/>
                    <a:pt x="1174" y="1166"/>
                  </a:cubicBezTo>
                  <a:lnTo>
                    <a:pt x="1304" y="2808"/>
                  </a:lnTo>
                  <a:cubicBezTo>
                    <a:pt x="1641" y="2407"/>
                    <a:pt x="2181" y="2195"/>
                    <a:pt x="2711" y="2195"/>
                  </a:cubicBezTo>
                  <a:cubicBezTo>
                    <a:pt x="2781" y="2195"/>
                    <a:pt x="2850" y="2199"/>
                    <a:pt x="2919" y="2207"/>
                  </a:cubicBezTo>
                  <a:cubicBezTo>
                    <a:pt x="3346" y="2252"/>
                    <a:pt x="3751" y="2463"/>
                    <a:pt x="4045" y="2776"/>
                  </a:cubicBezTo>
                  <a:lnTo>
                    <a:pt x="4466" y="419"/>
                  </a:lnTo>
                  <a:cubicBezTo>
                    <a:pt x="4455" y="419"/>
                    <a:pt x="4444" y="419"/>
                    <a:pt x="4431" y="422"/>
                  </a:cubicBezTo>
                  <a:cubicBezTo>
                    <a:pt x="4032" y="460"/>
                    <a:pt x="3631" y="480"/>
                    <a:pt x="3230" y="480"/>
                  </a:cubicBezTo>
                  <a:cubicBezTo>
                    <a:pt x="2856" y="480"/>
                    <a:pt x="2483" y="463"/>
                    <a:pt x="2111" y="427"/>
                  </a:cubicBezTo>
                  <a:cubicBezTo>
                    <a:pt x="1696" y="387"/>
                    <a:pt x="1277" y="329"/>
                    <a:pt x="867" y="244"/>
                  </a:cubicBezTo>
                  <a:cubicBezTo>
                    <a:pt x="573" y="186"/>
                    <a:pt x="274" y="112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9"/>
            <p:cNvSpPr/>
            <p:nvPr/>
          </p:nvSpPr>
          <p:spPr>
            <a:xfrm flipH="1">
              <a:off x="1063596" y="3150831"/>
              <a:ext cx="606062" cy="234576"/>
            </a:xfrm>
            <a:custGeom>
              <a:avLst/>
              <a:gdLst/>
              <a:ahLst/>
              <a:cxnLst/>
              <a:rect l="l" t="t" r="r" b="b"/>
              <a:pathLst>
                <a:path w="6224" h="2409" extrusionOk="0">
                  <a:moveTo>
                    <a:pt x="162" y="1"/>
                  </a:moveTo>
                  <a:cubicBezTo>
                    <a:pt x="72" y="1"/>
                    <a:pt x="0" y="75"/>
                    <a:pt x="0" y="162"/>
                  </a:cubicBezTo>
                  <a:lnTo>
                    <a:pt x="0" y="2247"/>
                  </a:lnTo>
                  <a:cubicBezTo>
                    <a:pt x="0" y="2334"/>
                    <a:pt x="72" y="2408"/>
                    <a:pt x="162" y="2408"/>
                  </a:cubicBezTo>
                  <a:lnTo>
                    <a:pt x="6056" y="2408"/>
                  </a:lnTo>
                  <a:cubicBezTo>
                    <a:pt x="6149" y="2408"/>
                    <a:pt x="6223" y="2334"/>
                    <a:pt x="6218" y="2247"/>
                  </a:cubicBezTo>
                  <a:lnTo>
                    <a:pt x="6218" y="162"/>
                  </a:lnTo>
                  <a:cubicBezTo>
                    <a:pt x="6218" y="72"/>
                    <a:pt x="6146" y="1"/>
                    <a:pt x="6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9"/>
            <p:cNvSpPr/>
            <p:nvPr/>
          </p:nvSpPr>
          <p:spPr>
            <a:xfrm flipH="1">
              <a:off x="1942892" y="2456255"/>
              <a:ext cx="128535" cy="130288"/>
            </a:xfrm>
            <a:custGeom>
              <a:avLst/>
              <a:gdLst/>
              <a:ahLst/>
              <a:cxnLst/>
              <a:rect l="l" t="t" r="r" b="b"/>
              <a:pathLst>
                <a:path w="1320" h="1338" extrusionOk="0">
                  <a:moveTo>
                    <a:pt x="281" y="0"/>
                  </a:moveTo>
                  <a:cubicBezTo>
                    <a:pt x="238" y="0"/>
                    <a:pt x="196" y="11"/>
                    <a:pt x="159" y="34"/>
                  </a:cubicBezTo>
                  <a:cubicBezTo>
                    <a:pt x="67" y="90"/>
                    <a:pt x="27" y="207"/>
                    <a:pt x="22" y="315"/>
                  </a:cubicBezTo>
                  <a:cubicBezTo>
                    <a:pt x="0" y="500"/>
                    <a:pt x="61" y="686"/>
                    <a:pt x="170" y="842"/>
                  </a:cubicBezTo>
                  <a:cubicBezTo>
                    <a:pt x="239" y="945"/>
                    <a:pt x="326" y="1033"/>
                    <a:pt x="424" y="1104"/>
                  </a:cubicBezTo>
                  <a:cubicBezTo>
                    <a:pt x="668" y="1275"/>
                    <a:pt x="983" y="1338"/>
                    <a:pt x="1282" y="1338"/>
                  </a:cubicBezTo>
                  <a:cubicBezTo>
                    <a:pt x="1295" y="1338"/>
                    <a:pt x="1307" y="1337"/>
                    <a:pt x="1319" y="1337"/>
                  </a:cubicBezTo>
                  <a:cubicBezTo>
                    <a:pt x="1221" y="1255"/>
                    <a:pt x="1163" y="1136"/>
                    <a:pt x="1155" y="1012"/>
                  </a:cubicBezTo>
                  <a:lnTo>
                    <a:pt x="1155" y="982"/>
                  </a:lnTo>
                  <a:cubicBezTo>
                    <a:pt x="1155" y="908"/>
                    <a:pt x="1173" y="834"/>
                    <a:pt x="1176" y="757"/>
                  </a:cubicBezTo>
                  <a:cubicBezTo>
                    <a:pt x="1181" y="683"/>
                    <a:pt x="1173" y="604"/>
                    <a:pt x="1128" y="543"/>
                  </a:cubicBezTo>
                  <a:cubicBezTo>
                    <a:pt x="1098" y="501"/>
                    <a:pt x="1044" y="472"/>
                    <a:pt x="991" y="472"/>
                  </a:cubicBezTo>
                  <a:cubicBezTo>
                    <a:pt x="970" y="472"/>
                    <a:pt x="949" y="477"/>
                    <a:pt x="930" y="487"/>
                  </a:cubicBezTo>
                  <a:cubicBezTo>
                    <a:pt x="885" y="514"/>
                    <a:pt x="861" y="572"/>
                    <a:pt x="850" y="625"/>
                  </a:cubicBezTo>
                  <a:cubicBezTo>
                    <a:pt x="829" y="741"/>
                    <a:pt x="845" y="869"/>
                    <a:pt x="898" y="974"/>
                  </a:cubicBezTo>
                  <a:cubicBezTo>
                    <a:pt x="901" y="982"/>
                    <a:pt x="909" y="990"/>
                    <a:pt x="911" y="1001"/>
                  </a:cubicBezTo>
                  <a:cubicBezTo>
                    <a:pt x="903" y="996"/>
                    <a:pt x="898" y="993"/>
                    <a:pt x="890" y="988"/>
                  </a:cubicBezTo>
                  <a:cubicBezTo>
                    <a:pt x="803" y="927"/>
                    <a:pt x="750" y="829"/>
                    <a:pt x="718" y="726"/>
                  </a:cubicBezTo>
                  <a:cubicBezTo>
                    <a:pt x="684" y="612"/>
                    <a:pt x="670" y="498"/>
                    <a:pt x="644" y="384"/>
                  </a:cubicBezTo>
                  <a:cubicBezTo>
                    <a:pt x="612" y="273"/>
                    <a:pt x="567" y="159"/>
                    <a:pt x="480" y="79"/>
                  </a:cubicBezTo>
                  <a:cubicBezTo>
                    <a:pt x="426" y="31"/>
                    <a:pt x="353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9"/>
            <p:cNvSpPr/>
            <p:nvPr/>
          </p:nvSpPr>
          <p:spPr>
            <a:xfrm flipH="1">
              <a:off x="1942892" y="2538245"/>
              <a:ext cx="112079" cy="48298"/>
            </a:xfrm>
            <a:custGeom>
              <a:avLst/>
              <a:gdLst/>
              <a:ahLst/>
              <a:cxnLst/>
              <a:rect l="l" t="t" r="r" b="b"/>
              <a:pathLst>
                <a:path w="1151" h="496" extrusionOk="0">
                  <a:moveTo>
                    <a:pt x="1" y="0"/>
                  </a:moveTo>
                  <a:cubicBezTo>
                    <a:pt x="70" y="103"/>
                    <a:pt x="157" y="191"/>
                    <a:pt x="255" y="262"/>
                  </a:cubicBezTo>
                  <a:cubicBezTo>
                    <a:pt x="499" y="433"/>
                    <a:pt x="814" y="496"/>
                    <a:pt x="1113" y="496"/>
                  </a:cubicBezTo>
                  <a:cubicBezTo>
                    <a:pt x="1126" y="496"/>
                    <a:pt x="1138" y="495"/>
                    <a:pt x="1150" y="495"/>
                  </a:cubicBezTo>
                  <a:cubicBezTo>
                    <a:pt x="1052" y="413"/>
                    <a:pt x="994" y="294"/>
                    <a:pt x="986" y="170"/>
                  </a:cubicBezTo>
                  <a:cubicBezTo>
                    <a:pt x="970" y="177"/>
                    <a:pt x="954" y="188"/>
                    <a:pt x="933" y="191"/>
                  </a:cubicBezTo>
                  <a:cubicBezTo>
                    <a:pt x="917" y="196"/>
                    <a:pt x="900" y="198"/>
                    <a:pt x="883" y="198"/>
                  </a:cubicBezTo>
                  <a:cubicBezTo>
                    <a:pt x="826" y="198"/>
                    <a:pt x="768" y="171"/>
                    <a:pt x="732" y="125"/>
                  </a:cubicBezTo>
                  <a:cubicBezTo>
                    <a:pt x="732" y="127"/>
                    <a:pt x="732" y="127"/>
                    <a:pt x="729" y="132"/>
                  </a:cubicBezTo>
                  <a:cubicBezTo>
                    <a:pt x="729" y="135"/>
                    <a:pt x="724" y="140"/>
                    <a:pt x="721" y="146"/>
                  </a:cubicBezTo>
                  <a:cubicBezTo>
                    <a:pt x="705" y="175"/>
                    <a:pt x="681" y="188"/>
                    <a:pt x="647" y="201"/>
                  </a:cubicBezTo>
                  <a:cubicBezTo>
                    <a:pt x="616" y="212"/>
                    <a:pt x="581" y="215"/>
                    <a:pt x="546" y="215"/>
                  </a:cubicBezTo>
                  <a:cubicBezTo>
                    <a:pt x="537" y="215"/>
                    <a:pt x="527" y="215"/>
                    <a:pt x="517" y="215"/>
                  </a:cubicBezTo>
                  <a:cubicBezTo>
                    <a:pt x="329" y="201"/>
                    <a:pt x="144" y="125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9"/>
            <p:cNvSpPr/>
            <p:nvPr/>
          </p:nvSpPr>
          <p:spPr>
            <a:xfrm flipH="1">
              <a:off x="2053802" y="2522665"/>
              <a:ext cx="138565" cy="129119"/>
            </a:xfrm>
            <a:custGeom>
              <a:avLst/>
              <a:gdLst/>
              <a:ahLst/>
              <a:cxnLst/>
              <a:rect l="l" t="t" r="r" b="b"/>
              <a:pathLst>
                <a:path w="1423" h="1326" extrusionOk="0">
                  <a:moveTo>
                    <a:pt x="711" y="0"/>
                  </a:moveTo>
                  <a:cubicBezTo>
                    <a:pt x="698" y="0"/>
                    <a:pt x="684" y="1"/>
                    <a:pt x="670" y="1"/>
                  </a:cubicBezTo>
                  <a:cubicBezTo>
                    <a:pt x="578" y="4"/>
                    <a:pt x="482" y="20"/>
                    <a:pt x="398" y="65"/>
                  </a:cubicBezTo>
                  <a:cubicBezTo>
                    <a:pt x="292" y="120"/>
                    <a:pt x="210" y="216"/>
                    <a:pt x="146" y="319"/>
                  </a:cubicBezTo>
                  <a:cubicBezTo>
                    <a:pt x="75" y="438"/>
                    <a:pt x="22" y="573"/>
                    <a:pt x="8" y="716"/>
                  </a:cubicBezTo>
                  <a:cubicBezTo>
                    <a:pt x="0" y="774"/>
                    <a:pt x="6" y="835"/>
                    <a:pt x="19" y="894"/>
                  </a:cubicBezTo>
                  <a:cubicBezTo>
                    <a:pt x="32" y="973"/>
                    <a:pt x="61" y="1050"/>
                    <a:pt x="106" y="1116"/>
                  </a:cubicBezTo>
                  <a:cubicBezTo>
                    <a:pt x="186" y="1233"/>
                    <a:pt x="318" y="1317"/>
                    <a:pt x="458" y="1325"/>
                  </a:cubicBezTo>
                  <a:cubicBezTo>
                    <a:pt x="466" y="1326"/>
                    <a:pt x="474" y="1326"/>
                    <a:pt x="482" y="1326"/>
                  </a:cubicBezTo>
                  <a:cubicBezTo>
                    <a:pt x="572" y="1326"/>
                    <a:pt x="664" y="1298"/>
                    <a:pt x="750" y="1264"/>
                  </a:cubicBezTo>
                  <a:cubicBezTo>
                    <a:pt x="887" y="1209"/>
                    <a:pt x="1020" y="1132"/>
                    <a:pt x="1144" y="1045"/>
                  </a:cubicBezTo>
                  <a:cubicBezTo>
                    <a:pt x="1242" y="968"/>
                    <a:pt x="1335" y="891"/>
                    <a:pt x="1383" y="769"/>
                  </a:cubicBezTo>
                  <a:cubicBezTo>
                    <a:pt x="1409" y="692"/>
                    <a:pt x="1422" y="610"/>
                    <a:pt x="1409" y="531"/>
                  </a:cubicBezTo>
                  <a:cubicBezTo>
                    <a:pt x="1391" y="417"/>
                    <a:pt x="1338" y="311"/>
                    <a:pt x="1258" y="226"/>
                  </a:cubicBezTo>
                  <a:cubicBezTo>
                    <a:pt x="1226" y="189"/>
                    <a:pt x="1187" y="152"/>
                    <a:pt x="1144" y="126"/>
                  </a:cubicBezTo>
                  <a:cubicBezTo>
                    <a:pt x="1016" y="41"/>
                    <a:pt x="862" y="0"/>
                    <a:pt x="7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9"/>
            <p:cNvSpPr/>
            <p:nvPr/>
          </p:nvSpPr>
          <p:spPr>
            <a:xfrm flipH="1">
              <a:off x="2094602" y="2560739"/>
              <a:ext cx="70986" cy="62515"/>
            </a:xfrm>
            <a:custGeom>
              <a:avLst/>
              <a:gdLst/>
              <a:ahLst/>
              <a:cxnLst/>
              <a:rect l="l" t="t" r="r" b="b"/>
              <a:pathLst>
                <a:path w="729" h="642" extrusionOk="0">
                  <a:moveTo>
                    <a:pt x="367" y="1"/>
                  </a:moveTo>
                  <a:cubicBezTo>
                    <a:pt x="242" y="1"/>
                    <a:pt x="121" y="74"/>
                    <a:pt x="70" y="195"/>
                  </a:cubicBezTo>
                  <a:cubicBezTo>
                    <a:pt x="1" y="357"/>
                    <a:pt x="78" y="548"/>
                    <a:pt x="239" y="616"/>
                  </a:cubicBezTo>
                  <a:cubicBezTo>
                    <a:pt x="279" y="634"/>
                    <a:pt x="321" y="642"/>
                    <a:pt x="363" y="642"/>
                  </a:cubicBezTo>
                  <a:cubicBezTo>
                    <a:pt x="488" y="642"/>
                    <a:pt x="608" y="568"/>
                    <a:pt x="660" y="447"/>
                  </a:cubicBezTo>
                  <a:cubicBezTo>
                    <a:pt x="729" y="285"/>
                    <a:pt x="652" y="97"/>
                    <a:pt x="491" y="26"/>
                  </a:cubicBezTo>
                  <a:cubicBezTo>
                    <a:pt x="450" y="9"/>
                    <a:pt x="408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9"/>
            <p:cNvSpPr/>
            <p:nvPr/>
          </p:nvSpPr>
          <p:spPr>
            <a:xfrm flipH="1">
              <a:off x="2053802" y="2544672"/>
              <a:ext cx="136812" cy="107113"/>
            </a:xfrm>
            <a:custGeom>
              <a:avLst/>
              <a:gdLst/>
              <a:ahLst/>
              <a:cxnLst/>
              <a:rect l="l" t="t" r="r" b="b"/>
              <a:pathLst>
                <a:path w="1405" h="1100" extrusionOk="0">
                  <a:moveTo>
                    <a:pt x="1240" y="0"/>
                  </a:moveTo>
                  <a:cubicBezTo>
                    <a:pt x="1161" y="146"/>
                    <a:pt x="1052" y="276"/>
                    <a:pt x="928" y="376"/>
                  </a:cubicBezTo>
                  <a:cubicBezTo>
                    <a:pt x="840" y="448"/>
                    <a:pt x="748" y="509"/>
                    <a:pt x="644" y="556"/>
                  </a:cubicBezTo>
                  <a:cubicBezTo>
                    <a:pt x="552" y="599"/>
                    <a:pt x="454" y="633"/>
                    <a:pt x="350" y="649"/>
                  </a:cubicBezTo>
                  <a:cubicBezTo>
                    <a:pt x="270" y="665"/>
                    <a:pt x="191" y="673"/>
                    <a:pt x="113" y="673"/>
                  </a:cubicBezTo>
                  <a:cubicBezTo>
                    <a:pt x="75" y="673"/>
                    <a:pt x="38" y="671"/>
                    <a:pt x="1" y="668"/>
                  </a:cubicBezTo>
                  <a:lnTo>
                    <a:pt x="1" y="668"/>
                  </a:lnTo>
                  <a:cubicBezTo>
                    <a:pt x="14" y="747"/>
                    <a:pt x="43" y="824"/>
                    <a:pt x="88" y="890"/>
                  </a:cubicBezTo>
                  <a:cubicBezTo>
                    <a:pt x="168" y="1007"/>
                    <a:pt x="300" y="1091"/>
                    <a:pt x="440" y="1099"/>
                  </a:cubicBezTo>
                  <a:cubicBezTo>
                    <a:pt x="448" y="1100"/>
                    <a:pt x="456" y="1100"/>
                    <a:pt x="464" y="1100"/>
                  </a:cubicBezTo>
                  <a:cubicBezTo>
                    <a:pt x="554" y="1100"/>
                    <a:pt x="646" y="1072"/>
                    <a:pt x="732" y="1038"/>
                  </a:cubicBezTo>
                  <a:cubicBezTo>
                    <a:pt x="869" y="983"/>
                    <a:pt x="1002" y="906"/>
                    <a:pt x="1126" y="819"/>
                  </a:cubicBezTo>
                  <a:cubicBezTo>
                    <a:pt x="1224" y="742"/>
                    <a:pt x="1317" y="665"/>
                    <a:pt x="1365" y="543"/>
                  </a:cubicBezTo>
                  <a:cubicBezTo>
                    <a:pt x="1391" y="466"/>
                    <a:pt x="1404" y="384"/>
                    <a:pt x="1391" y="305"/>
                  </a:cubicBezTo>
                  <a:cubicBezTo>
                    <a:pt x="1373" y="191"/>
                    <a:pt x="1320" y="85"/>
                    <a:pt x="124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9"/>
            <p:cNvSpPr/>
            <p:nvPr/>
          </p:nvSpPr>
          <p:spPr>
            <a:xfrm flipH="1">
              <a:off x="1791279" y="2534837"/>
              <a:ext cx="140902" cy="129119"/>
            </a:xfrm>
            <a:custGeom>
              <a:avLst/>
              <a:gdLst/>
              <a:ahLst/>
              <a:cxnLst/>
              <a:rect l="l" t="t" r="r" b="b"/>
              <a:pathLst>
                <a:path w="1447" h="1326" extrusionOk="0">
                  <a:moveTo>
                    <a:pt x="693" y="0"/>
                  </a:moveTo>
                  <a:cubicBezTo>
                    <a:pt x="604" y="0"/>
                    <a:pt x="514" y="12"/>
                    <a:pt x="427" y="40"/>
                  </a:cubicBezTo>
                  <a:cubicBezTo>
                    <a:pt x="294" y="88"/>
                    <a:pt x="172" y="170"/>
                    <a:pt x="96" y="289"/>
                  </a:cubicBezTo>
                  <a:cubicBezTo>
                    <a:pt x="90" y="300"/>
                    <a:pt x="82" y="313"/>
                    <a:pt x="77" y="326"/>
                  </a:cubicBezTo>
                  <a:cubicBezTo>
                    <a:pt x="16" y="438"/>
                    <a:pt x="0" y="578"/>
                    <a:pt x="43" y="697"/>
                  </a:cubicBezTo>
                  <a:cubicBezTo>
                    <a:pt x="77" y="792"/>
                    <a:pt x="143" y="872"/>
                    <a:pt x="215" y="941"/>
                  </a:cubicBezTo>
                  <a:cubicBezTo>
                    <a:pt x="321" y="1047"/>
                    <a:pt x="445" y="1139"/>
                    <a:pt x="572" y="1216"/>
                  </a:cubicBezTo>
                  <a:cubicBezTo>
                    <a:pt x="676" y="1275"/>
                    <a:pt x="775" y="1325"/>
                    <a:pt x="891" y="1325"/>
                  </a:cubicBezTo>
                  <a:cubicBezTo>
                    <a:pt x="900" y="1325"/>
                    <a:pt x="908" y="1325"/>
                    <a:pt x="917" y="1325"/>
                  </a:cubicBezTo>
                  <a:cubicBezTo>
                    <a:pt x="996" y="1322"/>
                    <a:pt x="1078" y="1298"/>
                    <a:pt x="1150" y="1256"/>
                  </a:cubicBezTo>
                  <a:cubicBezTo>
                    <a:pt x="1293" y="1171"/>
                    <a:pt x="1388" y="1018"/>
                    <a:pt x="1417" y="856"/>
                  </a:cubicBezTo>
                  <a:lnTo>
                    <a:pt x="1417" y="848"/>
                  </a:lnTo>
                  <a:cubicBezTo>
                    <a:pt x="1446" y="687"/>
                    <a:pt x="1414" y="517"/>
                    <a:pt x="1346" y="369"/>
                  </a:cubicBezTo>
                  <a:cubicBezTo>
                    <a:pt x="1306" y="284"/>
                    <a:pt x="1253" y="205"/>
                    <a:pt x="1181" y="144"/>
                  </a:cubicBezTo>
                  <a:cubicBezTo>
                    <a:pt x="1089" y="67"/>
                    <a:pt x="967" y="27"/>
                    <a:pt x="848" y="11"/>
                  </a:cubicBezTo>
                  <a:cubicBezTo>
                    <a:pt x="797" y="4"/>
                    <a:pt x="745" y="0"/>
                    <a:pt x="6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9"/>
            <p:cNvSpPr/>
            <p:nvPr/>
          </p:nvSpPr>
          <p:spPr>
            <a:xfrm flipH="1">
              <a:off x="1845225" y="2580798"/>
              <a:ext cx="62515" cy="62417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1" y="0"/>
                  </a:moveTo>
                  <a:cubicBezTo>
                    <a:pt x="144" y="0"/>
                    <a:pt x="1" y="143"/>
                    <a:pt x="1" y="320"/>
                  </a:cubicBezTo>
                  <a:cubicBezTo>
                    <a:pt x="1" y="498"/>
                    <a:pt x="144" y="641"/>
                    <a:pt x="321" y="641"/>
                  </a:cubicBezTo>
                  <a:cubicBezTo>
                    <a:pt x="499" y="641"/>
                    <a:pt x="642" y="498"/>
                    <a:pt x="642" y="320"/>
                  </a:cubicBezTo>
                  <a:cubicBezTo>
                    <a:pt x="642" y="143"/>
                    <a:pt x="499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9"/>
            <p:cNvSpPr/>
            <p:nvPr/>
          </p:nvSpPr>
          <p:spPr>
            <a:xfrm flipH="1">
              <a:off x="1794103" y="2566873"/>
              <a:ext cx="138078" cy="97083"/>
            </a:xfrm>
            <a:custGeom>
              <a:avLst/>
              <a:gdLst/>
              <a:ahLst/>
              <a:cxnLst/>
              <a:rect l="l" t="t" r="r" b="b"/>
              <a:pathLst>
                <a:path w="1418" h="997" extrusionOk="0">
                  <a:moveTo>
                    <a:pt x="74" y="0"/>
                  </a:moveTo>
                  <a:cubicBezTo>
                    <a:pt x="16" y="109"/>
                    <a:pt x="0" y="249"/>
                    <a:pt x="43" y="368"/>
                  </a:cubicBezTo>
                  <a:cubicBezTo>
                    <a:pt x="77" y="463"/>
                    <a:pt x="143" y="543"/>
                    <a:pt x="215" y="612"/>
                  </a:cubicBezTo>
                  <a:cubicBezTo>
                    <a:pt x="321" y="718"/>
                    <a:pt x="445" y="810"/>
                    <a:pt x="572" y="887"/>
                  </a:cubicBezTo>
                  <a:cubicBezTo>
                    <a:pt x="676" y="946"/>
                    <a:pt x="775" y="996"/>
                    <a:pt x="891" y="996"/>
                  </a:cubicBezTo>
                  <a:cubicBezTo>
                    <a:pt x="900" y="996"/>
                    <a:pt x="908" y="996"/>
                    <a:pt x="917" y="996"/>
                  </a:cubicBezTo>
                  <a:cubicBezTo>
                    <a:pt x="996" y="993"/>
                    <a:pt x="1078" y="969"/>
                    <a:pt x="1150" y="927"/>
                  </a:cubicBezTo>
                  <a:cubicBezTo>
                    <a:pt x="1293" y="842"/>
                    <a:pt x="1388" y="689"/>
                    <a:pt x="1417" y="527"/>
                  </a:cubicBezTo>
                  <a:lnTo>
                    <a:pt x="1417" y="519"/>
                  </a:lnTo>
                  <a:cubicBezTo>
                    <a:pt x="1320" y="537"/>
                    <a:pt x="1221" y="546"/>
                    <a:pt x="1122" y="546"/>
                  </a:cubicBezTo>
                  <a:cubicBezTo>
                    <a:pt x="1042" y="546"/>
                    <a:pt x="963" y="540"/>
                    <a:pt x="885" y="527"/>
                  </a:cubicBezTo>
                  <a:cubicBezTo>
                    <a:pt x="792" y="514"/>
                    <a:pt x="699" y="487"/>
                    <a:pt x="612" y="453"/>
                  </a:cubicBezTo>
                  <a:cubicBezTo>
                    <a:pt x="506" y="410"/>
                    <a:pt x="405" y="352"/>
                    <a:pt x="313" y="278"/>
                  </a:cubicBezTo>
                  <a:cubicBezTo>
                    <a:pt x="215" y="199"/>
                    <a:pt x="133" y="106"/>
                    <a:pt x="7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9"/>
            <p:cNvSpPr/>
            <p:nvPr/>
          </p:nvSpPr>
          <p:spPr>
            <a:xfrm flipH="1">
              <a:off x="1778426" y="2576319"/>
              <a:ext cx="552408" cy="693310"/>
            </a:xfrm>
            <a:custGeom>
              <a:avLst/>
              <a:gdLst/>
              <a:ahLst/>
              <a:cxnLst/>
              <a:rect l="l" t="t" r="r" b="b"/>
              <a:pathLst>
                <a:path w="5673" h="7120" extrusionOk="0">
                  <a:moveTo>
                    <a:pt x="3281" y="1"/>
                  </a:moveTo>
                  <a:cubicBezTo>
                    <a:pt x="2993" y="6"/>
                    <a:pt x="2707" y="65"/>
                    <a:pt x="2437" y="160"/>
                  </a:cubicBezTo>
                  <a:cubicBezTo>
                    <a:pt x="1989" y="324"/>
                    <a:pt x="1579" y="602"/>
                    <a:pt x="1248" y="946"/>
                  </a:cubicBezTo>
                  <a:cubicBezTo>
                    <a:pt x="729" y="1492"/>
                    <a:pt x="395" y="2196"/>
                    <a:pt x="215" y="2927"/>
                  </a:cubicBezTo>
                  <a:cubicBezTo>
                    <a:pt x="212" y="2940"/>
                    <a:pt x="210" y="2956"/>
                    <a:pt x="204" y="2964"/>
                  </a:cubicBezTo>
                  <a:cubicBezTo>
                    <a:pt x="29" y="3711"/>
                    <a:pt x="0" y="4484"/>
                    <a:pt x="16" y="5252"/>
                  </a:cubicBezTo>
                  <a:cubicBezTo>
                    <a:pt x="19" y="5329"/>
                    <a:pt x="19" y="5406"/>
                    <a:pt x="27" y="5480"/>
                  </a:cubicBezTo>
                  <a:cubicBezTo>
                    <a:pt x="40" y="5713"/>
                    <a:pt x="64" y="5949"/>
                    <a:pt x="133" y="6168"/>
                  </a:cubicBezTo>
                  <a:cubicBezTo>
                    <a:pt x="225" y="6465"/>
                    <a:pt x="408" y="6735"/>
                    <a:pt x="673" y="6897"/>
                  </a:cubicBezTo>
                  <a:cubicBezTo>
                    <a:pt x="959" y="7077"/>
                    <a:pt x="1314" y="7093"/>
                    <a:pt x="1653" y="7108"/>
                  </a:cubicBezTo>
                  <a:cubicBezTo>
                    <a:pt x="1792" y="7115"/>
                    <a:pt x="1930" y="7117"/>
                    <a:pt x="2068" y="7117"/>
                  </a:cubicBezTo>
                  <a:cubicBezTo>
                    <a:pt x="2292" y="7117"/>
                    <a:pt x="2516" y="7111"/>
                    <a:pt x="2740" y="7111"/>
                  </a:cubicBezTo>
                  <a:cubicBezTo>
                    <a:pt x="2851" y="7111"/>
                    <a:pt x="2963" y="7113"/>
                    <a:pt x="3075" y="7116"/>
                  </a:cubicBezTo>
                  <a:cubicBezTo>
                    <a:pt x="3134" y="7119"/>
                    <a:pt x="3192" y="7120"/>
                    <a:pt x="3251" y="7120"/>
                  </a:cubicBezTo>
                  <a:cubicBezTo>
                    <a:pt x="3712" y="7120"/>
                    <a:pt x="4140" y="7047"/>
                    <a:pt x="4544" y="6791"/>
                  </a:cubicBezTo>
                  <a:cubicBezTo>
                    <a:pt x="4624" y="6743"/>
                    <a:pt x="4701" y="6685"/>
                    <a:pt x="4770" y="6627"/>
                  </a:cubicBezTo>
                  <a:cubicBezTo>
                    <a:pt x="4905" y="6510"/>
                    <a:pt x="5029" y="6378"/>
                    <a:pt x="5138" y="6232"/>
                  </a:cubicBezTo>
                  <a:cubicBezTo>
                    <a:pt x="5432" y="5808"/>
                    <a:pt x="5559" y="5295"/>
                    <a:pt x="5617" y="4776"/>
                  </a:cubicBezTo>
                  <a:cubicBezTo>
                    <a:pt x="5630" y="4656"/>
                    <a:pt x="5641" y="4537"/>
                    <a:pt x="5651" y="4418"/>
                  </a:cubicBezTo>
                  <a:cubicBezTo>
                    <a:pt x="5665" y="4204"/>
                    <a:pt x="5673" y="3986"/>
                    <a:pt x="5673" y="3775"/>
                  </a:cubicBezTo>
                  <a:lnTo>
                    <a:pt x="5673" y="3589"/>
                  </a:lnTo>
                  <a:cubicBezTo>
                    <a:pt x="5670" y="3160"/>
                    <a:pt x="5641" y="2734"/>
                    <a:pt x="5588" y="2305"/>
                  </a:cubicBezTo>
                  <a:cubicBezTo>
                    <a:pt x="5532" y="1865"/>
                    <a:pt x="5445" y="1415"/>
                    <a:pt x="5220" y="1031"/>
                  </a:cubicBezTo>
                  <a:cubicBezTo>
                    <a:pt x="4860" y="419"/>
                    <a:pt x="4163" y="49"/>
                    <a:pt x="3453" y="6"/>
                  </a:cubicBezTo>
                  <a:cubicBezTo>
                    <a:pt x="3395" y="1"/>
                    <a:pt x="3337" y="1"/>
                    <a:pt x="3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9"/>
            <p:cNvSpPr/>
            <p:nvPr/>
          </p:nvSpPr>
          <p:spPr>
            <a:xfrm flipH="1">
              <a:off x="1783587" y="3033105"/>
              <a:ext cx="131554" cy="188226"/>
            </a:xfrm>
            <a:custGeom>
              <a:avLst/>
              <a:gdLst/>
              <a:ahLst/>
              <a:cxnLst/>
              <a:rect l="l" t="t" r="r" b="b"/>
              <a:pathLst>
                <a:path w="1351" h="1933" extrusionOk="0">
                  <a:moveTo>
                    <a:pt x="996" y="0"/>
                  </a:moveTo>
                  <a:cubicBezTo>
                    <a:pt x="900" y="0"/>
                    <a:pt x="804" y="17"/>
                    <a:pt x="715" y="55"/>
                  </a:cubicBezTo>
                  <a:cubicBezTo>
                    <a:pt x="456" y="164"/>
                    <a:pt x="270" y="408"/>
                    <a:pt x="154" y="670"/>
                  </a:cubicBezTo>
                  <a:cubicBezTo>
                    <a:pt x="61" y="892"/>
                    <a:pt x="0" y="1133"/>
                    <a:pt x="40" y="1369"/>
                  </a:cubicBezTo>
                  <a:cubicBezTo>
                    <a:pt x="80" y="1605"/>
                    <a:pt x="230" y="1832"/>
                    <a:pt x="456" y="1914"/>
                  </a:cubicBezTo>
                  <a:cubicBezTo>
                    <a:pt x="471" y="1922"/>
                    <a:pt x="487" y="1925"/>
                    <a:pt x="503" y="1933"/>
                  </a:cubicBezTo>
                  <a:cubicBezTo>
                    <a:pt x="641" y="1816"/>
                    <a:pt x="763" y="1684"/>
                    <a:pt x="871" y="1538"/>
                  </a:cubicBezTo>
                  <a:cubicBezTo>
                    <a:pt x="1165" y="1115"/>
                    <a:pt x="1292" y="601"/>
                    <a:pt x="1351" y="82"/>
                  </a:cubicBezTo>
                  <a:cubicBezTo>
                    <a:pt x="1269" y="42"/>
                    <a:pt x="1178" y="16"/>
                    <a:pt x="1086" y="5"/>
                  </a:cubicBezTo>
                  <a:cubicBezTo>
                    <a:pt x="1056" y="2"/>
                    <a:pt x="1026" y="0"/>
                    <a:pt x="996" y="0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9"/>
            <p:cNvSpPr/>
            <p:nvPr/>
          </p:nvSpPr>
          <p:spPr>
            <a:xfrm flipH="1">
              <a:off x="2071330" y="2892982"/>
              <a:ext cx="178001" cy="225521"/>
            </a:xfrm>
            <a:custGeom>
              <a:avLst/>
              <a:gdLst/>
              <a:ahLst/>
              <a:cxnLst/>
              <a:rect l="l" t="t" r="r" b="b"/>
              <a:pathLst>
                <a:path w="1828" h="2316" extrusionOk="0">
                  <a:moveTo>
                    <a:pt x="887" y="1"/>
                  </a:moveTo>
                  <a:cubicBezTo>
                    <a:pt x="384" y="1"/>
                    <a:pt x="0" y="896"/>
                    <a:pt x="0" y="1402"/>
                  </a:cubicBezTo>
                  <a:cubicBezTo>
                    <a:pt x="0" y="1907"/>
                    <a:pt x="411" y="2315"/>
                    <a:pt x="914" y="2315"/>
                  </a:cubicBezTo>
                  <a:cubicBezTo>
                    <a:pt x="1417" y="2315"/>
                    <a:pt x="1827" y="1905"/>
                    <a:pt x="1827" y="1402"/>
                  </a:cubicBezTo>
                  <a:cubicBezTo>
                    <a:pt x="1827" y="899"/>
                    <a:pt x="1390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9"/>
            <p:cNvSpPr/>
            <p:nvPr/>
          </p:nvSpPr>
          <p:spPr>
            <a:xfrm flipH="1">
              <a:off x="2071135" y="3018109"/>
              <a:ext cx="178001" cy="100394"/>
            </a:xfrm>
            <a:custGeom>
              <a:avLst/>
              <a:gdLst/>
              <a:ahLst/>
              <a:cxnLst/>
              <a:rect l="l" t="t" r="r" b="b"/>
              <a:pathLst>
                <a:path w="1828" h="1031" extrusionOk="0">
                  <a:moveTo>
                    <a:pt x="9" y="0"/>
                  </a:moveTo>
                  <a:cubicBezTo>
                    <a:pt x="3" y="40"/>
                    <a:pt x="1" y="80"/>
                    <a:pt x="1" y="117"/>
                  </a:cubicBezTo>
                  <a:cubicBezTo>
                    <a:pt x="1" y="620"/>
                    <a:pt x="411" y="1030"/>
                    <a:pt x="914" y="1030"/>
                  </a:cubicBezTo>
                  <a:cubicBezTo>
                    <a:pt x="1418" y="1030"/>
                    <a:pt x="1828" y="622"/>
                    <a:pt x="1828" y="117"/>
                  </a:cubicBezTo>
                  <a:lnTo>
                    <a:pt x="1828" y="77"/>
                  </a:lnTo>
                  <a:cubicBezTo>
                    <a:pt x="1643" y="374"/>
                    <a:pt x="1317" y="572"/>
                    <a:pt x="938" y="572"/>
                  </a:cubicBezTo>
                  <a:cubicBezTo>
                    <a:pt x="530" y="572"/>
                    <a:pt x="181" y="339"/>
                    <a:pt x="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9"/>
            <p:cNvSpPr/>
            <p:nvPr/>
          </p:nvSpPr>
          <p:spPr>
            <a:xfrm flipH="1">
              <a:off x="2137837" y="2901746"/>
              <a:ext cx="876" cy="75174"/>
            </a:xfrm>
            <a:custGeom>
              <a:avLst/>
              <a:gdLst/>
              <a:ahLst/>
              <a:cxnLst/>
              <a:rect l="l" t="t" r="r" b="b"/>
              <a:pathLst>
                <a:path w="9" h="772" fill="none" extrusionOk="0">
                  <a:moveTo>
                    <a:pt x="0" y="1"/>
                  </a:moveTo>
                  <a:lnTo>
                    <a:pt x="8" y="771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9"/>
            <p:cNvSpPr/>
            <p:nvPr/>
          </p:nvSpPr>
          <p:spPr>
            <a:xfrm flipH="1">
              <a:off x="2179416" y="2900480"/>
              <a:ext cx="1655" cy="53264"/>
            </a:xfrm>
            <a:custGeom>
              <a:avLst/>
              <a:gdLst/>
              <a:ahLst/>
              <a:cxnLst/>
              <a:rect l="l" t="t" r="r" b="b"/>
              <a:pathLst>
                <a:path w="17" h="547" fill="none" extrusionOk="0">
                  <a:moveTo>
                    <a:pt x="1" y="1"/>
                  </a:moveTo>
                  <a:lnTo>
                    <a:pt x="17" y="546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9"/>
            <p:cNvSpPr/>
            <p:nvPr/>
          </p:nvSpPr>
          <p:spPr>
            <a:xfrm flipH="1">
              <a:off x="2134526" y="3087927"/>
              <a:ext cx="390" cy="24344"/>
            </a:xfrm>
            <a:custGeom>
              <a:avLst/>
              <a:gdLst/>
              <a:ahLst/>
              <a:cxnLst/>
              <a:rect l="l" t="t" r="r" b="b"/>
              <a:pathLst>
                <a:path w="4" h="250" fill="none" extrusionOk="0">
                  <a:moveTo>
                    <a:pt x="1" y="250"/>
                  </a:moveTo>
                  <a:lnTo>
                    <a:pt x="4" y="1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9"/>
            <p:cNvSpPr/>
            <p:nvPr/>
          </p:nvSpPr>
          <p:spPr>
            <a:xfrm flipH="1">
              <a:off x="2186135" y="3083837"/>
              <a:ext cx="97" cy="27168"/>
            </a:xfrm>
            <a:custGeom>
              <a:avLst/>
              <a:gdLst/>
              <a:ahLst/>
              <a:cxnLst/>
              <a:rect l="l" t="t" r="r" b="b"/>
              <a:pathLst>
                <a:path w="1" h="279" fill="none" extrusionOk="0">
                  <a:moveTo>
                    <a:pt x="1" y="279"/>
                  </a:moveTo>
                  <a:lnTo>
                    <a:pt x="1" y="0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9"/>
            <p:cNvSpPr/>
            <p:nvPr/>
          </p:nvSpPr>
          <p:spPr>
            <a:xfrm flipH="1">
              <a:off x="2157507" y="3091335"/>
              <a:ext cx="584" cy="28433"/>
            </a:xfrm>
            <a:custGeom>
              <a:avLst/>
              <a:gdLst/>
              <a:ahLst/>
              <a:cxnLst/>
              <a:rect l="l" t="t" r="r" b="b"/>
              <a:pathLst>
                <a:path w="6" h="292" fill="none" extrusionOk="0">
                  <a:moveTo>
                    <a:pt x="1" y="292"/>
                  </a:moveTo>
                  <a:lnTo>
                    <a:pt x="6" y="0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9"/>
            <p:cNvSpPr/>
            <p:nvPr/>
          </p:nvSpPr>
          <p:spPr>
            <a:xfrm flipH="1">
              <a:off x="2160331" y="2894345"/>
              <a:ext cx="1071" cy="37489"/>
            </a:xfrm>
            <a:custGeom>
              <a:avLst/>
              <a:gdLst/>
              <a:ahLst/>
              <a:cxnLst/>
              <a:rect l="l" t="t" r="r" b="b"/>
              <a:pathLst>
                <a:path w="11" h="385" fill="none" extrusionOk="0">
                  <a:moveTo>
                    <a:pt x="11" y="0"/>
                  </a:moveTo>
                  <a:lnTo>
                    <a:pt x="0" y="384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9"/>
            <p:cNvSpPr/>
            <p:nvPr/>
          </p:nvSpPr>
          <p:spPr>
            <a:xfrm flipH="1">
              <a:off x="2175034" y="2940891"/>
              <a:ext cx="124348" cy="112858"/>
            </a:xfrm>
            <a:custGeom>
              <a:avLst/>
              <a:gdLst/>
              <a:ahLst/>
              <a:cxnLst/>
              <a:rect l="l" t="t" r="r" b="b"/>
              <a:pathLst>
                <a:path w="1277" h="1159" extrusionOk="0">
                  <a:moveTo>
                    <a:pt x="152" y="0"/>
                  </a:moveTo>
                  <a:cubicBezTo>
                    <a:pt x="101" y="0"/>
                    <a:pt x="51" y="3"/>
                    <a:pt x="0" y="9"/>
                  </a:cubicBezTo>
                  <a:lnTo>
                    <a:pt x="59" y="989"/>
                  </a:lnTo>
                  <a:cubicBezTo>
                    <a:pt x="244" y="1100"/>
                    <a:pt x="459" y="1159"/>
                    <a:pt x="673" y="1159"/>
                  </a:cubicBezTo>
                  <a:cubicBezTo>
                    <a:pt x="816" y="1159"/>
                    <a:pt x="964" y="1124"/>
                    <a:pt x="1081" y="1042"/>
                  </a:cubicBezTo>
                  <a:cubicBezTo>
                    <a:pt x="1197" y="960"/>
                    <a:pt x="1277" y="814"/>
                    <a:pt x="1253" y="671"/>
                  </a:cubicBezTo>
                  <a:cubicBezTo>
                    <a:pt x="1237" y="571"/>
                    <a:pt x="1174" y="486"/>
                    <a:pt x="1107" y="412"/>
                  </a:cubicBezTo>
                  <a:cubicBezTo>
                    <a:pt x="864" y="152"/>
                    <a:pt x="509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9"/>
            <p:cNvSpPr/>
            <p:nvPr/>
          </p:nvSpPr>
          <p:spPr>
            <a:xfrm flipH="1">
              <a:off x="2175034" y="2936898"/>
              <a:ext cx="124348" cy="116850"/>
            </a:xfrm>
            <a:custGeom>
              <a:avLst/>
              <a:gdLst/>
              <a:ahLst/>
              <a:cxnLst/>
              <a:rect l="l" t="t" r="r" b="b"/>
              <a:pathLst>
                <a:path w="1277" h="1200" fill="none" extrusionOk="0">
                  <a:moveTo>
                    <a:pt x="59" y="1030"/>
                  </a:moveTo>
                  <a:cubicBezTo>
                    <a:pt x="244" y="1141"/>
                    <a:pt x="459" y="1200"/>
                    <a:pt x="673" y="1200"/>
                  </a:cubicBezTo>
                  <a:cubicBezTo>
                    <a:pt x="816" y="1200"/>
                    <a:pt x="964" y="1165"/>
                    <a:pt x="1081" y="1083"/>
                  </a:cubicBezTo>
                  <a:cubicBezTo>
                    <a:pt x="1197" y="1001"/>
                    <a:pt x="1277" y="855"/>
                    <a:pt x="1253" y="712"/>
                  </a:cubicBezTo>
                  <a:cubicBezTo>
                    <a:pt x="1237" y="612"/>
                    <a:pt x="1174" y="527"/>
                    <a:pt x="1107" y="453"/>
                  </a:cubicBezTo>
                  <a:cubicBezTo>
                    <a:pt x="829" y="156"/>
                    <a:pt x="406" y="0"/>
                    <a:pt x="0" y="50"/>
                  </a:cubicBez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9"/>
            <p:cNvSpPr/>
            <p:nvPr/>
          </p:nvSpPr>
          <p:spPr>
            <a:xfrm flipH="1">
              <a:off x="2179416" y="2989968"/>
              <a:ext cx="41579" cy="8861"/>
            </a:xfrm>
            <a:custGeom>
              <a:avLst/>
              <a:gdLst/>
              <a:ahLst/>
              <a:cxnLst/>
              <a:rect l="l" t="t" r="r" b="b"/>
              <a:pathLst>
                <a:path w="427" h="91" fill="none" extrusionOk="0">
                  <a:moveTo>
                    <a:pt x="427" y="91"/>
                  </a:moveTo>
                  <a:lnTo>
                    <a:pt x="0" y="1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9"/>
            <p:cNvSpPr/>
            <p:nvPr/>
          </p:nvSpPr>
          <p:spPr>
            <a:xfrm flipH="1">
              <a:off x="2187109" y="3028431"/>
              <a:ext cx="49661" cy="6232"/>
            </a:xfrm>
            <a:custGeom>
              <a:avLst/>
              <a:gdLst/>
              <a:ahLst/>
              <a:cxnLst/>
              <a:rect l="l" t="t" r="r" b="b"/>
              <a:pathLst>
                <a:path w="510" h="64" fill="none" extrusionOk="0">
                  <a:moveTo>
                    <a:pt x="509" y="64"/>
                  </a:moveTo>
                  <a:lnTo>
                    <a:pt x="1" y="0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9"/>
            <p:cNvSpPr/>
            <p:nvPr/>
          </p:nvSpPr>
          <p:spPr>
            <a:xfrm flipH="1">
              <a:off x="2175034" y="3000776"/>
              <a:ext cx="119187" cy="52972"/>
            </a:xfrm>
            <a:custGeom>
              <a:avLst/>
              <a:gdLst/>
              <a:ahLst/>
              <a:cxnLst/>
              <a:rect l="l" t="t" r="r" b="b"/>
              <a:pathLst>
                <a:path w="1224" h="544" extrusionOk="0">
                  <a:moveTo>
                    <a:pt x="1187" y="1"/>
                  </a:moveTo>
                  <a:cubicBezTo>
                    <a:pt x="1046" y="125"/>
                    <a:pt x="866" y="205"/>
                    <a:pt x="684" y="252"/>
                  </a:cubicBezTo>
                  <a:cubicBezTo>
                    <a:pt x="461" y="311"/>
                    <a:pt x="233" y="319"/>
                    <a:pt x="0" y="321"/>
                  </a:cubicBezTo>
                  <a:lnTo>
                    <a:pt x="6" y="374"/>
                  </a:lnTo>
                  <a:cubicBezTo>
                    <a:pt x="191" y="485"/>
                    <a:pt x="406" y="544"/>
                    <a:pt x="620" y="544"/>
                  </a:cubicBezTo>
                  <a:cubicBezTo>
                    <a:pt x="763" y="544"/>
                    <a:pt x="911" y="509"/>
                    <a:pt x="1028" y="427"/>
                  </a:cubicBezTo>
                  <a:cubicBezTo>
                    <a:pt x="1144" y="345"/>
                    <a:pt x="1224" y="199"/>
                    <a:pt x="1200" y="56"/>
                  </a:cubicBezTo>
                  <a:cubicBezTo>
                    <a:pt x="1197" y="35"/>
                    <a:pt x="1192" y="19"/>
                    <a:pt x="118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9"/>
            <p:cNvSpPr/>
            <p:nvPr/>
          </p:nvSpPr>
          <p:spPr>
            <a:xfrm flipH="1">
              <a:off x="1777939" y="2576124"/>
              <a:ext cx="311795" cy="368662"/>
            </a:xfrm>
            <a:custGeom>
              <a:avLst/>
              <a:gdLst/>
              <a:ahLst/>
              <a:cxnLst/>
              <a:rect l="l" t="t" r="r" b="b"/>
              <a:pathLst>
                <a:path w="3202" h="3786" extrusionOk="0">
                  <a:moveTo>
                    <a:pt x="980" y="0"/>
                  </a:moveTo>
                  <a:cubicBezTo>
                    <a:pt x="893" y="27"/>
                    <a:pt x="813" y="64"/>
                    <a:pt x="734" y="114"/>
                  </a:cubicBezTo>
                  <a:cubicBezTo>
                    <a:pt x="477" y="276"/>
                    <a:pt x="307" y="546"/>
                    <a:pt x="202" y="832"/>
                  </a:cubicBezTo>
                  <a:cubicBezTo>
                    <a:pt x="0" y="1409"/>
                    <a:pt x="43" y="2063"/>
                    <a:pt x="321" y="2601"/>
                  </a:cubicBezTo>
                  <a:cubicBezTo>
                    <a:pt x="599" y="3138"/>
                    <a:pt x="1113" y="3549"/>
                    <a:pt x="1695" y="3708"/>
                  </a:cubicBezTo>
                  <a:cubicBezTo>
                    <a:pt x="1885" y="3759"/>
                    <a:pt x="2081" y="3786"/>
                    <a:pt x="2278" y="3786"/>
                  </a:cubicBezTo>
                  <a:cubicBezTo>
                    <a:pt x="2375" y="3786"/>
                    <a:pt x="2473" y="3779"/>
                    <a:pt x="2569" y="3766"/>
                  </a:cubicBezTo>
                  <a:cubicBezTo>
                    <a:pt x="2778" y="3737"/>
                    <a:pt x="3006" y="3681"/>
                    <a:pt x="3202" y="3586"/>
                  </a:cubicBezTo>
                  <a:cubicBezTo>
                    <a:pt x="3197" y="3157"/>
                    <a:pt x="3167" y="2728"/>
                    <a:pt x="3115" y="2302"/>
                  </a:cubicBezTo>
                  <a:cubicBezTo>
                    <a:pt x="3059" y="1862"/>
                    <a:pt x="2971" y="1412"/>
                    <a:pt x="2746" y="1028"/>
                  </a:cubicBezTo>
                  <a:cubicBezTo>
                    <a:pt x="2386" y="413"/>
                    <a:pt x="1692" y="45"/>
                    <a:pt x="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9"/>
            <p:cNvSpPr/>
            <p:nvPr/>
          </p:nvSpPr>
          <p:spPr>
            <a:xfrm flipH="1">
              <a:off x="2083502" y="2592093"/>
              <a:ext cx="226202" cy="276448"/>
            </a:xfrm>
            <a:custGeom>
              <a:avLst/>
              <a:gdLst/>
              <a:ahLst/>
              <a:cxnLst/>
              <a:rect l="l" t="t" r="r" b="b"/>
              <a:pathLst>
                <a:path w="2323" h="2839" extrusionOk="0">
                  <a:moveTo>
                    <a:pt x="2225" y="1"/>
                  </a:moveTo>
                  <a:cubicBezTo>
                    <a:pt x="1780" y="162"/>
                    <a:pt x="1370" y="440"/>
                    <a:pt x="1039" y="784"/>
                  </a:cubicBezTo>
                  <a:cubicBezTo>
                    <a:pt x="514" y="1330"/>
                    <a:pt x="183" y="2034"/>
                    <a:pt x="0" y="2768"/>
                  </a:cubicBezTo>
                  <a:cubicBezTo>
                    <a:pt x="67" y="2808"/>
                    <a:pt x="143" y="2834"/>
                    <a:pt x="220" y="2837"/>
                  </a:cubicBezTo>
                  <a:cubicBezTo>
                    <a:pt x="236" y="2838"/>
                    <a:pt x="252" y="2838"/>
                    <a:pt x="268" y="2838"/>
                  </a:cubicBezTo>
                  <a:cubicBezTo>
                    <a:pt x="391" y="2838"/>
                    <a:pt x="514" y="2805"/>
                    <a:pt x="631" y="2762"/>
                  </a:cubicBezTo>
                  <a:cubicBezTo>
                    <a:pt x="1213" y="2556"/>
                    <a:pt x="1732" y="2148"/>
                    <a:pt x="2032" y="1603"/>
                  </a:cubicBezTo>
                  <a:cubicBezTo>
                    <a:pt x="2114" y="1449"/>
                    <a:pt x="2180" y="1285"/>
                    <a:pt x="2222" y="1118"/>
                  </a:cubicBezTo>
                  <a:cubicBezTo>
                    <a:pt x="2304" y="811"/>
                    <a:pt x="2323" y="485"/>
                    <a:pt x="2262" y="175"/>
                  </a:cubicBezTo>
                  <a:cubicBezTo>
                    <a:pt x="2251" y="125"/>
                    <a:pt x="2246" y="59"/>
                    <a:pt x="2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9"/>
            <p:cNvSpPr/>
            <p:nvPr/>
          </p:nvSpPr>
          <p:spPr>
            <a:xfrm flipH="1">
              <a:off x="1915335" y="2684892"/>
              <a:ext cx="149958" cy="146939"/>
            </a:xfrm>
            <a:custGeom>
              <a:avLst/>
              <a:gdLst/>
              <a:ahLst/>
              <a:cxnLst/>
              <a:rect l="l" t="t" r="r" b="b"/>
              <a:pathLst>
                <a:path w="1540" h="1509" extrusionOk="0">
                  <a:moveTo>
                    <a:pt x="769" y="0"/>
                  </a:moveTo>
                  <a:cubicBezTo>
                    <a:pt x="366" y="0"/>
                    <a:pt x="32" y="320"/>
                    <a:pt x="17" y="726"/>
                  </a:cubicBezTo>
                  <a:cubicBezTo>
                    <a:pt x="1" y="1145"/>
                    <a:pt x="327" y="1494"/>
                    <a:pt x="745" y="1508"/>
                  </a:cubicBezTo>
                  <a:cubicBezTo>
                    <a:pt x="755" y="1508"/>
                    <a:pt x="764" y="1508"/>
                    <a:pt x="774" y="1508"/>
                  </a:cubicBezTo>
                  <a:cubicBezTo>
                    <a:pt x="1177" y="1508"/>
                    <a:pt x="1511" y="1188"/>
                    <a:pt x="1526" y="782"/>
                  </a:cubicBezTo>
                  <a:cubicBezTo>
                    <a:pt x="1539" y="364"/>
                    <a:pt x="1214" y="14"/>
                    <a:pt x="798" y="1"/>
                  </a:cubicBezTo>
                  <a:cubicBezTo>
                    <a:pt x="788" y="0"/>
                    <a:pt x="77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9"/>
            <p:cNvSpPr/>
            <p:nvPr/>
          </p:nvSpPr>
          <p:spPr>
            <a:xfrm flipH="1">
              <a:off x="1930331" y="2709722"/>
              <a:ext cx="94746" cy="94649"/>
            </a:xfrm>
            <a:custGeom>
              <a:avLst/>
              <a:gdLst/>
              <a:ahLst/>
              <a:cxnLst/>
              <a:rect l="l" t="t" r="r" b="b"/>
              <a:pathLst>
                <a:path w="973" h="972" extrusionOk="0">
                  <a:moveTo>
                    <a:pt x="488" y="0"/>
                  </a:moveTo>
                  <a:cubicBezTo>
                    <a:pt x="221" y="0"/>
                    <a:pt x="1" y="217"/>
                    <a:pt x="1" y="487"/>
                  </a:cubicBezTo>
                  <a:cubicBezTo>
                    <a:pt x="1" y="755"/>
                    <a:pt x="221" y="972"/>
                    <a:pt x="488" y="972"/>
                  </a:cubicBezTo>
                  <a:cubicBezTo>
                    <a:pt x="756" y="972"/>
                    <a:pt x="973" y="755"/>
                    <a:pt x="973" y="487"/>
                  </a:cubicBezTo>
                  <a:cubicBezTo>
                    <a:pt x="973" y="217"/>
                    <a:pt x="756" y="0"/>
                    <a:pt x="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9"/>
            <p:cNvSpPr/>
            <p:nvPr/>
          </p:nvSpPr>
          <p:spPr>
            <a:xfrm flipH="1">
              <a:off x="1927994" y="2705535"/>
              <a:ext cx="49564" cy="49661"/>
            </a:xfrm>
            <a:custGeom>
              <a:avLst/>
              <a:gdLst/>
              <a:ahLst/>
              <a:cxnLst/>
              <a:rect l="l" t="t" r="r" b="b"/>
              <a:pathLst>
                <a:path w="509" h="510" extrusionOk="0">
                  <a:moveTo>
                    <a:pt x="254" y="1"/>
                  </a:moveTo>
                  <a:cubicBezTo>
                    <a:pt x="117" y="1"/>
                    <a:pt x="0" y="112"/>
                    <a:pt x="0" y="255"/>
                  </a:cubicBezTo>
                  <a:cubicBezTo>
                    <a:pt x="0" y="398"/>
                    <a:pt x="117" y="509"/>
                    <a:pt x="254" y="509"/>
                  </a:cubicBezTo>
                  <a:cubicBezTo>
                    <a:pt x="397" y="509"/>
                    <a:pt x="509" y="393"/>
                    <a:pt x="509" y="255"/>
                  </a:cubicBezTo>
                  <a:cubicBezTo>
                    <a:pt x="509" y="112"/>
                    <a:pt x="395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9"/>
            <p:cNvSpPr/>
            <p:nvPr/>
          </p:nvSpPr>
          <p:spPr>
            <a:xfrm flipH="1">
              <a:off x="2098984" y="2667364"/>
              <a:ext cx="112760" cy="129898"/>
            </a:xfrm>
            <a:custGeom>
              <a:avLst/>
              <a:gdLst/>
              <a:ahLst/>
              <a:cxnLst/>
              <a:rect l="l" t="t" r="r" b="b"/>
              <a:pathLst>
                <a:path w="1158" h="1334" extrusionOk="0">
                  <a:moveTo>
                    <a:pt x="725" y="1"/>
                  </a:moveTo>
                  <a:cubicBezTo>
                    <a:pt x="515" y="1"/>
                    <a:pt x="279" y="192"/>
                    <a:pt x="154" y="485"/>
                  </a:cubicBezTo>
                  <a:cubicBezTo>
                    <a:pt x="1" y="838"/>
                    <a:pt x="72" y="1206"/>
                    <a:pt x="305" y="1309"/>
                  </a:cubicBezTo>
                  <a:cubicBezTo>
                    <a:pt x="346" y="1326"/>
                    <a:pt x="388" y="1334"/>
                    <a:pt x="432" y="1334"/>
                  </a:cubicBezTo>
                  <a:cubicBezTo>
                    <a:pt x="644" y="1334"/>
                    <a:pt x="881" y="1145"/>
                    <a:pt x="1004" y="851"/>
                  </a:cubicBezTo>
                  <a:cubicBezTo>
                    <a:pt x="1158" y="499"/>
                    <a:pt x="1086" y="131"/>
                    <a:pt x="853" y="27"/>
                  </a:cubicBezTo>
                  <a:cubicBezTo>
                    <a:pt x="813" y="9"/>
                    <a:pt x="770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9"/>
            <p:cNvSpPr/>
            <p:nvPr/>
          </p:nvSpPr>
          <p:spPr>
            <a:xfrm flipH="1">
              <a:off x="2107943" y="2694142"/>
              <a:ext cx="74102" cy="85301"/>
            </a:xfrm>
            <a:custGeom>
              <a:avLst/>
              <a:gdLst/>
              <a:ahLst/>
              <a:cxnLst/>
              <a:rect l="l" t="t" r="r" b="b"/>
              <a:pathLst>
                <a:path w="761" h="876" extrusionOk="0">
                  <a:moveTo>
                    <a:pt x="477" y="0"/>
                  </a:moveTo>
                  <a:cubicBezTo>
                    <a:pt x="338" y="0"/>
                    <a:pt x="182" y="126"/>
                    <a:pt x="101" y="319"/>
                  </a:cubicBezTo>
                  <a:cubicBezTo>
                    <a:pt x="0" y="549"/>
                    <a:pt x="45" y="793"/>
                    <a:pt x="199" y="859"/>
                  </a:cubicBezTo>
                  <a:cubicBezTo>
                    <a:pt x="225" y="870"/>
                    <a:pt x="254" y="876"/>
                    <a:pt x="282" y="876"/>
                  </a:cubicBezTo>
                  <a:cubicBezTo>
                    <a:pt x="422" y="876"/>
                    <a:pt x="578" y="748"/>
                    <a:pt x="660" y="557"/>
                  </a:cubicBezTo>
                  <a:cubicBezTo>
                    <a:pt x="760" y="324"/>
                    <a:pt x="715" y="83"/>
                    <a:pt x="562" y="17"/>
                  </a:cubicBezTo>
                  <a:cubicBezTo>
                    <a:pt x="535" y="6"/>
                    <a:pt x="506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9"/>
            <p:cNvSpPr/>
            <p:nvPr/>
          </p:nvSpPr>
          <p:spPr>
            <a:xfrm flipH="1">
              <a:off x="2124983" y="2685379"/>
              <a:ext cx="40605" cy="31744"/>
            </a:xfrm>
            <a:custGeom>
              <a:avLst/>
              <a:gdLst/>
              <a:ahLst/>
              <a:cxnLst/>
              <a:rect l="l" t="t" r="r" b="b"/>
              <a:pathLst>
                <a:path w="417" h="326" extrusionOk="0">
                  <a:moveTo>
                    <a:pt x="279" y="1"/>
                  </a:moveTo>
                  <a:cubicBezTo>
                    <a:pt x="233" y="1"/>
                    <a:pt x="180" y="19"/>
                    <a:pt x="131" y="54"/>
                  </a:cubicBezTo>
                  <a:cubicBezTo>
                    <a:pt x="40" y="120"/>
                    <a:pt x="1" y="224"/>
                    <a:pt x="43" y="282"/>
                  </a:cubicBezTo>
                  <a:cubicBezTo>
                    <a:pt x="65" y="311"/>
                    <a:pt x="101" y="326"/>
                    <a:pt x="143" y="326"/>
                  </a:cubicBezTo>
                  <a:cubicBezTo>
                    <a:pt x="189" y="326"/>
                    <a:pt x="241" y="308"/>
                    <a:pt x="289" y="274"/>
                  </a:cubicBezTo>
                  <a:cubicBezTo>
                    <a:pt x="377" y="208"/>
                    <a:pt x="417" y="104"/>
                    <a:pt x="374" y="44"/>
                  </a:cubicBezTo>
                  <a:cubicBezTo>
                    <a:pt x="354" y="15"/>
                    <a:pt x="320" y="1"/>
                    <a:pt x="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9"/>
            <p:cNvSpPr/>
            <p:nvPr/>
          </p:nvSpPr>
          <p:spPr>
            <a:xfrm flipH="1">
              <a:off x="1944742" y="2633380"/>
              <a:ext cx="53459" cy="18404"/>
            </a:xfrm>
            <a:custGeom>
              <a:avLst/>
              <a:gdLst/>
              <a:ahLst/>
              <a:cxnLst/>
              <a:rect l="l" t="t" r="r" b="b"/>
              <a:pathLst>
                <a:path w="549" h="189" fill="none" extrusionOk="0">
                  <a:moveTo>
                    <a:pt x="549" y="188"/>
                  </a:moveTo>
                  <a:cubicBezTo>
                    <a:pt x="403" y="56"/>
                    <a:pt x="191" y="0"/>
                    <a:pt x="0" y="43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9"/>
            <p:cNvSpPr/>
            <p:nvPr/>
          </p:nvSpPr>
          <p:spPr>
            <a:xfrm flipH="1">
              <a:off x="2108527" y="2629778"/>
              <a:ext cx="44695" cy="10127"/>
            </a:xfrm>
            <a:custGeom>
              <a:avLst/>
              <a:gdLst/>
              <a:ahLst/>
              <a:cxnLst/>
              <a:rect l="l" t="t" r="r" b="b"/>
              <a:pathLst>
                <a:path w="459" h="104" fill="none" extrusionOk="0">
                  <a:moveTo>
                    <a:pt x="459" y="69"/>
                  </a:moveTo>
                  <a:cubicBezTo>
                    <a:pt x="313" y="0"/>
                    <a:pt x="133" y="13"/>
                    <a:pt x="1" y="103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9"/>
            <p:cNvSpPr/>
            <p:nvPr/>
          </p:nvSpPr>
          <p:spPr>
            <a:xfrm flipH="1">
              <a:off x="1974636" y="2943033"/>
              <a:ext cx="159208" cy="120453"/>
            </a:xfrm>
            <a:custGeom>
              <a:avLst/>
              <a:gdLst/>
              <a:ahLst/>
              <a:cxnLst/>
              <a:rect l="l" t="t" r="r" b="b"/>
              <a:pathLst>
                <a:path w="1635" h="1237" extrusionOk="0">
                  <a:moveTo>
                    <a:pt x="1105" y="1"/>
                  </a:moveTo>
                  <a:cubicBezTo>
                    <a:pt x="770" y="1"/>
                    <a:pt x="434" y="133"/>
                    <a:pt x="194" y="371"/>
                  </a:cubicBezTo>
                  <a:cubicBezTo>
                    <a:pt x="133" y="435"/>
                    <a:pt x="72" y="504"/>
                    <a:pt x="40" y="586"/>
                  </a:cubicBezTo>
                  <a:cubicBezTo>
                    <a:pt x="35" y="594"/>
                    <a:pt x="32" y="599"/>
                    <a:pt x="32" y="607"/>
                  </a:cubicBezTo>
                  <a:cubicBezTo>
                    <a:pt x="6" y="681"/>
                    <a:pt x="0" y="769"/>
                    <a:pt x="27" y="845"/>
                  </a:cubicBezTo>
                  <a:cubicBezTo>
                    <a:pt x="69" y="967"/>
                    <a:pt x="191" y="1044"/>
                    <a:pt x="310" y="1094"/>
                  </a:cubicBezTo>
                  <a:cubicBezTo>
                    <a:pt x="523" y="1189"/>
                    <a:pt x="756" y="1237"/>
                    <a:pt x="988" y="1237"/>
                  </a:cubicBezTo>
                  <a:cubicBezTo>
                    <a:pt x="1204" y="1237"/>
                    <a:pt x="1420" y="1196"/>
                    <a:pt x="1618" y="1113"/>
                  </a:cubicBezTo>
                  <a:cubicBezTo>
                    <a:pt x="1624" y="1110"/>
                    <a:pt x="1629" y="1110"/>
                    <a:pt x="1634" y="1105"/>
                  </a:cubicBezTo>
                  <a:lnTo>
                    <a:pt x="1372" y="30"/>
                  </a:lnTo>
                  <a:cubicBezTo>
                    <a:pt x="1284" y="10"/>
                    <a:pt x="1195" y="1"/>
                    <a:pt x="1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9"/>
            <p:cNvSpPr/>
            <p:nvPr/>
          </p:nvSpPr>
          <p:spPr>
            <a:xfrm flipH="1">
              <a:off x="1974636" y="2936898"/>
              <a:ext cx="159208" cy="131262"/>
            </a:xfrm>
            <a:custGeom>
              <a:avLst/>
              <a:gdLst/>
              <a:ahLst/>
              <a:cxnLst/>
              <a:rect l="l" t="t" r="r" b="b"/>
              <a:pathLst>
                <a:path w="1635" h="1348" fill="none" extrusionOk="0">
                  <a:moveTo>
                    <a:pt x="1372" y="93"/>
                  </a:moveTo>
                  <a:cubicBezTo>
                    <a:pt x="956" y="0"/>
                    <a:pt x="498" y="132"/>
                    <a:pt x="194" y="434"/>
                  </a:cubicBezTo>
                  <a:cubicBezTo>
                    <a:pt x="133" y="498"/>
                    <a:pt x="72" y="567"/>
                    <a:pt x="40" y="649"/>
                  </a:cubicBezTo>
                  <a:cubicBezTo>
                    <a:pt x="35" y="657"/>
                    <a:pt x="32" y="662"/>
                    <a:pt x="32" y="670"/>
                  </a:cubicBezTo>
                  <a:cubicBezTo>
                    <a:pt x="6" y="744"/>
                    <a:pt x="0" y="832"/>
                    <a:pt x="27" y="908"/>
                  </a:cubicBezTo>
                  <a:cubicBezTo>
                    <a:pt x="69" y="1030"/>
                    <a:pt x="191" y="1107"/>
                    <a:pt x="310" y="1157"/>
                  </a:cubicBezTo>
                  <a:cubicBezTo>
                    <a:pt x="721" y="1340"/>
                    <a:pt x="1205" y="1348"/>
                    <a:pt x="1618" y="1176"/>
                  </a:cubicBezTo>
                  <a:cubicBezTo>
                    <a:pt x="1624" y="1173"/>
                    <a:pt x="1629" y="1173"/>
                    <a:pt x="1634" y="1168"/>
                  </a:cubicBez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9"/>
            <p:cNvSpPr/>
            <p:nvPr/>
          </p:nvSpPr>
          <p:spPr>
            <a:xfrm flipH="1">
              <a:off x="2081652" y="3030963"/>
              <a:ext cx="37197" cy="6524"/>
            </a:xfrm>
            <a:custGeom>
              <a:avLst/>
              <a:gdLst/>
              <a:ahLst/>
              <a:cxnLst/>
              <a:rect l="l" t="t" r="r" b="b"/>
              <a:pathLst>
                <a:path w="382" h="67" fill="none" extrusionOk="0">
                  <a:moveTo>
                    <a:pt x="0" y="67"/>
                  </a:moveTo>
                  <a:lnTo>
                    <a:pt x="381" y="1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9"/>
            <p:cNvSpPr/>
            <p:nvPr/>
          </p:nvSpPr>
          <p:spPr>
            <a:xfrm flipH="1">
              <a:off x="2094797" y="3002140"/>
              <a:ext cx="36710" cy="4479"/>
            </a:xfrm>
            <a:custGeom>
              <a:avLst/>
              <a:gdLst/>
              <a:ahLst/>
              <a:cxnLst/>
              <a:rect l="l" t="t" r="r" b="b"/>
              <a:pathLst>
                <a:path w="377" h="46" fill="none" extrusionOk="0">
                  <a:moveTo>
                    <a:pt x="0" y="45"/>
                  </a:moveTo>
                  <a:lnTo>
                    <a:pt x="376" y="0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9"/>
            <p:cNvSpPr/>
            <p:nvPr/>
          </p:nvSpPr>
          <p:spPr>
            <a:xfrm flipH="1">
              <a:off x="1778426" y="2943812"/>
              <a:ext cx="549877" cy="325817"/>
            </a:xfrm>
            <a:custGeom>
              <a:avLst/>
              <a:gdLst/>
              <a:ahLst/>
              <a:cxnLst/>
              <a:rect l="l" t="t" r="r" b="b"/>
              <a:pathLst>
                <a:path w="5647" h="3346" extrusionOk="0">
                  <a:moveTo>
                    <a:pt x="5647" y="1"/>
                  </a:moveTo>
                  <a:lnTo>
                    <a:pt x="5647" y="1"/>
                  </a:lnTo>
                  <a:cubicBezTo>
                    <a:pt x="5512" y="432"/>
                    <a:pt x="5289" y="840"/>
                    <a:pt x="5006" y="1190"/>
                  </a:cubicBezTo>
                  <a:cubicBezTo>
                    <a:pt x="4579" y="1714"/>
                    <a:pt x="4015" y="2114"/>
                    <a:pt x="3393" y="2371"/>
                  </a:cubicBezTo>
                  <a:cubicBezTo>
                    <a:pt x="2950" y="2555"/>
                    <a:pt x="2473" y="2668"/>
                    <a:pt x="1997" y="2668"/>
                  </a:cubicBezTo>
                  <a:cubicBezTo>
                    <a:pt x="1864" y="2668"/>
                    <a:pt x="1732" y="2659"/>
                    <a:pt x="1600" y="2641"/>
                  </a:cubicBezTo>
                  <a:cubicBezTo>
                    <a:pt x="994" y="2553"/>
                    <a:pt x="409" y="2257"/>
                    <a:pt x="38" y="1767"/>
                  </a:cubicBezTo>
                  <a:cubicBezTo>
                    <a:pt x="27" y="1743"/>
                    <a:pt x="14" y="1724"/>
                    <a:pt x="1" y="1706"/>
                  </a:cubicBezTo>
                  <a:lnTo>
                    <a:pt x="1" y="1706"/>
                  </a:lnTo>
                  <a:cubicBezTo>
                    <a:pt x="14" y="1939"/>
                    <a:pt x="38" y="2175"/>
                    <a:pt x="107" y="2394"/>
                  </a:cubicBezTo>
                  <a:cubicBezTo>
                    <a:pt x="199" y="2691"/>
                    <a:pt x="382" y="2961"/>
                    <a:pt x="647" y="3123"/>
                  </a:cubicBezTo>
                  <a:cubicBezTo>
                    <a:pt x="933" y="3303"/>
                    <a:pt x="1288" y="3319"/>
                    <a:pt x="1627" y="3334"/>
                  </a:cubicBezTo>
                  <a:cubicBezTo>
                    <a:pt x="1766" y="3341"/>
                    <a:pt x="1904" y="3343"/>
                    <a:pt x="2042" y="3343"/>
                  </a:cubicBezTo>
                  <a:cubicBezTo>
                    <a:pt x="2266" y="3343"/>
                    <a:pt x="2490" y="3337"/>
                    <a:pt x="2714" y="3337"/>
                  </a:cubicBezTo>
                  <a:cubicBezTo>
                    <a:pt x="2825" y="3337"/>
                    <a:pt x="2937" y="3339"/>
                    <a:pt x="3049" y="3342"/>
                  </a:cubicBezTo>
                  <a:cubicBezTo>
                    <a:pt x="3108" y="3345"/>
                    <a:pt x="3166" y="3346"/>
                    <a:pt x="3225" y="3346"/>
                  </a:cubicBezTo>
                  <a:cubicBezTo>
                    <a:pt x="3686" y="3346"/>
                    <a:pt x="4114" y="3273"/>
                    <a:pt x="4518" y="3017"/>
                  </a:cubicBezTo>
                  <a:cubicBezTo>
                    <a:pt x="4598" y="2969"/>
                    <a:pt x="4675" y="2911"/>
                    <a:pt x="4744" y="2853"/>
                  </a:cubicBezTo>
                  <a:cubicBezTo>
                    <a:pt x="4879" y="2736"/>
                    <a:pt x="5003" y="2604"/>
                    <a:pt x="5112" y="2458"/>
                  </a:cubicBezTo>
                  <a:cubicBezTo>
                    <a:pt x="5406" y="2034"/>
                    <a:pt x="5533" y="1521"/>
                    <a:pt x="5591" y="1002"/>
                  </a:cubicBezTo>
                  <a:cubicBezTo>
                    <a:pt x="5604" y="882"/>
                    <a:pt x="5615" y="763"/>
                    <a:pt x="5625" y="644"/>
                  </a:cubicBezTo>
                  <a:cubicBezTo>
                    <a:pt x="5639" y="430"/>
                    <a:pt x="5647" y="212"/>
                    <a:pt x="564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9"/>
            <p:cNvSpPr/>
            <p:nvPr/>
          </p:nvSpPr>
          <p:spPr>
            <a:xfrm flipH="1">
              <a:off x="2202883" y="3219675"/>
              <a:ext cx="109644" cy="55893"/>
            </a:xfrm>
            <a:custGeom>
              <a:avLst/>
              <a:gdLst/>
              <a:ahLst/>
              <a:cxnLst/>
              <a:rect l="l" t="t" r="r" b="b"/>
              <a:pathLst>
                <a:path w="1126" h="574" extrusionOk="0">
                  <a:moveTo>
                    <a:pt x="408" y="0"/>
                  </a:moveTo>
                  <a:cubicBezTo>
                    <a:pt x="370" y="0"/>
                    <a:pt x="332" y="3"/>
                    <a:pt x="294" y="9"/>
                  </a:cubicBezTo>
                  <a:cubicBezTo>
                    <a:pt x="215" y="22"/>
                    <a:pt x="135" y="49"/>
                    <a:pt x="80" y="102"/>
                  </a:cubicBezTo>
                  <a:cubicBezTo>
                    <a:pt x="48" y="131"/>
                    <a:pt x="24" y="170"/>
                    <a:pt x="11" y="216"/>
                  </a:cubicBezTo>
                  <a:cubicBezTo>
                    <a:pt x="0" y="247"/>
                    <a:pt x="0" y="282"/>
                    <a:pt x="11" y="316"/>
                  </a:cubicBezTo>
                  <a:cubicBezTo>
                    <a:pt x="37" y="406"/>
                    <a:pt x="127" y="459"/>
                    <a:pt x="212" y="494"/>
                  </a:cubicBezTo>
                  <a:cubicBezTo>
                    <a:pt x="349" y="547"/>
                    <a:pt x="497" y="574"/>
                    <a:pt x="645" y="574"/>
                  </a:cubicBezTo>
                  <a:cubicBezTo>
                    <a:pt x="694" y="574"/>
                    <a:pt x="743" y="571"/>
                    <a:pt x="792" y="565"/>
                  </a:cubicBezTo>
                  <a:cubicBezTo>
                    <a:pt x="872" y="554"/>
                    <a:pt x="993" y="549"/>
                    <a:pt x="1057" y="496"/>
                  </a:cubicBezTo>
                  <a:cubicBezTo>
                    <a:pt x="1126" y="441"/>
                    <a:pt x="1057" y="356"/>
                    <a:pt x="1017" y="303"/>
                  </a:cubicBezTo>
                  <a:cubicBezTo>
                    <a:pt x="956" y="221"/>
                    <a:pt x="882" y="152"/>
                    <a:pt x="792" y="102"/>
                  </a:cubicBezTo>
                  <a:cubicBezTo>
                    <a:pt x="677" y="36"/>
                    <a:pt x="542" y="0"/>
                    <a:pt x="408" y="0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9"/>
            <p:cNvSpPr/>
            <p:nvPr/>
          </p:nvSpPr>
          <p:spPr>
            <a:xfrm flipH="1">
              <a:off x="2280004" y="3232918"/>
              <a:ext cx="12951" cy="35639"/>
            </a:xfrm>
            <a:custGeom>
              <a:avLst/>
              <a:gdLst/>
              <a:ahLst/>
              <a:cxnLst/>
              <a:rect l="l" t="t" r="r" b="b"/>
              <a:pathLst>
                <a:path w="133" h="366" fill="none" extrusionOk="0">
                  <a:moveTo>
                    <a:pt x="133" y="0"/>
                  </a:moveTo>
                  <a:cubicBezTo>
                    <a:pt x="80" y="37"/>
                    <a:pt x="40" y="101"/>
                    <a:pt x="22" y="167"/>
                  </a:cubicBezTo>
                  <a:cubicBezTo>
                    <a:pt x="1" y="233"/>
                    <a:pt x="11" y="307"/>
                    <a:pt x="38" y="365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9"/>
            <p:cNvSpPr/>
            <p:nvPr/>
          </p:nvSpPr>
          <p:spPr>
            <a:xfrm flipH="1">
              <a:off x="2248455" y="3238079"/>
              <a:ext cx="12269" cy="36710"/>
            </a:xfrm>
            <a:custGeom>
              <a:avLst/>
              <a:gdLst/>
              <a:ahLst/>
              <a:cxnLst/>
              <a:rect l="l" t="t" r="r" b="b"/>
              <a:pathLst>
                <a:path w="126" h="377" fill="none" extrusionOk="0">
                  <a:moveTo>
                    <a:pt x="125" y="0"/>
                  </a:moveTo>
                  <a:cubicBezTo>
                    <a:pt x="72" y="45"/>
                    <a:pt x="35" y="106"/>
                    <a:pt x="19" y="175"/>
                  </a:cubicBezTo>
                  <a:cubicBezTo>
                    <a:pt x="1" y="241"/>
                    <a:pt x="11" y="312"/>
                    <a:pt x="38" y="376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9"/>
            <p:cNvSpPr/>
            <p:nvPr/>
          </p:nvSpPr>
          <p:spPr>
            <a:xfrm flipH="1">
              <a:off x="2202883" y="3240124"/>
              <a:ext cx="109644" cy="35444"/>
            </a:xfrm>
            <a:custGeom>
              <a:avLst/>
              <a:gdLst/>
              <a:ahLst/>
              <a:cxnLst/>
              <a:rect l="l" t="t" r="r" b="b"/>
              <a:pathLst>
                <a:path w="1126" h="364" extrusionOk="0">
                  <a:moveTo>
                    <a:pt x="14" y="0"/>
                  </a:moveTo>
                  <a:cubicBezTo>
                    <a:pt x="0" y="37"/>
                    <a:pt x="0" y="72"/>
                    <a:pt x="11" y="106"/>
                  </a:cubicBezTo>
                  <a:cubicBezTo>
                    <a:pt x="37" y="196"/>
                    <a:pt x="127" y="249"/>
                    <a:pt x="212" y="284"/>
                  </a:cubicBezTo>
                  <a:cubicBezTo>
                    <a:pt x="349" y="337"/>
                    <a:pt x="497" y="364"/>
                    <a:pt x="645" y="364"/>
                  </a:cubicBezTo>
                  <a:cubicBezTo>
                    <a:pt x="694" y="364"/>
                    <a:pt x="743" y="361"/>
                    <a:pt x="792" y="355"/>
                  </a:cubicBezTo>
                  <a:cubicBezTo>
                    <a:pt x="872" y="344"/>
                    <a:pt x="993" y="339"/>
                    <a:pt x="1057" y="286"/>
                  </a:cubicBezTo>
                  <a:cubicBezTo>
                    <a:pt x="1126" y="231"/>
                    <a:pt x="1057" y="146"/>
                    <a:pt x="1017" y="93"/>
                  </a:cubicBezTo>
                  <a:cubicBezTo>
                    <a:pt x="887" y="161"/>
                    <a:pt x="740" y="201"/>
                    <a:pt x="595" y="201"/>
                  </a:cubicBezTo>
                  <a:cubicBezTo>
                    <a:pt x="578" y="201"/>
                    <a:pt x="560" y="200"/>
                    <a:pt x="543" y="199"/>
                  </a:cubicBezTo>
                  <a:lnTo>
                    <a:pt x="533" y="199"/>
                  </a:lnTo>
                  <a:cubicBezTo>
                    <a:pt x="424" y="194"/>
                    <a:pt x="318" y="167"/>
                    <a:pt x="220" y="122"/>
                  </a:cubicBezTo>
                  <a:cubicBezTo>
                    <a:pt x="146" y="90"/>
                    <a:pt x="77" y="51"/>
                    <a:pt x="1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9"/>
            <p:cNvSpPr/>
            <p:nvPr/>
          </p:nvSpPr>
          <p:spPr>
            <a:xfrm flipH="1">
              <a:off x="1933642" y="3219675"/>
              <a:ext cx="127756" cy="55309"/>
            </a:xfrm>
            <a:custGeom>
              <a:avLst/>
              <a:gdLst/>
              <a:ahLst/>
              <a:cxnLst/>
              <a:rect l="l" t="t" r="r" b="b"/>
              <a:pathLst>
                <a:path w="1312" h="568" extrusionOk="0">
                  <a:moveTo>
                    <a:pt x="494" y="1"/>
                  </a:moveTo>
                  <a:cubicBezTo>
                    <a:pt x="428" y="1"/>
                    <a:pt x="364" y="10"/>
                    <a:pt x="302" y="33"/>
                  </a:cubicBezTo>
                  <a:cubicBezTo>
                    <a:pt x="199" y="70"/>
                    <a:pt x="112" y="144"/>
                    <a:pt x="59" y="237"/>
                  </a:cubicBezTo>
                  <a:cubicBezTo>
                    <a:pt x="38" y="276"/>
                    <a:pt x="19" y="324"/>
                    <a:pt x="14" y="366"/>
                  </a:cubicBezTo>
                  <a:cubicBezTo>
                    <a:pt x="1" y="430"/>
                    <a:pt x="1" y="494"/>
                    <a:pt x="11" y="552"/>
                  </a:cubicBezTo>
                  <a:cubicBezTo>
                    <a:pt x="54" y="550"/>
                    <a:pt x="98" y="550"/>
                    <a:pt x="141" y="550"/>
                  </a:cubicBezTo>
                  <a:cubicBezTo>
                    <a:pt x="370" y="550"/>
                    <a:pt x="597" y="567"/>
                    <a:pt x="825" y="567"/>
                  </a:cubicBezTo>
                  <a:cubicBezTo>
                    <a:pt x="868" y="567"/>
                    <a:pt x="911" y="566"/>
                    <a:pt x="954" y="565"/>
                  </a:cubicBezTo>
                  <a:cubicBezTo>
                    <a:pt x="1020" y="562"/>
                    <a:pt x="1086" y="562"/>
                    <a:pt x="1153" y="541"/>
                  </a:cubicBezTo>
                  <a:cubicBezTo>
                    <a:pt x="1213" y="523"/>
                    <a:pt x="1274" y="475"/>
                    <a:pt x="1311" y="422"/>
                  </a:cubicBezTo>
                  <a:cubicBezTo>
                    <a:pt x="1258" y="351"/>
                    <a:pt x="1192" y="287"/>
                    <a:pt x="1123" y="231"/>
                  </a:cubicBezTo>
                  <a:cubicBezTo>
                    <a:pt x="978" y="115"/>
                    <a:pt x="798" y="35"/>
                    <a:pt x="612" y="9"/>
                  </a:cubicBezTo>
                  <a:cubicBezTo>
                    <a:pt x="573" y="4"/>
                    <a:pt x="533" y="1"/>
                    <a:pt x="494" y="1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9"/>
            <p:cNvSpPr/>
            <p:nvPr/>
          </p:nvSpPr>
          <p:spPr>
            <a:xfrm flipH="1">
              <a:off x="2028582" y="3239345"/>
              <a:ext cx="16846" cy="31257"/>
            </a:xfrm>
            <a:custGeom>
              <a:avLst/>
              <a:gdLst/>
              <a:ahLst/>
              <a:cxnLst/>
              <a:rect l="l" t="t" r="r" b="b"/>
              <a:pathLst>
                <a:path w="173" h="321" fill="none" extrusionOk="0">
                  <a:moveTo>
                    <a:pt x="173" y="0"/>
                  </a:moveTo>
                  <a:cubicBezTo>
                    <a:pt x="67" y="69"/>
                    <a:pt x="1" y="194"/>
                    <a:pt x="11" y="321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9"/>
            <p:cNvSpPr/>
            <p:nvPr/>
          </p:nvSpPr>
          <p:spPr>
            <a:xfrm flipH="1">
              <a:off x="1984958" y="3241877"/>
              <a:ext cx="24636" cy="31842"/>
            </a:xfrm>
            <a:custGeom>
              <a:avLst/>
              <a:gdLst/>
              <a:ahLst/>
              <a:cxnLst/>
              <a:rect l="l" t="t" r="r" b="b"/>
              <a:pathLst>
                <a:path w="253" h="327" fill="none" extrusionOk="0">
                  <a:moveTo>
                    <a:pt x="252" y="1"/>
                  </a:moveTo>
                  <a:cubicBezTo>
                    <a:pt x="117" y="48"/>
                    <a:pt x="14" y="186"/>
                    <a:pt x="1" y="326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9"/>
            <p:cNvSpPr/>
            <p:nvPr/>
          </p:nvSpPr>
          <p:spPr>
            <a:xfrm flipH="1">
              <a:off x="1933642" y="3242169"/>
              <a:ext cx="128048" cy="32815"/>
            </a:xfrm>
            <a:custGeom>
              <a:avLst/>
              <a:gdLst/>
              <a:ahLst/>
              <a:cxnLst/>
              <a:rect l="l" t="t" r="r" b="b"/>
              <a:pathLst>
                <a:path w="1315" h="337" extrusionOk="0">
                  <a:moveTo>
                    <a:pt x="1126" y="0"/>
                  </a:moveTo>
                  <a:cubicBezTo>
                    <a:pt x="970" y="112"/>
                    <a:pt x="787" y="188"/>
                    <a:pt x="597" y="215"/>
                  </a:cubicBezTo>
                  <a:cubicBezTo>
                    <a:pt x="584" y="215"/>
                    <a:pt x="573" y="218"/>
                    <a:pt x="560" y="218"/>
                  </a:cubicBezTo>
                  <a:cubicBezTo>
                    <a:pt x="521" y="222"/>
                    <a:pt x="482" y="224"/>
                    <a:pt x="444" y="224"/>
                  </a:cubicBezTo>
                  <a:cubicBezTo>
                    <a:pt x="357" y="224"/>
                    <a:pt x="271" y="213"/>
                    <a:pt x="186" y="191"/>
                  </a:cubicBezTo>
                  <a:cubicBezTo>
                    <a:pt x="125" y="178"/>
                    <a:pt x="70" y="159"/>
                    <a:pt x="14" y="135"/>
                  </a:cubicBezTo>
                  <a:cubicBezTo>
                    <a:pt x="1" y="199"/>
                    <a:pt x="1" y="263"/>
                    <a:pt x="14" y="321"/>
                  </a:cubicBezTo>
                  <a:cubicBezTo>
                    <a:pt x="57" y="319"/>
                    <a:pt x="101" y="319"/>
                    <a:pt x="144" y="319"/>
                  </a:cubicBezTo>
                  <a:cubicBezTo>
                    <a:pt x="373" y="319"/>
                    <a:pt x="600" y="336"/>
                    <a:pt x="828" y="336"/>
                  </a:cubicBezTo>
                  <a:cubicBezTo>
                    <a:pt x="871" y="336"/>
                    <a:pt x="914" y="335"/>
                    <a:pt x="957" y="334"/>
                  </a:cubicBezTo>
                  <a:cubicBezTo>
                    <a:pt x="1023" y="331"/>
                    <a:pt x="1089" y="331"/>
                    <a:pt x="1156" y="310"/>
                  </a:cubicBezTo>
                  <a:cubicBezTo>
                    <a:pt x="1216" y="292"/>
                    <a:pt x="1277" y="244"/>
                    <a:pt x="1314" y="191"/>
                  </a:cubicBezTo>
                  <a:cubicBezTo>
                    <a:pt x="1261" y="120"/>
                    <a:pt x="1195" y="56"/>
                    <a:pt x="112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9"/>
            <p:cNvSpPr/>
            <p:nvPr/>
          </p:nvSpPr>
          <p:spPr>
            <a:xfrm flipH="1">
              <a:off x="1976194" y="3002140"/>
              <a:ext cx="157650" cy="61444"/>
            </a:xfrm>
            <a:custGeom>
              <a:avLst/>
              <a:gdLst/>
              <a:ahLst/>
              <a:cxnLst/>
              <a:rect l="l" t="t" r="r" b="b"/>
              <a:pathLst>
                <a:path w="1619" h="631" extrusionOk="0">
                  <a:moveTo>
                    <a:pt x="30" y="0"/>
                  </a:moveTo>
                  <a:cubicBezTo>
                    <a:pt x="6" y="74"/>
                    <a:pt x="0" y="162"/>
                    <a:pt x="27" y="238"/>
                  </a:cubicBezTo>
                  <a:cubicBezTo>
                    <a:pt x="69" y="360"/>
                    <a:pt x="191" y="437"/>
                    <a:pt x="310" y="490"/>
                  </a:cubicBezTo>
                  <a:cubicBezTo>
                    <a:pt x="522" y="583"/>
                    <a:pt x="754" y="630"/>
                    <a:pt x="986" y="630"/>
                  </a:cubicBezTo>
                  <a:cubicBezTo>
                    <a:pt x="1203" y="630"/>
                    <a:pt x="1419" y="589"/>
                    <a:pt x="1618" y="506"/>
                  </a:cubicBezTo>
                  <a:lnTo>
                    <a:pt x="1618" y="490"/>
                  </a:lnTo>
                  <a:cubicBezTo>
                    <a:pt x="1518" y="508"/>
                    <a:pt x="1417" y="516"/>
                    <a:pt x="1316" y="516"/>
                  </a:cubicBezTo>
                  <a:cubicBezTo>
                    <a:pt x="1022" y="516"/>
                    <a:pt x="730" y="444"/>
                    <a:pt x="467" y="310"/>
                  </a:cubicBezTo>
                  <a:cubicBezTo>
                    <a:pt x="324" y="238"/>
                    <a:pt x="191" y="148"/>
                    <a:pt x="72" y="40"/>
                  </a:cubicBezTo>
                  <a:cubicBezTo>
                    <a:pt x="59" y="26"/>
                    <a:pt x="43" y="13"/>
                    <a:pt x="3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9"/>
            <p:cNvSpPr/>
            <p:nvPr/>
          </p:nvSpPr>
          <p:spPr>
            <a:xfrm flipH="1">
              <a:off x="2074154" y="2830857"/>
              <a:ext cx="59204" cy="78874"/>
            </a:xfrm>
            <a:custGeom>
              <a:avLst/>
              <a:gdLst/>
              <a:ahLst/>
              <a:cxnLst/>
              <a:rect l="l" t="t" r="r" b="b"/>
              <a:pathLst>
                <a:path w="608" h="810" extrusionOk="0">
                  <a:moveTo>
                    <a:pt x="154" y="1"/>
                  </a:moveTo>
                  <a:cubicBezTo>
                    <a:pt x="115" y="54"/>
                    <a:pt x="64" y="93"/>
                    <a:pt x="1" y="109"/>
                  </a:cubicBezTo>
                  <a:lnTo>
                    <a:pt x="51" y="205"/>
                  </a:lnTo>
                  <a:lnTo>
                    <a:pt x="319" y="732"/>
                  </a:lnTo>
                  <a:cubicBezTo>
                    <a:pt x="329" y="747"/>
                    <a:pt x="342" y="766"/>
                    <a:pt x="358" y="774"/>
                  </a:cubicBezTo>
                  <a:cubicBezTo>
                    <a:pt x="366" y="782"/>
                    <a:pt x="374" y="787"/>
                    <a:pt x="385" y="792"/>
                  </a:cubicBezTo>
                  <a:cubicBezTo>
                    <a:pt x="409" y="803"/>
                    <a:pt x="432" y="809"/>
                    <a:pt x="456" y="809"/>
                  </a:cubicBezTo>
                  <a:cubicBezTo>
                    <a:pt x="467" y="809"/>
                    <a:pt x="477" y="808"/>
                    <a:pt x="488" y="806"/>
                  </a:cubicBezTo>
                  <a:cubicBezTo>
                    <a:pt x="552" y="792"/>
                    <a:pt x="599" y="726"/>
                    <a:pt x="607" y="663"/>
                  </a:cubicBezTo>
                  <a:lnTo>
                    <a:pt x="578" y="374"/>
                  </a:lnTo>
                  <a:lnTo>
                    <a:pt x="544" y="77"/>
                  </a:lnTo>
                  <a:cubicBezTo>
                    <a:pt x="489" y="116"/>
                    <a:pt x="426" y="137"/>
                    <a:pt x="359" y="137"/>
                  </a:cubicBezTo>
                  <a:cubicBezTo>
                    <a:pt x="348" y="137"/>
                    <a:pt x="337" y="137"/>
                    <a:pt x="326" y="136"/>
                  </a:cubicBezTo>
                  <a:cubicBezTo>
                    <a:pt x="247" y="130"/>
                    <a:pt x="170" y="77"/>
                    <a:pt x="1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9"/>
            <p:cNvSpPr/>
            <p:nvPr/>
          </p:nvSpPr>
          <p:spPr>
            <a:xfrm flipH="1">
              <a:off x="2074446" y="2831149"/>
              <a:ext cx="58912" cy="78971"/>
            </a:xfrm>
            <a:custGeom>
              <a:avLst/>
              <a:gdLst/>
              <a:ahLst/>
              <a:cxnLst/>
              <a:rect l="l" t="t" r="r" b="b"/>
              <a:pathLst>
                <a:path w="605" h="811" extrusionOk="0">
                  <a:moveTo>
                    <a:pt x="149" y="0"/>
                  </a:moveTo>
                  <a:cubicBezTo>
                    <a:pt x="115" y="51"/>
                    <a:pt x="64" y="90"/>
                    <a:pt x="1" y="106"/>
                  </a:cubicBezTo>
                  <a:lnTo>
                    <a:pt x="51" y="202"/>
                  </a:lnTo>
                  <a:cubicBezTo>
                    <a:pt x="74" y="198"/>
                    <a:pt x="96" y="197"/>
                    <a:pt x="119" y="197"/>
                  </a:cubicBezTo>
                  <a:cubicBezTo>
                    <a:pt x="187" y="197"/>
                    <a:pt x="254" y="211"/>
                    <a:pt x="316" y="241"/>
                  </a:cubicBezTo>
                  <a:cubicBezTo>
                    <a:pt x="348" y="260"/>
                    <a:pt x="379" y="278"/>
                    <a:pt x="401" y="305"/>
                  </a:cubicBezTo>
                  <a:cubicBezTo>
                    <a:pt x="438" y="347"/>
                    <a:pt x="451" y="405"/>
                    <a:pt x="462" y="461"/>
                  </a:cubicBezTo>
                  <a:cubicBezTo>
                    <a:pt x="477" y="538"/>
                    <a:pt x="491" y="617"/>
                    <a:pt x="454" y="686"/>
                  </a:cubicBezTo>
                  <a:cubicBezTo>
                    <a:pt x="432" y="726"/>
                    <a:pt x="395" y="752"/>
                    <a:pt x="356" y="776"/>
                  </a:cubicBezTo>
                  <a:cubicBezTo>
                    <a:pt x="361" y="782"/>
                    <a:pt x="372" y="789"/>
                    <a:pt x="382" y="792"/>
                  </a:cubicBezTo>
                  <a:cubicBezTo>
                    <a:pt x="404" y="803"/>
                    <a:pt x="428" y="810"/>
                    <a:pt x="452" y="810"/>
                  </a:cubicBezTo>
                  <a:cubicBezTo>
                    <a:pt x="464" y="810"/>
                    <a:pt x="475" y="809"/>
                    <a:pt x="485" y="805"/>
                  </a:cubicBezTo>
                  <a:cubicBezTo>
                    <a:pt x="546" y="792"/>
                    <a:pt x="597" y="726"/>
                    <a:pt x="605" y="662"/>
                  </a:cubicBezTo>
                  <a:lnTo>
                    <a:pt x="573" y="374"/>
                  </a:lnTo>
                  <a:lnTo>
                    <a:pt x="541" y="77"/>
                  </a:lnTo>
                  <a:cubicBezTo>
                    <a:pt x="486" y="116"/>
                    <a:pt x="422" y="137"/>
                    <a:pt x="354" y="137"/>
                  </a:cubicBezTo>
                  <a:cubicBezTo>
                    <a:pt x="343" y="137"/>
                    <a:pt x="332" y="136"/>
                    <a:pt x="321" y="135"/>
                  </a:cubicBezTo>
                  <a:cubicBezTo>
                    <a:pt x="242" y="130"/>
                    <a:pt x="168" y="77"/>
                    <a:pt x="14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9"/>
            <p:cNvSpPr/>
            <p:nvPr/>
          </p:nvSpPr>
          <p:spPr>
            <a:xfrm flipH="1">
              <a:off x="2070551" y="2821606"/>
              <a:ext cx="84911" cy="23273"/>
            </a:xfrm>
            <a:custGeom>
              <a:avLst/>
              <a:gdLst/>
              <a:ahLst/>
              <a:cxnLst/>
              <a:rect l="l" t="t" r="r" b="b"/>
              <a:pathLst>
                <a:path w="872" h="239" fill="none" extrusionOk="0">
                  <a:moveTo>
                    <a:pt x="871" y="61"/>
                  </a:moveTo>
                  <a:cubicBezTo>
                    <a:pt x="805" y="172"/>
                    <a:pt x="673" y="239"/>
                    <a:pt x="543" y="220"/>
                  </a:cubicBezTo>
                  <a:cubicBezTo>
                    <a:pt x="503" y="215"/>
                    <a:pt x="463" y="202"/>
                    <a:pt x="437" y="172"/>
                  </a:cubicBezTo>
                  <a:cubicBezTo>
                    <a:pt x="395" y="127"/>
                    <a:pt x="389" y="59"/>
                    <a:pt x="389" y="0"/>
                  </a:cubicBezTo>
                  <a:cubicBezTo>
                    <a:pt x="395" y="93"/>
                    <a:pt x="320" y="180"/>
                    <a:pt x="228" y="202"/>
                  </a:cubicBezTo>
                  <a:cubicBezTo>
                    <a:pt x="135" y="220"/>
                    <a:pt x="32" y="165"/>
                    <a:pt x="0" y="74"/>
                  </a:cubicBezTo>
                </a:path>
              </a:pathLst>
            </a:custGeom>
            <a:solidFill>
              <a:srgbClr val="191919">
                <a:alpha val="25120"/>
              </a:srgbClr>
            </a:solidFill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9"/>
            <p:cNvSpPr/>
            <p:nvPr/>
          </p:nvSpPr>
          <p:spPr>
            <a:xfrm flipH="1">
              <a:off x="2092265" y="2785967"/>
              <a:ext cx="46448" cy="40021"/>
            </a:xfrm>
            <a:custGeom>
              <a:avLst/>
              <a:gdLst/>
              <a:ahLst/>
              <a:cxnLst/>
              <a:rect l="l" t="t" r="r" b="b"/>
              <a:pathLst>
                <a:path w="477" h="411" extrusionOk="0">
                  <a:moveTo>
                    <a:pt x="241" y="1"/>
                  </a:moveTo>
                  <a:cubicBezTo>
                    <a:pt x="186" y="4"/>
                    <a:pt x="130" y="22"/>
                    <a:pt x="77" y="43"/>
                  </a:cubicBezTo>
                  <a:cubicBezTo>
                    <a:pt x="29" y="70"/>
                    <a:pt x="0" y="123"/>
                    <a:pt x="5" y="181"/>
                  </a:cubicBezTo>
                  <a:cubicBezTo>
                    <a:pt x="5" y="189"/>
                    <a:pt x="11" y="197"/>
                    <a:pt x="11" y="207"/>
                  </a:cubicBezTo>
                  <a:cubicBezTo>
                    <a:pt x="13" y="234"/>
                    <a:pt x="19" y="255"/>
                    <a:pt x="27" y="276"/>
                  </a:cubicBezTo>
                  <a:cubicBezTo>
                    <a:pt x="45" y="327"/>
                    <a:pt x="82" y="372"/>
                    <a:pt x="133" y="398"/>
                  </a:cubicBezTo>
                  <a:cubicBezTo>
                    <a:pt x="151" y="407"/>
                    <a:pt x="172" y="410"/>
                    <a:pt x="193" y="410"/>
                  </a:cubicBezTo>
                  <a:cubicBezTo>
                    <a:pt x="203" y="410"/>
                    <a:pt x="213" y="410"/>
                    <a:pt x="223" y="409"/>
                  </a:cubicBezTo>
                  <a:cubicBezTo>
                    <a:pt x="376" y="388"/>
                    <a:pt x="429" y="276"/>
                    <a:pt x="469" y="160"/>
                  </a:cubicBezTo>
                  <a:cubicBezTo>
                    <a:pt x="474" y="147"/>
                    <a:pt x="477" y="131"/>
                    <a:pt x="474" y="117"/>
                  </a:cubicBezTo>
                  <a:cubicBezTo>
                    <a:pt x="469" y="78"/>
                    <a:pt x="448" y="43"/>
                    <a:pt x="408" y="30"/>
                  </a:cubicBezTo>
                  <a:cubicBezTo>
                    <a:pt x="355" y="11"/>
                    <a:pt x="297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9"/>
            <p:cNvSpPr/>
            <p:nvPr/>
          </p:nvSpPr>
          <p:spPr>
            <a:xfrm flipH="1">
              <a:off x="2092265" y="2797360"/>
              <a:ext cx="45474" cy="28628"/>
            </a:xfrm>
            <a:custGeom>
              <a:avLst/>
              <a:gdLst/>
              <a:ahLst/>
              <a:cxnLst/>
              <a:rect l="l" t="t" r="r" b="b"/>
              <a:pathLst>
                <a:path w="467" h="294" extrusionOk="0">
                  <a:moveTo>
                    <a:pt x="464" y="0"/>
                  </a:moveTo>
                  <a:lnTo>
                    <a:pt x="464" y="0"/>
                  </a:lnTo>
                  <a:cubicBezTo>
                    <a:pt x="443" y="27"/>
                    <a:pt x="424" y="51"/>
                    <a:pt x="398" y="69"/>
                  </a:cubicBezTo>
                  <a:cubicBezTo>
                    <a:pt x="348" y="106"/>
                    <a:pt x="287" y="125"/>
                    <a:pt x="226" y="133"/>
                  </a:cubicBezTo>
                  <a:cubicBezTo>
                    <a:pt x="219" y="133"/>
                    <a:pt x="213" y="133"/>
                    <a:pt x="207" y="133"/>
                  </a:cubicBezTo>
                  <a:cubicBezTo>
                    <a:pt x="136" y="133"/>
                    <a:pt x="64" y="120"/>
                    <a:pt x="1" y="90"/>
                  </a:cubicBezTo>
                  <a:lnTo>
                    <a:pt x="1" y="90"/>
                  </a:lnTo>
                  <a:cubicBezTo>
                    <a:pt x="3" y="117"/>
                    <a:pt x="9" y="138"/>
                    <a:pt x="17" y="159"/>
                  </a:cubicBezTo>
                  <a:cubicBezTo>
                    <a:pt x="35" y="210"/>
                    <a:pt x="72" y="255"/>
                    <a:pt x="123" y="281"/>
                  </a:cubicBezTo>
                  <a:cubicBezTo>
                    <a:pt x="141" y="290"/>
                    <a:pt x="162" y="293"/>
                    <a:pt x="182" y="293"/>
                  </a:cubicBezTo>
                  <a:cubicBezTo>
                    <a:pt x="192" y="293"/>
                    <a:pt x="201" y="293"/>
                    <a:pt x="210" y="292"/>
                  </a:cubicBezTo>
                  <a:cubicBezTo>
                    <a:pt x="366" y="271"/>
                    <a:pt x="419" y="159"/>
                    <a:pt x="459" y="43"/>
                  </a:cubicBezTo>
                  <a:cubicBezTo>
                    <a:pt x="464" y="30"/>
                    <a:pt x="467" y="14"/>
                    <a:pt x="46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9"/>
            <p:cNvSpPr/>
            <p:nvPr/>
          </p:nvSpPr>
          <p:spPr>
            <a:xfrm flipH="1">
              <a:off x="2078049" y="2863867"/>
              <a:ext cx="24831" cy="40119"/>
            </a:xfrm>
            <a:custGeom>
              <a:avLst/>
              <a:gdLst/>
              <a:ahLst/>
              <a:cxnLst/>
              <a:rect l="l" t="t" r="r" b="b"/>
              <a:pathLst>
                <a:path w="255" h="412" extrusionOk="0">
                  <a:moveTo>
                    <a:pt x="145" y="0"/>
                  </a:moveTo>
                  <a:cubicBezTo>
                    <a:pt x="133" y="0"/>
                    <a:pt x="121" y="2"/>
                    <a:pt x="109" y="6"/>
                  </a:cubicBezTo>
                  <a:cubicBezTo>
                    <a:pt x="59" y="24"/>
                    <a:pt x="32" y="77"/>
                    <a:pt x="19" y="130"/>
                  </a:cubicBezTo>
                  <a:cubicBezTo>
                    <a:pt x="3" y="178"/>
                    <a:pt x="0" y="220"/>
                    <a:pt x="6" y="263"/>
                  </a:cubicBezTo>
                  <a:cubicBezTo>
                    <a:pt x="8" y="289"/>
                    <a:pt x="16" y="316"/>
                    <a:pt x="27" y="340"/>
                  </a:cubicBezTo>
                  <a:cubicBezTo>
                    <a:pt x="32" y="361"/>
                    <a:pt x="43" y="379"/>
                    <a:pt x="56" y="395"/>
                  </a:cubicBezTo>
                  <a:cubicBezTo>
                    <a:pt x="77" y="405"/>
                    <a:pt x="99" y="412"/>
                    <a:pt x="122" y="412"/>
                  </a:cubicBezTo>
                  <a:cubicBezTo>
                    <a:pt x="131" y="412"/>
                    <a:pt x="140" y="411"/>
                    <a:pt x="149" y="408"/>
                  </a:cubicBezTo>
                  <a:cubicBezTo>
                    <a:pt x="204" y="395"/>
                    <a:pt x="247" y="340"/>
                    <a:pt x="254" y="281"/>
                  </a:cubicBezTo>
                  <a:lnTo>
                    <a:pt x="233" y="96"/>
                  </a:lnTo>
                  <a:lnTo>
                    <a:pt x="228" y="24"/>
                  </a:lnTo>
                  <a:cubicBezTo>
                    <a:pt x="202" y="10"/>
                    <a:pt x="174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9"/>
            <p:cNvSpPr/>
            <p:nvPr/>
          </p:nvSpPr>
          <p:spPr>
            <a:xfrm flipH="1">
              <a:off x="2078049" y="2873118"/>
              <a:ext cx="24344" cy="30868"/>
            </a:xfrm>
            <a:custGeom>
              <a:avLst/>
              <a:gdLst/>
              <a:ahLst/>
              <a:cxnLst/>
              <a:rect l="l" t="t" r="r" b="b"/>
              <a:pathLst>
                <a:path w="250" h="317" extrusionOk="0">
                  <a:moveTo>
                    <a:pt x="228" y="1"/>
                  </a:moveTo>
                  <a:cubicBezTo>
                    <a:pt x="228" y="6"/>
                    <a:pt x="226" y="9"/>
                    <a:pt x="226" y="17"/>
                  </a:cubicBezTo>
                  <a:cubicBezTo>
                    <a:pt x="212" y="70"/>
                    <a:pt x="175" y="115"/>
                    <a:pt x="130" y="141"/>
                  </a:cubicBezTo>
                  <a:cubicBezTo>
                    <a:pt x="96" y="160"/>
                    <a:pt x="60" y="169"/>
                    <a:pt x="26" y="169"/>
                  </a:cubicBezTo>
                  <a:cubicBezTo>
                    <a:pt x="17" y="169"/>
                    <a:pt x="9" y="169"/>
                    <a:pt x="1" y="168"/>
                  </a:cubicBezTo>
                  <a:lnTo>
                    <a:pt x="1" y="168"/>
                  </a:lnTo>
                  <a:cubicBezTo>
                    <a:pt x="3" y="194"/>
                    <a:pt x="11" y="221"/>
                    <a:pt x="22" y="245"/>
                  </a:cubicBezTo>
                  <a:cubicBezTo>
                    <a:pt x="27" y="266"/>
                    <a:pt x="38" y="284"/>
                    <a:pt x="51" y="300"/>
                  </a:cubicBezTo>
                  <a:cubicBezTo>
                    <a:pt x="72" y="310"/>
                    <a:pt x="94" y="317"/>
                    <a:pt x="117" y="317"/>
                  </a:cubicBezTo>
                  <a:cubicBezTo>
                    <a:pt x="126" y="317"/>
                    <a:pt x="135" y="316"/>
                    <a:pt x="144" y="313"/>
                  </a:cubicBezTo>
                  <a:cubicBezTo>
                    <a:pt x="199" y="300"/>
                    <a:pt x="242" y="245"/>
                    <a:pt x="249" y="186"/>
                  </a:cubicBezTo>
                  <a:lnTo>
                    <a:pt x="228" y="1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9"/>
            <p:cNvSpPr/>
            <p:nvPr/>
          </p:nvSpPr>
          <p:spPr>
            <a:xfrm flipH="1">
              <a:off x="1304502" y="1982526"/>
              <a:ext cx="123861" cy="335846"/>
            </a:xfrm>
            <a:custGeom>
              <a:avLst/>
              <a:gdLst/>
              <a:ahLst/>
              <a:cxnLst/>
              <a:rect l="l" t="t" r="r" b="b"/>
              <a:pathLst>
                <a:path w="1272" h="3449" extrusionOk="0">
                  <a:moveTo>
                    <a:pt x="1272" y="0"/>
                  </a:moveTo>
                  <a:lnTo>
                    <a:pt x="766" y="59"/>
                  </a:lnTo>
                  <a:lnTo>
                    <a:pt x="467" y="1375"/>
                  </a:lnTo>
                  <a:lnTo>
                    <a:pt x="1" y="3432"/>
                  </a:lnTo>
                  <a:lnTo>
                    <a:pt x="1259" y="3448"/>
                  </a:lnTo>
                  <a:lnTo>
                    <a:pt x="1269" y="1221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9"/>
            <p:cNvSpPr/>
            <p:nvPr/>
          </p:nvSpPr>
          <p:spPr>
            <a:xfrm flipH="1">
              <a:off x="1304502" y="1982526"/>
              <a:ext cx="78679" cy="133891"/>
            </a:xfrm>
            <a:custGeom>
              <a:avLst/>
              <a:gdLst/>
              <a:ahLst/>
              <a:cxnLst/>
              <a:rect l="l" t="t" r="r" b="b"/>
              <a:pathLst>
                <a:path w="808" h="1375" extrusionOk="0">
                  <a:moveTo>
                    <a:pt x="808" y="0"/>
                  </a:moveTo>
                  <a:lnTo>
                    <a:pt x="297" y="59"/>
                  </a:lnTo>
                  <a:lnTo>
                    <a:pt x="0" y="1375"/>
                  </a:lnTo>
                  <a:cubicBezTo>
                    <a:pt x="93" y="1303"/>
                    <a:pt x="199" y="1250"/>
                    <a:pt x="310" y="1221"/>
                  </a:cubicBezTo>
                  <a:cubicBezTo>
                    <a:pt x="389" y="1199"/>
                    <a:pt x="472" y="1188"/>
                    <a:pt x="555" y="1188"/>
                  </a:cubicBezTo>
                  <a:cubicBezTo>
                    <a:pt x="638" y="1188"/>
                    <a:pt x="720" y="1199"/>
                    <a:pt x="800" y="1219"/>
                  </a:cubicBezTo>
                  <a:lnTo>
                    <a:pt x="808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9"/>
            <p:cNvSpPr/>
            <p:nvPr/>
          </p:nvSpPr>
          <p:spPr>
            <a:xfrm flipH="1">
              <a:off x="619566" y="1578128"/>
              <a:ext cx="648420" cy="753780"/>
            </a:xfrm>
            <a:custGeom>
              <a:avLst/>
              <a:gdLst/>
              <a:ahLst/>
              <a:cxnLst/>
              <a:rect l="l" t="t" r="r" b="b"/>
              <a:pathLst>
                <a:path w="6659" h="7741" extrusionOk="0">
                  <a:moveTo>
                    <a:pt x="2770" y="1"/>
                  </a:moveTo>
                  <a:cubicBezTo>
                    <a:pt x="2383" y="1"/>
                    <a:pt x="1996" y="84"/>
                    <a:pt x="1648" y="258"/>
                  </a:cubicBezTo>
                  <a:cubicBezTo>
                    <a:pt x="1338" y="412"/>
                    <a:pt x="1047" y="647"/>
                    <a:pt x="933" y="965"/>
                  </a:cubicBezTo>
                  <a:cubicBezTo>
                    <a:pt x="922" y="986"/>
                    <a:pt x="914" y="1007"/>
                    <a:pt x="909" y="1031"/>
                  </a:cubicBezTo>
                  <a:cubicBezTo>
                    <a:pt x="594" y="2170"/>
                    <a:pt x="1" y="3306"/>
                    <a:pt x="284" y="4450"/>
                  </a:cubicBezTo>
                  <a:cubicBezTo>
                    <a:pt x="565" y="5597"/>
                    <a:pt x="1325" y="6619"/>
                    <a:pt x="2344" y="7215"/>
                  </a:cubicBezTo>
                  <a:cubicBezTo>
                    <a:pt x="2893" y="7538"/>
                    <a:pt x="3527" y="7740"/>
                    <a:pt x="4157" y="7740"/>
                  </a:cubicBezTo>
                  <a:cubicBezTo>
                    <a:pt x="4223" y="7740"/>
                    <a:pt x="4289" y="7738"/>
                    <a:pt x="4354" y="7734"/>
                  </a:cubicBezTo>
                  <a:cubicBezTo>
                    <a:pt x="4489" y="7726"/>
                    <a:pt x="4622" y="7707"/>
                    <a:pt x="4760" y="7678"/>
                  </a:cubicBezTo>
                  <a:cubicBezTo>
                    <a:pt x="5583" y="7503"/>
                    <a:pt x="6327" y="6899"/>
                    <a:pt x="6555" y="6092"/>
                  </a:cubicBezTo>
                  <a:cubicBezTo>
                    <a:pt x="6658" y="5734"/>
                    <a:pt x="6656" y="5340"/>
                    <a:pt x="6489" y="5009"/>
                  </a:cubicBezTo>
                  <a:cubicBezTo>
                    <a:pt x="6325" y="4679"/>
                    <a:pt x="5981" y="4434"/>
                    <a:pt x="5613" y="4434"/>
                  </a:cubicBezTo>
                  <a:cubicBezTo>
                    <a:pt x="5611" y="4434"/>
                    <a:pt x="5609" y="4434"/>
                    <a:pt x="5607" y="4434"/>
                  </a:cubicBezTo>
                  <a:cubicBezTo>
                    <a:pt x="5321" y="4437"/>
                    <a:pt x="5072" y="4664"/>
                    <a:pt x="4961" y="4940"/>
                  </a:cubicBezTo>
                  <a:cubicBezTo>
                    <a:pt x="5026" y="4852"/>
                    <a:pt x="5136" y="4788"/>
                    <a:pt x="5248" y="4788"/>
                  </a:cubicBezTo>
                  <a:cubicBezTo>
                    <a:pt x="5255" y="4788"/>
                    <a:pt x="5261" y="4789"/>
                    <a:pt x="5268" y="4789"/>
                  </a:cubicBezTo>
                  <a:cubicBezTo>
                    <a:pt x="5482" y="4794"/>
                    <a:pt x="5665" y="4988"/>
                    <a:pt x="5705" y="5199"/>
                  </a:cubicBezTo>
                  <a:cubicBezTo>
                    <a:pt x="5747" y="5422"/>
                    <a:pt x="5652" y="5658"/>
                    <a:pt x="5469" y="5790"/>
                  </a:cubicBezTo>
                  <a:cubicBezTo>
                    <a:pt x="5370" y="5863"/>
                    <a:pt x="5246" y="5900"/>
                    <a:pt x="5122" y="5900"/>
                  </a:cubicBezTo>
                  <a:cubicBezTo>
                    <a:pt x="5022" y="5900"/>
                    <a:pt x="4921" y="5876"/>
                    <a:pt x="4834" y="5827"/>
                  </a:cubicBezTo>
                  <a:cubicBezTo>
                    <a:pt x="4495" y="5636"/>
                    <a:pt x="4429" y="5157"/>
                    <a:pt x="4550" y="4781"/>
                  </a:cubicBezTo>
                  <a:cubicBezTo>
                    <a:pt x="4669" y="4410"/>
                    <a:pt x="4926" y="4100"/>
                    <a:pt x="5106" y="3748"/>
                  </a:cubicBezTo>
                  <a:cubicBezTo>
                    <a:pt x="5594" y="2787"/>
                    <a:pt x="5395" y="1524"/>
                    <a:pt x="4635" y="756"/>
                  </a:cubicBezTo>
                  <a:cubicBezTo>
                    <a:pt x="4151" y="265"/>
                    <a:pt x="3459" y="1"/>
                    <a:pt x="2770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9"/>
            <p:cNvSpPr/>
            <p:nvPr/>
          </p:nvSpPr>
          <p:spPr>
            <a:xfrm flipH="1">
              <a:off x="670396" y="1640740"/>
              <a:ext cx="597006" cy="691168"/>
            </a:xfrm>
            <a:custGeom>
              <a:avLst/>
              <a:gdLst/>
              <a:ahLst/>
              <a:cxnLst/>
              <a:rect l="l" t="t" r="r" b="b"/>
              <a:pathLst>
                <a:path w="6131" h="7098" extrusionOk="0">
                  <a:moveTo>
                    <a:pt x="2561" y="1"/>
                  </a:moveTo>
                  <a:cubicBezTo>
                    <a:pt x="2004" y="1"/>
                    <a:pt x="1458" y="143"/>
                    <a:pt x="930" y="322"/>
                  </a:cubicBezTo>
                  <a:cubicBezTo>
                    <a:pt x="919" y="343"/>
                    <a:pt x="914" y="364"/>
                    <a:pt x="906" y="388"/>
                  </a:cubicBezTo>
                  <a:cubicBezTo>
                    <a:pt x="591" y="1527"/>
                    <a:pt x="0" y="2663"/>
                    <a:pt x="281" y="3807"/>
                  </a:cubicBezTo>
                  <a:cubicBezTo>
                    <a:pt x="562" y="4954"/>
                    <a:pt x="1324" y="5976"/>
                    <a:pt x="2344" y="6572"/>
                  </a:cubicBezTo>
                  <a:cubicBezTo>
                    <a:pt x="2890" y="6895"/>
                    <a:pt x="3524" y="7097"/>
                    <a:pt x="4154" y="7097"/>
                  </a:cubicBezTo>
                  <a:cubicBezTo>
                    <a:pt x="4219" y="7097"/>
                    <a:pt x="4285" y="7095"/>
                    <a:pt x="4351" y="7091"/>
                  </a:cubicBezTo>
                  <a:cubicBezTo>
                    <a:pt x="4110" y="7046"/>
                    <a:pt x="3874" y="6969"/>
                    <a:pt x="3655" y="6863"/>
                  </a:cubicBezTo>
                  <a:cubicBezTo>
                    <a:pt x="2969" y="6532"/>
                    <a:pt x="2458" y="5857"/>
                    <a:pt x="2330" y="5105"/>
                  </a:cubicBezTo>
                  <a:lnTo>
                    <a:pt x="2330" y="5105"/>
                  </a:lnTo>
                  <a:cubicBezTo>
                    <a:pt x="2815" y="5836"/>
                    <a:pt x="3703" y="6342"/>
                    <a:pt x="4580" y="6342"/>
                  </a:cubicBezTo>
                  <a:cubicBezTo>
                    <a:pt x="4604" y="6342"/>
                    <a:pt x="4629" y="6342"/>
                    <a:pt x="4653" y="6341"/>
                  </a:cubicBezTo>
                  <a:cubicBezTo>
                    <a:pt x="4987" y="6328"/>
                    <a:pt x="5323" y="6251"/>
                    <a:pt x="5601" y="6068"/>
                  </a:cubicBezTo>
                  <a:cubicBezTo>
                    <a:pt x="5879" y="5886"/>
                    <a:pt x="6091" y="5592"/>
                    <a:pt x="6131" y="5263"/>
                  </a:cubicBezTo>
                  <a:lnTo>
                    <a:pt x="6131" y="5263"/>
                  </a:lnTo>
                  <a:cubicBezTo>
                    <a:pt x="5806" y="5668"/>
                    <a:pt x="5279" y="5919"/>
                    <a:pt x="4763" y="5919"/>
                  </a:cubicBezTo>
                  <a:cubicBezTo>
                    <a:pt x="4626" y="5919"/>
                    <a:pt x="4490" y="5902"/>
                    <a:pt x="4359" y="5865"/>
                  </a:cubicBezTo>
                  <a:cubicBezTo>
                    <a:pt x="3729" y="5684"/>
                    <a:pt x="3236" y="5102"/>
                    <a:pt x="3159" y="4453"/>
                  </a:cubicBezTo>
                  <a:cubicBezTo>
                    <a:pt x="3112" y="4032"/>
                    <a:pt x="3220" y="3614"/>
                    <a:pt x="3236" y="3190"/>
                  </a:cubicBezTo>
                  <a:cubicBezTo>
                    <a:pt x="3252" y="2766"/>
                    <a:pt x="3138" y="2292"/>
                    <a:pt x="2775" y="2070"/>
                  </a:cubicBezTo>
                  <a:cubicBezTo>
                    <a:pt x="2780" y="2070"/>
                    <a:pt x="2784" y="2070"/>
                    <a:pt x="2788" y="2070"/>
                  </a:cubicBezTo>
                  <a:cubicBezTo>
                    <a:pt x="3259" y="2070"/>
                    <a:pt x="3677" y="2368"/>
                    <a:pt x="3787" y="2827"/>
                  </a:cubicBezTo>
                  <a:cubicBezTo>
                    <a:pt x="3848" y="3103"/>
                    <a:pt x="3803" y="3389"/>
                    <a:pt x="3742" y="3661"/>
                  </a:cubicBezTo>
                  <a:cubicBezTo>
                    <a:pt x="3684" y="3934"/>
                    <a:pt x="3607" y="4212"/>
                    <a:pt x="3620" y="4490"/>
                  </a:cubicBezTo>
                  <a:cubicBezTo>
                    <a:pt x="3631" y="4771"/>
                    <a:pt x="3747" y="5065"/>
                    <a:pt x="3980" y="5216"/>
                  </a:cubicBezTo>
                  <a:cubicBezTo>
                    <a:pt x="3763" y="4808"/>
                    <a:pt x="3832" y="4310"/>
                    <a:pt x="4004" y="3884"/>
                  </a:cubicBezTo>
                  <a:cubicBezTo>
                    <a:pt x="4176" y="3457"/>
                    <a:pt x="4438" y="3066"/>
                    <a:pt x="4587" y="2629"/>
                  </a:cubicBezTo>
                  <a:cubicBezTo>
                    <a:pt x="4772" y="2094"/>
                    <a:pt x="4775" y="1471"/>
                    <a:pt x="4494" y="979"/>
                  </a:cubicBezTo>
                  <a:cubicBezTo>
                    <a:pt x="4137" y="343"/>
                    <a:pt x="3376" y="20"/>
                    <a:pt x="2648" y="2"/>
                  </a:cubicBezTo>
                  <a:cubicBezTo>
                    <a:pt x="2619" y="1"/>
                    <a:pt x="2590" y="1"/>
                    <a:pt x="256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9"/>
            <p:cNvSpPr/>
            <p:nvPr/>
          </p:nvSpPr>
          <p:spPr>
            <a:xfrm flipH="1">
              <a:off x="1018219" y="1108293"/>
              <a:ext cx="880757" cy="981637"/>
            </a:xfrm>
            <a:custGeom>
              <a:avLst/>
              <a:gdLst/>
              <a:ahLst/>
              <a:cxnLst/>
              <a:rect l="l" t="t" r="r" b="b"/>
              <a:pathLst>
                <a:path w="9045" h="10081" extrusionOk="0">
                  <a:moveTo>
                    <a:pt x="5268" y="1"/>
                  </a:moveTo>
                  <a:cubicBezTo>
                    <a:pt x="4486" y="1"/>
                    <a:pt x="3685" y="250"/>
                    <a:pt x="3139" y="764"/>
                  </a:cubicBezTo>
                  <a:cubicBezTo>
                    <a:pt x="3117" y="763"/>
                    <a:pt x="3096" y="763"/>
                    <a:pt x="3075" y="763"/>
                  </a:cubicBezTo>
                  <a:cubicBezTo>
                    <a:pt x="2334" y="763"/>
                    <a:pt x="1612" y="1116"/>
                    <a:pt x="1100" y="1654"/>
                  </a:cubicBezTo>
                  <a:cubicBezTo>
                    <a:pt x="573" y="2205"/>
                    <a:pt x="258" y="2935"/>
                    <a:pt x="131" y="3693"/>
                  </a:cubicBezTo>
                  <a:cubicBezTo>
                    <a:pt x="1" y="4448"/>
                    <a:pt x="51" y="5221"/>
                    <a:pt x="184" y="5973"/>
                  </a:cubicBezTo>
                  <a:cubicBezTo>
                    <a:pt x="345" y="6878"/>
                    <a:pt x="634" y="7781"/>
                    <a:pt x="1163" y="8539"/>
                  </a:cubicBezTo>
                  <a:cubicBezTo>
                    <a:pt x="1693" y="9291"/>
                    <a:pt x="2488" y="9892"/>
                    <a:pt x="3396" y="10048"/>
                  </a:cubicBezTo>
                  <a:cubicBezTo>
                    <a:pt x="3524" y="10070"/>
                    <a:pt x="3651" y="10080"/>
                    <a:pt x="3777" y="10080"/>
                  </a:cubicBezTo>
                  <a:cubicBezTo>
                    <a:pt x="5100" y="10080"/>
                    <a:pt x="6339" y="8953"/>
                    <a:pt x="7259" y="7962"/>
                  </a:cubicBezTo>
                  <a:cubicBezTo>
                    <a:pt x="7982" y="7191"/>
                    <a:pt x="8541" y="6254"/>
                    <a:pt x="8793" y="5226"/>
                  </a:cubicBezTo>
                  <a:cubicBezTo>
                    <a:pt x="9044" y="4201"/>
                    <a:pt x="8975" y="3086"/>
                    <a:pt x="8520" y="2133"/>
                  </a:cubicBezTo>
                  <a:cubicBezTo>
                    <a:pt x="8064" y="1180"/>
                    <a:pt x="7209" y="404"/>
                    <a:pt x="6195" y="123"/>
                  </a:cubicBezTo>
                  <a:cubicBezTo>
                    <a:pt x="5901" y="42"/>
                    <a:pt x="5586" y="1"/>
                    <a:pt x="5268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9"/>
            <p:cNvSpPr/>
            <p:nvPr/>
          </p:nvSpPr>
          <p:spPr>
            <a:xfrm flipH="1">
              <a:off x="1015882" y="1164089"/>
              <a:ext cx="926328" cy="973263"/>
            </a:xfrm>
            <a:custGeom>
              <a:avLst/>
              <a:gdLst/>
              <a:ahLst/>
              <a:cxnLst/>
              <a:rect l="l" t="t" r="r" b="b"/>
              <a:pathLst>
                <a:path w="9513" h="9995" extrusionOk="0">
                  <a:moveTo>
                    <a:pt x="5426" y="0"/>
                  </a:moveTo>
                  <a:cubicBezTo>
                    <a:pt x="3575" y="0"/>
                    <a:pt x="1570" y="1280"/>
                    <a:pt x="861" y="3361"/>
                  </a:cubicBezTo>
                  <a:cubicBezTo>
                    <a:pt x="0" y="5892"/>
                    <a:pt x="1925" y="9483"/>
                    <a:pt x="4602" y="9994"/>
                  </a:cubicBezTo>
                  <a:cubicBezTo>
                    <a:pt x="4608" y="9994"/>
                    <a:pt x="7293" y="8302"/>
                    <a:pt x="7293" y="8302"/>
                  </a:cubicBezTo>
                  <a:cubicBezTo>
                    <a:pt x="7995" y="7757"/>
                    <a:pt x="8643" y="6316"/>
                    <a:pt x="8845" y="5561"/>
                  </a:cubicBezTo>
                  <a:cubicBezTo>
                    <a:pt x="9512" y="3064"/>
                    <a:pt x="8445" y="673"/>
                    <a:pt x="6382" y="122"/>
                  </a:cubicBezTo>
                  <a:cubicBezTo>
                    <a:pt x="6073" y="40"/>
                    <a:pt x="5752" y="0"/>
                    <a:pt x="5426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9"/>
            <p:cNvSpPr/>
            <p:nvPr/>
          </p:nvSpPr>
          <p:spPr>
            <a:xfrm flipH="1">
              <a:off x="1029612" y="1757882"/>
              <a:ext cx="146842" cy="125711"/>
            </a:xfrm>
            <a:custGeom>
              <a:avLst/>
              <a:gdLst/>
              <a:ahLst/>
              <a:cxnLst/>
              <a:rect l="l" t="t" r="r" b="b"/>
              <a:pathLst>
                <a:path w="1508" h="1291" extrusionOk="0">
                  <a:moveTo>
                    <a:pt x="1082" y="0"/>
                  </a:moveTo>
                  <a:cubicBezTo>
                    <a:pt x="981" y="0"/>
                    <a:pt x="876" y="30"/>
                    <a:pt x="790" y="83"/>
                  </a:cubicBezTo>
                  <a:cubicBezTo>
                    <a:pt x="409" y="311"/>
                    <a:pt x="1" y="978"/>
                    <a:pt x="597" y="1246"/>
                  </a:cubicBezTo>
                  <a:cubicBezTo>
                    <a:pt x="666" y="1276"/>
                    <a:pt x="741" y="1290"/>
                    <a:pt x="816" y="1290"/>
                  </a:cubicBezTo>
                  <a:cubicBezTo>
                    <a:pt x="976" y="1290"/>
                    <a:pt x="1137" y="1226"/>
                    <a:pt x="1253" y="1118"/>
                  </a:cubicBezTo>
                  <a:cubicBezTo>
                    <a:pt x="1426" y="960"/>
                    <a:pt x="1508" y="713"/>
                    <a:pt x="1505" y="480"/>
                  </a:cubicBezTo>
                  <a:cubicBezTo>
                    <a:pt x="1502" y="353"/>
                    <a:pt x="1476" y="218"/>
                    <a:pt x="1389" y="125"/>
                  </a:cubicBezTo>
                  <a:cubicBezTo>
                    <a:pt x="1311" y="39"/>
                    <a:pt x="1198" y="0"/>
                    <a:pt x="1082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9"/>
            <p:cNvSpPr/>
            <p:nvPr/>
          </p:nvSpPr>
          <p:spPr>
            <a:xfrm flipH="1">
              <a:off x="1039350" y="1797611"/>
              <a:ext cx="63781" cy="61249"/>
            </a:xfrm>
            <a:custGeom>
              <a:avLst/>
              <a:gdLst/>
              <a:ahLst/>
              <a:cxnLst/>
              <a:rect l="l" t="t" r="r" b="b"/>
              <a:pathLst>
                <a:path w="655" h="629" fill="none" extrusionOk="0">
                  <a:moveTo>
                    <a:pt x="0" y="628"/>
                  </a:moveTo>
                  <a:cubicBezTo>
                    <a:pt x="13" y="475"/>
                    <a:pt x="69" y="326"/>
                    <a:pt x="162" y="205"/>
                  </a:cubicBezTo>
                  <a:cubicBezTo>
                    <a:pt x="222" y="125"/>
                    <a:pt x="299" y="51"/>
                    <a:pt x="395" y="27"/>
                  </a:cubicBezTo>
                  <a:cubicBezTo>
                    <a:pt x="490" y="1"/>
                    <a:pt x="606" y="35"/>
                    <a:pt x="654" y="123"/>
                  </a:cubicBezTo>
                </a:path>
              </a:pathLst>
            </a:custGeom>
            <a:noFill/>
            <a:ln w="1925" cap="rnd" cmpd="sng">
              <a:solidFill>
                <a:srgbClr val="9462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9"/>
            <p:cNvSpPr/>
            <p:nvPr/>
          </p:nvSpPr>
          <p:spPr>
            <a:xfrm flipH="1">
              <a:off x="1566246" y="1186388"/>
              <a:ext cx="478598" cy="942882"/>
            </a:xfrm>
            <a:custGeom>
              <a:avLst/>
              <a:gdLst/>
              <a:ahLst/>
              <a:cxnLst/>
              <a:rect l="l" t="t" r="r" b="b"/>
              <a:pathLst>
                <a:path w="4915" h="9683" extrusionOk="0">
                  <a:moveTo>
                    <a:pt x="4298" y="1"/>
                  </a:moveTo>
                  <a:cubicBezTo>
                    <a:pt x="3537" y="1"/>
                    <a:pt x="2806" y="329"/>
                    <a:pt x="2227" y="841"/>
                  </a:cubicBezTo>
                  <a:cubicBezTo>
                    <a:pt x="1594" y="1400"/>
                    <a:pt x="1155" y="2144"/>
                    <a:pt x="821" y="2920"/>
                  </a:cubicBezTo>
                  <a:cubicBezTo>
                    <a:pt x="384" y="3931"/>
                    <a:pt x="119" y="5017"/>
                    <a:pt x="35" y="6119"/>
                  </a:cubicBezTo>
                  <a:cubicBezTo>
                    <a:pt x="8" y="6460"/>
                    <a:pt x="0" y="6805"/>
                    <a:pt x="8" y="7149"/>
                  </a:cubicBezTo>
                  <a:cubicBezTo>
                    <a:pt x="21" y="7573"/>
                    <a:pt x="61" y="8002"/>
                    <a:pt x="193" y="8401"/>
                  </a:cubicBezTo>
                  <a:cubicBezTo>
                    <a:pt x="331" y="8804"/>
                    <a:pt x="564" y="9180"/>
                    <a:pt x="914" y="9424"/>
                  </a:cubicBezTo>
                  <a:cubicBezTo>
                    <a:pt x="1145" y="9587"/>
                    <a:pt x="1430" y="9683"/>
                    <a:pt x="1713" y="9683"/>
                  </a:cubicBezTo>
                  <a:cubicBezTo>
                    <a:pt x="1851" y="9683"/>
                    <a:pt x="1988" y="9660"/>
                    <a:pt x="2119" y="9612"/>
                  </a:cubicBezTo>
                  <a:cubicBezTo>
                    <a:pt x="2516" y="9463"/>
                    <a:pt x="2810" y="9143"/>
                    <a:pt x="2767" y="8722"/>
                  </a:cubicBezTo>
                  <a:lnTo>
                    <a:pt x="2767" y="8722"/>
                  </a:lnTo>
                  <a:cubicBezTo>
                    <a:pt x="2716" y="8946"/>
                    <a:pt x="2482" y="9076"/>
                    <a:pt x="2253" y="9076"/>
                  </a:cubicBezTo>
                  <a:cubicBezTo>
                    <a:pt x="2184" y="9076"/>
                    <a:pt x="2115" y="9064"/>
                    <a:pt x="2052" y="9040"/>
                  </a:cubicBezTo>
                  <a:cubicBezTo>
                    <a:pt x="1772" y="8934"/>
                    <a:pt x="1592" y="8666"/>
                    <a:pt x="1478" y="8394"/>
                  </a:cubicBezTo>
                  <a:cubicBezTo>
                    <a:pt x="1218" y="7761"/>
                    <a:pt x="1239" y="7038"/>
                    <a:pt x="1446" y="6384"/>
                  </a:cubicBezTo>
                  <a:cubicBezTo>
                    <a:pt x="1655" y="5732"/>
                    <a:pt x="2031" y="5147"/>
                    <a:pt x="2473" y="4620"/>
                  </a:cubicBezTo>
                  <a:cubicBezTo>
                    <a:pt x="3045" y="3931"/>
                    <a:pt x="3726" y="3325"/>
                    <a:pt x="4200" y="2565"/>
                  </a:cubicBezTo>
                  <a:cubicBezTo>
                    <a:pt x="4674" y="1802"/>
                    <a:pt x="4915" y="815"/>
                    <a:pt x="4518" y="10"/>
                  </a:cubicBezTo>
                  <a:cubicBezTo>
                    <a:pt x="4470" y="7"/>
                    <a:pt x="4425" y="2"/>
                    <a:pt x="4377" y="2"/>
                  </a:cubicBezTo>
                  <a:cubicBezTo>
                    <a:pt x="4351" y="1"/>
                    <a:pt x="4324" y="1"/>
                    <a:pt x="4298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9"/>
            <p:cNvSpPr/>
            <p:nvPr/>
          </p:nvSpPr>
          <p:spPr>
            <a:xfrm flipH="1">
              <a:off x="1019582" y="1108780"/>
              <a:ext cx="634690" cy="609373"/>
            </a:xfrm>
            <a:custGeom>
              <a:avLst/>
              <a:gdLst/>
              <a:ahLst/>
              <a:cxnLst/>
              <a:rect l="l" t="t" r="r" b="b"/>
              <a:pathLst>
                <a:path w="6518" h="6258" extrusionOk="0">
                  <a:moveTo>
                    <a:pt x="2815" y="0"/>
                  </a:moveTo>
                  <a:cubicBezTo>
                    <a:pt x="2621" y="0"/>
                    <a:pt x="2426" y="18"/>
                    <a:pt x="2233" y="52"/>
                  </a:cubicBezTo>
                  <a:cubicBezTo>
                    <a:pt x="1934" y="105"/>
                    <a:pt x="1643" y="200"/>
                    <a:pt x="1367" y="338"/>
                  </a:cubicBezTo>
                  <a:cubicBezTo>
                    <a:pt x="798" y="619"/>
                    <a:pt x="1" y="1230"/>
                    <a:pt x="133" y="1956"/>
                  </a:cubicBezTo>
                  <a:cubicBezTo>
                    <a:pt x="192" y="2271"/>
                    <a:pt x="390" y="2544"/>
                    <a:pt x="631" y="2756"/>
                  </a:cubicBezTo>
                  <a:cubicBezTo>
                    <a:pt x="875" y="2968"/>
                    <a:pt x="1156" y="3126"/>
                    <a:pt x="1431" y="3291"/>
                  </a:cubicBezTo>
                  <a:cubicBezTo>
                    <a:pt x="2670" y="4024"/>
                    <a:pt x="3828" y="4901"/>
                    <a:pt x="4866" y="5899"/>
                  </a:cubicBezTo>
                  <a:cubicBezTo>
                    <a:pt x="5042" y="6069"/>
                    <a:pt x="5258" y="6257"/>
                    <a:pt x="5493" y="6257"/>
                  </a:cubicBezTo>
                  <a:cubicBezTo>
                    <a:pt x="5525" y="6257"/>
                    <a:pt x="5558" y="6254"/>
                    <a:pt x="5591" y="6246"/>
                  </a:cubicBezTo>
                  <a:cubicBezTo>
                    <a:pt x="5829" y="6193"/>
                    <a:pt x="5967" y="5952"/>
                    <a:pt x="6057" y="5722"/>
                  </a:cubicBezTo>
                  <a:cubicBezTo>
                    <a:pt x="6057" y="5716"/>
                    <a:pt x="6060" y="5708"/>
                    <a:pt x="6065" y="5703"/>
                  </a:cubicBezTo>
                  <a:cubicBezTo>
                    <a:pt x="6481" y="4623"/>
                    <a:pt x="6518" y="3386"/>
                    <a:pt x="6073" y="2311"/>
                  </a:cubicBezTo>
                  <a:cubicBezTo>
                    <a:pt x="5634" y="1241"/>
                    <a:pt x="4693" y="367"/>
                    <a:pt x="3571" y="92"/>
                  </a:cubicBezTo>
                  <a:cubicBezTo>
                    <a:pt x="3323" y="30"/>
                    <a:pt x="3069" y="0"/>
                    <a:pt x="2815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9"/>
            <p:cNvSpPr/>
            <p:nvPr/>
          </p:nvSpPr>
          <p:spPr>
            <a:xfrm flipH="1">
              <a:off x="1565954" y="1186291"/>
              <a:ext cx="478890" cy="942979"/>
            </a:xfrm>
            <a:custGeom>
              <a:avLst/>
              <a:gdLst/>
              <a:ahLst/>
              <a:cxnLst/>
              <a:rect l="l" t="t" r="r" b="b"/>
              <a:pathLst>
                <a:path w="4918" h="9684" extrusionOk="0">
                  <a:moveTo>
                    <a:pt x="4383" y="0"/>
                  </a:moveTo>
                  <a:cubicBezTo>
                    <a:pt x="4425" y="167"/>
                    <a:pt x="4441" y="344"/>
                    <a:pt x="4438" y="522"/>
                  </a:cubicBezTo>
                  <a:cubicBezTo>
                    <a:pt x="4428" y="1155"/>
                    <a:pt x="4200" y="1785"/>
                    <a:pt x="3803" y="2280"/>
                  </a:cubicBezTo>
                  <a:cubicBezTo>
                    <a:pt x="3459" y="2709"/>
                    <a:pt x="2998" y="3029"/>
                    <a:pt x="2574" y="3384"/>
                  </a:cubicBezTo>
                  <a:cubicBezTo>
                    <a:pt x="1843" y="3999"/>
                    <a:pt x="1194" y="4753"/>
                    <a:pt x="877" y="5656"/>
                  </a:cubicBezTo>
                  <a:cubicBezTo>
                    <a:pt x="559" y="6562"/>
                    <a:pt x="612" y="7627"/>
                    <a:pt x="1173" y="8405"/>
                  </a:cubicBezTo>
                  <a:cubicBezTo>
                    <a:pt x="855" y="8034"/>
                    <a:pt x="681" y="7568"/>
                    <a:pt x="601" y="7084"/>
                  </a:cubicBezTo>
                  <a:cubicBezTo>
                    <a:pt x="522" y="6604"/>
                    <a:pt x="556" y="6107"/>
                    <a:pt x="638" y="5625"/>
                  </a:cubicBezTo>
                  <a:cubicBezTo>
                    <a:pt x="919" y="3999"/>
                    <a:pt x="1833" y="2497"/>
                    <a:pt x="3141" y="1494"/>
                  </a:cubicBezTo>
                  <a:lnTo>
                    <a:pt x="3141" y="1494"/>
                  </a:lnTo>
                  <a:cubicBezTo>
                    <a:pt x="1668" y="2555"/>
                    <a:pt x="530" y="4115"/>
                    <a:pt x="93" y="5879"/>
                  </a:cubicBezTo>
                  <a:cubicBezTo>
                    <a:pt x="69" y="5958"/>
                    <a:pt x="53" y="6038"/>
                    <a:pt x="35" y="6120"/>
                  </a:cubicBezTo>
                  <a:cubicBezTo>
                    <a:pt x="8" y="6461"/>
                    <a:pt x="0" y="6806"/>
                    <a:pt x="8" y="7150"/>
                  </a:cubicBezTo>
                  <a:cubicBezTo>
                    <a:pt x="21" y="7574"/>
                    <a:pt x="61" y="8003"/>
                    <a:pt x="193" y="8402"/>
                  </a:cubicBezTo>
                  <a:cubicBezTo>
                    <a:pt x="331" y="8805"/>
                    <a:pt x="564" y="9181"/>
                    <a:pt x="914" y="9425"/>
                  </a:cubicBezTo>
                  <a:cubicBezTo>
                    <a:pt x="1145" y="9588"/>
                    <a:pt x="1430" y="9684"/>
                    <a:pt x="1713" y="9684"/>
                  </a:cubicBezTo>
                  <a:cubicBezTo>
                    <a:pt x="1851" y="9684"/>
                    <a:pt x="1988" y="9661"/>
                    <a:pt x="2119" y="9613"/>
                  </a:cubicBezTo>
                  <a:cubicBezTo>
                    <a:pt x="2516" y="9464"/>
                    <a:pt x="2810" y="9144"/>
                    <a:pt x="2767" y="8723"/>
                  </a:cubicBezTo>
                  <a:lnTo>
                    <a:pt x="2767" y="8723"/>
                  </a:lnTo>
                  <a:cubicBezTo>
                    <a:pt x="2716" y="8947"/>
                    <a:pt x="2482" y="9077"/>
                    <a:pt x="2253" y="9077"/>
                  </a:cubicBezTo>
                  <a:cubicBezTo>
                    <a:pt x="2184" y="9077"/>
                    <a:pt x="2115" y="9065"/>
                    <a:pt x="2052" y="9041"/>
                  </a:cubicBezTo>
                  <a:cubicBezTo>
                    <a:pt x="1772" y="8935"/>
                    <a:pt x="1592" y="8667"/>
                    <a:pt x="1478" y="8395"/>
                  </a:cubicBezTo>
                  <a:cubicBezTo>
                    <a:pt x="1218" y="7762"/>
                    <a:pt x="1239" y="7039"/>
                    <a:pt x="1446" y="6385"/>
                  </a:cubicBezTo>
                  <a:cubicBezTo>
                    <a:pt x="1655" y="5733"/>
                    <a:pt x="2031" y="5148"/>
                    <a:pt x="2479" y="4618"/>
                  </a:cubicBezTo>
                  <a:cubicBezTo>
                    <a:pt x="3048" y="3930"/>
                    <a:pt x="3729" y="3323"/>
                    <a:pt x="4203" y="2563"/>
                  </a:cubicBezTo>
                  <a:cubicBezTo>
                    <a:pt x="4677" y="1801"/>
                    <a:pt x="4918" y="813"/>
                    <a:pt x="4520" y="8"/>
                  </a:cubicBezTo>
                  <a:cubicBezTo>
                    <a:pt x="4475" y="5"/>
                    <a:pt x="4428" y="0"/>
                    <a:pt x="438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9"/>
            <p:cNvSpPr/>
            <p:nvPr/>
          </p:nvSpPr>
          <p:spPr>
            <a:xfrm flipH="1">
              <a:off x="1070120" y="1222904"/>
              <a:ext cx="601680" cy="752222"/>
            </a:xfrm>
            <a:custGeom>
              <a:avLst/>
              <a:gdLst/>
              <a:ahLst/>
              <a:cxnLst/>
              <a:rect l="l" t="t" r="r" b="b"/>
              <a:pathLst>
                <a:path w="6179" h="7725" extrusionOk="0">
                  <a:moveTo>
                    <a:pt x="1825" y="0"/>
                  </a:moveTo>
                  <a:cubicBezTo>
                    <a:pt x="1668" y="0"/>
                    <a:pt x="1512" y="13"/>
                    <a:pt x="1359" y="42"/>
                  </a:cubicBezTo>
                  <a:cubicBezTo>
                    <a:pt x="909" y="125"/>
                    <a:pt x="369" y="209"/>
                    <a:pt x="200" y="633"/>
                  </a:cubicBezTo>
                  <a:cubicBezTo>
                    <a:pt x="54" y="1009"/>
                    <a:pt x="1" y="1414"/>
                    <a:pt x="43" y="1811"/>
                  </a:cubicBezTo>
                  <a:cubicBezTo>
                    <a:pt x="67" y="2021"/>
                    <a:pt x="115" y="2227"/>
                    <a:pt x="189" y="2420"/>
                  </a:cubicBezTo>
                  <a:cubicBezTo>
                    <a:pt x="406" y="2992"/>
                    <a:pt x="843" y="3472"/>
                    <a:pt x="1389" y="3742"/>
                  </a:cubicBezTo>
                  <a:cubicBezTo>
                    <a:pt x="2066" y="4081"/>
                    <a:pt x="2890" y="4099"/>
                    <a:pt x="3502" y="4544"/>
                  </a:cubicBezTo>
                  <a:cubicBezTo>
                    <a:pt x="4087" y="4968"/>
                    <a:pt x="4373" y="5760"/>
                    <a:pt x="4198" y="6456"/>
                  </a:cubicBezTo>
                  <a:cubicBezTo>
                    <a:pt x="4148" y="6655"/>
                    <a:pt x="4058" y="6853"/>
                    <a:pt x="3896" y="6983"/>
                  </a:cubicBezTo>
                  <a:cubicBezTo>
                    <a:pt x="3801" y="7060"/>
                    <a:pt x="3676" y="7105"/>
                    <a:pt x="3556" y="7105"/>
                  </a:cubicBezTo>
                  <a:cubicBezTo>
                    <a:pt x="3472" y="7105"/>
                    <a:pt x="3391" y="7084"/>
                    <a:pt x="3322" y="7036"/>
                  </a:cubicBezTo>
                  <a:cubicBezTo>
                    <a:pt x="3152" y="6922"/>
                    <a:pt x="3112" y="6636"/>
                    <a:pt x="3274" y="6509"/>
                  </a:cubicBezTo>
                  <a:lnTo>
                    <a:pt x="3274" y="6509"/>
                  </a:lnTo>
                  <a:cubicBezTo>
                    <a:pt x="2972" y="6604"/>
                    <a:pt x="2877" y="7063"/>
                    <a:pt x="3044" y="7330"/>
                  </a:cubicBezTo>
                  <a:cubicBezTo>
                    <a:pt x="3208" y="7598"/>
                    <a:pt x="3544" y="7719"/>
                    <a:pt x="3857" y="7725"/>
                  </a:cubicBezTo>
                  <a:cubicBezTo>
                    <a:pt x="3867" y="7725"/>
                    <a:pt x="3877" y="7725"/>
                    <a:pt x="3888" y="7725"/>
                  </a:cubicBezTo>
                  <a:cubicBezTo>
                    <a:pt x="4417" y="7725"/>
                    <a:pt x="4928" y="7460"/>
                    <a:pt x="5292" y="7073"/>
                  </a:cubicBezTo>
                  <a:cubicBezTo>
                    <a:pt x="5663" y="6679"/>
                    <a:pt x="5888" y="6165"/>
                    <a:pt x="6012" y="5641"/>
                  </a:cubicBezTo>
                  <a:cubicBezTo>
                    <a:pt x="6179" y="4947"/>
                    <a:pt x="6174" y="4216"/>
                    <a:pt x="6015" y="3519"/>
                  </a:cubicBezTo>
                  <a:cubicBezTo>
                    <a:pt x="5909" y="3061"/>
                    <a:pt x="5731" y="2616"/>
                    <a:pt x="5490" y="2209"/>
                  </a:cubicBezTo>
                  <a:cubicBezTo>
                    <a:pt x="4881" y="1189"/>
                    <a:pt x="3865" y="426"/>
                    <a:pt x="2715" y="125"/>
                  </a:cubicBezTo>
                  <a:cubicBezTo>
                    <a:pt x="2425" y="48"/>
                    <a:pt x="2123" y="0"/>
                    <a:pt x="1825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9"/>
            <p:cNvSpPr/>
            <p:nvPr/>
          </p:nvSpPr>
          <p:spPr>
            <a:xfrm flipH="1">
              <a:off x="1070120" y="1363903"/>
              <a:ext cx="597493" cy="611223"/>
            </a:xfrm>
            <a:custGeom>
              <a:avLst/>
              <a:gdLst/>
              <a:ahLst/>
              <a:cxnLst/>
              <a:rect l="l" t="t" r="r" b="b"/>
              <a:pathLst>
                <a:path w="6136" h="6277" extrusionOk="0">
                  <a:moveTo>
                    <a:pt x="2364" y="1"/>
                  </a:moveTo>
                  <a:cubicBezTo>
                    <a:pt x="2316" y="1"/>
                    <a:pt x="2269" y="2"/>
                    <a:pt x="2222" y="3"/>
                  </a:cubicBezTo>
                  <a:cubicBezTo>
                    <a:pt x="3271" y="223"/>
                    <a:pt x="4208" y="925"/>
                    <a:pt x="4714" y="1865"/>
                  </a:cubicBezTo>
                  <a:cubicBezTo>
                    <a:pt x="5220" y="2808"/>
                    <a:pt x="5154" y="3970"/>
                    <a:pt x="4762" y="4966"/>
                  </a:cubicBezTo>
                  <a:cubicBezTo>
                    <a:pt x="4910" y="4288"/>
                    <a:pt x="4788" y="3554"/>
                    <a:pt x="4423" y="2966"/>
                  </a:cubicBezTo>
                  <a:cubicBezTo>
                    <a:pt x="4060" y="2376"/>
                    <a:pt x="3461" y="1936"/>
                    <a:pt x="2789" y="1767"/>
                  </a:cubicBezTo>
                  <a:cubicBezTo>
                    <a:pt x="2283" y="1642"/>
                    <a:pt x="1745" y="1661"/>
                    <a:pt x="1250" y="1497"/>
                  </a:cubicBezTo>
                  <a:cubicBezTo>
                    <a:pt x="699" y="1314"/>
                    <a:pt x="249" y="888"/>
                    <a:pt x="0" y="363"/>
                  </a:cubicBezTo>
                  <a:lnTo>
                    <a:pt x="0" y="363"/>
                  </a:lnTo>
                  <a:cubicBezTo>
                    <a:pt x="24" y="573"/>
                    <a:pt x="72" y="779"/>
                    <a:pt x="146" y="972"/>
                  </a:cubicBezTo>
                  <a:cubicBezTo>
                    <a:pt x="363" y="1544"/>
                    <a:pt x="800" y="2024"/>
                    <a:pt x="1346" y="2294"/>
                  </a:cubicBezTo>
                  <a:cubicBezTo>
                    <a:pt x="2023" y="2633"/>
                    <a:pt x="2847" y="2651"/>
                    <a:pt x="3459" y="3096"/>
                  </a:cubicBezTo>
                  <a:cubicBezTo>
                    <a:pt x="4044" y="3520"/>
                    <a:pt x="4330" y="4312"/>
                    <a:pt x="4155" y="5008"/>
                  </a:cubicBezTo>
                  <a:cubicBezTo>
                    <a:pt x="4105" y="5207"/>
                    <a:pt x="4015" y="5405"/>
                    <a:pt x="3853" y="5535"/>
                  </a:cubicBezTo>
                  <a:cubicBezTo>
                    <a:pt x="3758" y="5612"/>
                    <a:pt x="3633" y="5657"/>
                    <a:pt x="3513" y="5657"/>
                  </a:cubicBezTo>
                  <a:cubicBezTo>
                    <a:pt x="3429" y="5657"/>
                    <a:pt x="3348" y="5636"/>
                    <a:pt x="3279" y="5588"/>
                  </a:cubicBezTo>
                  <a:cubicBezTo>
                    <a:pt x="3109" y="5474"/>
                    <a:pt x="3069" y="5188"/>
                    <a:pt x="3231" y="5061"/>
                  </a:cubicBezTo>
                  <a:lnTo>
                    <a:pt x="3231" y="5061"/>
                  </a:lnTo>
                  <a:cubicBezTo>
                    <a:pt x="2929" y="5156"/>
                    <a:pt x="2834" y="5615"/>
                    <a:pt x="3001" y="5882"/>
                  </a:cubicBezTo>
                  <a:cubicBezTo>
                    <a:pt x="3165" y="6150"/>
                    <a:pt x="3501" y="6271"/>
                    <a:pt x="3814" y="6277"/>
                  </a:cubicBezTo>
                  <a:cubicBezTo>
                    <a:pt x="3824" y="6277"/>
                    <a:pt x="3834" y="6277"/>
                    <a:pt x="3845" y="6277"/>
                  </a:cubicBezTo>
                  <a:cubicBezTo>
                    <a:pt x="4374" y="6277"/>
                    <a:pt x="4885" y="6012"/>
                    <a:pt x="5249" y="5625"/>
                  </a:cubicBezTo>
                  <a:cubicBezTo>
                    <a:pt x="5620" y="5231"/>
                    <a:pt x="5845" y="4717"/>
                    <a:pt x="5969" y="4193"/>
                  </a:cubicBezTo>
                  <a:cubicBezTo>
                    <a:pt x="6136" y="3499"/>
                    <a:pt x="6131" y="2768"/>
                    <a:pt x="5972" y="2069"/>
                  </a:cubicBezTo>
                  <a:cubicBezTo>
                    <a:pt x="5744" y="1680"/>
                    <a:pt x="5453" y="1327"/>
                    <a:pt x="5111" y="1031"/>
                  </a:cubicBezTo>
                  <a:cubicBezTo>
                    <a:pt x="4355" y="373"/>
                    <a:pt x="3362" y="1"/>
                    <a:pt x="236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9"/>
            <p:cNvSpPr/>
            <p:nvPr/>
          </p:nvSpPr>
          <p:spPr>
            <a:xfrm flipH="1">
              <a:off x="1019582" y="1109364"/>
              <a:ext cx="532544" cy="556596"/>
            </a:xfrm>
            <a:custGeom>
              <a:avLst/>
              <a:gdLst/>
              <a:ahLst/>
              <a:cxnLst/>
              <a:rect l="l" t="t" r="r" b="b"/>
              <a:pathLst>
                <a:path w="5469" h="5716" extrusionOk="0">
                  <a:moveTo>
                    <a:pt x="1772" y="1"/>
                  </a:moveTo>
                  <a:cubicBezTo>
                    <a:pt x="1575" y="1"/>
                    <a:pt x="1377" y="19"/>
                    <a:pt x="1182" y="54"/>
                  </a:cubicBezTo>
                  <a:cubicBezTo>
                    <a:pt x="742" y="313"/>
                    <a:pt x="348" y="668"/>
                    <a:pt x="1" y="1079"/>
                  </a:cubicBezTo>
                  <a:cubicBezTo>
                    <a:pt x="551" y="660"/>
                    <a:pt x="1241" y="429"/>
                    <a:pt x="1934" y="429"/>
                  </a:cubicBezTo>
                  <a:cubicBezTo>
                    <a:pt x="2021" y="429"/>
                    <a:pt x="2109" y="433"/>
                    <a:pt x="2196" y="441"/>
                  </a:cubicBezTo>
                  <a:cubicBezTo>
                    <a:pt x="2972" y="507"/>
                    <a:pt x="3660" y="920"/>
                    <a:pt x="4195" y="1489"/>
                  </a:cubicBezTo>
                  <a:cubicBezTo>
                    <a:pt x="3759" y="1208"/>
                    <a:pt x="3238" y="1059"/>
                    <a:pt x="2719" y="1059"/>
                  </a:cubicBezTo>
                  <a:cubicBezTo>
                    <a:pt x="2549" y="1059"/>
                    <a:pt x="2379" y="1075"/>
                    <a:pt x="2212" y="1108"/>
                  </a:cubicBezTo>
                  <a:cubicBezTo>
                    <a:pt x="1537" y="1246"/>
                    <a:pt x="970" y="1598"/>
                    <a:pt x="573" y="2162"/>
                  </a:cubicBezTo>
                  <a:cubicBezTo>
                    <a:pt x="755" y="1982"/>
                    <a:pt x="1007" y="1878"/>
                    <a:pt x="1261" y="1849"/>
                  </a:cubicBezTo>
                  <a:cubicBezTo>
                    <a:pt x="1326" y="1841"/>
                    <a:pt x="1391" y="1838"/>
                    <a:pt x="1456" y="1838"/>
                  </a:cubicBezTo>
                  <a:cubicBezTo>
                    <a:pt x="1647" y="1838"/>
                    <a:pt x="1838" y="1869"/>
                    <a:pt x="2024" y="1910"/>
                  </a:cubicBezTo>
                  <a:cubicBezTo>
                    <a:pt x="2914" y="2119"/>
                    <a:pt x="3724" y="2654"/>
                    <a:pt x="4264" y="3393"/>
                  </a:cubicBezTo>
                  <a:cubicBezTo>
                    <a:pt x="4754" y="4060"/>
                    <a:pt x="5016" y="4889"/>
                    <a:pt x="5008" y="5715"/>
                  </a:cubicBezTo>
                  <a:lnTo>
                    <a:pt x="5008" y="5715"/>
                  </a:lnTo>
                  <a:cubicBezTo>
                    <a:pt x="5008" y="5710"/>
                    <a:pt x="5011" y="5702"/>
                    <a:pt x="5016" y="5697"/>
                  </a:cubicBezTo>
                  <a:cubicBezTo>
                    <a:pt x="5432" y="4617"/>
                    <a:pt x="5469" y="3380"/>
                    <a:pt x="5021" y="2310"/>
                  </a:cubicBezTo>
                  <a:cubicBezTo>
                    <a:pt x="4582" y="1240"/>
                    <a:pt x="3642" y="366"/>
                    <a:pt x="2519" y="91"/>
                  </a:cubicBezTo>
                  <a:cubicBezTo>
                    <a:pt x="2274" y="30"/>
                    <a:pt x="2024" y="1"/>
                    <a:pt x="1772" y="1"/>
                  </a:cubicBezTo>
                  <a:close/>
                  <a:moveTo>
                    <a:pt x="5008" y="5715"/>
                  </a:moveTo>
                  <a:cubicBezTo>
                    <a:pt x="5008" y="5715"/>
                    <a:pt x="5008" y="5715"/>
                    <a:pt x="5008" y="5716"/>
                  </a:cubicBezTo>
                  <a:cubicBezTo>
                    <a:pt x="5008" y="5715"/>
                    <a:pt x="5008" y="5715"/>
                    <a:pt x="5008" y="5715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9"/>
            <p:cNvSpPr/>
            <p:nvPr/>
          </p:nvSpPr>
          <p:spPr>
            <a:xfrm flipH="1">
              <a:off x="1348028" y="1705299"/>
              <a:ext cx="98641" cy="92117"/>
            </a:xfrm>
            <a:custGeom>
              <a:avLst/>
              <a:gdLst/>
              <a:ahLst/>
              <a:cxnLst/>
              <a:rect l="l" t="t" r="r" b="b"/>
              <a:pathLst>
                <a:path w="1013" h="946" extrusionOk="0">
                  <a:moveTo>
                    <a:pt x="712" y="1"/>
                  </a:moveTo>
                  <a:cubicBezTo>
                    <a:pt x="571" y="1"/>
                    <a:pt x="396" y="91"/>
                    <a:pt x="255" y="252"/>
                  </a:cubicBezTo>
                  <a:cubicBezTo>
                    <a:pt x="54" y="480"/>
                    <a:pt x="1" y="769"/>
                    <a:pt x="138" y="890"/>
                  </a:cubicBezTo>
                  <a:cubicBezTo>
                    <a:pt x="182" y="928"/>
                    <a:pt x="238" y="946"/>
                    <a:pt x="301" y="946"/>
                  </a:cubicBezTo>
                  <a:cubicBezTo>
                    <a:pt x="443" y="946"/>
                    <a:pt x="619" y="856"/>
                    <a:pt x="758" y="694"/>
                  </a:cubicBezTo>
                  <a:cubicBezTo>
                    <a:pt x="959" y="467"/>
                    <a:pt x="1012" y="178"/>
                    <a:pt x="875" y="56"/>
                  </a:cubicBezTo>
                  <a:cubicBezTo>
                    <a:pt x="831" y="19"/>
                    <a:pt x="775" y="1"/>
                    <a:pt x="712" y="1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9"/>
            <p:cNvSpPr/>
            <p:nvPr/>
          </p:nvSpPr>
          <p:spPr>
            <a:xfrm flipH="1">
              <a:off x="1746195" y="1776286"/>
              <a:ext cx="85982" cy="56185"/>
            </a:xfrm>
            <a:custGeom>
              <a:avLst/>
              <a:gdLst/>
              <a:ahLst/>
              <a:cxnLst/>
              <a:rect l="l" t="t" r="r" b="b"/>
              <a:pathLst>
                <a:path w="883" h="577" extrusionOk="0">
                  <a:moveTo>
                    <a:pt x="301" y="0"/>
                  </a:moveTo>
                  <a:cubicBezTo>
                    <a:pt x="188" y="0"/>
                    <a:pt x="96" y="41"/>
                    <a:pt x="59" y="119"/>
                  </a:cubicBezTo>
                  <a:cubicBezTo>
                    <a:pt x="1" y="246"/>
                    <a:pt x="128" y="429"/>
                    <a:pt x="340" y="522"/>
                  </a:cubicBezTo>
                  <a:cubicBezTo>
                    <a:pt x="424" y="559"/>
                    <a:pt x="510" y="577"/>
                    <a:pt x="586" y="577"/>
                  </a:cubicBezTo>
                  <a:cubicBezTo>
                    <a:pt x="701" y="577"/>
                    <a:pt x="794" y="536"/>
                    <a:pt x="827" y="458"/>
                  </a:cubicBezTo>
                  <a:cubicBezTo>
                    <a:pt x="883" y="331"/>
                    <a:pt x="758" y="151"/>
                    <a:pt x="546" y="56"/>
                  </a:cubicBezTo>
                  <a:cubicBezTo>
                    <a:pt x="462" y="19"/>
                    <a:pt x="377" y="0"/>
                    <a:pt x="301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9"/>
            <p:cNvSpPr/>
            <p:nvPr/>
          </p:nvSpPr>
          <p:spPr>
            <a:xfrm flipH="1">
              <a:off x="1716495" y="1650380"/>
              <a:ext cx="104094" cy="38755"/>
            </a:xfrm>
            <a:custGeom>
              <a:avLst/>
              <a:gdLst/>
              <a:ahLst/>
              <a:cxnLst/>
              <a:rect l="l" t="t" r="r" b="b"/>
              <a:pathLst>
                <a:path w="1069" h="398" fill="none" extrusionOk="0">
                  <a:moveTo>
                    <a:pt x="1" y="398"/>
                  </a:moveTo>
                  <a:cubicBezTo>
                    <a:pt x="282" y="133"/>
                    <a:pt x="682" y="1"/>
                    <a:pt x="1068" y="48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9"/>
            <p:cNvSpPr/>
            <p:nvPr/>
          </p:nvSpPr>
          <p:spPr>
            <a:xfrm flipH="1">
              <a:off x="1459717" y="1631586"/>
              <a:ext cx="117142" cy="31063"/>
            </a:xfrm>
            <a:custGeom>
              <a:avLst/>
              <a:gdLst/>
              <a:ahLst/>
              <a:cxnLst/>
              <a:rect l="l" t="t" r="r" b="b"/>
              <a:pathLst>
                <a:path w="1203" h="319" fill="none" extrusionOk="0">
                  <a:moveTo>
                    <a:pt x="0" y="318"/>
                  </a:moveTo>
                  <a:cubicBezTo>
                    <a:pt x="347" y="80"/>
                    <a:pt x="798" y="0"/>
                    <a:pt x="1203" y="106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9"/>
            <p:cNvSpPr/>
            <p:nvPr/>
          </p:nvSpPr>
          <p:spPr>
            <a:xfrm flipH="1">
              <a:off x="1447546" y="1857496"/>
              <a:ext cx="182189" cy="222112"/>
            </a:xfrm>
            <a:custGeom>
              <a:avLst/>
              <a:gdLst/>
              <a:ahLst/>
              <a:cxnLst/>
              <a:rect l="l" t="t" r="r" b="b"/>
              <a:pathLst>
                <a:path w="1871" h="2281" extrusionOk="0">
                  <a:moveTo>
                    <a:pt x="1870" y="0"/>
                  </a:moveTo>
                  <a:lnTo>
                    <a:pt x="112" y="932"/>
                  </a:lnTo>
                  <a:lnTo>
                    <a:pt x="1" y="993"/>
                  </a:lnTo>
                  <a:lnTo>
                    <a:pt x="459" y="1496"/>
                  </a:lnTo>
                  <a:lnTo>
                    <a:pt x="520" y="1639"/>
                  </a:lnTo>
                  <a:lnTo>
                    <a:pt x="718" y="2103"/>
                  </a:lnTo>
                  <a:lnTo>
                    <a:pt x="795" y="2280"/>
                  </a:lnTo>
                  <a:cubicBezTo>
                    <a:pt x="933" y="2267"/>
                    <a:pt x="1192" y="2185"/>
                    <a:pt x="1351" y="1952"/>
                  </a:cubicBezTo>
                  <a:cubicBezTo>
                    <a:pt x="1542" y="1682"/>
                    <a:pt x="1709" y="1340"/>
                    <a:pt x="1780" y="1012"/>
                  </a:cubicBezTo>
                  <a:cubicBezTo>
                    <a:pt x="1788" y="983"/>
                    <a:pt x="1793" y="956"/>
                    <a:pt x="1801" y="927"/>
                  </a:cubicBezTo>
                  <a:cubicBezTo>
                    <a:pt x="1854" y="675"/>
                    <a:pt x="1857" y="418"/>
                    <a:pt x="1862" y="164"/>
                  </a:cubicBezTo>
                  <a:cubicBezTo>
                    <a:pt x="1862" y="109"/>
                    <a:pt x="1867" y="56"/>
                    <a:pt x="1870" y="0"/>
                  </a:cubicBezTo>
                  <a:close/>
                </a:path>
              </a:pathLst>
            </a:custGeom>
            <a:solidFill>
              <a:schemeClr val="accent5"/>
            </a:solidFill>
            <a:ln w="1925" cap="rnd" cmpd="sng">
              <a:solidFill>
                <a:srgbClr val="9462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9"/>
            <p:cNvSpPr/>
            <p:nvPr/>
          </p:nvSpPr>
          <p:spPr>
            <a:xfrm flipH="1">
              <a:off x="1447546" y="1857496"/>
              <a:ext cx="182189" cy="222112"/>
            </a:xfrm>
            <a:custGeom>
              <a:avLst/>
              <a:gdLst/>
              <a:ahLst/>
              <a:cxnLst/>
              <a:rect l="l" t="t" r="r" b="b"/>
              <a:pathLst>
                <a:path w="1871" h="2281" extrusionOk="0">
                  <a:moveTo>
                    <a:pt x="1870" y="0"/>
                  </a:moveTo>
                  <a:lnTo>
                    <a:pt x="112" y="935"/>
                  </a:lnTo>
                  <a:lnTo>
                    <a:pt x="1" y="996"/>
                  </a:lnTo>
                  <a:lnTo>
                    <a:pt x="459" y="1499"/>
                  </a:lnTo>
                  <a:lnTo>
                    <a:pt x="520" y="1642"/>
                  </a:lnTo>
                  <a:cubicBezTo>
                    <a:pt x="551" y="1396"/>
                    <a:pt x="702" y="1171"/>
                    <a:pt x="917" y="1049"/>
                  </a:cubicBezTo>
                  <a:cubicBezTo>
                    <a:pt x="953" y="1026"/>
                    <a:pt x="995" y="1009"/>
                    <a:pt x="1035" y="1009"/>
                  </a:cubicBezTo>
                  <a:cubicBezTo>
                    <a:pt x="1056" y="1009"/>
                    <a:pt x="1076" y="1014"/>
                    <a:pt x="1094" y="1025"/>
                  </a:cubicBezTo>
                  <a:cubicBezTo>
                    <a:pt x="1147" y="1057"/>
                    <a:pt x="1158" y="1128"/>
                    <a:pt x="1160" y="1189"/>
                  </a:cubicBezTo>
                  <a:cubicBezTo>
                    <a:pt x="1168" y="1539"/>
                    <a:pt x="996" y="1886"/>
                    <a:pt x="718" y="2103"/>
                  </a:cubicBezTo>
                  <a:lnTo>
                    <a:pt x="795" y="2280"/>
                  </a:lnTo>
                  <a:cubicBezTo>
                    <a:pt x="933" y="2267"/>
                    <a:pt x="1192" y="2185"/>
                    <a:pt x="1351" y="1952"/>
                  </a:cubicBezTo>
                  <a:cubicBezTo>
                    <a:pt x="1542" y="1682"/>
                    <a:pt x="1709" y="1340"/>
                    <a:pt x="1780" y="1012"/>
                  </a:cubicBezTo>
                  <a:cubicBezTo>
                    <a:pt x="1788" y="983"/>
                    <a:pt x="1793" y="956"/>
                    <a:pt x="1801" y="927"/>
                  </a:cubicBezTo>
                  <a:cubicBezTo>
                    <a:pt x="1854" y="675"/>
                    <a:pt x="1857" y="418"/>
                    <a:pt x="1862" y="164"/>
                  </a:cubicBezTo>
                  <a:cubicBezTo>
                    <a:pt x="1862" y="109"/>
                    <a:pt x="1867" y="56"/>
                    <a:pt x="1870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9"/>
            <p:cNvSpPr/>
            <p:nvPr/>
          </p:nvSpPr>
          <p:spPr>
            <a:xfrm flipH="1">
              <a:off x="1454264" y="1866455"/>
              <a:ext cx="143239" cy="106139"/>
            </a:xfrm>
            <a:custGeom>
              <a:avLst/>
              <a:gdLst/>
              <a:ahLst/>
              <a:cxnLst/>
              <a:rect l="l" t="t" r="r" b="b"/>
              <a:pathLst>
                <a:path w="1471" h="1090" extrusionOk="0">
                  <a:moveTo>
                    <a:pt x="1470" y="1"/>
                  </a:moveTo>
                  <a:lnTo>
                    <a:pt x="1" y="779"/>
                  </a:lnTo>
                  <a:lnTo>
                    <a:pt x="93" y="846"/>
                  </a:lnTo>
                  <a:lnTo>
                    <a:pt x="440" y="1089"/>
                  </a:lnTo>
                  <a:cubicBezTo>
                    <a:pt x="787" y="1089"/>
                    <a:pt x="1062" y="853"/>
                    <a:pt x="1258" y="546"/>
                  </a:cubicBezTo>
                  <a:cubicBezTo>
                    <a:pt x="1341" y="422"/>
                    <a:pt x="1407" y="279"/>
                    <a:pt x="1462" y="136"/>
                  </a:cubicBezTo>
                  <a:cubicBezTo>
                    <a:pt x="1462" y="93"/>
                    <a:pt x="1465" y="46"/>
                    <a:pt x="1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9"/>
            <p:cNvSpPr/>
            <p:nvPr/>
          </p:nvSpPr>
          <p:spPr>
            <a:xfrm flipH="1">
              <a:off x="1454264" y="1866455"/>
              <a:ext cx="143239" cy="81892"/>
            </a:xfrm>
            <a:custGeom>
              <a:avLst/>
              <a:gdLst/>
              <a:ahLst/>
              <a:cxnLst/>
              <a:rect l="l" t="t" r="r" b="b"/>
              <a:pathLst>
                <a:path w="1471" h="841" extrusionOk="0">
                  <a:moveTo>
                    <a:pt x="1470" y="1"/>
                  </a:moveTo>
                  <a:lnTo>
                    <a:pt x="1" y="774"/>
                  </a:lnTo>
                  <a:lnTo>
                    <a:pt x="93" y="840"/>
                  </a:lnTo>
                  <a:cubicBezTo>
                    <a:pt x="451" y="652"/>
                    <a:pt x="803" y="467"/>
                    <a:pt x="1160" y="279"/>
                  </a:cubicBezTo>
                  <a:cubicBezTo>
                    <a:pt x="1219" y="358"/>
                    <a:pt x="1250" y="451"/>
                    <a:pt x="1258" y="546"/>
                  </a:cubicBezTo>
                  <a:cubicBezTo>
                    <a:pt x="1341" y="422"/>
                    <a:pt x="1407" y="279"/>
                    <a:pt x="1462" y="136"/>
                  </a:cubicBezTo>
                  <a:cubicBezTo>
                    <a:pt x="1462" y="93"/>
                    <a:pt x="1465" y="46"/>
                    <a:pt x="1470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9"/>
            <p:cNvSpPr/>
            <p:nvPr/>
          </p:nvSpPr>
          <p:spPr>
            <a:xfrm flipH="1">
              <a:off x="1459425" y="1947179"/>
              <a:ext cx="72350" cy="106626"/>
            </a:xfrm>
            <a:custGeom>
              <a:avLst/>
              <a:gdLst/>
              <a:ahLst/>
              <a:cxnLst/>
              <a:rect l="l" t="t" r="r" b="b"/>
              <a:pathLst>
                <a:path w="743" h="1095" extrusionOk="0">
                  <a:moveTo>
                    <a:pt x="561" y="0"/>
                  </a:moveTo>
                  <a:cubicBezTo>
                    <a:pt x="529" y="0"/>
                    <a:pt x="498" y="4"/>
                    <a:pt x="467" y="11"/>
                  </a:cubicBezTo>
                  <a:cubicBezTo>
                    <a:pt x="430" y="22"/>
                    <a:pt x="398" y="35"/>
                    <a:pt x="364" y="56"/>
                  </a:cubicBezTo>
                  <a:cubicBezTo>
                    <a:pt x="260" y="117"/>
                    <a:pt x="186" y="220"/>
                    <a:pt x="128" y="326"/>
                  </a:cubicBezTo>
                  <a:cubicBezTo>
                    <a:pt x="43" y="488"/>
                    <a:pt x="1" y="684"/>
                    <a:pt x="56" y="859"/>
                  </a:cubicBezTo>
                  <a:cubicBezTo>
                    <a:pt x="59" y="861"/>
                    <a:pt x="59" y="869"/>
                    <a:pt x="62" y="872"/>
                  </a:cubicBezTo>
                  <a:cubicBezTo>
                    <a:pt x="94" y="962"/>
                    <a:pt x="160" y="1041"/>
                    <a:pt x="239" y="1094"/>
                  </a:cubicBezTo>
                  <a:cubicBezTo>
                    <a:pt x="279" y="1057"/>
                    <a:pt x="319" y="1015"/>
                    <a:pt x="350" y="972"/>
                  </a:cubicBezTo>
                  <a:cubicBezTo>
                    <a:pt x="440" y="859"/>
                    <a:pt x="509" y="737"/>
                    <a:pt x="565" y="607"/>
                  </a:cubicBezTo>
                  <a:cubicBezTo>
                    <a:pt x="602" y="525"/>
                    <a:pt x="636" y="440"/>
                    <a:pt x="663" y="353"/>
                  </a:cubicBezTo>
                  <a:cubicBezTo>
                    <a:pt x="695" y="257"/>
                    <a:pt x="718" y="157"/>
                    <a:pt x="742" y="59"/>
                  </a:cubicBezTo>
                  <a:cubicBezTo>
                    <a:pt x="732" y="51"/>
                    <a:pt x="724" y="46"/>
                    <a:pt x="708" y="38"/>
                  </a:cubicBezTo>
                  <a:cubicBezTo>
                    <a:pt x="663" y="11"/>
                    <a:pt x="612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9"/>
            <p:cNvSpPr/>
            <p:nvPr/>
          </p:nvSpPr>
          <p:spPr>
            <a:xfrm flipH="1">
              <a:off x="1476758" y="2006772"/>
              <a:ext cx="49077" cy="47227"/>
            </a:xfrm>
            <a:custGeom>
              <a:avLst/>
              <a:gdLst/>
              <a:ahLst/>
              <a:cxnLst/>
              <a:rect l="l" t="t" r="r" b="b"/>
              <a:pathLst>
                <a:path w="504" h="485" extrusionOk="0">
                  <a:moveTo>
                    <a:pt x="504" y="0"/>
                  </a:moveTo>
                  <a:lnTo>
                    <a:pt x="504" y="0"/>
                  </a:lnTo>
                  <a:cubicBezTo>
                    <a:pt x="472" y="45"/>
                    <a:pt x="430" y="88"/>
                    <a:pt x="382" y="127"/>
                  </a:cubicBezTo>
                  <a:cubicBezTo>
                    <a:pt x="299" y="206"/>
                    <a:pt x="194" y="276"/>
                    <a:pt x="84" y="276"/>
                  </a:cubicBezTo>
                  <a:cubicBezTo>
                    <a:pt x="71" y="276"/>
                    <a:pt x="58" y="275"/>
                    <a:pt x="46" y="273"/>
                  </a:cubicBezTo>
                  <a:cubicBezTo>
                    <a:pt x="33" y="270"/>
                    <a:pt x="14" y="270"/>
                    <a:pt x="1" y="265"/>
                  </a:cubicBezTo>
                  <a:lnTo>
                    <a:pt x="1" y="265"/>
                  </a:lnTo>
                  <a:cubicBezTo>
                    <a:pt x="33" y="353"/>
                    <a:pt x="99" y="432"/>
                    <a:pt x="178" y="485"/>
                  </a:cubicBezTo>
                  <a:cubicBezTo>
                    <a:pt x="218" y="451"/>
                    <a:pt x="258" y="405"/>
                    <a:pt x="289" y="363"/>
                  </a:cubicBezTo>
                  <a:cubicBezTo>
                    <a:pt x="379" y="252"/>
                    <a:pt x="448" y="127"/>
                    <a:pt x="50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9"/>
            <p:cNvSpPr/>
            <p:nvPr/>
          </p:nvSpPr>
          <p:spPr>
            <a:xfrm flipH="1">
              <a:off x="1459425" y="1947179"/>
              <a:ext cx="26681" cy="34373"/>
            </a:xfrm>
            <a:custGeom>
              <a:avLst/>
              <a:gdLst/>
              <a:ahLst/>
              <a:cxnLst/>
              <a:rect l="l" t="t" r="r" b="b"/>
              <a:pathLst>
                <a:path w="274" h="353" extrusionOk="0">
                  <a:moveTo>
                    <a:pt x="94" y="0"/>
                  </a:moveTo>
                  <a:cubicBezTo>
                    <a:pt x="63" y="0"/>
                    <a:pt x="31" y="4"/>
                    <a:pt x="1" y="11"/>
                  </a:cubicBezTo>
                  <a:cubicBezTo>
                    <a:pt x="22" y="24"/>
                    <a:pt x="40" y="38"/>
                    <a:pt x="56" y="51"/>
                  </a:cubicBezTo>
                  <a:cubicBezTo>
                    <a:pt x="146" y="125"/>
                    <a:pt x="197" y="242"/>
                    <a:pt x="194" y="353"/>
                  </a:cubicBezTo>
                  <a:cubicBezTo>
                    <a:pt x="226" y="257"/>
                    <a:pt x="249" y="157"/>
                    <a:pt x="273" y="59"/>
                  </a:cubicBezTo>
                  <a:cubicBezTo>
                    <a:pt x="263" y="51"/>
                    <a:pt x="255" y="46"/>
                    <a:pt x="242" y="38"/>
                  </a:cubicBezTo>
                  <a:cubicBezTo>
                    <a:pt x="197" y="11"/>
                    <a:pt x="146" y="0"/>
                    <a:pt x="9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9"/>
            <p:cNvSpPr/>
            <p:nvPr/>
          </p:nvSpPr>
          <p:spPr>
            <a:xfrm flipH="1">
              <a:off x="1146949" y="2337458"/>
              <a:ext cx="77121" cy="238764"/>
            </a:xfrm>
            <a:custGeom>
              <a:avLst/>
              <a:gdLst/>
              <a:ahLst/>
              <a:cxnLst/>
              <a:rect l="l" t="t" r="r" b="b"/>
              <a:pathLst>
                <a:path w="792" h="2452" extrusionOk="0">
                  <a:moveTo>
                    <a:pt x="223" y="1"/>
                  </a:moveTo>
                  <a:cubicBezTo>
                    <a:pt x="141" y="1"/>
                    <a:pt x="67" y="32"/>
                    <a:pt x="0" y="118"/>
                  </a:cubicBezTo>
                  <a:cubicBezTo>
                    <a:pt x="156" y="884"/>
                    <a:pt x="222" y="1670"/>
                    <a:pt x="199" y="2451"/>
                  </a:cubicBezTo>
                  <a:lnTo>
                    <a:pt x="792" y="248"/>
                  </a:lnTo>
                  <a:cubicBezTo>
                    <a:pt x="728" y="185"/>
                    <a:pt x="654" y="134"/>
                    <a:pt x="569" y="102"/>
                  </a:cubicBezTo>
                  <a:cubicBezTo>
                    <a:pt x="442" y="51"/>
                    <a:pt x="327" y="1"/>
                    <a:pt x="223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9"/>
            <p:cNvSpPr/>
            <p:nvPr/>
          </p:nvSpPr>
          <p:spPr>
            <a:xfrm flipH="1">
              <a:off x="998939" y="2280299"/>
              <a:ext cx="844533" cy="928665"/>
            </a:xfrm>
            <a:custGeom>
              <a:avLst/>
              <a:gdLst/>
              <a:ahLst/>
              <a:cxnLst/>
              <a:rect l="l" t="t" r="r" b="b"/>
              <a:pathLst>
                <a:path w="8673" h="9537" extrusionOk="0">
                  <a:moveTo>
                    <a:pt x="7087" y="1"/>
                  </a:moveTo>
                  <a:cubicBezTo>
                    <a:pt x="6981" y="1"/>
                    <a:pt x="6875" y="30"/>
                    <a:pt x="6782" y="83"/>
                  </a:cubicBezTo>
                  <a:cubicBezTo>
                    <a:pt x="6491" y="253"/>
                    <a:pt x="6393" y="626"/>
                    <a:pt x="6560" y="917"/>
                  </a:cubicBezTo>
                  <a:cubicBezTo>
                    <a:pt x="7259" y="2125"/>
                    <a:pt x="7418" y="3184"/>
                    <a:pt x="7087" y="4455"/>
                  </a:cubicBezTo>
                  <a:cubicBezTo>
                    <a:pt x="6750" y="5766"/>
                    <a:pt x="5884" y="6915"/>
                    <a:pt x="4719" y="7604"/>
                  </a:cubicBezTo>
                  <a:cubicBezTo>
                    <a:pt x="4224" y="7898"/>
                    <a:pt x="3686" y="8104"/>
                    <a:pt x="3122" y="8221"/>
                  </a:cubicBezTo>
                  <a:cubicBezTo>
                    <a:pt x="2778" y="8290"/>
                    <a:pt x="2423" y="8327"/>
                    <a:pt x="2071" y="8327"/>
                  </a:cubicBezTo>
                  <a:cubicBezTo>
                    <a:pt x="2010" y="8327"/>
                    <a:pt x="1947" y="8327"/>
                    <a:pt x="1883" y="8321"/>
                  </a:cubicBezTo>
                  <a:cubicBezTo>
                    <a:pt x="1523" y="8308"/>
                    <a:pt x="1165" y="8255"/>
                    <a:pt x="821" y="8170"/>
                  </a:cubicBezTo>
                  <a:cubicBezTo>
                    <a:pt x="771" y="8157"/>
                    <a:pt x="721" y="8149"/>
                    <a:pt x="673" y="8149"/>
                  </a:cubicBezTo>
                  <a:cubicBezTo>
                    <a:pt x="395" y="8149"/>
                    <a:pt x="151" y="8340"/>
                    <a:pt x="82" y="8610"/>
                  </a:cubicBezTo>
                  <a:cubicBezTo>
                    <a:pt x="0" y="8936"/>
                    <a:pt x="199" y="9267"/>
                    <a:pt x="522" y="9349"/>
                  </a:cubicBezTo>
                  <a:cubicBezTo>
                    <a:pt x="1017" y="9471"/>
                    <a:pt x="1526" y="9534"/>
                    <a:pt x="2039" y="9537"/>
                  </a:cubicBezTo>
                  <a:lnTo>
                    <a:pt x="2066" y="9537"/>
                  </a:lnTo>
                  <a:cubicBezTo>
                    <a:pt x="2344" y="9537"/>
                    <a:pt x="2622" y="9518"/>
                    <a:pt x="2892" y="9484"/>
                  </a:cubicBezTo>
                  <a:cubicBezTo>
                    <a:pt x="3758" y="9373"/>
                    <a:pt x="4600" y="9084"/>
                    <a:pt x="5339" y="8647"/>
                  </a:cubicBezTo>
                  <a:cubicBezTo>
                    <a:pt x="6777" y="7797"/>
                    <a:pt x="7841" y="6380"/>
                    <a:pt x="8265" y="4760"/>
                  </a:cubicBezTo>
                  <a:cubicBezTo>
                    <a:pt x="8673" y="3189"/>
                    <a:pt x="8466" y="1775"/>
                    <a:pt x="7614" y="305"/>
                  </a:cubicBezTo>
                  <a:cubicBezTo>
                    <a:pt x="7505" y="117"/>
                    <a:pt x="7301" y="1"/>
                    <a:pt x="7087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9"/>
            <p:cNvSpPr/>
            <p:nvPr/>
          </p:nvSpPr>
          <p:spPr>
            <a:xfrm flipH="1">
              <a:off x="988325" y="2270269"/>
              <a:ext cx="682404" cy="1023509"/>
            </a:xfrm>
            <a:custGeom>
              <a:avLst/>
              <a:gdLst/>
              <a:ahLst/>
              <a:cxnLst/>
              <a:rect l="l" t="t" r="r" b="b"/>
              <a:pathLst>
                <a:path w="7008" h="10511" extrusionOk="0">
                  <a:moveTo>
                    <a:pt x="5313" y="1"/>
                  </a:moveTo>
                  <a:cubicBezTo>
                    <a:pt x="5188" y="1"/>
                    <a:pt x="5064" y="35"/>
                    <a:pt x="4955" y="96"/>
                  </a:cubicBezTo>
                  <a:cubicBezTo>
                    <a:pt x="4619" y="295"/>
                    <a:pt x="4502" y="732"/>
                    <a:pt x="4698" y="1071"/>
                  </a:cubicBezTo>
                  <a:cubicBezTo>
                    <a:pt x="5381" y="2252"/>
                    <a:pt x="5538" y="3287"/>
                    <a:pt x="5215" y="4532"/>
                  </a:cubicBezTo>
                  <a:cubicBezTo>
                    <a:pt x="4884" y="5816"/>
                    <a:pt x="4036" y="6941"/>
                    <a:pt x="2892" y="7617"/>
                  </a:cubicBezTo>
                  <a:cubicBezTo>
                    <a:pt x="2410" y="7903"/>
                    <a:pt x="1883" y="8107"/>
                    <a:pt x="1327" y="8220"/>
                  </a:cubicBezTo>
                  <a:cubicBezTo>
                    <a:pt x="986" y="8289"/>
                    <a:pt x="639" y="8326"/>
                    <a:pt x="297" y="8326"/>
                  </a:cubicBezTo>
                  <a:cubicBezTo>
                    <a:pt x="236" y="8326"/>
                    <a:pt x="175" y="8326"/>
                    <a:pt x="112" y="8324"/>
                  </a:cubicBezTo>
                  <a:lnTo>
                    <a:pt x="1" y="8318"/>
                  </a:lnTo>
                  <a:lnTo>
                    <a:pt x="149" y="10511"/>
                  </a:lnTo>
                  <a:lnTo>
                    <a:pt x="249" y="10511"/>
                  </a:lnTo>
                  <a:cubicBezTo>
                    <a:pt x="559" y="10511"/>
                    <a:pt x="2699" y="9942"/>
                    <a:pt x="3644" y="9277"/>
                  </a:cubicBezTo>
                  <a:cubicBezTo>
                    <a:pt x="4990" y="8332"/>
                    <a:pt x="6144" y="6610"/>
                    <a:pt x="6594" y="4889"/>
                  </a:cubicBezTo>
                  <a:cubicBezTo>
                    <a:pt x="7007" y="3292"/>
                    <a:pt x="6796" y="1852"/>
                    <a:pt x="5930" y="356"/>
                  </a:cubicBezTo>
                  <a:cubicBezTo>
                    <a:pt x="5800" y="136"/>
                    <a:pt x="5564" y="1"/>
                    <a:pt x="5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9"/>
            <p:cNvSpPr/>
            <p:nvPr/>
          </p:nvSpPr>
          <p:spPr>
            <a:xfrm flipH="1">
              <a:off x="1018998" y="2437657"/>
              <a:ext cx="622324" cy="827785"/>
            </a:xfrm>
            <a:custGeom>
              <a:avLst/>
              <a:gdLst/>
              <a:ahLst/>
              <a:cxnLst/>
              <a:rect l="l" t="t" r="r" b="b"/>
              <a:pathLst>
                <a:path w="6391" h="8501" extrusionOk="0">
                  <a:moveTo>
                    <a:pt x="5975" y="0"/>
                  </a:moveTo>
                  <a:lnTo>
                    <a:pt x="5975" y="0"/>
                  </a:lnTo>
                  <a:cubicBezTo>
                    <a:pt x="6168" y="837"/>
                    <a:pt x="6149" y="1687"/>
                    <a:pt x="5914" y="2593"/>
                  </a:cubicBezTo>
                  <a:cubicBezTo>
                    <a:pt x="5490" y="4211"/>
                    <a:pt x="4404" y="5829"/>
                    <a:pt x="3141" y="6716"/>
                  </a:cubicBezTo>
                  <a:cubicBezTo>
                    <a:pt x="2291" y="7312"/>
                    <a:pt x="421" y="7828"/>
                    <a:pt x="0" y="7876"/>
                  </a:cubicBezTo>
                  <a:lnTo>
                    <a:pt x="43" y="8501"/>
                  </a:lnTo>
                  <a:lnTo>
                    <a:pt x="133" y="8501"/>
                  </a:lnTo>
                  <a:cubicBezTo>
                    <a:pt x="424" y="8501"/>
                    <a:pt x="2437" y="7963"/>
                    <a:pt x="3326" y="7338"/>
                  </a:cubicBezTo>
                  <a:cubicBezTo>
                    <a:pt x="4587" y="6451"/>
                    <a:pt x="5675" y="4833"/>
                    <a:pt x="6099" y="3215"/>
                  </a:cubicBezTo>
                  <a:cubicBezTo>
                    <a:pt x="6390" y="2084"/>
                    <a:pt x="6356" y="1044"/>
                    <a:pt x="597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9"/>
            <p:cNvSpPr/>
            <p:nvPr/>
          </p:nvSpPr>
          <p:spPr>
            <a:xfrm flipH="1">
              <a:off x="1694099" y="2890158"/>
              <a:ext cx="336139" cy="309945"/>
            </a:xfrm>
            <a:custGeom>
              <a:avLst/>
              <a:gdLst/>
              <a:ahLst/>
              <a:cxnLst/>
              <a:rect l="l" t="t" r="r" b="b"/>
              <a:pathLst>
                <a:path w="3452" h="3183" extrusionOk="0">
                  <a:moveTo>
                    <a:pt x="84" y="1"/>
                  </a:moveTo>
                  <a:cubicBezTo>
                    <a:pt x="84" y="1"/>
                    <a:pt x="83" y="1"/>
                    <a:pt x="83" y="1"/>
                  </a:cubicBezTo>
                  <a:cubicBezTo>
                    <a:pt x="83" y="1"/>
                    <a:pt x="62" y="88"/>
                    <a:pt x="75" y="149"/>
                  </a:cubicBezTo>
                  <a:cubicBezTo>
                    <a:pt x="91" y="221"/>
                    <a:pt x="131" y="300"/>
                    <a:pt x="171" y="379"/>
                  </a:cubicBezTo>
                  <a:lnTo>
                    <a:pt x="266" y="573"/>
                  </a:lnTo>
                  <a:cubicBezTo>
                    <a:pt x="266" y="573"/>
                    <a:pt x="70" y="994"/>
                    <a:pt x="123" y="1086"/>
                  </a:cubicBezTo>
                  <a:lnTo>
                    <a:pt x="200" y="1219"/>
                  </a:lnTo>
                  <a:lnTo>
                    <a:pt x="94" y="1327"/>
                  </a:lnTo>
                  <a:cubicBezTo>
                    <a:pt x="43" y="1383"/>
                    <a:pt x="9" y="1470"/>
                    <a:pt x="12" y="1502"/>
                  </a:cubicBezTo>
                  <a:cubicBezTo>
                    <a:pt x="14" y="1534"/>
                    <a:pt x="25" y="1566"/>
                    <a:pt x="41" y="1592"/>
                  </a:cubicBezTo>
                  <a:cubicBezTo>
                    <a:pt x="54" y="1613"/>
                    <a:pt x="67" y="1629"/>
                    <a:pt x="83" y="1643"/>
                  </a:cubicBezTo>
                  <a:lnTo>
                    <a:pt x="274" y="1860"/>
                  </a:lnTo>
                  <a:cubicBezTo>
                    <a:pt x="274" y="1860"/>
                    <a:pt x="270" y="1859"/>
                    <a:pt x="264" y="1859"/>
                  </a:cubicBezTo>
                  <a:cubicBezTo>
                    <a:pt x="215" y="1859"/>
                    <a:pt x="0" y="1872"/>
                    <a:pt x="14" y="2090"/>
                  </a:cubicBezTo>
                  <a:cubicBezTo>
                    <a:pt x="17" y="2109"/>
                    <a:pt x="28" y="2132"/>
                    <a:pt x="43" y="2159"/>
                  </a:cubicBezTo>
                  <a:cubicBezTo>
                    <a:pt x="70" y="2199"/>
                    <a:pt x="107" y="2241"/>
                    <a:pt x="144" y="2283"/>
                  </a:cubicBezTo>
                  <a:cubicBezTo>
                    <a:pt x="560" y="2731"/>
                    <a:pt x="970" y="3006"/>
                    <a:pt x="1394" y="3125"/>
                  </a:cubicBezTo>
                  <a:cubicBezTo>
                    <a:pt x="1535" y="3164"/>
                    <a:pt x="1680" y="3182"/>
                    <a:pt x="1822" y="3182"/>
                  </a:cubicBezTo>
                  <a:cubicBezTo>
                    <a:pt x="2192" y="3182"/>
                    <a:pt x="2543" y="3057"/>
                    <a:pt x="2755" y="2832"/>
                  </a:cubicBezTo>
                  <a:cubicBezTo>
                    <a:pt x="2917" y="2662"/>
                    <a:pt x="3033" y="2450"/>
                    <a:pt x="3094" y="2222"/>
                  </a:cubicBezTo>
                  <a:cubicBezTo>
                    <a:pt x="3128" y="2072"/>
                    <a:pt x="3126" y="1939"/>
                    <a:pt x="3081" y="1865"/>
                  </a:cubicBezTo>
                  <a:cubicBezTo>
                    <a:pt x="3073" y="1852"/>
                    <a:pt x="3068" y="1841"/>
                    <a:pt x="3057" y="1831"/>
                  </a:cubicBezTo>
                  <a:lnTo>
                    <a:pt x="2956" y="1733"/>
                  </a:lnTo>
                  <a:lnTo>
                    <a:pt x="3015" y="1605"/>
                  </a:lnTo>
                  <a:cubicBezTo>
                    <a:pt x="3136" y="1338"/>
                    <a:pt x="3282" y="1092"/>
                    <a:pt x="3452" y="877"/>
                  </a:cubicBezTo>
                  <a:cubicBezTo>
                    <a:pt x="3435" y="874"/>
                    <a:pt x="3419" y="873"/>
                    <a:pt x="3402" y="873"/>
                  </a:cubicBezTo>
                  <a:cubicBezTo>
                    <a:pt x="3042" y="873"/>
                    <a:pt x="2551" y="1550"/>
                    <a:pt x="2551" y="1550"/>
                  </a:cubicBezTo>
                  <a:cubicBezTo>
                    <a:pt x="2551" y="1550"/>
                    <a:pt x="1868" y="1365"/>
                    <a:pt x="1730" y="1306"/>
                  </a:cubicBezTo>
                  <a:cubicBezTo>
                    <a:pt x="728" y="888"/>
                    <a:pt x="291" y="1"/>
                    <a:pt x="84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9"/>
            <p:cNvSpPr/>
            <p:nvPr/>
          </p:nvSpPr>
          <p:spPr>
            <a:xfrm flipH="1">
              <a:off x="1905013" y="2951310"/>
              <a:ext cx="93480" cy="96012"/>
            </a:xfrm>
            <a:custGeom>
              <a:avLst/>
              <a:gdLst/>
              <a:ahLst/>
              <a:cxnLst/>
              <a:rect l="l" t="t" r="r" b="b"/>
              <a:pathLst>
                <a:path w="960" h="986" fill="none" extrusionOk="0">
                  <a:moveTo>
                    <a:pt x="1" y="0"/>
                  </a:moveTo>
                  <a:cubicBezTo>
                    <a:pt x="268" y="376"/>
                    <a:pt x="591" y="707"/>
                    <a:pt x="959" y="985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9"/>
            <p:cNvSpPr/>
            <p:nvPr/>
          </p:nvSpPr>
          <p:spPr>
            <a:xfrm flipH="1">
              <a:off x="1924099" y="3010124"/>
              <a:ext cx="81308" cy="64267"/>
            </a:xfrm>
            <a:custGeom>
              <a:avLst/>
              <a:gdLst/>
              <a:ahLst/>
              <a:cxnLst/>
              <a:rect l="l" t="t" r="r" b="b"/>
              <a:pathLst>
                <a:path w="835" h="660" fill="none" extrusionOk="0">
                  <a:moveTo>
                    <a:pt x="0" y="0"/>
                  </a:moveTo>
                  <a:cubicBezTo>
                    <a:pt x="231" y="275"/>
                    <a:pt x="517" y="501"/>
                    <a:pt x="834" y="659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9"/>
            <p:cNvSpPr/>
            <p:nvPr/>
          </p:nvSpPr>
          <p:spPr>
            <a:xfrm flipH="1">
              <a:off x="1921762" y="3075560"/>
              <a:ext cx="78484" cy="54238"/>
            </a:xfrm>
            <a:custGeom>
              <a:avLst/>
              <a:gdLst/>
              <a:ahLst/>
              <a:cxnLst/>
              <a:rect l="l" t="t" r="r" b="b"/>
              <a:pathLst>
                <a:path w="806" h="557" fill="none" extrusionOk="0">
                  <a:moveTo>
                    <a:pt x="0" y="1"/>
                  </a:moveTo>
                  <a:cubicBezTo>
                    <a:pt x="236" y="228"/>
                    <a:pt x="509" y="416"/>
                    <a:pt x="805" y="557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9"/>
            <p:cNvSpPr/>
            <p:nvPr/>
          </p:nvSpPr>
          <p:spPr>
            <a:xfrm flipH="1">
              <a:off x="1007411" y="4083781"/>
              <a:ext cx="848428" cy="476164"/>
            </a:xfrm>
            <a:custGeom>
              <a:avLst/>
              <a:gdLst/>
              <a:ahLst/>
              <a:cxnLst/>
              <a:rect l="l" t="t" r="r" b="b"/>
              <a:pathLst>
                <a:path w="8713" h="4890" extrusionOk="0">
                  <a:moveTo>
                    <a:pt x="8313" y="1"/>
                  </a:moveTo>
                  <a:cubicBezTo>
                    <a:pt x="8016" y="422"/>
                    <a:pt x="7690" y="824"/>
                    <a:pt x="7327" y="1195"/>
                  </a:cubicBezTo>
                  <a:cubicBezTo>
                    <a:pt x="6417" y="2114"/>
                    <a:pt x="5230" y="2813"/>
                    <a:pt x="3943" y="2916"/>
                  </a:cubicBezTo>
                  <a:cubicBezTo>
                    <a:pt x="3833" y="2925"/>
                    <a:pt x="3723" y="2930"/>
                    <a:pt x="3613" y="2930"/>
                  </a:cubicBezTo>
                  <a:cubicBezTo>
                    <a:pt x="2705" y="2930"/>
                    <a:pt x="1800" y="2630"/>
                    <a:pt x="1073" y="2085"/>
                  </a:cubicBezTo>
                  <a:cubicBezTo>
                    <a:pt x="901" y="1955"/>
                    <a:pt x="739" y="1812"/>
                    <a:pt x="591" y="1659"/>
                  </a:cubicBezTo>
                  <a:lnTo>
                    <a:pt x="0" y="4889"/>
                  </a:lnTo>
                  <a:lnTo>
                    <a:pt x="0" y="4889"/>
                  </a:lnTo>
                  <a:lnTo>
                    <a:pt x="8712" y="4569"/>
                  </a:lnTo>
                  <a:lnTo>
                    <a:pt x="831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0" name="Google Shape;4990;p39"/>
          <p:cNvSpPr/>
          <p:nvPr/>
        </p:nvSpPr>
        <p:spPr>
          <a:xfrm>
            <a:off x="2523225" y="430911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1" name="Google Shape;4991;p39"/>
          <p:cNvGrpSpPr/>
          <p:nvPr/>
        </p:nvGrpSpPr>
        <p:grpSpPr>
          <a:xfrm flipH="1">
            <a:off x="1891847" y="1675484"/>
            <a:ext cx="381084" cy="195266"/>
            <a:chOff x="5359892" y="1088250"/>
            <a:chExt cx="132133" cy="67712"/>
          </a:xfrm>
        </p:grpSpPr>
        <p:sp>
          <p:nvSpPr>
            <p:cNvPr id="4992" name="Google Shape;4992;p39"/>
            <p:cNvSpPr/>
            <p:nvPr/>
          </p:nvSpPr>
          <p:spPr>
            <a:xfrm rot="159572">
              <a:off x="5361118" y="1101154"/>
              <a:ext cx="43649" cy="53824"/>
            </a:xfrm>
            <a:custGeom>
              <a:avLst/>
              <a:gdLst/>
              <a:ahLst/>
              <a:cxnLst/>
              <a:rect l="l" t="t" r="r" b="b"/>
              <a:pathLst>
                <a:path w="1746" h="2153" extrusionOk="0">
                  <a:moveTo>
                    <a:pt x="692" y="1"/>
                  </a:moveTo>
                  <a:cubicBezTo>
                    <a:pt x="643" y="1"/>
                    <a:pt x="594" y="8"/>
                    <a:pt x="546" y="23"/>
                  </a:cubicBezTo>
                  <a:cubicBezTo>
                    <a:pt x="162" y="139"/>
                    <a:pt x="1" y="708"/>
                    <a:pt x="178" y="1291"/>
                  </a:cubicBezTo>
                  <a:cubicBezTo>
                    <a:pt x="338" y="1801"/>
                    <a:pt x="705" y="2153"/>
                    <a:pt x="1051" y="2153"/>
                  </a:cubicBezTo>
                  <a:cubicBezTo>
                    <a:pt x="1101" y="2153"/>
                    <a:pt x="1150" y="2145"/>
                    <a:pt x="1198" y="2130"/>
                  </a:cubicBezTo>
                  <a:cubicBezTo>
                    <a:pt x="1582" y="2014"/>
                    <a:pt x="1746" y="1445"/>
                    <a:pt x="1566" y="862"/>
                  </a:cubicBezTo>
                  <a:cubicBezTo>
                    <a:pt x="1406" y="352"/>
                    <a:pt x="1037" y="1"/>
                    <a:pt x="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9"/>
            <p:cNvSpPr/>
            <p:nvPr/>
          </p:nvSpPr>
          <p:spPr>
            <a:xfrm rot="159572">
              <a:off x="5373486" y="1114357"/>
              <a:ext cx="29624" cy="36574"/>
            </a:xfrm>
            <a:custGeom>
              <a:avLst/>
              <a:gdLst/>
              <a:ahLst/>
              <a:cxnLst/>
              <a:rect l="l" t="t" r="r" b="b"/>
              <a:pathLst>
                <a:path w="1185" h="1463" extrusionOk="0">
                  <a:moveTo>
                    <a:pt x="472" y="0"/>
                  </a:moveTo>
                  <a:cubicBezTo>
                    <a:pt x="438" y="0"/>
                    <a:pt x="404" y="5"/>
                    <a:pt x="371" y="16"/>
                  </a:cubicBezTo>
                  <a:cubicBezTo>
                    <a:pt x="112" y="95"/>
                    <a:pt x="1" y="484"/>
                    <a:pt x="123" y="876"/>
                  </a:cubicBezTo>
                  <a:cubicBezTo>
                    <a:pt x="229" y="1223"/>
                    <a:pt x="483" y="1463"/>
                    <a:pt x="717" y="1463"/>
                  </a:cubicBezTo>
                  <a:cubicBezTo>
                    <a:pt x="750" y="1463"/>
                    <a:pt x="782" y="1458"/>
                    <a:pt x="814" y="1448"/>
                  </a:cubicBezTo>
                  <a:cubicBezTo>
                    <a:pt x="1073" y="1369"/>
                    <a:pt x="1184" y="980"/>
                    <a:pt x="1063" y="588"/>
                  </a:cubicBezTo>
                  <a:cubicBezTo>
                    <a:pt x="956" y="240"/>
                    <a:pt x="708" y="0"/>
                    <a:pt x="4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9"/>
            <p:cNvSpPr/>
            <p:nvPr/>
          </p:nvSpPr>
          <p:spPr>
            <a:xfrm>
              <a:off x="5427575" y="1088250"/>
              <a:ext cx="64450" cy="57925"/>
            </a:xfrm>
            <a:custGeom>
              <a:avLst/>
              <a:gdLst/>
              <a:ahLst/>
              <a:cxnLst/>
              <a:rect l="l" t="t" r="r" b="b"/>
              <a:pathLst>
                <a:path w="2578" h="2317" extrusionOk="0">
                  <a:moveTo>
                    <a:pt x="1295" y="1"/>
                  </a:moveTo>
                  <a:cubicBezTo>
                    <a:pt x="1188" y="1"/>
                    <a:pt x="1078" y="16"/>
                    <a:pt x="970" y="48"/>
                  </a:cubicBezTo>
                  <a:cubicBezTo>
                    <a:pt x="358" y="225"/>
                    <a:pt x="1" y="869"/>
                    <a:pt x="178" y="1480"/>
                  </a:cubicBezTo>
                  <a:cubicBezTo>
                    <a:pt x="327" y="1986"/>
                    <a:pt x="790" y="2317"/>
                    <a:pt x="1293" y="2317"/>
                  </a:cubicBezTo>
                  <a:cubicBezTo>
                    <a:pt x="1398" y="2317"/>
                    <a:pt x="1505" y="2302"/>
                    <a:pt x="1611" y="2272"/>
                  </a:cubicBezTo>
                  <a:cubicBezTo>
                    <a:pt x="2225" y="2092"/>
                    <a:pt x="2578" y="1454"/>
                    <a:pt x="2403" y="839"/>
                  </a:cubicBezTo>
                  <a:cubicBezTo>
                    <a:pt x="2259" y="331"/>
                    <a:pt x="1797" y="1"/>
                    <a:pt x="1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9"/>
            <p:cNvSpPr/>
            <p:nvPr/>
          </p:nvSpPr>
          <p:spPr>
            <a:xfrm>
              <a:off x="5435400" y="1105450"/>
              <a:ext cx="36975" cy="36975"/>
            </a:xfrm>
            <a:custGeom>
              <a:avLst/>
              <a:gdLst/>
              <a:ahLst/>
              <a:cxnLst/>
              <a:rect l="l" t="t" r="r" b="b"/>
              <a:pathLst>
                <a:path w="1479" h="1479" extrusionOk="0">
                  <a:moveTo>
                    <a:pt x="739" y="1"/>
                  </a:moveTo>
                  <a:cubicBezTo>
                    <a:pt x="331" y="1"/>
                    <a:pt x="0" y="332"/>
                    <a:pt x="0" y="739"/>
                  </a:cubicBezTo>
                  <a:cubicBezTo>
                    <a:pt x="0" y="1147"/>
                    <a:pt x="331" y="1478"/>
                    <a:pt x="739" y="1478"/>
                  </a:cubicBezTo>
                  <a:cubicBezTo>
                    <a:pt x="1147" y="1478"/>
                    <a:pt x="1478" y="1147"/>
                    <a:pt x="1478" y="739"/>
                  </a:cubicBezTo>
                  <a:cubicBezTo>
                    <a:pt x="1478" y="332"/>
                    <a:pt x="1150" y="1"/>
                    <a:pt x="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6" name="Google Shape;4996;p39"/>
          <p:cNvSpPr/>
          <p:nvPr/>
        </p:nvSpPr>
        <p:spPr>
          <a:xfrm flipH="1">
            <a:off x="2089785" y="1770523"/>
            <a:ext cx="66410" cy="113052"/>
          </a:xfrm>
          <a:custGeom>
            <a:avLst/>
            <a:gdLst/>
            <a:ahLst/>
            <a:cxnLst/>
            <a:rect l="l" t="t" r="r" b="b"/>
            <a:pathLst>
              <a:path w="682" h="1161" fill="none" extrusionOk="0">
                <a:moveTo>
                  <a:pt x="681" y="1"/>
                </a:moveTo>
                <a:lnTo>
                  <a:pt x="628" y="454"/>
                </a:lnTo>
                <a:lnTo>
                  <a:pt x="1" y="681"/>
                </a:lnTo>
                <a:cubicBezTo>
                  <a:pt x="69" y="962"/>
                  <a:pt x="287" y="1153"/>
                  <a:pt x="575" y="1161"/>
                </a:cubicBezTo>
              </a:path>
            </a:pathLst>
          </a:custGeom>
          <a:noFill/>
          <a:ln w="1925" cap="rnd" cmpd="sng">
            <a:solidFill>
              <a:srgbClr val="9462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7" name="Google Shape;4997;p39"/>
          <p:cNvGrpSpPr/>
          <p:nvPr/>
        </p:nvGrpSpPr>
        <p:grpSpPr>
          <a:xfrm>
            <a:off x="8147849" y="3988629"/>
            <a:ext cx="565859" cy="610806"/>
            <a:chOff x="7899736" y="1176654"/>
            <a:chExt cx="565859" cy="610806"/>
          </a:xfrm>
        </p:grpSpPr>
        <p:sp>
          <p:nvSpPr>
            <p:cNvPr id="4998" name="Google Shape;4998;p39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9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9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3180A181-AC06-97BF-8BB0-CE205F462B5F}"/>
              </a:ext>
            </a:extLst>
          </p:cNvPr>
          <p:cNvSpPr/>
          <p:nvPr/>
        </p:nvSpPr>
        <p:spPr>
          <a:xfrm>
            <a:off x="2527805" y="354781"/>
            <a:ext cx="2418472" cy="1166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of house: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C119ABD-6D0F-6187-37F0-F8633898848B}"/>
              </a:ext>
            </a:extLst>
          </p:cNvPr>
          <p:cNvSpPr/>
          <p:nvPr/>
        </p:nvSpPr>
        <p:spPr>
          <a:xfrm>
            <a:off x="5446607" y="354781"/>
            <a:ext cx="3453685" cy="116647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UFO house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EC89465-A9BF-5C2C-87E0-301D2811D6B1}"/>
              </a:ext>
            </a:extLst>
          </p:cNvPr>
          <p:cNvSpPr txBox="1"/>
          <p:nvPr/>
        </p:nvSpPr>
        <p:spPr>
          <a:xfrm>
            <a:off x="3955013" y="2253494"/>
            <a:ext cx="53445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are you doing, 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l"/>
            <a:r>
              <a:rPr lang="en-US" sz="2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I'm painting a picture of my house.</a:t>
            </a:r>
          </a:p>
          <a:p>
            <a:pPr algn="l"/>
            <a:r>
              <a:rPr lang="en-US" sz="2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Your house! That's a UFO.</a:t>
            </a:r>
          </a:p>
          <a:p>
            <a:pPr algn="l"/>
            <a:r>
              <a:rPr lang="en-US" sz="2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It looks like a UFO but it's my house in the future.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39"/>
          <p:cNvSpPr/>
          <p:nvPr/>
        </p:nvSpPr>
        <p:spPr>
          <a:xfrm>
            <a:off x="2275753" y="-36914"/>
            <a:ext cx="6876900" cy="5421927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77" name="Google Shape;4877;p39"/>
          <p:cNvGrpSpPr/>
          <p:nvPr/>
        </p:nvGrpSpPr>
        <p:grpSpPr>
          <a:xfrm>
            <a:off x="1076766" y="1108293"/>
            <a:ext cx="1711268" cy="3652244"/>
            <a:chOff x="619566" y="1108293"/>
            <a:chExt cx="1711268" cy="3652244"/>
          </a:xfrm>
        </p:grpSpPr>
        <p:sp>
          <p:nvSpPr>
            <p:cNvPr id="4878" name="Google Shape;4878;p39"/>
            <p:cNvSpPr/>
            <p:nvPr/>
          </p:nvSpPr>
          <p:spPr>
            <a:xfrm flipH="1">
              <a:off x="1382596" y="3190365"/>
              <a:ext cx="437701" cy="1404634"/>
            </a:xfrm>
            <a:custGeom>
              <a:avLst/>
              <a:gdLst/>
              <a:ahLst/>
              <a:cxnLst/>
              <a:rect l="l" t="t" r="r" b="b"/>
              <a:pathLst>
                <a:path w="4495" h="14425" extrusionOk="0">
                  <a:moveTo>
                    <a:pt x="4494" y="0"/>
                  </a:moveTo>
                  <a:lnTo>
                    <a:pt x="2270" y="111"/>
                  </a:lnTo>
                  <a:lnTo>
                    <a:pt x="1" y="14326"/>
                  </a:lnTo>
                  <a:lnTo>
                    <a:pt x="400" y="14424"/>
                  </a:lnTo>
                  <a:lnTo>
                    <a:pt x="4494" y="0"/>
                  </a:ln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9"/>
            <p:cNvSpPr/>
            <p:nvPr/>
          </p:nvSpPr>
          <p:spPr>
            <a:xfrm flipH="1">
              <a:off x="1103130" y="3191923"/>
              <a:ext cx="218996" cy="1395286"/>
            </a:xfrm>
            <a:custGeom>
              <a:avLst/>
              <a:gdLst/>
              <a:ahLst/>
              <a:cxnLst/>
              <a:rect l="l" t="t" r="r" b="b"/>
              <a:pathLst>
                <a:path w="2249" h="14329" extrusionOk="0">
                  <a:moveTo>
                    <a:pt x="1" y="0"/>
                  </a:moveTo>
                  <a:lnTo>
                    <a:pt x="1608" y="14329"/>
                  </a:lnTo>
                  <a:lnTo>
                    <a:pt x="2249" y="14289"/>
                  </a:lnTo>
                  <a:lnTo>
                    <a:pt x="2090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9"/>
            <p:cNvSpPr/>
            <p:nvPr/>
          </p:nvSpPr>
          <p:spPr>
            <a:xfrm flipH="1">
              <a:off x="1007411" y="3297381"/>
              <a:ext cx="847942" cy="1262564"/>
            </a:xfrm>
            <a:custGeom>
              <a:avLst/>
              <a:gdLst/>
              <a:ahLst/>
              <a:cxnLst/>
              <a:rect l="l" t="t" r="r" b="b"/>
              <a:pathLst>
                <a:path w="8708" h="12966" extrusionOk="0">
                  <a:moveTo>
                    <a:pt x="2365" y="0"/>
                  </a:moveTo>
                  <a:lnTo>
                    <a:pt x="2257" y="599"/>
                  </a:lnTo>
                  <a:lnTo>
                    <a:pt x="1685" y="3742"/>
                  </a:lnTo>
                  <a:lnTo>
                    <a:pt x="588" y="9735"/>
                  </a:lnTo>
                  <a:lnTo>
                    <a:pt x="0" y="12965"/>
                  </a:lnTo>
                  <a:lnTo>
                    <a:pt x="0" y="12965"/>
                  </a:lnTo>
                  <a:lnTo>
                    <a:pt x="8707" y="12645"/>
                  </a:lnTo>
                  <a:lnTo>
                    <a:pt x="8308" y="8077"/>
                  </a:lnTo>
                  <a:lnTo>
                    <a:pt x="7963" y="4166"/>
                  </a:lnTo>
                  <a:lnTo>
                    <a:pt x="7648" y="601"/>
                  </a:lnTo>
                  <a:lnTo>
                    <a:pt x="7606" y="101"/>
                  </a:lnTo>
                  <a:lnTo>
                    <a:pt x="6835" y="85"/>
                  </a:lnTo>
                  <a:lnTo>
                    <a:pt x="3178" y="16"/>
                  </a:lnTo>
                  <a:lnTo>
                    <a:pt x="23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9"/>
            <p:cNvSpPr/>
            <p:nvPr/>
          </p:nvSpPr>
          <p:spPr>
            <a:xfrm flipH="1">
              <a:off x="1761677" y="4561113"/>
              <a:ext cx="242951" cy="192024"/>
            </a:xfrm>
            <a:custGeom>
              <a:avLst/>
              <a:gdLst/>
              <a:ahLst/>
              <a:cxnLst/>
              <a:rect l="l" t="t" r="r" b="b"/>
              <a:pathLst>
                <a:path w="2495" h="1972" extrusionOk="0">
                  <a:moveTo>
                    <a:pt x="1979" y="0"/>
                  </a:moveTo>
                  <a:cubicBezTo>
                    <a:pt x="1893" y="0"/>
                    <a:pt x="1806" y="15"/>
                    <a:pt x="1724" y="43"/>
                  </a:cubicBezTo>
                  <a:cubicBezTo>
                    <a:pt x="1502" y="120"/>
                    <a:pt x="1316" y="281"/>
                    <a:pt x="1171" y="467"/>
                  </a:cubicBezTo>
                  <a:cubicBezTo>
                    <a:pt x="1025" y="652"/>
                    <a:pt x="916" y="861"/>
                    <a:pt x="795" y="1062"/>
                  </a:cubicBezTo>
                  <a:cubicBezTo>
                    <a:pt x="675" y="1264"/>
                    <a:pt x="540" y="1462"/>
                    <a:pt x="360" y="1616"/>
                  </a:cubicBezTo>
                  <a:cubicBezTo>
                    <a:pt x="254" y="1706"/>
                    <a:pt x="133" y="1777"/>
                    <a:pt x="0" y="1830"/>
                  </a:cubicBezTo>
                  <a:cubicBezTo>
                    <a:pt x="119" y="1891"/>
                    <a:pt x="216" y="1971"/>
                    <a:pt x="350" y="1971"/>
                  </a:cubicBezTo>
                  <a:cubicBezTo>
                    <a:pt x="356" y="1971"/>
                    <a:pt x="362" y="1971"/>
                    <a:pt x="368" y="1971"/>
                  </a:cubicBezTo>
                  <a:cubicBezTo>
                    <a:pt x="628" y="1955"/>
                    <a:pt x="853" y="1791"/>
                    <a:pt x="1044" y="1608"/>
                  </a:cubicBezTo>
                  <a:cubicBezTo>
                    <a:pt x="1232" y="1430"/>
                    <a:pt x="1404" y="1224"/>
                    <a:pt x="1631" y="1094"/>
                  </a:cubicBezTo>
                  <a:cubicBezTo>
                    <a:pt x="1791" y="1006"/>
                    <a:pt x="1969" y="960"/>
                    <a:pt x="2150" y="960"/>
                  </a:cubicBezTo>
                  <a:cubicBezTo>
                    <a:pt x="2192" y="960"/>
                    <a:pt x="2233" y="962"/>
                    <a:pt x="2275" y="967"/>
                  </a:cubicBezTo>
                  <a:cubicBezTo>
                    <a:pt x="2298" y="969"/>
                    <a:pt x="2324" y="972"/>
                    <a:pt x="2350" y="972"/>
                  </a:cubicBezTo>
                  <a:cubicBezTo>
                    <a:pt x="2390" y="972"/>
                    <a:pt x="2431" y="965"/>
                    <a:pt x="2460" y="935"/>
                  </a:cubicBezTo>
                  <a:cubicBezTo>
                    <a:pt x="2495" y="901"/>
                    <a:pt x="2495" y="843"/>
                    <a:pt x="2492" y="790"/>
                  </a:cubicBezTo>
                  <a:cubicBezTo>
                    <a:pt x="2481" y="567"/>
                    <a:pt x="2452" y="361"/>
                    <a:pt x="2394" y="143"/>
                  </a:cubicBezTo>
                  <a:cubicBezTo>
                    <a:pt x="2279" y="46"/>
                    <a:pt x="2130" y="0"/>
                    <a:pt x="1979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9"/>
            <p:cNvSpPr/>
            <p:nvPr/>
          </p:nvSpPr>
          <p:spPr>
            <a:xfrm flipH="1">
              <a:off x="1757782" y="4625576"/>
              <a:ext cx="265152" cy="132333"/>
            </a:xfrm>
            <a:custGeom>
              <a:avLst/>
              <a:gdLst/>
              <a:ahLst/>
              <a:cxnLst/>
              <a:rect l="l" t="t" r="r" b="b"/>
              <a:pathLst>
                <a:path w="2723" h="1359" extrusionOk="0">
                  <a:moveTo>
                    <a:pt x="2722" y="0"/>
                  </a:moveTo>
                  <a:lnTo>
                    <a:pt x="2722" y="0"/>
                  </a:lnTo>
                  <a:cubicBezTo>
                    <a:pt x="2662" y="3"/>
                    <a:pt x="2582" y="83"/>
                    <a:pt x="2519" y="83"/>
                  </a:cubicBezTo>
                  <a:cubicBezTo>
                    <a:pt x="2352" y="83"/>
                    <a:pt x="2185" y="85"/>
                    <a:pt x="2026" y="130"/>
                  </a:cubicBezTo>
                  <a:cubicBezTo>
                    <a:pt x="1687" y="226"/>
                    <a:pt x="1438" y="493"/>
                    <a:pt x="1157" y="697"/>
                  </a:cubicBezTo>
                  <a:cubicBezTo>
                    <a:pt x="826" y="941"/>
                    <a:pt x="424" y="1062"/>
                    <a:pt x="16" y="1123"/>
                  </a:cubicBezTo>
                  <a:cubicBezTo>
                    <a:pt x="0" y="1197"/>
                    <a:pt x="56" y="1277"/>
                    <a:pt x="125" y="1314"/>
                  </a:cubicBezTo>
                  <a:cubicBezTo>
                    <a:pt x="193" y="1351"/>
                    <a:pt x="278" y="1354"/>
                    <a:pt x="358" y="1356"/>
                  </a:cubicBezTo>
                  <a:cubicBezTo>
                    <a:pt x="421" y="1358"/>
                    <a:pt x="485" y="1359"/>
                    <a:pt x="549" y="1359"/>
                  </a:cubicBezTo>
                  <a:cubicBezTo>
                    <a:pt x="909" y="1359"/>
                    <a:pt x="1270" y="1333"/>
                    <a:pt x="1623" y="1274"/>
                  </a:cubicBezTo>
                  <a:lnTo>
                    <a:pt x="1623" y="1274"/>
                  </a:lnTo>
                  <a:cubicBezTo>
                    <a:pt x="1623" y="1274"/>
                    <a:pt x="1623" y="1275"/>
                    <a:pt x="1623" y="1275"/>
                  </a:cubicBezTo>
                  <a:cubicBezTo>
                    <a:pt x="1623" y="1275"/>
                    <a:pt x="1623" y="1274"/>
                    <a:pt x="1623" y="1274"/>
                  </a:cubicBezTo>
                  <a:lnTo>
                    <a:pt x="1623" y="1274"/>
                  </a:lnTo>
                  <a:cubicBezTo>
                    <a:pt x="1623" y="1274"/>
                    <a:pt x="1623" y="1274"/>
                    <a:pt x="1623" y="1274"/>
                  </a:cubicBezTo>
                  <a:lnTo>
                    <a:pt x="1623" y="1274"/>
                  </a:lnTo>
                  <a:cubicBezTo>
                    <a:pt x="1623" y="1273"/>
                    <a:pt x="1622" y="1269"/>
                    <a:pt x="1621" y="1268"/>
                  </a:cubicBezTo>
                  <a:lnTo>
                    <a:pt x="1621" y="1268"/>
                  </a:lnTo>
                  <a:cubicBezTo>
                    <a:pt x="1661" y="1152"/>
                    <a:pt x="1700" y="1036"/>
                    <a:pt x="1764" y="933"/>
                  </a:cubicBezTo>
                  <a:cubicBezTo>
                    <a:pt x="1827" y="832"/>
                    <a:pt x="1915" y="739"/>
                    <a:pt x="2029" y="692"/>
                  </a:cubicBezTo>
                  <a:cubicBezTo>
                    <a:pt x="2073" y="674"/>
                    <a:pt x="2122" y="664"/>
                    <a:pt x="2171" y="664"/>
                  </a:cubicBezTo>
                  <a:cubicBezTo>
                    <a:pt x="2245" y="664"/>
                    <a:pt x="2317" y="685"/>
                    <a:pt x="2373" y="731"/>
                  </a:cubicBezTo>
                  <a:cubicBezTo>
                    <a:pt x="2439" y="784"/>
                    <a:pt x="2479" y="872"/>
                    <a:pt x="2495" y="956"/>
                  </a:cubicBezTo>
                  <a:cubicBezTo>
                    <a:pt x="2511" y="1044"/>
                    <a:pt x="2532" y="1105"/>
                    <a:pt x="2529" y="1192"/>
                  </a:cubicBezTo>
                  <a:lnTo>
                    <a:pt x="2709" y="1192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9"/>
            <p:cNvSpPr/>
            <p:nvPr/>
          </p:nvSpPr>
          <p:spPr>
            <a:xfrm flipH="1">
              <a:off x="1073723" y="4563645"/>
              <a:ext cx="243243" cy="192024"/>
            </a:xfrm>
            <a:custGeom>
              <a:avLst/>
              <a:gdLst/>
              <a:ahLst/>
              <a:cxnLst/>
              <a:rect l="l" t="t" r="r" b="b"/>
              <a:pathLst>
                <a:path w="2498" h="1972" extrusionOk="0">
                  <a:moveTo>
                    <a:pt x="1982" y="1"/>
                  </a:moveTo>
                  <a:cubicBezTo>
                    <a:pt x="1896" y="1"/>
                    <a:pt x="1809" y="15"/>
                    <a:pt x="1727" y="43"/>
                  </a:cubicBezTo>
                  <a:cubicBezTo>
                    <a:pt x="1505" y="120"/>
                    <a:pt x="1319" y="282"/>
                    <a:pt x="1174" y="467"/>
                  </a:cubicBezTo>
                  <a:cubicBezTo>
                    <a:pt x="1028" y="652"/>
                    <a:pt x="920" y="862"/>
                    <a:pt x="795" y="1063"/>
                  </a:cubicBezTo>
                  <a:cubicBezTo>
                    <a:pt x="676" y="1264"/>
                    <a:pt x="541" y="1463"/>
                    <a:pt x="364" y="1616"/>
                  </a:cubicBezTo>
                  <a:cubicBezTo>
                    <a:pt x="258" y="1706"/>
                    <a:pt x="133" y="1778"/>
                    <a:pt x="1" y="1831"/>
                  </a:cubicBezTo>
                  <a:cubicBezTo>
                    <a:pt x="122" y="1892"/>
                    <a:pt x="217" y="1972"/>
                    <a:pt x="350" y="1972"/>
                  </a:cubicBezTo>
                  <a:cubicBezTo>
                    <a:pt x="356" y="1972"/>
                    <a:pt x="363" y="1971"/>
                    <a:pt x="369" y="1971"/>
                  </a:cubicBezTo>
                  <a:cubicBezTo>
                    <a:pt x="631" y="1958"/>
                    <a:pt x="856" y="1791"/>
                    <a:pt x="1044" y="1608"/>
                  </a:cubicBezTo>
                  <a:cubicBezTo>
                    <a:pt x="1232" y="1431"/>
                    <a:pt x="1404" y="1224"/>
                    <a:pt x="1635" y="1097"/>
                  </a:cubicBezTo>
                  <a:cubicBezTo>
                    <a:pt x="1792" y="1007"/>
                    <a:pt x="1970" y="960"/>
                    <a:pt x="2151" y="960"/>
                  </a:cubicBezTo>
                  <a:cubicBezTo>
                    <a:pt x="2192" y="960"/>
                    <a:pt x="2234" y="963"/>
                    <a:pt x="2275" y="967"/>
                  </a:cubicBezTo>
                  <a:cubicBezTo>
                    <a:pt x="2300" y="970"/>
                    <a:pt x="2326" y="972"/>
                    <a:pt x="2352" y="972"/>
                  </a:cubicBezTo>
                  <a:cubicBezTo>
                    <a:pt x="2393" y="972"/>
                    <a:pt x="2433" y="965"/>
                    <a:pt x="2461" y="936"/>
                  </a:cubicBezTo>
                  <a:cubicBezTo>
                    <a:pt x="2498" y="901"/>
                    <a:pt x="2498" y="843"/>
                    <a:pt x="2495" y="790"/>
                  </a:cubicBezTo>
                  <a:cubicBezTo>
                    <a:pt x="2485" y="568"/>
                    <a:pt x="2456" y="361"/>
                    <a:pt x="2395" y="144"/>
                  </a:cubicBezTo>
                  <a:cubicBezTo>
                    <a:pt x="2282" y="46"/>
                    <a:pt x="2133" y="1"/>
                    <a:pt x="1982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9"/>
            <p:cNvSpPr/>
            <p:nvPr/>
          </p:nvSpPr>
          <p:spPr>
            <a:xfrm flipH="1">
              <a:off x="1070120" y="4628107"/>
              <a:ext cx="265347" cy="132430"/>
            </a:xfrm>
            <a:custGeom>
              <a:avLst/>
              <a:gdLst/>
              <a:ahLst/>
              <a:cxnLst/>
              <a:rect l="l" t="t" r="r" b="b"/>
              <a:pathLst>
                <a:path w="2725" h="1360" extrusionOk="0">
                  <a:moveTo>
                    <a:pt x="2725" y="1"/>
                  </a:moveTo>
                  <a:cubicBezTo>
                    <a:pt x="2664" y="1"/>
                    <a:pt x="2582" y="83"/>
                    <a:pt x="2518" y="83"/>
                  </a:cubicBezTo>
                  <a:cubicBezTo>
                    <a:pt x="2354" y="83"/>
                    <a:pt x="2185" y="86"/>
                    <a:pt x="2026" y="128"/>
                  </a:cubicBezTo>
                  <a:cubicBezTo>
                    <a:pt x="1687" y="226"/>
                    <a:pt x="1441" y="493"/>
                    <a:pt x="1157" y="697"/>
                  </a:cubicBezTo>
                  <a:cubicBezTo>
                    <a:pt x="826" y="941"/>
                    <a:pt x="424" y="1063"/>
                    <a:pt x="16" y="1121"/>
                  </a:cubicBezTo>
                  <a:cubicBezTo>
                    <a:pt x="0" y="1198"/>
                    <a:pt x="56" y="1277"/>
                    <a:pt x="125" y="1314"/>
                  </a:cubicBezTo>
                  <a:cubicBezTo>
                    <a:pt x="196" y="1351"/>
                    <a:pt x="278" y="1354"/>
                    <a:pt x="358" y="1357"/>
                  </a:cubicBezTo>
                  <a:cubicBezTo>
                    <a:pt x="421" y="1358"/>
                    <a:pt x="485" y="1359"/>
                    <a:pt x="549" y="1359"/>
                  </a:cubicBezTo>
                  <a:cubicBezTo>
                    <a:pt x="909" y="1359"/>
                    <a:pt x="1270" y="1333"/>
                    <a:pt x="1626" y="1275"/>
                  </a:cubicBezTo>
                  <a:lnTo>
                    <a:pt x="1626" y="1275"/>
                  </a:lnTo>
                  <a:cubicBezTo>
                    <a:pt x="1626" y="1275"/>
                    <a:pt x="1626" y="1275"/>
                    <a:pt x="1626" y="1275"/>
                  </a:cubicBezTo>
                  <a:cubicBezTo>
                    <a:pt x="1626" y="1275"/>
                    <a:pt x="1626" y="1275"/>
                    <a:pt x="1626" y="1275"/>
                  </a:cubicBezTo>
                  <a:lnTo>
                    <a:pt x="1626" y="1275"/>
                  </a:lnTo>
                  <a:cubicBezTo>
                    <a:pt x="1626" y="1275"/>
                    <a:pt x="1626" y="1275"/>
                    <a:pt x="1626" y="1275"/>
                  </a:cubicBezTo>
                  <a:lnTo>
                    <a:pt x="1626" y="1275"/>
                  </a:lnTo>
                  <a:cubicBezTo>
                    <a:pt x="1625" y="1273"/>
                    <a:pt x="1622" y="1268"/>
                    <a:pt x="1621" y="1268"/>
                  </a:cubicBezTo>
                  <a:lnTo>
                    <a:pt x="1621" y="1268"/>
                  </a:lnTo>
                  <a:cubicBezTo>
                    <a:pt x="1661" y="1152"/>
                    <a:pt x="1700" y="1036"/>
                    <a:pt x="1764" y="933"/>
                  </a:cubicBezTo>
                  <a:cubicBezTo>
                    <a:pt x="1827" y="832"/>
                    <a:pt x="1917" y="740"/>
                    <a:pt x="2029" y="692"/>
                  </a:cubicBezTo>
                  <a:cubicBezTo>
                    <a:pt x="2074" y="674"/>
                    <a:pt x="2124" y="665"/>
                    <a:pt x="2173" y="665"/>
                  </a:cubicBezTo>
                  <a:cubicBezTo>
                    <a:pt x="2246" y="665"/>
                    <a:pt x="2317" y="686"/>
                    <a:pt x="2373" y="732"/>
                  </a:cubicBezTo>
                  <a:cubicBezTo>
                    <a:pt x="2439" y="785"/>
                    <a:pt x="2479" y="872"/>
                    <a:pt x="2495" y="957"/>
                  </a:cubicBezTo>
                  <a:cubicBezTo>
                    <a:pt x="2513" y="1044"/>
                    <a:pt x="2532" y="1105"/>
                    <a:pt x="2529" y="1193"/>
                  </a:cubicBezTo>
                  <a:lnTo>
                    <a:pt x="2712" y="1193"/>
                  </a:lnTo>
                  <a:lnTo>
                    <a:pt x="2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9"/>
            <p:cNvSpPr/>
            <p:nvPr/>
          </p:nvSpPr>
          <p:spPr>
            <a:xfrm flipH="1">
              <a:off x="1079858" y="3261352"/>
              <a:ext cx="611710" cy="441693"/>
            </a:xfrm>
            <a:custGeom>
              <a:avLst/>
              <a:gdLst/>
              <a:ahLst/>
              <a:cxnLst/>
              <a:rect l="l" t="t" r="r" b="b"/>
              <a:pathLst>
                <a:path w="6282" h="4536" extrusionOk="0">
                  <a:moveTo>
                    <a:pt x="3244" y="0"/>
                  </a:moveTo>
                  <a:cubicBezTo>
                    <a:pt x="2640" y="0"/>
                    <a:pt x="2035" y="135"/>
                    <a:pt x="1488" y="386"/>
                  </a:cubicBezTo>
                  <a:cubicBezTo>
                    <a:pt x="1157" y="537"/>
                    <a:pt x="850" y="733"/>
                    <a:pt x="572" y="969"/>
                  </a:cubicBezTo>
                  <a:lnTo>
                    <a:pt x="0" y="4112"/>
                  </a:lnTo>
                  <a:cubicBezTo>
                    <a:pt x="109" y="4003"/>
                    <a:pt x="225" y="3905"/>
                    <a:pt x="347" y="3807"/>
                  </a:cubicBezTo>
                  <a:cubicBezTo>
                    <a:pt x="1009" y="3296"/>
                    <a:pt x="1835" y="2997"/>
                    <a:pt x="2675" y="2968"/>
                  </a:cubicBezTo>
                  <a:cubicBezTo>
                    <a:pt x="2723" y="2966"/>
                    <a:pt x="2772" y="2965"/>
                    <a:pt x="2821" y="2965"/>
                  </a:cubicBezTo>
                  <a:cubicBezTo>
                    <a:pt x="3978" y="2965"/>
                    <a:pt x="5108" y="3474"/>
                    <a:pt x="5974" y="4242"/>
                  </a:cubicBezTo>
                  <a:cubicBezTo>
                    <a:pt x="6080" y="4337"/>
                    <a:pt x="6183" y="4435"/>
                    <a:pt x="6281" y="4536"/>
                  </a:cubicBezTo>
                  <a:lnTo>
                    <a:pt x="5964" y="974"/>
                  </a:lnTo>
                  <a:cubicBezTo>
                    <a:pt x="5712" y="775"/>
                    <a:pt x="5437" y="603"/>
                    <a:pt x="5151" y="457"/>
                  </a:cubicBezTo>
                  <a:cubicBezTo>
                    <a:pt x="4727" y="246"/>
                    <a:pt x="4269" y="100"/>
                    <a:pt x="3800" y="39"/>
                  </a:cubicBezTo>
                  <a:cubicBezTo>
                    <a:pt x="3616" y="13"/>
                    <a:pt x="3430" y="0"/>
                    <a:pt x="324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9"/>
            <p:cNvSpPr/>
            <p:nvPr/>
          </p:nvSpPr>
          <p:spPr>
            <a:xfrm flipH="1">
              <a:off x="785103" y="2059063"/>
              <a:ext cx="8861" cy="25902"/>
            </a:xfrm>
            <a:custGeom>
              <a:avLst/>
              <a:gdLst/>
              <a:ahLst/>
              <a:cxnLst/>
              <a:rect l="l" t="t" r="r" b="b"/>
              <a:pathLst>
                <a:path w="91" h="266" extrusionOk="0">
                  <a:moveTo>
                    <a:pt x="90" y="1"/>
                  </a:moveTo>
                  <a:cubicBezTo>
                    <a:pt x="29" y="78"/>
                    <a:pt x="0" y="173"/>
                    <a:pt x="24" y="266"/>
                  </a:cubicBezTo>
                  <a:cubicBezTo>
                    <a:pt x="29" y="178"/>
                    <a:pt x="53" y="88"/>
                    <a:pt x="90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9"/>
            <p:cNvSpPr/>
            <p:nvPr/>
          </p:nvSpPr>
          <p:spPr>
            <a:xfrm flipH="1">
              <a:off x="1440632" y="2318275"/>
              <a:ext cx="544424" cy="897408"/>
            </a:xfrm>
            <a:custGeom>
              <a:avLst/>
              <a:gdLst/>
              <a:ahLst/>
              <a:cxnLst/>
              <a:rect l="l" t="t" r="r" b="b"/>
              <a:pathLst>
                <a:path w="5591" h="9216" extrusionOk="0">
                  <a:moveTo>
                    <a:pt x="4606" y="0"/>
                  </a:moveTo>
                  <a:cubicBezTo>
                    <a:pt x="4584" y="0"/>
                    <a:pt x="4566" y="0"/>
                    <a:pt x="4545" y="6"/>
                  </a:cubicBezTo>
                  <a:cubicBezTo>
                    <a:pt x="4211" y="35"/>
                    <a:pt x="3962" y="331"/>
                    <a:pt x="3996" y="668"/>
                  </a:cubicBezTo>
                  <a:cubicBezTo>
                    <a:pt x="4232" y="3120"/>
                    <a:pt x="3787" y="6390"/>
                    <a:pt x="361" y="8064"/>
                  </a:cubicBezTo>
                  <a:cubicBezTo>
                    <a:pt x="215" y="8135"/>
                    <a:pt x="106" y="8260"/>
                    <a:pt x="53" y="8413"/>
                  </a:cubicBezTo>
                  <a:cubicBezTo>
                    <a:pt x="0" y="8564"/>
                    <a:pt x="11" y="8731"/>
                    <a:pt x="83" y="8877"/>
                  </a:cubicBezTo>
                  <a:cubicBezTo>
                    <a:pt x="186" y="9083"/>
                    <a:pt x="395" y="9216"/>
                    <a:pt x="631" y="9216"/>
                  </a:cubicBezTo>
                  <a:cubicBezTo>
                    <a:pt x="723" y="9216"/>
                    <a:pt x="811" y="9194"/>
                    <a:pt x="898" y="9160"/>
                  </a:cubicBezTo>
                  <a:cubicBezTo>
                    <a:pt x="4060" y="7614"/>
                    <a:pt x="5591" y="4560"/>
                    <a:pt x="5212" y="554"/>
                  </a:cubicBezTo>
                  <a:cubicBezTo>
                    <a:pt x="5180" y="239"/>
                    <a:pt x="4921" y="0"/>
                    <a:pt x="4606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9"/>
            <p:cNvSpPr/>
            <p:nvPr/>
          </p:nvSpPr>
          <p:spPr>
            <a:xfrm flipH="1">
              <a:off x="1432842" y="2307953"/>
              <a:ext cx="416862" cy="985825"/>
            </a:xfrm>
            <a:custGeom>
              <a:avLst/>
              <a:gdLst/>
              <a:ahLst/>
              <a:cxnLst/>
              <a:rect l="l" t="t" r="r" b="b"/>
              <a:pathLst>
                <a:path w="4281" h="10124" extrusionOk="0">
                  <a:moveTo>
                    <a:pt x="3213" y="0"/>
                  </a:moveTo>
                  <a:cubicBezTo>
                    <a:pt x="3189" y="0"/>
                    <a:pt x="3165" y="0"/>
                    <a:pt x="3141" y="3"/>
                  </a:cubicBezTo>
                  <a:cubicBezTo>
                    <a:pt x="2752" y="40"/>
                    <a:pt x="2466" y="387"/>
                    <a:pt x="2503" y="779"/>
                  </a:cubicBezTo>
                  <a:cubicBezTo>
                    <a:pt x="2710" y="2911"/>
                    <a:pt x="2392" y="5673"/>
                    <a:pt x="1" y="7426"/>
                  </a:cubicBezTo>
                  <a:cubicBezTo>
                    <a:pt x="14" y="7587"/>
                    <a:pt x="48" y="8058"/>
                    <a:pt x="80" y="8559"/>
                  </a:cubicBezTo>
                  <a:cubicBezTo>
                    <a:pt x="130" y="9266"/>
                    <a:pt x="181" y="10042"/>
                    <a:pt x="186" y="10124"/>
                  </a:cubicBezTo>
                  <a:cubicBezTo>
                    <a:pt x="2993" y="8480"/>
                    <a:pt x="4280" y="4441"/>
                    <a:pt x="3917" y="644"/>
                  </a:cubicBezTo>
                  <a:cubicBezTo>
                    <a:pt x="3888" y="302"/>
                    <a:pt x="3623" y="37"/>
                    <a:pt x="3287" y="3"/>
                  </a:cubicBezTo>
                  <a:cubicBezTo>
                    <a:pt x="3261" y="0"/>
                    <a:pt x="3239" y="0"/>
                    <a:pt x="3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9"/>
            <p:cNvSpPr/>
            <p:nvPr/>
          </p:nvSpPr>
          <p:spPr>
            <a:xfrm flipH="1">
              <a:off x="1860123" y="2988215"/>
              <a:ext cx="379470" cy="351037"/>
            </a:xfrm>
            <a:custGeom>
              <a:avLst/>
              <a:gdLst/>
              <a:ahLst/>
              <a:cxnLst/>
              <a:rect l="l" t="t" r="r" b="b"/>
              <a:pathLst>
                <a:path w="3897" h="3605" extrusionOk="0">
                  <a:moveTo>
                    <a:pt x="2379" y="0"/>
                  </a:moveTo>
                  <a:cubicBezTo>
                    <a:pt x="2146" y="283"/>
                    <a:pt x="2538" y="1112"/>
                    <a:pt x="2538" y="1112"/>
                  </a:cubicBezTo>
                  <a:cubicBezTo>
                    <a:pt x="2538" y="1112"/>
                    <a:pt x="2048" y="1623"/>
                    <a:pt x="1934" y="1716"/>
                  </a:cubicBezTo>
                  <a:cubicBezTo>
                    <a:pt x="1086" y="2399"/>
                    <a:pt x="96" y="2357"/>
                    <a:pt x="1" y="2537"/>
                  </a:cubicBezTo>
                  <a:cubicBezTo>
                    <a:pt x="1" y="2537"/>
                    <a:pt x="67" y="2600"/>
                    <a:pt x="125" y="2616"/>
                  </a:cubicBezTo>
                  <a:cubicBezTo>
                    <a:pt x="199" y="2638"/>
                    <a:pt x="284" y="2640"/>
                    <a:pt x="374" y="2645"/>
                  </a:cubicBezTo>
                  <a:lnTo>
                    <a:pt x="589" y="2651"/>
                  </a:lnTo>
                  <a:cubicBezTo>
                    <a:pt x="589" y="2651"/>
                    <a:pt x="865" y="3022"/>
                    <a:pt x="971" y="3022"/>
                  </a:cubicBezTo>
                  <a:cubicBezTo>
                    <a:pt x="972" y="3022"/>
                    <a:pt x="972" y="3022"/>
                    <a:pt x="973" y="3021"/>
                  </a:cubicBezTo>
                  <a:lnTo>
                    <a:pt x="1126" y="3014"/>
                  </a:lnTo>
                  <a:lnTo>
                    <a:pt x="1171" y="3162"/>
                  </a:lnTo>
                  <a:cubicBezTo>
                    <a:pt x="1195" y="3233"/>
                    <a:pt x="1253" y="3307"/>
                    <a:pt x="1285" y="3321"/>
                  </a:cubicBezTo>
                  <a:cubicBezTo>
                    <a:pt x="1307" y="3332"/>
                    <a:pt x="1333" y="3337"/>
                    <a:pt x="1361" y="3337"/>
                  </a:cubicBezTo>
                  <a:cubicBezTo>
                    <a:pt x="1366" y="3337"/>
                    <a:pt x="1372" y="3337"/>
                    <a:pt x="1378" y="3337"/>
                  </a:cubicBezTo>
                  <a:cubicBezTo>
                    <a:pt x="1399" y="3337"/>
                    <a:pt x="1420" y="3329"/>
                    <a:pt x="1439" y="3323"/>
                  </a:cubicBezTo>
                  <a:lnTo>
                    <a:pt x="1725" y="3260"/>
                  </a:lnTo>
                  <a:lnTo>
                    <a:pt x="1725" y="3260"/>
                  </a:lnTo>
                  <a:cubicBezTo>
                    <a:pt x="1725" y="3260"/>
                    <a:pt x="1582" y="3493"/>
                    <a:pt x="1804" y="3593"/>
                  </a:cubicBezTo>
                  <a:cubicBezTo>
                    <a:pt x="1823" y="3604"/>
                    <a:pt x="1849" y="3604"/>
                    <a:pt x="1881" y="3604"/>
                  </a:cubicBezTo>
                  <a:cubicBezTo>
                    <a:pt x="1929" y="3601"/>
                    <a:pt x="1982" y="3591"/>
                    <a:pt x="2029" y="3580"/>
                  </a:cubicBezTo>
                  <a:cubicBezTo>
                    <a:pt x="2622" y="3429"/>
                    <a:pt x="3059" y="3204"/>
                    <a:pt x="3367" y="2886"/>
                  </a:cubicBezTo>
                  <a:cubicBezTo>
                    <a:pt x="3735" y="2505"/>
                    <a:pt x="3896" y="1960"/>
                    <a:pt x="3761" y="1549"/>
                  </a:cubicBezTo>
                  <a:cubicBezTo>
                    <a:pt x="3687" y="1324"/>
                    <a:pt x="3557" y="1123"/>
                    <a:pt x="3385" y="959"/>
                  </a:cubicBezTo>
                  <a:cubicBezTo>
                    <a:pt x="3276" y="855"/>
                    <a:pt x="3160" y="797"/>
                    <a:pt x="3071" y="797"/>
                  </a:cubicBezTo>
                  <a:cubicBezTo>
                    <a:pt x="3069" y="797"/>
                    <a:pt x="3067" y="797"/>
                    <a:pt x="3065" y="797"/>
                  </a:cubicBezTo>
                  <a:cubicBezTo>
                    <a:pt x="3051" y="797"/>
                    <a:pt x="3038" y="800"/>
                    <a:pt x="3025" y="802"/>
                  </a:cubicBezTo>
                  <a:lnTo>
                    <a:pt x="2892" y="842"/>
                  </a:lnTo>
                  <a:lnTo>
                    <a:pt x="2810" y="731"/>
                  </a:lnTo>
                  <a:cubicBezTo>
                    <a:pt x="2636" y="495"/>
                    <a:pt x="2490" y="246"/>
                    <a:pt x="2379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9"/>
            <p:cNvSpPr/>
            <p:nvPr/>
          </p:nvSpPr>
          <p:spPr>
            <a:xfrm flipH="1">
              <a:off x="2045525" y="3207601"/>
              <a:ext cx="128827" cy="36418"/>
            </a:xfrm>
            <a:custGeom>
              <a:avLst/>
              <a:gdLst/>
              <a:ahLst/>
              <a:cxnLst/>
              <a:rect l="l" t="t" r="r" b="b"/>
              <a:pathLst>
                <a:path w="1323" h="374" fill="none" extrusionOk="0">
                  <a:moveTo>
                    <a:pt x="1" y="374"/>
                  </a:moveTo>
                  <a:cubicBezTo>
                    <a:pt x="459" y="318"/>
                    <a:pt x="906" y="194"/>
                    <a:pt x="1322" y="1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9"/>
            <p:cNvSpPr/>
            <p:nvPr/>
          </p:nvSpPr>
          <p:spPr>
            <a:xfrm flipH="1">
              <a:off x="2030627" y="3237300"/>
              <a:ext cx="95233" cy="40800"/>
            </a:xfrm>
            <a:custGeom>
              <a:avLst/>
              <a:gdLst/>
              <a:ahLst/>
              <a:cxnLst/>
              <a:rect l="l" t="t" r="r" b="b"/>
              <a:pathLst>
                <a:path w="978" h="419" fill="none" extrusionOk="0">
                  <a:moveTo>
                    <a:pt x="1" y="418"/>
                  </a:moveTo>
                  <a:cubicBezTo>
                    <a:pt x="350" y="347"/>
                    <a:pt x="686" y="207"/>
                    <a:pt x="978" y="0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9"/>
            <p:cNvSpPr/>
            <p:nvPr/>
          </p:nvSpPr>
          <p:spPr>
            <a:xfrm flipH="1">
              <a:off x="1980868" y="3261741"/>
              <a:ext cx="85203" cy="42942"/>
            </a:xfrm>
            <a:custGeom>
              <a:avLst/>
              <a:gdLst/>
              <a:ahLst/>
              <a:cxnLst/>
              <a:rect l="l" t="t" r="r" b="b"/>
              <a:pathLst>
                <a:path w="875" h="441" fill="none" extrusionOk="0">
                  <a:moveTo>
                    <a:pt x="1" y="440"/>
                  </a:moveTo>
                  <a:cubicBezTo>
                    <a:pt x="316" y="345"/>
                    <a:pt x="610" y="197"/>
                    <a:pt x="875" y="1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9"/>
            <p:cNvSpPr/>
            <p:nvPr/>
          </p:nvSpPr>
          <p:spPr>
            <a:xfrm flipH="1">
              <a:off x="1460204" y="2363360"/>
              <a:ext cx="358243" cy="863132"/>
            </a:xfrm>
            <a:custGeom>
              <a:avLst/>
              <a:gdLst/>
              <a:ahLst/>
              <a:cxnLst/>
              <a:rect l="l" t="t" r="r" b="b"/>
              <a:pathLst>
                <a:path w="3679" h="8864" extrusionOk="0">
                  <a:moveTo>
                    <a:pt x="2812" y="1"/>
                  </a:moveTo>
                  <a:cubicBezTo>
                    <a:pt x="2752" y="133"/>
                    <a:pt x="2773" y="292"/>
                    <a:pt x="2789" y="438"/>
                  </a:cubicBezTo>
                  <a:cubicBezTo>
                    <a:pt x="2961" y="1820"/>
                    <a:pt x="2759" y="3242"/>
                    <a:pt x="2211" y="4524"/>
                  </a:cubicBezTo>
                  <a:cubicBezTo>
                    <a:pt x="1727" y="5668"/>
                    <a:pt x="959" y="6695"/>
                    <a:pt x="0" y="7492"/>
                  </a:cubicBezTo>
                  <a:cubicBezTo>
                    <a:pt x="45" y="8112"/>
                    <a:pt x="88" y="8790"/>
                    <a:pt x="93" y="8864"/>
                  </a:cubicBezTo>
                  <a:cubicBezTo>
                    <a:pt x="2550" y="7423"/>
                    <a:pt x="3678" y="3885"/>
                    <a:pt x="3363" y="562"/>
                  </a:cubicBezTo>
                  <a:cubicBezTo>
                    <a:pt x="3334" y="263"/>
                    <a:pt x="3104" y="32"/>
                    <a:pt x="281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9"/>
            <p:cNvSpPr/>
            <p:nvPr/>
          </p:nvSpPr>
          <p:spPr>
            <a:xfrm flipH="1">
              <a:off x="1117736" y="2979159"/>
              <a:ext cx="482298" cy="241198"/>
            </a:xfrm>
            <a:custGeom>
              <a:avLst/>
              <a:gdLst/>
              <a:ahLst/>
              <a:cxnLst/>
              <a:rect l="l" t="t" r="r" b="b"/>
              <a:pathLst>
                <a:path w="4953" h="2477" extrusionOk="0">
                  <a:moveTo>
                    <a:pt x="2476" y="0"/>
                  </a:moveTo>
                  <a:cubicBezTo>
                    <a:pt x="1107" y="0"/>
                    <a:pt x="0" y="1110"/>
                    <a:pt x="0" y="2476"/>
                  </a:cubicBezTo>
                  <a:lnTo>
                    <a:pt x="4952" y="2476"/>
                  </a:lnTo>
                  <a:cubicBezTo>
                    <a:pt x="4952" y="1110"/>
                    <a:pt x="3843" y="0"/>
                    <a:pt x="2476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9"/>
            <p:cNvSpPr/>
            <p:nvPr/>
          </p:nvSpPr>
          <p:spPr>
            <a:xfrm flipH="1">
              <a:off x="1117736" y="2979159"/>
              <a:ext cx="482298" cy="241198"/>
            </a:xfrm>
            <a:custGeom>
              <a:avLst/>
              <a:gdLst/>
              <a:ahLst/>
              <a:cxnLst/>
              <a:rect l="l" t="t" r="r" b="b"/>
              <a:pathLst>
                <a:path w="4953" h="2477" extrusionOk="0">
                  <a:moveTo>
                    <a:pt x="2476" y="0"/>
                  </a:moveTo>
                  <a:cubicBezTo>
                    <a:pt x="1107" y="0"/>
                    <a:pt x="0" y="1110"/>
                    <a:pt x="0" y="2476"/>
                  </a:cubicBezTo>
                  <a:lnTo>
                    <a:pt x="4952" y="2476"/>
                  </a:lnTo>
                  <a:cubicBezTo>
                    <a:pt x="4952" y="1110"/>
                    <a:pt x="3843" y="0"/>
                    <a:pt x="2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9"/>
            <p:cNvSpPr/>
            <p:nvPr/>
          </p:nvSpPr>
          <p:spPr>
            <a:xfrm flipH="1">
              <a:off x="1207808" y="2584596"/>
              <a:ext cx="331172" cy="469153"/>
            </a:xfrm>
            <a:custGeom>
              <a:avLst/>
              <a:gdLst/>
              <a:ahLst/>
              <a:cxnLst/>
              <a:rect l="l" t="t" r="r" b="b"/>
              <a:pathLst>
                <a:path w="3401" h="4818" extrusionOk="0">
                  <a:moveTo>
                    <a:pt x="3401" y="1"/>
                  </a:moveTo>
                  <a:lnTo>
                    <a:pt x="988" y="390"/>
                  </a:lnTo>
                  <a:lnTo>
                    <a:pt x="1" y="549"/>
                  </a:lnTo>
                  <a:lnTo>
                    <a:pt x="48" y="1129"/>
                  </a:lnTo>
                  <a:lnTo>
                    <a:pt x="175" y="2771"/>
                  </a:lnTo>
                  <a:lnTo>
                    <a:pt x="334" y="4818"/>
                  </a:lnTo>
                  <a:lnTo>
                    <a:pt x="2543" y="4818"/>
                  </a:lnTo>
                  <a:lnTo>
                    <a:pt x="2914" y="2739"/>
                  </a:lnTo>
                  <a:lnTo>
                    <a:pt x="3335" y="382"/>
                  </a:lnTo>
                  <a:lnTo>
                    <a:pt x="3380" y="107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9"/>
            <p:cNvSpPr/>
            <p:nvPr/>
          </p:nvSpPr>
          <p:spPr>
            <a:xfrm flipH="1">
              <a:off x="1129908" y="2297924"/>
              <a:ext cx="519204" cy="396901"/>
            </a:xfrm>
            <a:custGeom>
              <a:avLst/>
              <a:gdLst/>
              <a:ahLst/>
              <a:cxnLst/>
              <a:rect l="l" t="t" r="r" b="b"/>
              <a:pathLst>
                <a:path w="5332" h="4076" extrusionOk="0">
                  <a:moveTo>
                    <a:pt x="5332" y="0"/>
                  </a:moveTo>
                  <a:lnTo>
                    <a:pt x="4312" y="64"/>
                  </a:lnTo>
                  <a:lnTo>
                    <a:pt x="4100" y="77"/>
                  </a:lnTo>
                  <a:lnTo>
                    <a:pt x="1833" y="222"/>
                  </a:lnTo>
                  <a:lnTo>
                    <a:pt x="1338" y="257"/>
                  </a:lnTo>
                  <a:lnTo>
                    <a:pt x="1126" y="270"/>
                  </a:lnTo>
                  <a:lnTo>
                    <a:pt x="724" y="1809"/>
                  </a:lnTo>
                  <a:cubicBezTo>
                    <a:pt x="295" y="1983"/>
                    <a:pt x="4" y="2447"/>
                    <a:pt x="1" y="2910"/>
                  </a:cubicBezTo>
                  <a:cubicBezTo>
                    <a:pt x="1" y="3000"/>
                    <a:pt x="9" y="3085"/>
                    <a:pt x="30" y="3172"/>
                  </a:cubicBezTo>
                  <a:cubicBezTo>
                    <a:pt x="152" y="3681"/>
                    <a:pt x="655" y="4070"/>
                    <a:pt x="1174" y="4075"/>
                  </a:cubicBezTo>
                  <a:cubicBezTo>
                    <a:pt x="1208" y="4075"/>
                    <a:pt x="1240" y="4075"/>
                    <a:pt x="1275" y="4073"/>
                  </a:cubicBezTo>
                  <a:lnTo>
                    <a:pt x="4259" y="3977"/>
                  </a:lnTo>
                  <a:lnTo>
                    <a:pt x="4437" y="3329"/>
                  </a:lnTo>
                  <a:lnTo>
                    <a:pt x="4511" y="3051"/>
                  </a:lnTo>
                  <a:lnTo>
                    <a:pt x="4564" y="2857"/>
                  </a:lnTo>
                  <a:lnTo>
                    <a:pt x="5157" y="654"/>
                  </a:lnTo>
                  <a:lnTo>
                    <a:pt x="53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9"/>
            <p:cNvSpPr/>
            <p:nvPr/>
          </p:nvSpPr>
          <p:spPr>
            <a:xfrm flipH="1">
              <a:off x="1227673" y="2302792"/>
              <a:ext cx="370609" cy="182189"/>
            </a:xfrm>
            <a:custGeom>
              <a:avLst/>
              <a:gdLst/>
              <a:ahLst/>
              <a:cxnLst/>
              <a:rect l="l" t="t" r="r" b="b"/>
              <a:pathLst>
                <a:path w="3806" h="1871" extrusionOk="0">
                  <a:moveTo>
                    <a:pt x="3806" y="0"/>
                  </a:moveTo>
                  <a:lnTo>
                    <a:pt x="832" y="191"/>
                  </a:lnTo>
                  <a:cubicBezTo>
                    <a:pt x="779" y="249"/>
                    <a:pt x="1" y="1767"/>
                    <a:pt x="1457" y="1867"/>
                  </a:cubicBezTo>
                  <a:cubicBezTo>
                    <a:pt x="1490" y="1870"/>
                    <a:pt x="1525" y="1871"/>
                    <a:pt x="1560" y="1871"/>
                  </a:cubicBezTo>
                  <a:cubicBezTo>
                    <a:pt x="2249" y="1871"/>
                    <a:pt x="3340" y="1418"/>
                    <a:pt x="3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9"/>
            <p:cNvSpPr/>
            <p:nvPr/>
          </p:nvSpPr>
          <p:spPr>
            <a:xfrm flipH="1">
              <a:off x="1247732" y="2303571"/>
              <a:ext cx="225131" cy="70499"/>
            </a:xfrm>
            <a:custGeom>
              <a:avLst/>
              <a:gdLst/>
              <a:ahLst/>
              <a:cxnLst/>
              <a:rect l="l" t="t" r="r" b="b"/>
              <a:pathLst>
                <a:path w="2312" h="724" extrusionOk="0">
                  <a:moveTo>
                    <a:pt x="2309" y="0"/>
                  </a:moveTo>
                  <a:lnTo>
                    <a:pt x="45" y="146"/>
                  </a:lnTo>
                  <a:cubicBezTo>
                    <a:pt x="45" y="149"/>
                    <a:pt x="18" y="178"/>
                    <a:pt x="18" y="183"/>
                  </a:cubicBezTo>
                  <a:cubicBezTo>
                    <a:pt x="35" y="431"/>
                    <a:pt x="0" y="724"/>
                    <a:pt x="483" y="724"/>
                  </a:cubicBezTo>
                  <a:cubicBezTo>
                    <a:pt x="521" y="724"/>
                    <a:pt x="563" y="722"/>
                    <a:pt x="609" y="718"/>
                  </a:cubicBezTo>
                  <a:cubicBezTo>
                    <a:pt x="1867" y="612"/>
                    <a:pt x="2311" y="8"/>
                    <a:pt x="2309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9"/>
            <p:cNvSpPr/>
            <p:nvPr/>
          </p:nvSpPr>
          <p:spPr>
            <a:xfrm flipH="1">
              <a:off x="1214235" y="2580993"/>
              <a:ext cx="434877" cy="273429"/>
            </a:xfrm>
            <a:custGeom>
              <a:avLst/>
              <a:gdLst/>
              <a:ahLst/>
              <a:cxnLst/>
              <a:rect l="l" t="t" r="r" b="b"/>
              <a:pathLst>
                <a:path w="4466" h="2808" extrusionOk="0">
                  <a:moveTo>
                    <a:pt x="1" y="1"/>
                  </a:moveTo>
                  <a:cubicBezTo>
                    <a:pt x="1" y="91"/>
                    <a:pt x="9" y="175"/>
                    <a:pt x="30" y="263"/>
                  </a:cubicBezTo>
                  <a:cubicBezTo>
                    <a:pt x="152" y="771"/>
                    <a:pt x="655" y="1161"/>
                    <a:pt x="1174" y="1166"/>
                  </a:cubicBezTo>
                  <a:lnTo>
                    <a:pt x="1304" y="2808"/>
                  </a:lnTo>
                  <a:cubicBezTo>
                    <a:pt x="1641" y="2407"/>
                    <a:pt x="2181" y="2195"/>
                    <a:pt x="2711" y="2195"/>
                  </a:cubicBezTo>
                  <a:cubicBezTo>
                    <a:pt x="2781" y="2195"/>
                    <a:pt x="2850" y="2199"/>
                    <a:pt x="2919" y="2207"/>
                  </a:cubicBezTo>
                  <a:cubicBezTo>
                    <a:pt x="3346" y="2252"/>
                    <a:pt x="3751" y="2463"/>
                    <a:pt x="4045" y="2776"/>
                  </a:cubicBezTo>
                  <a:lnTo>
                    <a:pt x="4466" y="419"/>
                  </a:lnTo>
                  <a:cubicBezTo>
                    <a:pt x="4455" y="419"/>
                    <a:pt x="4444" y="419"/>
                    <a:pt x="4431" y="422"/>
                  </a:cubicBezTo>
                  <a:cubicBezTo>
                    <a:pt x="4032" y="460"/>
                    <a:pt x="3631" y="480"/>
                    <a:pt x="3230" y="480"/>
                  </a:cubicBezTo>
                  <a:cubicBezTo>
                    <a:pt x="2856" y="480"/>
                    <a:pt x="2483" y="463"/>
                    <a:pt x="2111" y="427"/>
                  </a:cubicBezTo>
                  <a:cubicBezTo>
                    <a:pt x="1696" y="387"/>
                    <a:pt x="1277" y="329"/>
                    <a:pt x="867" y="244"/>
                  </a:cubicBezTo>
                  <a:cubicBezTo>
                    <a:pt x="573" y="186"/>
                    <a:pt x="274" y="112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9"/>
            <p:cNvSpPr/>
            <p:nvPr/>
          </p:nvSpPr>
          <p:spPr>
            <a:xfrm flipH="1">
              <a:off x="1063596" y="3150831"/>
              <a:ext cx="606062" cy="234576"/>
            </a:xfrm>
            <a:custGeom>
              <a:avLst/>
              <a:gdLst/>
              <a:ahLst/>
              <a:cxnLst/>
              <a:rect l="l" t="t" r="r" b="b"/>
              <a:pathLst>
                <a:path w="6224" h="2409" extrusionOk="0">
                  <a:moveTo>
                    <a:pt x="162" y="1"/>
                  </a:moveTo>
                  <a:cubicBezTo>
                    <a:pt x="72" y="1"/>
                    <a:pt x="0" y="75"/>
                    <a:pt x="0" y="162"/>
                  </a:cubicBezTo>
                  <a:lnTo>
                    <a:pt x="0" y="2247"/>
                  </a:lnTo>
                  <a:cubicBezTo>
                    <a:pt x="0" y="2334"/>
                    <a:pt x="72" y="2408"/>
                    <a:pt x="162" y="2408"/>
                  </a:cubicBezTo>
                  <a:lnTo>
                    <a:pt x="6056" y="2408"/>
                  </a:lnTo>
                  <a:cubicBezTo>
                    <a:pt x="6149" y="2408"/>
                    <a:pt x="6223" y="2334"/>
                    <a:pt x="6218" y="2247"/>
                  </a:cubicBezTo>
                  <a:lnTo>
                    <a:pt x="6218" y="162"/>
                  </a:lnTo>
                  <a:cubicBezTo>
                    <a:pt x="6218" y="72"/>
                    <a:pt x="6146" y="1"/>
                    <a:pt x="6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9"/>
            <p:cNvSpPr/>
            <p:nvPr/>
          </p:nvSpPr>
          <p:spPr>
            <a:xfrm flipH="1">
              <a:off x="1942892" y="2456255"/>
              <a:ext cx="128535" cy="130288"/>
            </a:xfrm>
            <a:custGeom>
              <a:avLst/>
              <a:gdLst/>
              <a:ahLst/>
              <a:cxnLst/>
              <a:rect l="l" t="t" r="r" b="b"/>
              <a:pathLst>
                <a:path w="1320" h="1338" extrusionOk="0">
                  <a:moveTo>
                    <a:pt x="281" y="0"/>
                  </a:moveTo>
                  <a:cubicBezTo>
                    <a:pt x="238" y="0"/>
                    <a:pt x="196" y="11"/>
                    <a:pt x="159" y="34"/>
                  </a:cubicBezTo>
                  <a:cubicBezTo>
                    <a:pt x="67" y="90"/>
                    <a:pt x="27" y="207"/>
                    <a:pt x="22" y="315"/>
                  </a:cubicBezTo>
                  <a:cubicBezTo>
                    <a:pt x="0" y="500"/>
                    <a:pt x="61" y="686"/>
                    <a:pt x="170" y="842"/>
                  </a:cubicBezTo>
                  <a:cubicBezTo>
                    <a:pt x="239" y="945"/>
                    <a:pt x="326" y="1033"/>
                    <a:pt x="424" y="1104"/>
                  </a:cubicBezTo>
                  <a:cubicBezTo>
                    <a:pt x="668" y="1275"/>
                    <a:pt x="983" y="1338"/>
                    <a:pt x="1282" y="1338"/>
                  </a:cubicBezTo>
                  <a:cubicBezTo>
                    <a:pt x="1295" y="1338"/>
                    <a:pt x="1307" y="1337"/>
                    <a:pt x="1319" y="1337"/>
                  </a:cubicBezTo>
                  <a:cubicBezTo>
                    <a:pt x="1221" y="1255"/>
                    <a:pt x="1163" y="1136"/>
                    <a:pt x="1155" y="1012"/>
                  </a:cubicBezTo>
                  <a:lnTo>
                    <a:pt x="1155" y="982"/>
                  </a:lnTo>
                  <a:cubicBezTo>
                    <a:pt x="1155" y="908"/>
                    <a:pt x="1173" y="834"/>
                    <a:pt x="1176" y="757"/>
                  </a:cubicBezTo>
                  <a:cubicBezTo>
                    <a:pt x="1181" y="683"/>
                    <a:pt x="1173" y="604"/>
                    <a:pt x="1128" y="543"/>
                  </a:cubicBezTo>
                  <a:cubicBezTo>
                    <a:pt x="1098" y="501"/>
                    <a:pt x="1044" y="472"/>
                    <a:pt x="991" y="472"/>
                  </a:cubicBezTo>
                  <a:cubicBezTo>
                    <a:pt x="970" y="472"/>
                    <a:pt x="949" y="477"/>
                    <a:pt x="930" y="487"/>
                  </a:cubicBezTo>
                  <a:cubicBezTo>
                    <a:pt x="885" y="514"/>
                    <a:pt x="861" y="572"/>
                    <a:pt x="850" y="625"/>
                  </a:cubicBezTo>
                  <a:cubicBezTo>
                    <a:pt x="829" y="741"/>
                    <a:pt x="845" y="869"/>
                    <a:pt x="898" y="974"/>
                  </a:cubicBezTo>
                  <a:cubicBezTo>
                    <a:pt x="901" y="982"/>
                    <a:pt x="909" y="990"/>
                    <a:pt x="911" y="1001"/>
                  </a:cubicBezTo>
                  <a:cubicBezTo>
                    <a:pt x="903" y="996"/>
                    <a:pt x="898" y="993"/>
                    <a:pt x="890" y="988"/>
                  </a:cubicBezTo>
                  <a:cubicBezTo>
                    <a:pt x="803" y="927"/>
                    <a:pt x="750" y="829"/>
                    <a:pt x="718" y="726"/>
                  </a:cubicBezTo>
                  <a:cubicBezTo>
                    <a:pt x="684" y="612"/>
                    <a:pt x="670" y="498"/>
                    <a:pt x="644" y="384"/>
                  </a:cubicBezTo>
                  <a:cubicBezTo>
                    <a:pt x="612" y="273"/>
                    <a:pt x="567" y="159"/>
                    <a:pt x="480" y="79"/>
                  </a:cubicBezTo>
                  <a:cubicBezTo>
                    <a:pt x="426" y="31"/>
                    <a:pt x="353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9"/>
            <p:cNvSpPr/>
            <p:nvPr/>
          </p:nvSpPr>
          <p:spPr>
            <a:xfrm flipH="1">
              <a:off x="1942892" y="2538245"/>
              <a:ext cx="112079" cy="48298"/>
            </a:xfrm>
            <a:custGeom>
              <a:avLst/>
              <a:gdLst/>
              <a:ahLst/>
              <a:cxnLst/>
              <a:rect l="l" t="t" r="r" b="b"/>
              <a:pathLst>
                <a:path w="1151" h="496" extrusionOk="0">
                  <a:moveTo>
                    <a:pt x="1" y="0"/>
                  </a:moveTo>
                  <a:cubicBezTo>
                    <a:pt x="70" y="103"/>
                    <a:pt x="157" y="191"/>
                    <a:pt x="255" y="262"/>
                  </a:cubicBezTo>
                  <a:cubicBezTo>
                    <a:pt x="499" y="433"/>
                    <a:pt x="814" y="496"/>
                    <a:pt x="1113" y="496"/>
                  </a:cubicBezTo>
                  <a:cubicBezTo>
                    <a:pt x="1126" y="496"/>
                    <a:pt x="1138" y="495"/>
                    <a:pt x="1150" y="495"/>
                  </a:cubicBezTo>
                  <a:cubicBezTo>
                    <a:pt x="1052" y="413"/>
                    <a:pt x="994" y="294"/>
                    <a:pt x="986" y="170"/>
                  </a:cubicBezTo>
                  <a:cubicBezTo>
                    <a:pt x="970" y="177"/>
                    <a:pt x="954" y="188"/>
                    <a:pt x="933" y="191"/>
                  </a:cubicBezTo>
                  <a:cubicBezTo>
                    <a:pt x="917" y="196"/>
                    <a:pt x="900" y="198"/>
                    <a:pt x="883" y="198"/>
                  </a:cubicBezTo>
                  <a:cubicBezTo>
                    <a:pt x="826" y="198"/>
                    <a:pt x="768" y="171"/>
                    <a:pt x="732" y="125"/>
                  </a:cubicBezTo>
                  <a:cubicBezTo>
                    <a:pt x="732" y="127"/>
                    <a:pt x="732" y="127"/>
                    <a:pt x="729" y="132"/>
                  </a:cubicBezTo>
                  <a:cubicBezTo>
                    <a:pt x="729" y="135"/>
                    <a:pt x="724" y="140"/>
                    <a:pt x="721" y="146"/>
                  </a:cubicBezTo>
                  <a:cubicBezTo>
                    <a:pt x="705" y="175"/>
                    <a:pt x="681" y="188"/>
                    <a:pt x="647" y="201"/>
                  </a:cubicBezTo>
                  <a:cubicBezTo>
                    <a:pt x="616" y="212"/>
                    <a:pt x="581" y="215"/>
                    <a:pt x="546" y="215"/>
                  </a:cubicBezTo>
                  <a:cubicBezTo>
                    <a:pt x="537" y="215"/>
                    <a:pt x="527" y="215"/>
                    <a:pt x="517" y="215"/>
                  </a:cubicBezTo>
                  <a:cubicBezTo>
                    <a:pt x="329" y="201"/>
                    <a:pt x="144" y="125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9"/>
            <p:cNvSpPr/>
            <p:nvPr/>
          </p:nvSpPr>
          <p:spPr>
            <a:xfrm flipH="1">
              <a:off x="2053802" y="2522665"/>
              <a:ext cx="138565" cy="129119"/>
            </a:xfrm>
            <a:custGeom>
              <a:avLst/>
              <a:gdLst/>
              <a:ahLst/>
              <a:cxnLst/>
              <a:rect l="l" t="t" r="r" b="b"/>
              <a:pathLst>
                <a:path w="1423" h="1326" extrusionOk="0">
                  <a:moveTo>
                    <a:pt x="711" y="0"/>
                  </a:moveTo>
                  <a:cubicBezTo>
                    <a:pt x="698" y="0"/>
                    <a:pt x="684" y="1"/>
                    <a:pt x="670" y="1"/>
                  </a:cubicBezTo>
                  <a:cubicBezTo>
                    <a:pt x="578" y="4"/>
                    <a:pt x="482" y="20"/>
                    <a:pt x="398" y="65"/>
                  </a:cubicBezTo>
                  <a:cubicBezTo>
                    <a:pt x="292" y="120"/>
                    <a:pt x="210" y="216"/>
                    <a:pt x="146" y="319"/>
                  </a:cubicBezTo>
                  <a:cubicBezTo>
                    <a:pt x="75" y="438"/>
                    <a:pt x="22" y="573"/>
                    <a:pt x="8" y="716"/>
                  </a:cubicBezTo>
                  <a:cubicBezTo>
                    <a:pt x="0" y="774"/>
                    <a:pt x="6" y="835"/>
                    <a:pt x="19" y="894"/>
                  </a:cubicBezTo>
                  <a:cubicBezTo>
                    <a:pt x="32" y="973"/>
                    <a:pt x="61" y="1050"/>
                    <a:pt x="106" y="1116"/>
                  </a:cubicBezTo>
                  <a:cubicBezTo>
                    <a:pt x="186" y="1233"/>
                    <a:pt x="318" y="1317"/>
                    <a:pt x="458" y="1325"/>
                  </a:cubicBezTo>
                  <a:cubicBezTo>
                    <a:pt x="466" y="1326"/>
                    <a:pt x="474" y="1326"/>
                    <a:pt x="482" y="1326"/>
                  </a:cubicBezTo>
                  <a:cubicBezTo>
                    <a:pt x="572" y="1326"/>
                    <a:pt x="664" y="1298"/>
                    <a:pt x="750" y="1264"/>
                  </a:cubicBezTo>
                  <a:cubicBezTo>
                    <a:pt x="887" y="1209"/>
                    <a:pt x="1020" y="1132"/>
                    <a:pt x="1144" y="1045"/>
                  </a:cubicBezTo>
                  <a:cubicBezTo>
                    <a:pt x="1242" y="968"/>
                    <a:pt x="1335" y="891"/>
                    <a:pt x="1383" y="769"/>
                  </a:cubicBezTo>
                  <a:cubicBezTo>
                    <a:pt x="1409" y="692"/>
                    <a:pt x="1422" y="610"/>
                    <a:pt x="1409" y="531"/>
                  </a:cubicBezTo>
                  <a:cubicBezTo>
                    <a:pt x="1391" y="417"/>
                    <a:pt x="1338" y="311"/>
                    <a:pt x="1258" y="226"/>
                  </a:cubicBezTo>
                  <a:cubicBezTo>
                    <a:pt x="1226" y="189"/>
                    <a:pt x="1187" y="152"/>
                    <a:pt x="1144" y="126"/>
                  </a:cubicBezTo>
                  <a:cubicBezTo>
                    <a:pt x="1016" y="41"/>
                    <a:pt x="862" y="0"/>
                    <a:pt x="7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9"/>
            <p:cNvSpPr/>
            <p:nvPr/>
          </p:nvSpPr>
          <p:spPr>
            <a:xfrm flipH="1">
              <a:off x="2094602" y="2560739"/>
              <a:ext cx="70986" cy="62515"/>
            </a:xfrm>
            <a:custGeom>
              <a:avLst/>
              <a:gdLst/>
              <a:ahLst/>
              <a:cxnLst/>
              <a:rect l="l" t="t" r="r" b="b"/>
              <a:pathLst>
                <a:path w="729" h="642" extrusionOk="0">
                  <a:moveTo>
                    <a:pt x="367" y="1"/>
                  </a:moveTo>
                  <a:cubicBezTo>
                    <a:pt x="242" y="1"/>
                    <a:pt x="121" y="74"/>
                    <a:pt x="70" y="195"/>
                  </a:cubicBezTo>
                  <a:cubicBezTo>
                    <a:pt x="1" y="357"/>
                    <a:pt x="78" y="548"/>
                    <a:pt x="239" y="616"/>
                  </a:cubicBezTo>
                  <a:cubicBezTo>
                    <a:pt x="279" y="634"/>
                    <a:pt x="321" y="642"/>
                    <a:pt x="363" y="642"/>
                  </a:cubicBezTo>
                  <a:cubicBezTo>
                    <a:pt x="488" y="642"/>
                    <a:pt x="608" y="568"/>
                    <a:pt x="660" y="447"/>
                  </a:cubicBezTo>
                  <a:cubicBezTo>
                    <a:pt x="729" y="285"/>
                    <a:pt x="652" y="97"/>
                    <a:pt x="491" y="26"/>
                  </a:cubicBezTo>
                  <a:cubicBezTo>
                    <a:pt x="450" y="9"/>
                    <a:pt x="408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9"/>
            <p:cNvSpPr/>
            <p:nvPr/>
          </p:nvSpPr>
          <p:spPr>
            <a:xfrm flipH="1">
              <a:off x="2053802" y="2544672"/>
              <a:ext cx="136812" cy="107113"/>
            </a:xfrm>
            <a:custGeom>
              <a:avLst/>
              <a:gdLst/>
              <a:ahLst/>
              <a:cxnLst/>
              <a:rect l="l" t="t" r="r" b="b"/>
              <a:pathLst>
                <a:path w="1405" h="1100" extrusionOk="0">
                  <a:moveTo>
                    <a:pt x="1240" y="0"/>
                  </a:moveTo>
                  <a:cubicBezTo>
                    <a:pt x="1161" y="146"/>
                    <a:pt x="1052" y="276"/>
                    <a:pt x="928" y="376"/>
                  </a:cubicBezTo>
                  <a:cubicBezTo>
                    <a:pt x="840" y="448"/>
                    <a:pt x="748" y="509"/>
                    <a:pt x="644" y="556"/>
                  </a:cubicBezTo>
                  <a:cubicBezTo>
                    <a:pt x="552" y="599"/>
                    <a:pt x="454" y="633"/>
                    <a:pt x="350" y="649"/>
                  </a:cubicBezTo>
                  <a:cubicBezTo>
                    <a:pt x="270" y="665"/>
                    <a:pt x="191" y="673"/>
                    <a:pt x="113" y="673"/>
                  </a:cubicBezTo>
                  <a:cubicBezTo>
                    <a:pt x="75" y="673"/>
                    <a:pt x="38" y="671"/>
                    <a:pt x="1" y="668"/>
                  </a:cubicBezTo>
                  <a:lnTo>
                    <a:pt x="1" y="668"/>
                  </a:lnTo>
                  <a:cubicBezTo>
                    <a:pt x="14" y="747"/>
                    <a:pt x="43" y="824"/>
                    <a:pt x="88" y="890"/>
                  </a:cubicBezTo>
                  <a:cubicBezTo>
                    <a:pt x="168" y="1007"/>
                    <a:pt x="300" y="1091"/>
                    <a:pt x="440" y="1099"/>
                  </a:cubicBezTo>
                  <a:cubicBezTo>
                    <a:pt x="448" y="1100"/>
                    <a:pt x="456" y="1100"/>
                    <a:pt x="464" y="1100"/>
                  </a:cubicBezTo>
                  <a:cubicBezTo>
                    <a:pt x="554" y="1100"/>
                    <a:pt x="646" y="1072"/>
                    <a:pt x="732" y="1038"/>
                  </a:cubicBezTo>
                  <a:cubicBezTo>
                    <a:pt x="869" y="983"/>
                    <a:pt x="1002" y="906"/>
                    <a:pt x="1126" y="819"/>
                  </a:cubicBezTo>
                  <a:cubicBezTo>
                    <a:pt x="1224" y="742"/>
                    <a:pt x="1317" y="665"/>
                    <a:pt x="1365" y="543"/>
                  </a:cubicBezTo>
                  <a:cubicBezTo>
                    <a:pt x="1391" y="466"/>
                    <a:pt x="1404" y="384"/>
                    <a:pt x="1391" y="305"/>
                  </a:cubicBezTo>
                  <a:cubicBezTo>
                    <a:pt x="1373" y="191"/>
                    <a:pt x="1320" y="85"/>
                    <a:pt x="124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9"/>
            <p:cNvSpPr/>
            <p:nvPr/>
          </p:nvSpPr>
          <p:spPr>
            <a:xfrm flipH="1">
              <a:off x="1791279" y="2534837"/>
              <a:ext cx="140902" cy="129119"/>
            </a:xfrm>
            <a:custGeom>
              <a:avLst/>
              <a:gdLst/>
              <a:ahLst/>
              <a:cxnLst/>
              <a:rect l="l" t="t" r="r" b="b"/>
              <a:pathLst>
                <a:path w="1447" h="1326" extrusionOk="0">
                  <a:moveTo>
                    <a:pt x="693" y="0"/>
                  </a:moveTo>
                  <a:cubicBezTo>
                    <a:pt x="604" y="0"/>
                    <a:pt x="514" y="12"/>
                    <a:pt x="427" y="40"/>
                  </a:cubicBezTo>
                  <a:cubicBezTo>
                    <a:pt x="294" y="88"/>
                    <a:pt x="172" y="170"/>
                    <a:pt x="96" y="289"/>
                  </a:cubicBezTo>
                  <a:cubicBezTo>
                    <a:pt x="90" y="300"/>
                    <a:pt x="82" y="313"/>
                    <a:pt x="77" y="326"/>
                  </a:cubicBezTo>
                  <a:cubicBezTo>
                    <a:pt x="16" y="438"/>
                    <a:pt x="0" y="578"/>
                    <a:pt x="43" y="697"/>
                  </a:cubicBezTo>
                  <a:cubicBezTo>
                    <a:pt x="77" y="792"/>
                    <a:pt x="143" y="872"/>
                    <a:pt x="215" y="941"/>
                  </a:cubicBezTo>
                  <a:cubicBezTo>
                    <a:pt x="321" y="1047"/>
                    <a:pt x="445" y="1139"/>
                    <a:pt x="572" y="1216"/>
                  </a:cubicBezTo>
                  <a:cubicBezTo>
                    <a:pt x="676" y="1275"/>
                    <a:pt x="775" y="1325"/>
                    <a:pt x="891" y="1325"/>
                  </a:cubicBezTo>
                  <a:cubicBezTo>
                    <a:pt x="900" y="1325"/>
                    <a:pt x="908" y="1325"/>
                    <a:pt x="917" y="1325"/>
                  </a:cubicBezTo>
                  <a:cubicBezTo>
                    <a:pt x="996" y="1322"/>
                    <a:pt x="1078" y="1298"/>
                    <a:pt x="1150" y="1256"/>
                  </a:cubicBezTo>
                  <a:cubicBezTo>
                    <a:pt x="1293" y="1171"/>
                    <a:pt x="1388" y="1018"/>
                    <a:pt x="1417" y="856"/>
                  </a:cubicBezTo>
                  <a:lnTo>
                    <a:pt x="1417" y="848"/>
                  </a:lnTo>
                  <a:cubicBezTo>
                    <a:pt x="1446" y="687"/>
                    <a:pt x="1414" y="517"/>
                    <a:pt x="1346" y="369"/>
                  </a:cubicBezTo>
                  <a:cubicBezTo>
                    <a:pt x="1306" y="284"/>
                    <a:pt x="1253" y="205"/>
                    <a:pt x="1181" y="144"/>
                  </a:cubicBezTo>
                  <a:cubicBezTo>
                    <a:pt x="1089" y="67"/>
                    <a:pt x="967" y="27"/>
                    <a:pt x="848" y="11"/>
                  </a:cubicBezTo>
                  <a:cubicBezTo>
                    <a:pt x="797" y="4"/>
                    <a:pt x="745" y="0"/>
                    <a:pt x="6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9"/>
            <p:cNvSpPr/>
            <p:nvPr/>
          </p:nvSpPr>
          <p:spPr>
            <a:xfrm flipH="1">
              <a:off x="1845225" y="2580798"/>
              <a:ext cx="62515" cy="62417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1" y="0"/>
                  </a:moveTo>
                  <a:cubicBezTo>
                    <a:pt x="144" y="0"/>
                    <a:pt x="1" y="143"/>
                    <a:pt x="1" y="320"/>
                  </a:cubicBezTo>
                  <a:cubicBezTo>
                    <a:pt x="1" y="498"/>
                    <a:pt x="144" y="641"/>
                    <a:pt x="321" y="641"/>
                  </a:cubicBezTo>
                  <a:cubicBezTo>
                    <a:pt x="499" y="641"/>
                    <a:pt x="642" y="498"/>
                    <a:pt x="642" y="320"/>
                  </a:cubicBezTo>
                  <a:cubicBezTo>
                    <a:pt x="642" y="143"/>
                    <a:pt x="499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9"/>
            <p:cNvSpPr/>
            <p:nvPr/>
          </p:nvSpPr>
          <p:spPr>
            <a:xfrm flipH="1">
              <a:off x="1794103" y="2566873"/>
              <a:ext cx="138078" cy="97083"/>
            </a:xfrm>
            <a:custGeom>
              <a:avLst/>
              <a:gdLst/>
              <a:ahLst/>
              <a:cxnLst/>
              <a:rect l="l" t="t" r="r" b="b"/>
              <a:pathLst>
                <a:path w="1418" h="997" extrusionOk="0">
                  <a:moveTo>
                    <a:pt x="74" y="0"/>
                  </a:moveTo>
                  <a:cubicBezTo>
                    <a:pt x="16" y="109"/>
                    <a:pt x="0" y="249"/>
                    <a:pt x="43" y="368"/>
                  </a:cubicBezTo>
                  <a:cubicBezTo>
                    <a:pt x="77" y="463"/>
                    <a:pt x="143" y="543"/>
                    <a:pt x="215" y="612"/>
                  </a:cubicBezTo>
                  <a:cubicBezTo>
                    <a:pt x="321" y="718"/>
                    <a:pt x="445" y="810"/>
                    <a:pt x="572" y="887"/>
                  </a:cubicBezTo>
                  <a:cubicBezTo>
                    <a:pt x="676" y="946"/>
                    <a:pt x="775" y="996"/>
                    <a:pt x="891" y="996"/>
                  </a:cubicBezTo>
                  <a:cubicBezTo>
                    <a:pt x="900" y="996"/>
                    <a:pt x="908" y="996"/>
                    <a:pt x="917" y="996"/>
                  </a:cubicBezTo>
                  <a:cubicBezTo>
                    <a:pt x="996" y="993"/>
                    <a:pt x="1078" y="969"/>
                    <a:pt x="1150" y="927"/>
                  </a:cubicBezTo>
                  <a:cubicBezTo>
                    <a:pt x="1293" y="842"/>
                    <a:pt x="1388" y="689"/>
                    <a:pt x="1417" y="527"/>
                  </a:cubicBezTo>
                  <a:lnTo>
                    <a:pt x="1417" y="519"/>
                  </a:lnTo>
                  <a:cubicBezTo>
                    <a:pt x="1320" y="537"/>
                    <a:pt x="1221" y="546"/>
                    <a:pt x="1122" y="546"/>
                  </a:cubicBezTo>
                  <a:cubicBezTo>
                    <a:pt x="1042" y="546"/>
                    <a:pt x="963" y="540"/>
                    <a:pt x="885" y="527"/>
                  </a:cubicBezTo>
                  <a:cubicBezTo>
                    <a:pt x="792" y="514"/>
                    <a:pt x="699" y="487"/>
                    <a:pt x="612" y="453"/>
                  </a:cubicBezTo>
                  <a:cubicBezTo>
                    <a:pt x="506" y="410"/>
                    <a:pt x="405" y="352"/>
                    <a:pt x="313" y="278"/>
                  </a:cubicBezTo>
                  <a:cubicBezTo>
                    <a:pt x="215" y="199"/>
                    <a:pt x="133" y="106"/>
                    <a:pt x="7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9"/>
            <p:cNvSpPr/>
            <p:nvPr/>
          </p:nvSpPr>
          <p:spPr>
            <a:xfrm flipH="1">
              <a:off x="1778426" y="2576319"/>
              <a:ext cx="552408" cy="693310"/>
            </a:xfrm>
            <a:custGeom>
              <a:avLst/>
              <a:gdLst/>
              <a:ahLst/>
              <a:cxnLst/>
              <a:rect l="l" t="t" r="r" b="b"/>
              <a:pathLst>
                <a:path w="5673" h="7120" extrusionOk="0">
                  <a:moveTo>
                    <a:pt x="3281" y="1"/>
                  </a:moveTo>
                  <a:cubicBezTo>
                    <a:pt x="2993" y="6"/>
                    <a:pt x="2707" y="65"/>
                    <a:pt x="2437" y="160"/>
                  </a:cubicBezTo>
                  <a:cubicBezTo>
                    <a:pt x="1989" y="324"/>
                    <a:pt x="1579" y="602"/>
                    <a:pt x="1248" y="946"/>
                  </a:cubicBezTo>
                  <a:cubicBezTo>
                    <a:pt x="729" y="1492"/>
                    <a:pt x="395" y="2196"/>
                    <a:pt x="215" y="2927"/>
                  </a:cubicBezTo>
                  <a:cubicBezTo>
                    <a:pt x="212" y="2940"/>
                    <a:pt x="210" y="2956"/>
                    <a:pt x="204" y="2964"/>
                  </a:cubicBezTo>
                  <a:cubicBezTo>
                    <a:pt x="29" y="3711"/>
                    <a:pt x="0" y="4484"/>
                    <a:pt x="16" y="5252"/>
                  </a:cubicBezTo>
                  <a:cubicBezTo>
                    <a:pt x="19" y="5329"/>
                    <a:pt x="19" y="5406"/>
                    <a:pt x="27" y="5480"/>
                  </a:cubicBezTo>
                  <a:cubicBezTo>
                    <a:pt x="40" y="5713"/>
                    <a:pt x="64" y="5949"/>
                    <a:pt x="133" y="6168"/>
                  </a:cubicBezTo>
                  <a:cubicBezTo>
                    <a:pt x="225" y="6465"/>
                    <a:pt x="408" y="6735"/>
                    <a:pt x="673" y="6897"/>
                  </a:cubicBezTo>
                  <a:cubicBezTo>
                    <a:pt x="959" y="7077"/>
                    <a:pt x="1314" y="7093"/>
                    <a:pt x="1653" y="7108"/>
                  </a:cubicBezTo>
                  <a:cubicBezTo>
                    <a:pt x="1792" y="7115"/>
                    <a:pt x="1930" y="7117"/>
                    <a:pt x="2068" y="7117"/>
                  </a:cubicBezTo>
                  <a:cubicBezTo>
                    <a:pt x="2292" y="7117"/>
                    <a:pt x="2516" y="7111"/>
                    <a:pt x="2740" y="7111"/>
                  </a:cubicBezTo>
                  <a:cubicBezTo>
                    <a:pt x="2851" y="7111"/>
                    <a:pt x="2963" y="7113"/>
                    <a:pt x="3075" y="7116"/>
                  </a:cubicBezTo>
                  <a:cubicBezTo>
                    <a:pt x="3134" y="7119"/>
                    <a:pt x="3192" y="7120"/>
                    <a:pt x="3251" y="7120"/>
                  </a:cubicBezTo>
                  <a:cubicBezTo>
                    <a:pt x="3712" y="7120"/>
                    <a:pt x="4140" y="7047"/>
                    <a:pt x="4544" y="6791"/>
                  </a:cubicBezTo>
                  <a:cubicBezTo>
                    <a:pt x="4624" y="6743"/>
                    <a:pt x="4701" y="6685"/>
                    <a:pt x="4770" y="6627"/>
                  </a:cubicBezTo>
                  <a:cubicBezTo>
                    <a:pt x="4905" y="6510"/>
                    <a:pt x="5029" y="6378"/>
                    <a:pt x="5138" y="6232"/>
                  </a:cubicBezTo>
                  <a:cubicBezTo>
                    <a:pt x="5432" y="5808"/>
                    <a:pt x="5559" y="5295"/>
                    <a:pt x="5617" y="4776"/>
                  </a:cubicBezTo>
                  <a:cubicBezTo>
                    <a:pt x="5630" y="4656"/>
                    <a:pt x="5641" y="4537"/>
                    <a:pt x="5651" y="4418"/>
                  </a:cubicBezTo>
                  <a:cubicBezTo>
                    <a:pt x="5665" y="4204"/>
                    <a:pt x="5673" y="3986"/>
                    <a:pt x="5673" y="3775"/>
                  </a:cubicBezTo>
                  <a:lnTo>
                    <a:pt x="5673" y="3589"/>
                  </a:lnTo>
                  <a:cubicBezTo>
                    <a:pt x="5670" y="3160"/>
                    <a:pt x="5641" y="2734"/>
                    <a:pt x="5588" y="2305"/>
                  </a:cubicBezTo>
                  <a:cubicBezTo>
                    <a:pt x="5532" y="1865"/>
                    <a:pt x="5445" y="1415"/>
                    <a:pt x="5220" y="1031"/>
                  </a:cubicBezTo>
                  <a:cubicBezTo>
                    <a:pt x="4860" y="419"/>
                    <a:pt x="4163" y="49"/>
                    <a:pt x="3453" y="6"/>
                  </a:cubicBezTo>
                  <a:cubicBezTo>
                    <a:pt x="3395" y="1"/>
                    <a:pt x="3337" y="1"/>
                    <a:pt x="3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9"/>
            <p:cNvSpPr/>
            <p:nvPr/>
          </p:nvSpPr>
          <p:spPr>
            <a:xfrm flipH="1">
              <a:off x="1783587" y="3033105"/>
              <a:ext cx="131554" cy="188226"/>
            </a:xfrm>
            <a:custGeom>
              <a:avLst/>
              <a:gdLst/>
              <a:ahLst/>
              <a:cxnLst/>
              <a:rect l="l" t="t" r="r" b="b"/>
              <a:pathLst>
                <a:path w="1351" h="1933" extrusionOk="0">
                  <a:moveTo>
                    <a:pt x="996" y="0"/>
                  </a:moveTo>
                  <a:cubicBezTo>
                    <a:pt x="900" y="0"/>
                    <a:pt x="804" y="17"/>
                    <a:pt x="715" y="55"/>
                  </a:cubicBezTo>
                  <a:cubicBezTo>
                    <a:pt x="456" y="164"/>
                    <a:pt x="270" y="408"/>
                    <a:pt x="154" y="670"/>
                  </a:cubicBezTo>
                  <a:cubicBezTo>
                    <a:pt x="61" y="892"/>
                    <a:pt x="0" y="1133"/>
                    <a:pt x="40" y="1369"/>
                  </a:cubicBezTo>
                  <a:cubicBezTo>
                    <a:pt x="80" y="1605"/>
                    <a:pt x="230" y="1832"/>
                    <a:pt x="456" y="1914"/>
                  </a:cubicBezTo>
                  <a:cubicBezTo>
                    <a:pt x="471" y="1922"/>
                    <a:pt x="487" y="1925"/>
                    <a:pt x="503" y="1933"/>
                  </a:cubicBezTo>
                  <a:cubicBezTo>
                    <a:pt x="641" y="1816"/>
                    <a:pt x="763" y="1684"/>
                    <a:pt x="871" y="1538"/>
                  </a:cubicBezTo>
                  <a:cubicBezTo>
                    <a:pt x="1165" y="1115"/>
                    <a:pt x="1292" y="601"/>
                    <a:pt x="1351" y="82"/>
                  </a:cubicBezTo>
                  <a:cubicBezTo>
                    <a:pt x="1269" y="42"/>
                    <a:pt x="1178" y="16"/>
                    <a:pt x="1086" y="5"/>
                  </a:cubicBezTo>
                  <a:cubicBezTo>
                    <a:pt x="1056" y="2"/>
                    <a:pt x="1026" y="0"/>
                    <a:pt x="996" y="0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9"/>
            <p:cNvSpPr/>
            <p:nvPr/>
          </p:nvSpPr>
          <p:spPr>
            <a:xfrm flipH="1">
              <a:off x="2071330" y="2892982"/>
              <a:ext cx="178001" cy="225521"/>
            </a:xfrm>
            <a:custGeom>
              <a:avLst/>
              <a:gdLst/>
              <a:ahLst/>
              <a:cxnLst/>
              <a:rect l="l" t="t" r="r" b="b"/>
              <a:pathLst>
                <a:path w="1828" h="2316" extrusionOk="0">
                  <a:moveTo>
                    <a:pt x="887" y="1"/>
                  </a:moveTo>
                  <a:cubicBezTo>
                    <a:pt x="384" y="1"/>
                    <a:pt x="0" y="896"/>
                    <a:pt x="0" y="1402"/>
                  </a:cubicBezTo>
                  <a:cubicBezTo>
                    <a:pt x="0" y="1907"/>
                    <a:pt x="411" y="2315"/>
                    <a:pt x="914" y="2315"/>
                  </a:cubicBezTo>
                  <a:cubicBezTo>
                    <a:pt x="1417" y="2315"/>
                    <a:pt x="1827" y="1905"/>
                    <a:pt x="1827" y="1402"/>
                  </a:cubicBezTo>
                  <a:cubicBezTo>
                    <a:pt x="1827" y="899"/>
                    <a:pt x="1390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9"/>
            <p:cNvSpPr/>
            <p:nvPr/>
          </p:nvSpPr>
          <p:spPr>
            <a:xfrm flipH="1">
              <a:off x="2071135" y="3018109"/>
              <a:ext cx="178001" cy="100394"/>
            </a:xfrm>
            <a:custGeom>
              <a:avLst/>
              <a:gdLst/>
              <a:ahLst/>
              <a:cxnLst/>
              <a:rect l="l" t="t" r="r" b="b"/>
              <a:pathLst>
                <a:path w="1828" h="1031" extrusionOk="0">
                  <a:moveTo>
                    <a:pt x="9" y="0"/>
                  </a:moveTo>
                  <a:cubicBezTo>
                    <a:pt x="3" y="40"/>
                    <a:pt x="1" y="80"/>
                    <a:pt x="1" y="117"/>
                  </a:cubicBezTo>
                  <a:cubicBezTo>
                    <a:pt x="1" y="620"/>
                    <a:pt x="411" y="1030"/>
                    <a:pt x="914" y="1030"/>
                  </a:cubicBezTo>
                  <a:cubicBezTo>
                    <a:pt x="1418" y="1030"/>
                    <a:pt x="1828" y="622"/>
                    <a:pt x="1828" y="117"/>
                  </a:cubicBezTo>
                  <a:lnTo>
                    <a:pt x="1828" y="77"/>
                  </a:lnTo>
                  <a:cubicBezTo>
                    <a:pt x="1643" y="374"/>
                    <a:pt x="1317" y="572"/>
                    <a:pt x="938" y="572"/>
                  </a:cubicBezTo>
                  <a:cubicBezTo>
                    <a:pt x="530" y="572"/>
                    <a:pt x="181" y="339"/>
                    <a:pt x="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9"/>
            <p:cNvSpPr/>
            <p:nvPr/>
          </p:nvSpPr>
          <p:spPr>
            <a:xfrm flipH="1">
              <a:off x="2137837" y="2901746"/>
              <a:ext cx="876" cy="75174"/>
            </a:xfrm>
            <a:custGeom>
              <a:avLst/>
              <a:gdLst/>
              <a:ahLst/>
              <a:cxnLst/>
              <a:rect l="l" t="t" r="r" b="b"/>
              <a:pathLst>
                <a:path w="9" h="772" fill="none" extrusionOk="0">
                  <a:moveTo>
                    <a:pt x="0" y="1"/>
                  </a:moveTo>
                  <a:lnTo>
                    <a:pt x="8" y="771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9"/>
            <p:cNvSpPr/>
            <p:nvPr/>
          </p:nvSpPr>
          <p:spPr>
            <a:xfrm flipH="1">
              <a:off x="2179416" y="2900480"/>
              <a:ext cx="1655" cy="53264"/>
            </a:xfrm>
            <a:custGeom>
              <a:avLst/>
              <a:gdLst/>
              <a:ahLst/>
              <a:cxnLst/>
              <a:rect l="l" t="t" r="r" b="b"/>
              <a:pathLst>
                <a:path w="17" h="547" fill="none" extrusionOk="0">
                  <a:moveTo>
                    <a:pt x="1" y="1"/>
                  </a:moveTo>
                  <a:lnTo>
                    <a:pt x="17" y="546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9"/>
            <p:cNvSpPr/>
            <p:nvPr/>
          </p:nvSpPr>
          <p:spPr>
            <a:xfrm flipH="1">
              <a:off x="2134526" y="3087927"/>
              <a:ext cx="390" cy="24344"/>
            </a:xfrm>
            <a:custGeom>
              <a:avLst/>
              <a:gdLst/>
              <a:ahLst/>
              <a:cxnLst/>
              <a:rect l="l" t="t" r="r" b="b"/>
              <a:pathLst>
                <a:path w="4" h="250" fill="none" extrusionOk="0">
                  <a:moveTo>
                    <a:pt x="1" y="250"/>
                  </a:moveTo>
                  <a:lnTo>
                    <a:pt x="4" y="1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9"/>
            <p:cNvSpPr/>
            <p:nvPr/>
          </p:nvSpPr>
          <p:spPr>
            <a:xfrm flipH="1">
              <a:off x="2186135" y="3083837"/>
              <a:ext cx="97" cy="27168"/>
            </a:xfrm>
            <a:custGeom>
              <a:avLst/>
              <a:gdLst/>
              <a:ahLst/>
              <a:cxnLst/>
              <a:rect l="l" t="t" r="r" b="b"/>
              <a:pathLst>
                <a:path w="1" h="279" fill="none" extrusionOk="0">
                  <a:moveTo>
                    <a:pt x="1" y="279"/>
                  </a:moveTo>
                  <a:lnTo>
                    <a:pt x="1" y="0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9"/>
            <p:cNvSpPr/>
            <p:nvPr/>
          </p:nvSpPr>
          <p:spPr>
            <a:xfrm flipH="1">
              <a:off x="2157507" y="3091335"/>
              <a:ext cx="584" cy="28433"/>
            </a:xfrm>
            <a:custGeom>
              <a:avLst/>
              <a:gdLst/>
              <a:ahLst/>
              <a:cxnLst/>
              <a:rect l="l" t="t" r="r" b="b"/>
              <a:pathLst>
                <a:path w="6" h="292" fill="none" extrusionOk="0">
                  <a:moveTo>
                    <a:pt x="1" y="292"/>
                  </a:moveTo>
                  <a:lnTo>
                    <a:pt x="6" y="0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9"/>
            <p:cNvSpPr/>
            <p:nvPr/>
          </p:nvSpPr>
          <p:spPr>
            <a:xfrm flipH="1">
              <a:off x="2160331" y="2894345"/>
              <a:ext cx="1071" cy="37489"/>
            </a:xfrm>
            <a:custGeom>
              <a:avLst/>
              <a:gdLst/>
              <a:ahLst/>
              <a:cxnLst/>
              <a:rect l="l" t="t" r="r" b="b"/>
              <a:pathLst>
                <a:path w="11" h="385" fill="none" extrusionOk="0">
                  <a:moveTo>
                    <a:pt x="11" y="0"/>
                  </a:moveTo>
                  <a:lnTo>
                    <a:pt x="0" y="384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9"/>
            <p:cNvSpPr/>
            <p:nvPr/>
          </p:nvSpPr>
          <p:spPr>
            <a:xfrm flipH="1">
              <a:off x="2175034" y="2940891"/>
              <a:ext cx="124348" cy="112858"/>
            </a:xfrm>
            <a:custGeom>
              <a:avLst/>
              <a:gdLst/>
              <a:ahLst/>
              <a:cxnLst/>
              <a:rect l="l" t="t" r="r" b="b"/>
              <a:pathLst>
                <a:path w="1277" h="1159" extrusionOk="0">
                  <a:moveTo>
                    <a:pt x="152" y="0"/>
                  </a:moveTo>
                  <a:cubicBezTo>
                    <a:pt x="101" y="0"/>
                    <a:pt x="51" y="3"/>
                    <a:pt x="0" y="9"/>
                  </a:cubicBezTo>
                  <a:lnTo>
                    <a:pt x="59" y="989"/>
                  </a:lnTo>
                  <a:cubicBezTo>
                    <a:pt x="244" y="1100"/>
                    <a:pt x="459" y="1159"/>
                    <a:pt x="673" y="1159"/>
                  </a:cubicBezTo>
                  <a:cubicBezTo>
                    <a:pt x="816" y="1159"/>
                    <a:pt x="964" y="1124"/>
                    <a:pt x="1081" y="1042"/>
                  </a:cubicBezTo>
                  <a:cubicBezTo>
                    <a:pt x="1197" y="960"/>
                    <a:pt x="1277" y="814"/>
                    <a:pt x="1253" y="671"/>
                  </a:cubicBezTo>
                  <a:cubicBezTo>
                    <a:pt x="1237" y="571"/>
                    <a:pt x="1174" y="486"/>
                    <a:pt x="1107" y="412"/>
                  </a:cubicBezTo>
                  <a:cubicBezTo>
                    <a:pt x="864" y="152"/>
                    <a:pt x="509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9"/>
            <p:cNvSpPr/>
            <p:nvPr/>
          </p:nvSpPr>
          <p:spPr>
            <a:xfrm flipH="1">
              <a:off x="2175034" y="2936898"/>
              <a:ext cx="124348" cy="116850"/>
            </a:xfrm>
            <a:custGeom>
              <a:avLst/>
              <a:gdLst/>
              <a:ahLst/>
              <a:cxnLst/>
              <a:rect l="l" t="t" r="r" b="b"/>
              <a:pathLst>
                <a:path w="1277" h="1200" fill="none" extrusionOk="0">
                  <a:moveTo>
                    <a:pt x="59" y="1030"/>
                  </a:moveTo>
                  <a:cubicBezTo>
                    <a:pt x="244" y="1141"/>
                    <a:pt x="459" y="1200"/>
                    <a:pt x="673" y="1200"/>
                  </a:cubicBezTo>
                  <a:cubicBezTo>
                    <a:pt x="816" y="1200"/>
                    <a:pt x="964" y="1165"/>
                    <a:pt x="1081" y="1083"/>
                  </a:cubicBezTo>
                  <a:cubicBezTo>
                    <a:pt x="1197" y="1001"/>
                    <a:pt x="1277" y="855"/>
                    <a:pt x="1253" y="712"/>
                  </a:cubicBezTo>
                  <a:cubicBezTo>
                    <a:pt x="1237" y="612"/>
                    <a:pt x="1174" y="527"/>
                    <a:pt x="1107" y="453"/>
                  </a:cubicBezTo>
                  <a:cubicBezTo>
                    <a:pt x="829" y="156"/>
                    <a:pt x="406" y="0"/>
                    <a:pt x="0" y="50"/>
                  </a:cubicBez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9"/>
            <p:cNvSpPr/>
            <p:nvPr/>
          </p:nvSpPr>
          <p:spPr>
            <a:xfrm flipH="1">
              <a:off x="2179416" y="2989968"/>
              <a:ext cx="41579" cy="8861"/>
            </a:xfrm>
            <a:custGeom>
              <a:avLst/>
              <a:gdLst/>
              <a:ahLst/>
              <a:cxnLst/>
              <a:rect l="l" t="t" r="r" b="b"/>
              <a:pathLst>
                <a:path w="427" h="91" fill="none" extrusionOk="0">
                  <a:moveTo>
                    <a:pt x="427" y="91"/>
                  </a:moveTo>
                  <a:lnTo>
                    <a:pt x="0" y="1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9"/>
            <p:cNvSpPr/>
            <p:nvPr/>
          </p:nvSpPr>
          <p:spPr>
            <a:xfrm flipH="1">
              <a:off x="2187109" y="3028431"/>
              <a:ext cx="49661" cy="6232"/>
            </a:xfrm>
            <a:custGeom>
              <a:avLst/>
              <a:gdLst/>
              <a:ahLst/>
              <a:cxnLst/>
              <a:rect l="l" t="t" r="r" b="b"/>
              <a:pathLst>
                <a:path w="510" h="64" fill="none" extrusionOk="0">
                  <a:moveTo>
                    <a:pt x="509" y="64"/>
                  </a:moveTo>
                  <a:lnTo>
                    <a:pt x="1" y="0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9"/>
            <p:cNvSpPr/>
            <p:nvPr/>
          </p:nvSpPr>
          <p:spPr>
            <a:xfrm flipH="1">
              <a:off x="2175034" y="3000776"/>
              <a:ext cx="119187" cy="52972"/>
            </a:xfrm>
            <a:custGeom>
              <a:avLst/>
              <a:gdLst/>
              <a:ahLst/>
              <a:cxnLst/>
              <a:rect l="l" t="t" r="r" b="b"/>
              <a:pathLst>
                <a:path w="1224" h="544" extrusionOk="0">
                  <a:moveTo>
                    <a:pt x="1187" y="1"/>
                  </a:moveTo>
                  <a:cubicBezTo>
                    <a:pt x="1046" y="125"/>
                    <a:pt x="866" y="205"/>
                    <a:pt x="684" y="252"/>
                  </a:cubicBezTo>
                  <a:cubicBezTo>
                    <a:pt x="461" y="311"/>
                    <a:pt x="233" y="319"/>
                    <a:pt x="0" y="321"/>
                  </a:cubicBezTo>
                  <a:lnTo>
                    <a:pt x="6" y="374"/>
                  </a:lnTo>
                  <a:cubicBezTo>
                    <a:pt x="191" y="485"/>
                    <a:pt x="406" y="544"/>
                    <a:pt x="620" y="544"/>
                  </a:cubicBezTo>
                  <a:cubicBezTo>
                    <a:pt x="763" y="544"/>
                    <a:pt x="911" y="509"/>
                    <a:pt x="1028" y="427"/>
                  </a:cubicBezTo>
                  <a:cubicBezTo>
                    <a:pt x="1144" y="345"/>
                    <a:pt x="1224" y="199"/>
                    <a:pt x="1200" y="56"/>
                  </a:cubicBezTo>
                  <a:cubicBezTo>
                    <a:pt x="1197" y="35"/>
                    <a:pt x="1192" y="19"/>
                    <a:pt x="118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9"/>
            <p:cNvSpPr/>
            <p:nvPr/>
          </p:nvSpPr>
          <p:spPr>
            <a:xfrm flipH="1">
              <a:off x="1777939" y="2576124"/>
              <a:ext cx="311795" cy="368662"/>
            </a:xfrm>
            <a:custGeom>
              <a:avLst/>
              <a:gdLst/>
              <a:ahLst/>
              <a:cxnLst/>
              <a:rect l="l" t="t" r="r" b="b"/>
              <a:pathLst>
                <a:path w="3202" h="3786" extrusionOk="0">
                  <a:moveTo>
                    <a:pt x="980" y="0"/>
                  </a:moveTo>
                  <a:cubicBezTo>
                    <a:pt x="893" y="27"/>
                    <a:pt x="813" y="64"/>
                    <a:pt x="734" y="114"/>
                  </a:cubicBezTo>
                  <a:cubicBezTo>
                    <a:pt x="477" y="276"/>
                    <a:pt x="307" y="546"/>
                    <a:pt x="202" y="832"/>
                  </a:cubicBezTo>
                  <a:cubicBezTo>
                    <a:pt x="0" y="1409"/>
                    <a:pt x="43" y="2063"/>
                    <a:pt x="321" y="2601"/>
                  </a:cubicBezTo>
                  <a:cubicBezTo>
                    <a:pt x="599" y="3138"/>
                    <a:pt x="1113" y="3549"/>
                    <a:pt x="1695" y="3708"/>
                  </a:cubicBezTo>
                  <a:cubicBezTo>
                    <a:pt x="1885" y="3759"/>
                    <a:pt x="2081" y="3786"/>
                    <a:pt x="2278" y="3786"/>
                  </a:cubicBezTo>
                  <a:cubicBezTo>
                    <a:pt x="2375" y="3786"/>
                    <a:pt x="2473" y="3779"/>
                    <a:pt x="2569" y="3766"/>
                  </a:cubicBezTo>
                  <a:cubicBezTo>
                    <a:pt x="2778" y="3737"/>
                    <a:pt x="3006" y="3681"/>
                    <a:pt x="3202" y="3586"/>
                  </a:cubicBezTo>
                  <a:cubicBezTo>
                    <a:pt x="3197" y="3157"/>
                    <a:pt x="3167" y="2728"/>
                    <a:pt x="3115" y="2302"/>
                  </a:cubicBezTo>
                  <a:cubicBezTo>
                    <a:pt x="3059" y="1862"/>
                    <a:pt x="2971" y="1412"/>
                    <a:pt x="2746" y="1028"/>
                  </a:cubicBezTo>
                  <a:cubicBezTo>
                    <a:pt x="2386" y="413"/>
                    <a:pt x="1692" y="45"/>
                    <a:pt x="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9"/>
            <p:cNvSpPr/>
            <p:nvPr/>
          </p:nvSpPr>
          <p:spPr>
            <a:xfrm flipH="1">
              <a:off x="2083502" y="2592093"/>
              <a:ext cx="226202" cy="276448"/>
            </a:xfrm>
            <a:custGeom>
              <a:avLst/>
              <a:gdLst/>
              <a:ahLst/>
              <a:cxnLst/>
              <a:rect l="l" t="t" r="r" b="b"/>
              <a:pathLst>
                <a:path w="2323" h="2839" extrusionOk="0">
                  <a:moveTo>
                    <a:pt x="2225" y="1"/>
                  </a:moveTo>
                  <a:cubicBezTo>
                    <a:pt x="1780" y="162"/>
                    <a:pt x="1370" y="440"/>
                    <a:pt x="1039" y="784"/>
                  </a:cubicBezTo>
                  <a:cubicBezTo>
                    <a:pt x="514" y="1330"/>
                    <a:pt x="183" y="2034"/>
                    <a:pt x="0" y="2768"/>
                  </a:cubicBezTo>
                  <a:cubicBezTo>
                    <a:pt x="67" y="2808"/>
                    <a:pt x="143" y="2834"/>
                    <a:pt x="220" y="2837"/>
                  </a:cubicBezTo>
                  <a:cubicBezTo>
                    <a:pt x="236" y="2838"/>
                    <a:pt x="252" y="2838"/>
                    <a:pt x="268" y="2838"/>
                  </a:cubicBezTo>
                  <a:cubicBezTo>
                    <a:pt x="391" y="2838"/>
                    <a:pt x="514" y="2805"/>
                    <a:pt x="631" y="2762"/>
                  </a:cubicBezTo>
                  <a:cubicBezTo>
                    <a:pt x="1213" y="2556"/>
                    <a:pt x="1732" y="2148"/>
                    <a:pt x="2032" y="1603"/>
                  </a:cubicBezTo>
                  <a:cubicBezTo>
                    <a:pt x="2114" y="1449"/>
                    <a:pt x="2180" y="1285"/>
                    <a:pt x="2222" y="1118"/>
                  </a:cubicBezTo>
                  <a:cubicBezTo>
                    <a:pt x="2304" y="811"/>
                    <a:pt x="2323" y="485"/>
                    <a:pt x="2262" y="175"/>
                  </a:cubicBezTo>
                  <a:cubicBezTo>
                    <a:pt x="2251" y="125"/>
                    <a:pt x="2246" y="59"/>
                    <a:pt x="2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9"/>
            <p:cNvSpPr/>
            <p:nvPr/>
          </p:nvSpPr>
          <p:spPr>
            <a:xfrm flipH="1">
              <a:off x="1915335" y="2684892"/>
              <a:ext cx="149958" cy="146939"/>
            </a:xfrm>
            <a:custGeom>
              <a:avLst/>
              <a:gdLst/>
              <a:ahLst/>
              <a:cxnLst/>
              <a:rect l="l" t="t" r="r" b="b"/>
              <a:pathLst>
                <a:path w="1540" h="1509" extrusionOk="0">
                  <a:moveTo>
                    <a:pt x="769" y="0"/>
                  </a:moveTo>
                  <a:cubicBezTo>
                    <a:pt x="366" y="0"/>
                    <a:pt x="32" y="320"/>
                    <a:pt x="17" y="726"/>
                  </a:cubicBezTo>
                  <a:cubicBezTo>
                    <a:pt x="1" y="1145"/>
                    <a:pt x="327" y="1494"/>
                    <a:pt x="745" y="1508"/>
                  </a:cubicBezTo>
                  <a:cubicBezTo>
                    <a:pt x="755" y="1508"/>
                    <a:pt x="764" y="1508"/>
                    <a:pt x="774" y="1508"/>
                  </a:cubicBezTo>
                  <a:cubicBezTo>
                    <a:pt x="1177" y="1508"/>
                    <a:pt x="1511" y="1188"/>
                    <a:pt x="1526" y="782"/>
                  </a:cubicBezTo>
                  <a:cubicBezTo>
                    <a:pt x="1539" y="364"/>
                    <a:pt x="1214" y="14"/>
                    <a:pt x="798" y="1"/>
                  </a:cubicBezTo>
                  <a:cubicBezTo>
                    <a:pt x="788" y="0"/>
                    <a:pt x="77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9"/>
            <p:cNvSpPr/>
            <p:nvPr/>
          </p:nvSpPr>
          <p:spPr>
            <a:xfrm flipH="1">
              <a:off x="1930331" y="2709722"/>
              <a:ext cx="94746" cy="94649"/>
            </a:xfrm>
            <a:custGeom>
              <a:avLst/>
              <a:gdLst/>
              <a:ahLst/>
              <a:cxnLst/>
              <a:rect l="l" t="t" r="r" b="b"/>
              <a:pathLst>
                <a:path w="973" h="972" extrusionOk="0">
                  <a:moveTo>
                    <a:pt x="488" y="0"/>
                  </a:moveTo>
                  <a:cubicBezTo>
                    <a:pt x="221" y="0"/>
                    <a:pt x="1" y="217"/>
                    <a:pt x="1" y="487"/>
                  </a:cubicBezTo>
                  <a:cubicBezTo>
                    <a:pt x="1" y="755"/>
                    <a:pt x="221" y="972"/>
                    <a:pt x="488" y="972"/>
                  </a:cubicBezTo>
                  <a:cubicBezTo>
                    <a:pt x="756" y="972"/>
                    <a:pt x="973" y="755"/>
                    <a:pt x="973" y="487"/>
                  </a:cubicBezTo>
                  <a:cubicBezTo>
                    <a:pt x="973" y="217"/>
                    <a:pt x="756" y="0"/>
                    <a:pt x="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9"/>
            <p:cNvSpPr/>
            <p:nvPr/>
          </p:nvSpPr>
          <p:spPr>
            <a:xfrm flipH="1">
              <a:off x="1927994" y="2705535"/>
              <a:ext cx="49564" cy="49661"/>
            </a:xfrm>
            <a:custGeom>
              <a:avLst/>
              <a:gdLst/>
              <a:ahLst/>
              <a:cxnLst/>
              <a:rect l="l" t="t" r="r" b="b"/>
              <a:pathLst>
                <a:path w="509" h="510" extrusionOk="0">
                  <a:moveTo>
                    <a:pt x="254" y="1"/>
                  </a:moveTo>
                  <a:cubicBezTo>
                    <a:pt x="117" y="1"/>
                    <a:pt x="0" y="112"/>
                    <a:pt x="0" y="255"/>
                  </a:cubicBezTo>
                  <a:cubicBezTo>
                    <a:pt x="0" y="398"/>
                    <a:pt x="117" y="509"/>
                    <a:pt x="254" y="509"/>
                  </a:cubicBezTo>
                  <a:cubicBezTo>
                    <a:pt x="397" y="509"/>
                    <a:pt x="509" y="393"/>
                    <a:pt x="509" y="255"/>
                  </a:cubicBezTo>
                  <a:cubicBezTo>
                    <a:pt x="509" y="112"/>
                    <a:pt x="395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9"/>
            <p:cNvSpPr/>
            <p:nvPr/>
          </p:nvSpPr>
          <p:spPr>
            <a:xfrm flipH="1">
              <a:off x="2098984" y="2667364"/>
              <a:ext cx="112760" cy="129898"/>
            </a:xfrm>
            <a:custGeom>
              <a:avLst/>
              <a:gdLst/>
              <a:ahLst/>
              <a:cxnLst/>
              <a:rect l="l" t="t" r="r" b="b"/>
              <a:pathLst>
                <a:path w="1158" h="1334" extrusionOk="0">
                  <a:moveTo>
                    <a:pt x="725" y="1"/>
                  </a:moveTo>
                  <a:cubicBezTo>
                    <a:pt x="515" y="1"/>
                    <a:pt x="279" y="192"/>
                    <a:pt x="154" y="485"/>
                  </a:cubicBezTo>
                  <a:cubicBezTo>
                    <a:pt x="1" y="838"/>
                    <a:pt x="72" y="1206"/>
                    <a:pt x="305" y="1309"/>
                  </a:cubicBezTo>
                  <a:cubicBezTo>
                    <a:pt x="346" y="1326"/>
                    <a:pt x="388" y="1334"/>
                    <a:pt x="432" y="1334"/>
                  </a:cubicBezTo>
                  <a:cubicBezTo>
                    <a:pt x="644" y="1334"/>
                    <a:pt x="881" y="1145"/>
                    <a:pt x="1004" y="851"/>
                  </a:cubicBezTo>
                  <a:cubicBezTo>
                    <a:pt x="1158" y="499"/>
                    <a:pt x="1086" y="131"/>
                    <a:pt x="853" y="27"/>
                  </a:cubicBezTo>
                  <a:cubicBezTo>
                    <a:pt x="813" y="9"/>
                    <a:pt x="770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9"/>
            <p:cNvSpPr/>
            <p:nvPr/>
          </p:nvSpPr>
          <p:spPr>
            <a:xfrm flipH="1">
              <a:off x="2107943" y="2694142"/>
              <a:ext cx="74102" cy="85301"/>
            </a:xfrm>
            <a:custGeom>
              <a:avLst/>
              <a:gdLst/>
              <a:ahLst/>
              <a:cxnLst/>
              <a:rect l="l" t="t" r="r" b="b"/>
              <a:pathLst>
                <a:path w="761" h="876" extrusionOk="0">
                  <a:moveTo>
                    <a:pt x="477" y="0"/>
                  </a:moveTo>
                  <a:cubicBezTo>
                    <a:pt x="338" y="0"/>
                    <a:pt x="182" y="126"/>
                    <a:pt x="101" y="319"/>
                  </a:cubicBezTo>
                  <a:cubicBezTo>
                    <a:pt x="0" y="549"/>
                    <a:pt x="45" y="793"/>
                    <a:pt x="199" y="859"/>
                  </a:cubicBezTo>
                  <a:cubicBezTo>
                    <a:pt x="225" y="870"/>
                    <a:pt x="254" y="876"/>
                    <a:pt x="282" y="876"/>
                  </a:cubicBezTo>
                  <a:cubicBezTo>
                    <a:pt x="422" y="876"/>
                    <a:pt x="578" y="748"/>
                    <a:pt x="660" y="557"/>
                  </a:cubicBezTo>
                  <a:cubicBezTo>
                    <a:pt x="760" y="324"/>
                    <a:pt x="715" y="83"/>
                    <a:pt x="562" y="17"/>
                  </a:cubicBezTo>
                  <a:cubicBezTo>
                    <a:pt x="535" y="6"/>
                    <a:pt x="506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9"/>
            <p:cNvSpPr/>
            <p:nvPr/>
          </p:nvSpPr>
          <p:spPr>
            <a:xfrm flipH="1">
              <a:off x="2124983" y="2685379"/>
              <a:ext cx="40605" cy="31744"/>
            </a:xfrm>
            <a:custGeom>
              <a:avLst/>
              <a:gdLst/>
              <a:ahLst/>
              <a:cxnLst/>
              <a:rect l="l" t="t" r="r" b="b"/>
              <a:pathLst>
                <a:path w="417" h="326" extrusionOk="0">
                  <a:moveTo>
                    <a:pt x="279" y="1"/>
                  </a:moveTo>
                  <a:cubicBezTo>
                    <a:pt x="233" y="1"/>
                    <a:pt x="180" y="19"/>
                    <a:pt x="131" y="54"/>
                  </a:cubicBezTo>
                  <a:cubicBezTo>
                    <a:pt x="40" y="120"/>
                    <a:pt x="1" y="224"/>
                    <a:pt x="43" y="282"/>
                  </a:cubicBezTo>
                  <a:cubicBezTo>
                    <a:pt x="65" y="311"/>
                    <a:pt x="101" y="326"/>
                    <a:pt x="143" y="326"/>
                  </a:cubicBezTo>
                  <a:cubicBezTo>
                    <a:pt x="189" y="326"/>
                    <a:pt x="241" y="308"/>
                    <a:pt x="289" y="274"/>
                  </a:cubicBezTo>
                  <a:cubicBezTo>
                    <a:pt x="377" y="208"/>
                    <a:pt x="417" y="104"/>
                    <a:pt x="374" y="44"/>
                  </a:cubicBezTo>
                  <a:cubicBezTo>
                    <a:pt x="354" y="15"/>
                    <a:pt x="320" y="1"/>
                    <a:pt x="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9"/>
            <p:cNvSpPr/>
            <p:nvPr/>
          </p:nvSpPr>
          <p:spPr>
            <a:xfrm flipH="1">
              <a:off x="1944742" y="2633380"/>
              <a:ext cx="53459" cy="18404"/>
            </a:xfrm>
            <a:custGeom>
              <a:avLst/>
              <a:gdLst/>
              <a:ahLst/>
              <a:cxnLst/>
              <a:rect l="l" t="t" r="r" b="b"/>
              <a:pathLst>
                <a:path w="549" h="189" fill="none" extrusionOk="0">
                  <a:moveTo>
                    <a:pt x="549" y="188"/>
                  </a:moveTo>
                  <a:cubicBezTo>
                    <a:pt x="403" y="56"/>
                    <a:pt x="191" y="0"/>
                    <a:pt x="0" y="43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9"/>
            <p:cNvSpPr/>
            <p:nvPr/>
          </p:nvSpPr>
          <p:spPr>
            <a:xfrm flipH="1">
              <a:off x="2108527" y="2629778"/>
              <a:ext cx="44695" cy="10127"/>
            </a:xfrm>
            <a:custGeom>
              <a:avLst/>
              <a:gdLst/>
              <a:ahLst/>
              <a:cxnLst/>
              <a:rect l="l" t="t" r="r" b="b"/>
              <a:pathLst>
                <a:path w="459" h="104" fill="none" extrusionOk="0">
                  <a:moveTo>
                    <a:pt x="459" y="69"/>
                  </a:moveTo>
                  <a:cubicBezTo>
                    <a:pt x="313" y="0"/>
                    <a:pt x="133" y="13"/>
                    <a:pt x="1" y="103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9"/>
            <p:cNvSpPr/>
            <p:nvPr/>
          </p:nvSpPr>
          <p:spPr>
            <a:xfrm flipH="1">
              <a:off x="1974636" y="2943033"/>
              <a:ext cx="159208" cy="120453"/>
            </a:xfrm>
            <a:custGeom>
              <a:avLst/>
              <a:gdLst/>
              <a:ahLst/>
              <a:cxnLst/>
              <a:rect l="l" t="t" r="r" b="b"/>
              <a:pathLst>
                <a:path w="1635" h="1237" extrusionOk="0">
                  <a:moveTo>
                    <a:pt x="1105" y="1"/>
                  </a:moveTo>
                  <a:cubicBezTo>
                    <a:pt x="770" y="1"/>
                    <a:pt x="434" y="133"/>
                    <a:pt x="194" y="371"/>
                  </a:cubicBezTo>
                  <a:cubicBezTo>
                    <a:pt x="133" y="435"/>
                    <a:pt x="72" y="504"/>
                    <a:pt x="40" y="586"/>
                  </a:cubicBezTo>
                  <a:cubicBezTo>
                    <a:pt x="35" y="594"/>
                    <a:pt x="32" y="599"/>
                    <a:pt x="32" y="607"/>
                  </a:cubicBezTo>
                  <a:cubicBezTo>
                    <a:pt x="6" y="681"/>
                    <a:pt x="0" y="769"/>
                    <a:pt x="27" y="845"/>
                  </a:cubicBezTo>
                  <a:cubicBezTo>
                    <a:pt x="69" y="967"/>
                    <a:pt x="191" y="1044"/>
                    <a:pt x="310" y="1094"/>
                  </a:cubicBezTo>
                  <a:cubicBezTo>
                    <a:pt x="523" y="1189"/>
                    <a:pt x="756" y="1237"/>
                    <a:pt x="988" y="1237"/>
                  </a:cubicBezTo>
                  <a:cubicBezTo>
                    <a:pt x="1204" y="1237"/>
                    <a:pt x="1420" y="1196"/>
                    <a:pt x="1618" y="1113"/>
                  </a:cubicBezTo>
                  <a:cubicBezTo>
                    <a:pt x="1624" y="1110"/>
                    <a:pt x="1629" y="1110"/>
                    <a:pt x="1634" y="1105"/>
                  </a:cubicBezTo>
                  <a:lnTo>
                    <a:pt x="1372" y="30"/>
                  </a:lnTo>
                  <a:cubicBezTo>
                    <a:pt x="1284" y="10"/>
                    <a:pt x="1195" y="1"/>
                    <a:pt x="1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9"/>
            <p:cNvSpPr/>
            <p:nvPr/>
          </p:nvSpPr>
          <p:spPr>
            <a:xfrm flipH="1">
              <a:off x="1974636" y="2936898"/>
              <a:ext cx="159208" cy="131262"/>
            </a:xfrm>
            <a:custGeom>
              <a:avLst/>
              <a:gdLst/>
              <a:ahLst/>
              <a:cxnLst/>
              <a:rect l="l" t="t" r="r" b="b"/>
              <a:pathLst>
                <a:path w="1635" h="1348" fill="none" extrusionOk="0">
                  <a:moveTo>
                    <a:pt x="1372" y="93"/>
                  </a:moveTo>
                  <a:cubicBezTo>
                    <a:pt x="956" y="0"/>
                    <a:pt x="498" y="132"/>
                    <a:pt x="194" y="434"/>
                  </a:cubicBezTo>
                  <a:cubicBezTo>
                    <a:pt x="133" y="498"/>
                    <a:pt x="72" y="567"/>
                    <a:pt x="40" y="649"/>
                  </a:cubicBezTo>
                  <a:cubicBezTo>
                    <a:pt x="35" y="657"/>
                    <a:pt x="32" y="662"/>
                    <a:pt x="32" y="670"/>
                  </a:cubicBezTo>
                  <a:cubicBezTo>
                    <a:pt x="6" y="744"/>
                    <a:pt x="0" y="832"/>
                    <a:pt x="27" y="908"/>
                  </a:cubicBezTo>
                  <a:cubicBezTo>
                    <a:pt x="69" y="1030"/>
                    <a:pt x="191" y="1107"/>
                    <a:pt x="310" y="1157"/>
                  </a:cubicBezTo>
                  <a:cubicBezTo>
                    <a:pt x="721" y="1340"/>
                    <a:pt x="1205" y="1348"/>
                    <a:pt x="1618" y="1176"/>
                  </a:cubicBezTo>
                  <a:cubicBezTo>
                    <a:pt x="1624" y="1173"/>
                    <a:pt x="1629" y="1173"/>
                    <a:pt x="1634" y="1168"/>
                  </a:cubicBez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9"/>
            <p:cNvSpPr/>
            <p:nvPr/>
          </p:nvSpPr>
          <p:spPr>
            <a:xfrm flipH="1">
              <a:off x="2081652" y="3030963"/>
              <a:ext cx="37197" cy="6524"/>
            </a:xfrm>
            <a:custGeom>
              <a:avLst/>
              <a:gdLst/>
              <a:ahLst/>
              <a:cxnLst/>
              <a:rect l="l" t="t" r="r" b="b"/>
              <a:pathLst>
                <a:path w="382" h="67" fill="none" extrusionOk="0">
                  <a:moveTo>
                    <a:pt x="0" y="67"/>
                  </a:moveTo>
                  <a:lnTo>
                    <a:pt x="381" y="1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9"/>
            <p:cNvSpPr/>
            <p:nvPr/>
          </p:nvSpPr>
          <p:spPr>
            <a:xfrm flipH="1">
              <a:off x="2094797" y="3002140"/>
              <a:ext cx="36710" cy="4479"/>
            </a:xfrm>
            <a:custGeom>
              <a:avLst/>
              <a:gdLst/>
              <a:ahLst/>
              <a:cxnLst/>
              <a:rect l="l" t="t" r="r" b="b"/>
              <a:pathLst>
                <a:path w="377" h="46" fill="none" extrusionOk="0">
                  <a:moveTo>
                    <a:pt x="0" y="45"/>
                  </a:moveTo>
                  <a:lnTo>
                    <a:pt x="376" y="0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9"/>
            <p:cNvSpPr/>
            <p:nvPr/>
          </p:nvSpPr>
          <p:spPr>
            <a:xfrm flipH="1">
              <a:off x="1778426" y="2943812"/>
              <a:ext cx="549877" cy="325817"/>
            </a:xfrm>
            <a:custGeom>
              <a:avLst/>
              <a:gdLst/>
              <a:ahLst/>
              <a:cxnLst/>
              <a:rect l="l" t="t" r="r" b="b"/>
              <a:pathLst>
                <a:path w="5647" h="3346" extrusionOk="0">
                  <a:moveTo>
                    <a:pt x="5647" y="1"/>
                  </a:moveTo>
                  <a:lnTo>
                    <a:pt x="5647" y="1"/>
                  </a:lnTo>
                  <a:cubicBezTo>
                    <a:pt x="5512" y="432"/>
                    <a:pt x="5289" y="840"/>
                    <a:pt x="5006" y="1190"/>
                  </a:cubicBezTo>
                  <a:cubicBezTo>
                    <a:pt x="4579" y="1714"/>
                    <a:pt x="4015" y="2114"/>
                    <a:pt x="3393" y="2371"/>
                  </a:cubicBezTo>
                  <a:cubicBezTo>
                    <a:pt x="2950" y="2555"/>
                    <a:pt x="2473" y="2668"/>
                    <a:pt x="1997" y="2668"/>
                  </a:cubicBezTo>
                  <a:cubicBezTo>
                    <a:pt x="1864" y="2668"/>
                    <a:pt x="1732" y="2659"/>
                    <a:pt x="1600" y="2641"/>
                  </a:cubicBezTo>
                  <a:cubicBezTo>
                    <a:pt x="994" y="2553"/>
                    <a:pt x="409" y="2257"/>
                    <a:pt x="38" y="1767"/>
                  </a:cubicBezTo>
                  <a:cubicBezTo>
                    <a:pt x="27" y="1743"/>
                    <a:pt x="14" y="1724"/>
                    <a:pt x="1" y="1706"/>
                  </a:cubicBezTo>
                  <a:lnTo>
                    <a:pt x="1" y="1706"/>
                  </a:lnTo>
                  <a:cubicBezTo>
                    <a:pt x="14" y="1939"/>
                    <a:pt x="38" y="2175"/>
                    <a:pt x="107" y="2394"/>
                  </a:cubicBezTo>
                  <a:cubicBezTo>
                    <a:pt x="199" y="2691"/>
                    <a:pt x="382" y="2961"/>
                    <a:pt x="647" y="3123"/>
                  </a:cubicBezTo>
                  <a:cubicBezTo>
                    <a:pt x="933" y="3303"/>
                    <a:pt x="1288" y="3319"/>
                    <a:pt x="1627" y="3334"/>
                  </a:cubicBezTo>
                  <a:cubicBezTo>
                    <a:pt x="1766" y="3341"/>
                    <a:pt x="1904" y="3343"/>
                    <a:pt x="2042" y="3343"/>
                  </a:cubicBezTo>
                  <a:cubicBezTo>
                    <a:pt x="2266" y="3343"/>
                    <a:pt x="2490" y="3337"/>
                    <a:pt x="2714" y="3337"/>
                  </a:cubicBezTo>
                  <a:cubicBezTo>
                    <a:pt x="2825" y="3337"/>
                    <a:pt x="2937" y="3339"/>
                    <a:pt x="3049" y="3342"/>
                  </a:cubicBezTo>
                  <a:cubicBezTo>
                    <a:pt x="3108" y="3345"/>
                    <a:pt x="3166" y="3346"/>
                    <a:pt x="3225" y="3346"/>
                  </a:cubicBezTo>
                  <a:cubicBezTo>
                    <a:pt x="3686" y="3346"/>
                    <a:pt x="4114" y="3273"/>
                    <a:pt x="4518" y="3017"/>
                  </a:cubicBezTo>
                  <a:cubicBezTo>
                    <a:pt x="4598" y="2969"/>
                    <a:pt x="4675" y="2911"/>
                    <a:pt x="4744" y="2853"/>
                  </a:cubicBezTo>
                  <a:cubicBezTo>
                    <a:pt x="4879" y="2736"/>
                    <a:pt x="5003" y="2604"/>
                    <a:pt x="5112" y="2458"/>
                  </a:cubicBezTo>
                  <a:cubicBezTo>
                    <a:pt x="5406" y="2034"/>
                    <a:pt x="5533" y="1521"/>
                    <a:pt x="5591" y="1002"/>
                  </a:cubicBezTo>
                  <a:cubicBezTo>
                    <a:pt x="5604" y="882"/>
                    <a:pt x="5615" y="763"/>
                    <a:pt x="5625" y="644"/>
                  </a:cubicBezTo>
                  <a:cubicBezTo>
                    <a:pt x="5639" y="430"/>
                    <a:pt x="5647" y="212"/>
                    <a:pt x="564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9"/>
            <p:cNvSpPr/>
            <p:nvPr/>
          </p:nvSpPr>
          <p:spPr>
            <a:xfrm flipH="1">
              <a:off x="2202883" y="3219675"/>
              <a:ext cx="109644" cy="55893"/>
            </a:xfrm>
            <a:custGeom>
              <a:avLst/>
              <a:gdLst/>
              <a:ahLst/>
              <a:cxnLst/>
              <a:rect l="l" t="t" r="r" b="b"/>
              <a:pathLst>
                <a:path w="1126" h="574" extrusionOk="0">
                  <a:moveTo>
                    <a:pt x="408" y="0"/>
                  </a:moveTo>
                  <a:cubicBezTo>
                    <a:pt x="370" y="0"/>
                    <a:pt x="332" y="3"/>
                    <a:pt x="294" y="9"/>
                  </a:cubicBezTo>
                  <a:cubicBezTo>
                    <a:pt x="215" y="22"/>
                    <a:pt x="135" y="49"/>
                    <a:pt x="80" y="102"/>
                  </a:cubicBezTo>
                  <a:cubicBezTo>
                    <a:pt x="48" y="131"/>
                    <a:pt x="24" y="170"/>
                    <a:pt x="11" y="216"/>
                  </a:cubicBezTo>
                  <a:cubicBezTo>
                    <a:pt x="0" y="247"/>
                    <a:pt x="0" y="282"/>
                    <a:pt x="11" y="316"/>
                  </a:cubicBezTo>
                  <a:cubicBezTo>
                    <a:pt x="37" y="406"/>
                    <a:pt x="127" y="459"/>
                    <a:pt x="212" y="494"/>
                  </a:cubicBezTo>
                  <a:cubicBezTo>
                    <a:pt x="349" y="547"/>
                    <a:pt x="497" y="574"/>
                    <a:pt x="645" y="574"/>
                  </a:cubicBezTo>
                  <a:cubicBezTo>
                    <a:pt x="694" y="574"/>
                    <a:pt x="743" y="571"/>
                    <a:pt x="792" y="565"/>
                  </a:cubicBezTo>
                  <a:cubicBezTo>
                    <a:pt x="872" y="554"/>
                    <a:pt x="993" y="549"/>
                    <a:pt x="1057" y="496"/>
                  </a:cubicBezTo>
                  <a:cubicBezTo>
                    <a:pt x="1126" y="441"/>
                    <a:pt x="1057" y="356"/>
                    <a:pt x="1017" y="303"/>
                  </a:cubicBezTo>
                  <a:cubicBezTo>
                    <a:pt x="956" y="221"/>
                    <a:pt x="882" y="152"/>
                    <a:pt x="792" y="102"/>
                  </a:cubicBezTo>
                  <a:cubicBezTo>
                    <a:pt x="677" y="36"/>
                    <a:pt x="542" y="0"/>
                    <a:pt x="408" y="0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9"/>
            <p:cNvSpPr/>
            <p:nvPr/>
          </p:nvSpPr>
          <p:spPr>
            <a:xfrm flipH="1">
              <a:off x="2280004" y="3232918"/>
              <a:ext cx="12951" cy="35639"/>
            </a:xfrm>
            <a:custGeom>
              <a:avLst/>
              <a:gdLst/>
              <a:ahLst/>
              <a:cxnLst/>
              <a:rect l="l" t="t" r="r" b="b"/>
              <a:pathLst>
                <a:path w="133" h="366" fill="none" extrusionOk="0">
                  <a:moveTo>
                    <a:pt x="133" y="0"/>
                  </a:moveTo>
                  <a:cubicBezTo>
                    <a:pt x="80" y="37"/>
                    <a:pt x="40" y="101"/>
                    <a:pt x="22" y="167"/>
                  </a:cubicBezTo>
                  <a:cubicBezTo>
                    <a:pt x="1" y="233"/>
                    <a:pt x="11" y="307"/>
                    <a:pt x="38" y="365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9"/>
            <p:cNvSpPr/>
            <p:nvPr/>
          </p:nvSpPr>
          <p:spPr>
            <a:xfrm flipH="1">
              <a:off x="2248455" y="3238079"/>
              <a:ext cx="12269" cy="36710"/>
            </a:xfrm>
            <a:custGeom>
              <a:avLst/>
              <a:gdLst/>
              <a:ahLst/>
              <a:cxnLst/>
              <a:rect l="l" t="t" r="r" b="b"/>
              <a:pathLst>
                <a:path w="126" h="377" fill="none" extrusionOk="0">
                  <a:moveTo>
                    <a:pt x="125" y="0"/>
                  </a:moveTo>
                  <a:cubicBezTo>
                    <a:pt x="72" y="45"/>
                    <a:pt x="35" y="106"/>
                    <a:pt x="19" y="175"/>
                  </a:cubicBezTo>
                  <a:cubicBezTo>
                    <a:pt x="1" y="241"/>
                    <a:pt x="11" y="312"/>
                    <a:pt x="38" y="376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9"/>
            <p:cNvSpPr/>
            <p:nvPr/>
          </p:nvSpPr>
          <p:spPr>
            <a:xfrm flipH="1">
              <a:off x="2202883" y="3240124"/>
              <a:ext cx="109644" cy="35444"/>
            </a:xfrm>
            <a:custGeom>
              <a:avLst/>
              <a:gdLst/>
              <a:ahLst/>
              <a:cxnLst/>
              <a:rect l="l" t="t" r="r" b="b"/>
              <a:pathLst>
                <a:path w="1126" h="364" extrusionOk="0">
                  <a:moveTo>
                    <a:pt x="14" y="0"/>
                  </a:moveTo>
                  <a:cubicBezTo>
                    <a:pt x="0" y="37"/>
                    <a:pt x="0" y="72"/>
                    <a:pt x="11" y="106"/>
                  </a:cubicBezTo>
                  <a:cubicBezTo>
                    <a:pt x="37" y="196"/>
                    <a:pt x="127" y="249"/>
                    <a:pt x="212" y="284"/>
                  </a:cubicBezTo>
                  <a:cubicBezTo>
                    <a:pt x="349" y="337"/>
                    <a:pt x="497" y="364"/>
                    <a:pt x="645" y="364"/>
                  </a:cubicBezTo>
                  <a:cubicBezTo>
                    <a:pt x="694" y="364"/>
                    <a:pt x="743" y="361"/>
                    <a:pt x="792" y="355"/>
                  </a:cubicBezTo>
                  <a:cubicBezTo>
                    <a:pt x="872" y="344"/>
                    <a:pt x="993" y="339"/>
                    <a:pt x="1057" y="286"/>
                  </a:cubicBezTo>
                  <a:cubicBezTo>
                    <a:pt x="1126" y="231"/>
                    <a:pt x="1057" y="146"/>
                    <a:pt x="1017" y="93"/>
                  </a:cubicBezTo>
                  <a:cubicBezTo>
                    <a:pt x="887" y="161"/>
                    <a:pt x="740" y="201"/>
                    <a:pt x="595" y="201"/>
                  </a:cubicBezTo>
                  <a:cubicBezTo>
                    <a:pt x="578" y="201"/>
                    <a:pt x="560" y="200"/>
                    <a:pt x="543" y="199"/>
                  </a:cubicBezTo>
                  <a:lnTo>
                    <a:pt x="533" y="199"/>
                  </a:lnTo>
                  <a:cubicBezTo>
                    <a:pt x="424" y="194"/>
                    <a:pt x="318" y="167"/>
                    <a:pt x="220" y="122"/>
                  </a:cubicBezTo>
                  <a:cubicBezTo>
                    <a:pt x="146" y="90"/>
                    <a:pt x="77" y="51"/>
                    <a:pt x="1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9"/>
            <p:cNvSpPr/>
            <p:nvPr/>
          </p:nvSpPr>
          <p:spPr>
            <a:xfrm flipH="1">
              <a:off x="1933642" y="3219675"/>
              <a:ext cx="127756" cy="55309"/>
            </a:xfrm>
            <a:custGeom>
              <a:avLst/>
              <a:gdLst/>
              <a:ahLst/>
              <a:cxnLst/>
              <a:rect l="l" t="t" r="r" b="b"/>
              <a:pathLst>
                <a:path w="1312" h="568" extrusionOk="0">
                  <a:moveTo>
                    <a:pt x="494" y="1"/>
                  </a:moveTo>
                  <a:cubicBezTo>
                    <a:pt x="428" y="1"/>
                    <a:pt x="364" y="10"/>
                    <a:pt x="302" y="33"/>
                  </a:cubicBezTo>
                  <a:cubicBezTo>
                    <a:pt x="199" y="70"/>
                    <a:pt x="112" y="144"/>
                    <a:pt x="59" y="237"/>
                  </a:cubicBezTo>
                  <a:cubicBezTo>
                    <a:pt x="38" y="276"/>
                    <a:pt x="19" y="324"/>
                    <a:pt x="14" y="366"/>
                  </a:cubicBezTo>
                  <a:cubicBezTo>
                    <a:pt x="1" y="430"/>
                    <a:pt x="1" y="494"/>
                    <a:pt x="11" y="552"/>
                  </a:cubicBezTo>
                  <a:cubicBezTo>
                    <a:pt x="54" y="550"/>
                    <a:pt x="98" y="550"/>
                    <a:pt x="141" y="550"/>
                  </a:cubicBezTo>
                  <a:cubicBezTo>
                    <a:pt x="370" y="550"/>
                    <a:pt x="597" y="567"/>
                    <a:pt x="825" y="567"/>
                  </a:cubicBezTo>
                  <a:cubicBezTo>
                    <a:pt x="868" y="567"/>
                    <a:pt x="911" y="566"/>
                    <a:pt x="954" y="565"/>
                  </a:cubicBezTo>
                  <a:cubicBezTo>
                    <a:pt x="1020" y="562"/>
                    <a:pt x="1086" y="562"/>
                    <a:pt x="1153" y="541"/>
                  </a:cubicBezTo>
                  <a:cubicBezTo>
                    <a:pt x="1213" y="523"/>
                    <a:pt x="1274" y="475"/>
                    <a:pt x="1311" y="422"/>
                  </a:cubicBezTo>
                  <a:cubicBezTo>
                    <a:pt x="1258" y="351"/>
                    <a:pt x="1192" y="287"/>
                    <a:pt x="1123" y="231"/>
                  </a:cubicBezTo>
                  <a:cubicBezTo>
                    <a:pt x="978" y="115"/>
                    <a:pt x="798" y="35"/>
                    <a:pt x="612" y="9"/>
                  </a:cubicBezTo>
                  <a:cubicBezTo>
                    <a:pt x="573" y="4"/>
                    <a:pt x="533" y="1"/>
                    <a:pt x="494" y="1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9"/>
            <p:cNvSpPr/>
            <p:nvPr/>
          </p:nvSpPr>
          <p:spPr>
            <a:xfrm flipH="1">
              <a:off x="2028582" y="3239345"/>
              <a:ext cx="16846" cy="31257"/>
            </a:xfrm>
            <a:custGeom>
              <a:avLst/>
              <a:gdLst/>
              <a:ahLst/>
              <a:cxnLst/>
              <a:rect l="l" t="t" r="r" b="b"/>
              <a:pathLst>
                <a:path w="173" h="321" fill="none" extrusionOk="0">
                  <a:moveTo>
                    <a:pt x="173" y="0"/>
                  </a:moveTo>
                  <a:cubicBezTo>
                    <a:pt x="67" y="69"/>
                    <a:pt x="1" y="194"/>
                    <a:pt x="11" y="321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9"/>
            <p:cNvSpPr/>
            <p:nvPr/>
          </p:nvSpPr>
          <p:spPr>
            <a:xfrm flipH="1">
              <a:off x="1984958" y="3241877"/>
              <a:ext cx="24636" cy="31842"/>
            </a:xfrm>
            <a:custGeom>
              <a:avLst/>
              <a:gdLst/>
              <a:ahLst/>
              <a:cxnLst/>
              <a:rect l="l" t="t" r="r" b="b"/>
              <a:pathLst>
                <a:path w="253" h="327" fill="none" extrusionOk="0">
                  <a:moveTo>
                    <a:pt x="252" y="1"/>
                  </a:moveTo>
                  <a:cubicBezTo>
                    <a:pt x="117" y="48"/>
                    <a:pt x="14" y="186"/>
                    <a:pt x="1" y="326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9"/>
            <p:cNvSpPr/>
            <p:nvPr/>
          </p:nvSpPr>
          <p:spPr>
            <a:xfrm flipH="1">
              <a:off x="1933642" y="3242169"/>
              <a:ext cx="128048" cy="32815"/>
            </a:xfrm>
            <a:custGeom>
              <a:avLst/>
              <a:gdLst/>
              <a:ahLst/>
              <a:cxnLst/>
              <a:rect l="l" t="t" r="r" b="b"/>
              <a:pathLst>
                <a:path w="1315" h="337" extrusionOk="0">
                  <a:moveTo>
                    <a:pt x="1126" y="0"/>
                  </a:moveTo>
                  <a:cubicBezTo>
                    <a:pt x="970" y="112"/>
                    <a:pt x="787" y="188"/>
                    <a:pt x="597" y="215"/>
                  </a:cubicBezTo>
                  <a:cubicBezTo>
                    <a:pt x="584" y="215"/>
                    <a:pt x="573" y="218"/>
                    <a:pt x="560" y="218"/>
                  </a:cubicBezTo>
                  <a:cubicBezTo>
                    <a:pt x="521" y="222"/>
                    <a:pt x="482" y="224"/>
                    <a:pt x="444" y="224"/>
                  </a:cubicBezTo>
                  <a:cubicBezTo>
                    <a:pt x="357" y="224"/>
                    <a:pt x="271" y="213"/>
                    <a:pt x="186" y="191"/>
                  </a:cubicBezTo>
                  <a:cubicBezTo>
                    <a:pt x="125" y="178"/>
                    <a:pt x="70" y="159"/>
                    <a:pt x="14" y="135"/>
                  </a:cubicBezTo>
                  <a:cubicBezTo>
                    <a:pt x="1" y="199"/>
                    <a:pt x="1" y="263"/>
                    <a:pt x="14" y="321"/>
                  </a:cubicBezTo>
                  <a:cubicBezTo>
                    <a:pt x="57" y="319"/>
                    <a:pt x="101" y="319"/>
                    <a:pt x="144" y="319"/>
                  </a:cubicBezTo>
                  <a:cubicBezTo>
                    <a:pt x="373" y="319"/>
                    <a:pt x="600" y="336"/>
                    <a:pt x="828" y="336"/>
                  </a:cubicBezTo>
                  <a:cubicBezTo>
                    <a:pt x="871" y="336"/>
                    <a:pt x="914" y="335"/>
                    <a:pt x="957" y="334"/>
                  </a:cubicBezTo>
                  <a:cubicBezTo>
                    <a:pt x="1023" y="331"/>
                    <a:pt x="1089" y="331"/>
                    <a:pt x="1156" y="310"/>
                  </a:cubicBezTo>
                  <a:cubicBezTo>
                    <a:pt x="1216" y="292"/>
                    <a:pt x="1277" y="244"/>
                    <a:pt x="1314" y="191"/>
                  </a:cubicBezTo>
                  <a:cubicBezTo>
                    <a:pt x="1261" y="120"/>
                    <a:pt x="1195" y="56"/>
                    <a:pt x="112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9"/>
            <p:cNvSpPr/>
            <p:nvPr/>
          </p:nvSpPr>
          <p:spPr>
            <a:xfrm flipH="1">
              <a:off x="1976194" y="3002140"/>
              <a:ext cx="157650" cy="61444"/>
            </a:xfrm>
            <a:custGeom>
              <a:avLst/>
              <a:gdLst/>
              <a:ahLst/>
              <a:cxnLst/>
              <a:rect l="l" t="t" r="r" b="b"/>
              <a:pathLst>
                <a:path w="1619" h="631" extrusionOk="0">
                  <a:moveTo>
                    <a:pt x="30" y="0"/>
                  </a:moveTo>
                  <a:cubicBezTo>
                    <a:pt x="6" y="74"/>
                    <a:pt x="0" y="162"/>
                    <a:pt x="27" y="238"/>
                  </a:cubicBezTo>
                  <a:cubicBezTo>
                    <a:pt x="69" y="360"/>
                    <a:pt x="191" y="437"/>
                    <a:pt x="310" y="490"/>
                  </a:cubicBezTo>
                  <a:cubicBezTo>
                    <a:pt x="522" y="583"/>
                    <a:pt x="754" y="630"/>
                    <a:pt x="986" y="630"/>
                  </a:cubicBezTo>
                  <a:cubicBezTo>
                    <a:pt x="1203" y="630"/>
                    <a:pt x="1419" y="589"/>
                    <a:pt x="1618" y="506"/>
                  </a:cubicBezTo>
                  <a:lnTo>
                    <a:pt x="1618" y="490"/>
                  </a:lnTo>
                  <a:cubicBezTo>
                    <a:pt x="1518" y="508"/>
                    <a:pt x="1417" y="516"/>
                    <a:pt x="1316" y="516"/>
                  </a:cubicBezTo>
                  <a:cubicBezTo>
                    <a:pt x="1022" y="516"/>
                    <a:pt x="730" y="444"/>
                    <a:pt x="467" y="310"/>
                  </a:cubicBezTo>
                  <a:cubicBezTo>
                    <a:pt x="324" y="238"/>
                    <a:pt x="191" y="148"/>
                    <a:pt x="72" y="40"/>
                  </a:cubicBezTo>
                  <a:cubicBezTo>
                    <a:pt x="59" y="26"/>
                    <a:pt x="43" y="13"/>
                    <a:pt x="3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9"/>
            <p:cNvSpPr/>
            <p:nvPr/>
          </p:nvSpPr>
          <p:spPr>
            <a:xfrm flipH="1">
              <a:off x="2074154" y="2830857"/>
              <a:ext cx="59204" cy="78874"/>
            </a:xfrm>
            <a:custGeom>
              <a:avLst/>
              <a:gdLst/>
              <a:ahLst/>
              <a:cxnLst/>
              <a:rect l="l" t="t" r="r" b="b"/>
              <a:pathLst>
                <a:path w="608" h="810" extrusionOk="0">
                  <a:moveTo>
                    <a:pt x="154" y="1"/>
                  </a:moveTo>
                  <a:cubicBezTo>
                    <a:pt x="115" y="54"/>
                    <a:pt x="64" y="93"/>
                    <a:pt x="1" y="109"/>
                  </a:cubicBezTo>
                  <a:lnTo>
                    <a:pt x="51" y="205"/>
                  </a:lnTo>
                  <a:lnTo>
                    <a:pt x="319" y="732"/>
                  </a:lnTo>
                  <a:cubicBezTo>
                    <a:pt x="329" y="747"/>
                    <a:pt x="342" y="766"/>
                    <a:pt x="358" y="774"/>
                  </a:cubicBezTo>
                  <a:cubicBezTo>
                    <a:pt x="366" y="782"/>
                    <a:pt x="374" y="787"/>
                    <a:pt x="385" y="792"/>
                  </a:cubicBezTo>
                  <a:cubicBezTo>
                    <a:pt x="409" y="803"/>
                    <a:pt x="432" y="809"/>
                    <a:pt x="456" y="809"/>
                  </a:cubicBezTo>
                  <a:cubicBezTo>
                    <a:pt x="467" y="809"/>
                    <a:pt x="477" y="808"/>
                    <a:pt x="488" y="806"/>
                  </a:cubicBezTo>
                  <a:cubicBezTo>
                    <a:pt x="552" y="792"/>
                    <a:pt x="599" y="726"/>
                    <a:pt x="607" y="663"/>
                  </a:cubicBezTo>
                  <a:lnTo>
                    <a:pt x="578" y="374"/>
                  </a:lnTo>
                  <a:lnTo>
                    <a:pt x="544" y="77"/>
                  </a:lnTo>
                  <a:cubicBezTo>
                    <a:pt x="489" y="116"/>
                    <a:pt x="426" y="137"/>
                    <a:pt x="359" y="137"/>
                  </a:cubicBezTo>
                  <a:cubicBezTo>
                    <a:pt x="348" y="137"/>
                    <a:pt x="337" y="137"/>
                    <a:pt x="326" y="136"/>
                  </a:cubicBezTo>
                  <a:cubicBezTo>
                    <a:pt x="247" y="130"/>
                    <a:pt x="170" y="77"/>
                    <a:pt x="1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9"/>
            <p:cNvSpPr/>
            <p:nvPr/>
          </p:nvSpPr>
          <p:spPr>
            <a:xfrm flipH="1">
              <a:off x="2074446" y="2831149"/>
              <a:ext cx="58912" cy="78971"/>
            </a:xfrm>
            <a:custGeom>
              <a:avLst/>
              <a:gdLst/>
              <a:ahLst/>
              <a:cxnLst/>
              <a:rect l="l" t="t" r="r" b="b"/>
              <a:pathLst>
                <a:path w="605" h="811" extrusionOk="0">
                  <a:moveTo>
                    <a:pt x="149" y="0"/>
                  </a:moveTo>
                  <a:cubicBezTo>
                    <a:pt x="115" y="51"/>
                    <a:pt x="64" y="90"/>
                    <a:pt x="1" y="106"/>
                  </a:cubicBezTo>
                  <a:lnTo>
                    <a:pt x="51" y="202"/>
                  </a:lnTo>
                  <a:cubicBezTo>
                    <a:pt x="74" y="198"/>
                    <a:pt x="96" y="197"/>
                    <a:pt x="119" y="197"/>
                  </a:cubicBezTo>
                  <a:cubicBezTo>
                    <a:pt x="187" y="197"/>
                    <a:pt x="254" y="211"/>
                    <a:pt x="316" y="241"/>
                  </a:cubicBezTo>
                  <a:cubicBezTo>
                    <a:pt x="348" y="260"/>
                    <a:pt x="379" y="278"/>
                    <a:pt x="401" y="305"/>
                  </a:cubicBezTo>
                  <a:cubicBezTo>
                    <a:pt x="438" y="347"/>
                    <a:pt x="451" y="405"/>
                    <a:pt x="462" y="461"/>
                  </a:cubicBezTo>
                  <a:cubicBezTo>
                    <a:pt x="477" y="538"/>
                    <a:pt x="491" y="617"/>
                    <a:pt x="454" y="686"/>
                  </a:cubicBezTo>
                  <a:cubicBezTo>
                    <a:pt x="432" y="726"/>
                    <a:pt x="395" y="752"/>
                    <a:pt x="356" y="776"/>
                  </a:cubicBezTo>
                  <a:cubicBezTo>
                    <a:pt x="361" y="782"/>
                    <a:pt x="372" y="789"/>
                    <a:pt x="382" y="792"/>
                  </a:cubicBezTo>
                  <a:cubicBezTo>
                    <a:pt x="404" y="803"/>
                    <a:pt x="428" y="810"/>
                    <a:pt x="452" y="810"/>
                  </a:cubicBezTo>
                  <a:cubicBezTo>
                    <a:pt x="464" y="810"/>
                    <a:pt x="475" y="809"/>
                    <a:pt x="485" y="805"/>
                  </a:cubicBezTo>
                  <a:cubicBezTo>
                    <a:pt x="546" y="792"/>
                    <a:pt x="597" y="726"/>
                    <a:pt x="605" y="662"/>
                  </a:cubicBezTo>
                  <a:lnTo>
                    <a:pt x="573" y="374"/>
                  </a:lnTo>
                  <a:lnTo>
                    <a:pt x="541" y="77"/>
                  </a:lnTo>
                  <a:cubicBezTo>
                    <a:pt x="486" y="116"/>
                    <a:pt x="422" y="137"/>
                    <a:pt x="354" y="137"/>
                  </a:cubicBezTo>
                  <a:cubicBezTo>
                    <a:pt x="343" y="137"/>
                    <a:pt x="332" y="136"/>
                    <a:pt x="321" y="135"/>
                  </a:cubicBezTo>
                  <a:cubicBezTo>
                    <a:pt x="242" y="130"/>
                    <a:pt x="168" y="77"/>
                    <a:pt x="14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9"/>
            <p:cNvSpPr/>
            <p:nvPr/>
          </p:nvSpPr>
          <p:spPr>
            <a:xfrm flipH="1">
              <a:off x="2070551" y="2821606"/>
              <a:ext cx="84911" cy="23273"/>
            </a:xfrm>
            <a:custGeom>
              <a:avLst/>
              <a:gdLst/>
              <a:ahLst/>
              <a:cxnLst/>
              <a:rect l="l" t="t" r="r" b="b"/>
              <a:pathLst>
                <a:path w="872" h="239" fill="none" extrusionOk="0">
                  <a:moveTo>
                    <a:pt x="871" y="61"/>
                  </a:moveTo>
                  <a:cubicBezTo>
                    <a:pt x="805" y="172"/>
                    <a:pt x="673" y="239"/>
                    <a:pt x="543" y="220"/>
                  </a:cubicBezTo>
                  <a:cubicBezTo>
                    <a:pt x="503" y="215"/>
                    <a:pt x="463" y="202"/>
                    <a:pt x="437" y="172"/>
                  </a:cubicBezTo>
                  <a:cubicBezTo>
                    <a:pt x="395" y="127"/>
                    <a:pt x="389" y="59"/>
                    <a:pt x="389" y="0"/>
                  </a:cubicBezTo>
                  <a:cubicBezTo>
                    <a:pt x="395" y="93"/>
                    <a:pt x="320" y="180"/>
                    <a:pt x="228" y="202"/>
                  </a:cubicBezTo>
                  <a:cubicBezTo>
                    <a:pt x="135" y="220"/>
                    <a:pt x="32" y="165"/>
                    <a:pt x="0" y="74"/>
                  </a:cubicBezTo>
                </a:path>
              </a:pathLst>
            </a:custGeom>
            <a:solidFill>
              <a:srgbClr val="191919">
                <a:alpha val="25120"/>
              </a:srgbClr>
            </a:solidFill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9"/>
            <p:cNvSpPr/>
            <p:nvPr/>
          </p:nvSpPr>
          <p:spPr>
            <a:xfrm flipH="1">
              <a:off x="2092265" y="2785967"/>
              <a:ext cx="46448" cy="40021"/>
            </a:xfrm>
            <a:custGeom>
              <a:avLst/>
              <a:gdLst/>
              <a:ahLst/>
              <a:cxnLst/>
              <a:rect l="l" t="t" r="r" b="b"/>
              <a:pathLst>
                <a:path w="477" h="411" extrusionOk="0">
                  <a:moveTo>
                    <a:pt x="241" y="1"/>
                  </a:moveTo>
                  <a:cubicBezTo>
                    <a:pt x="186" y="4"/>
                    <a:pt x="130" y="22"/>
                    <a:pt x="77" y="43"/>
                  </a:cubicBezTo>
                  <a:cubicBezTo>
                    <a:pt x="29" y="70"/>
                    <a:pt x="0" y="123"/>
                    <a:pt x="5" y="181"/>
                  </a:cubicBezTo>
                  <a:cubicBezTo>
                    <a:pt x="5" y="189"/>
                    <a:pt x="11" y="197"/>
                    <a:pt x="11" y="207"/>
                  </a:cubicBezTo>
                  <a:cubicBezTo>
                    <a:pt x="13" y="234"/>
                    <a:pt x="19" y="255"/>
                    <a:pt x="27" y="276"/>
                  </a:cubicBezTo>
                  <a:cubicBezTo>
                    <a:pt x="45" y="327"/>
                    <a:pt x="82" y="372"/>
                    <a:pt x="133" y="398"/>
                  </a:cubicBezTo>
                  <a:cubicBezTo>
                    <a:pt x="151" y="407"/>
                    <a:pt x="172" y="410"/>
                    <a:pt x="193" y="410"/>
                  </a:cubicBezTo>
                  <a:cubicBezTo>
                    <a:pt x="203" y="410"/>
                    <a:pt x="213" y="410"/>
                    <a:pt x="223" y="409"/>
                  </a:cubicBezTo>
                  <a:cubicBezTo>
                    <a:pt x="376" y="388"/>
                    <a:pt x="429" y="276"/>
                    <a:pt x="469" y="160"/>
                  </a:cubicBezTo>
                  <a:cubicBezTo>
                    <a:pt x="474" y="147"/>
                    <a:pt x="477" y="131"/>
                    <a:pt x="474" y="117"/>
                  </a:cubicBezTo>
                  <a:cubicBezTo>
                    <a:pt x="469" y="78"/>
                    <a:pt x="448" y="43"/>
                    <a:pt x="408" y="30"/>
                  </a:cubicBezTo>
                  <a:cubicBezTo>
                    <a:pt x="355" y="11"/>
                    <a:pt x="297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9"/>
            <p:cNvSpPr/>
            <p:nvPr/>
          </p:nvSpPr>
          <p:spPr>
            <a:xfrm flipH="1">
              <a:off x="2092265" y="2797360"/>
              <a:ext cx="45474" cy="28628"/>
            </a:xfrm>
            <a:custGeom>
              <a:avLst/>
              <a:gdLst/>
              <a:ahLst/>
              <a:cxnLst/>
              <a:rect l="l" t="t" r="r" b="b"/>
              <a:pathLst>
                <a:path w="467" h="294" extrusionOk="0">
                  <a:moveTo>
                    <a:pt x="464" y="0"/>
                  </a:moveTo>
                  <a:lnTo>
                    <a:pt x="464" y="0"/>
                  </a:lnTo>
                  <a:cubicBezTo>
                    <a:pt x="443" y="27"/>
                    <a:pt x="424" y="51"/>
                    <a:pt x="398" y="69"/>
                  </a:cubicBezTo>
                  <a:cubicBezTo>
                    <a:pt x="348" y="106"/>
                    <a:pt x="287" y="125"/>
                    <a:pt x="226" y="133"/>
                  </a:cubicBezTo>
                  <a:cubicBezTo>
                    <a:pt x="219" y="133"/>
                    <a:pt x="213" y="133"/>
                    <a:pt x="207" y="133"/>
                  </a:cubicBezTo>
                  <a:cubicBezTo>
                    <a:pt x="136" y="133"/>
                    <a:pt x="64" y="120"/>
                    <a:pt x="1" y="90"/>
                  </a:cubicBezTo>
                  <a:lnTo>
                    <a:pt x="1" y="90"/>
                  </a:lnTo>
                  <a:cubicBezTo>
                    <a:pt x="3" y="117"/>
                    <a:pt x="9" y="138"/>
                    <a:pt x="17" y="159"/>
                  </a:cubicBezTo>
                  <a:cubicBezTo>
                    <a:pt x="35" y="210"/>
                    <a:pt x="72" y="255"/>
                    <a:pt x="123" y="281"/>
                  </a:cubicBezTo>
                  <a:cubicBezTo>
                    <a:pt x="141" y="290"/>
                    <a:pt x="162" y="293"/>
                    <a:pt x="182" y="293"/>
                  </a:cubicBezTo>
                  <a:cubicBezTo>
                    <a:pt x="192" y="293"/>
                    <a:pt x="201" y="293"/>
                    <a:pt x="210" y="292"/>
                  </a:cubicBezTo>
                  <a:cubicBezTo>
                    <a:pt x="366" y="271"/>
                    <a:pt x="419" y="159"/>
                    <a:pt x="459" y="43"/>
                  </a:cubicBezTo>
                  <a:cubicBezTo>
                    <a:pt x="464" y="30"/>
                    <a:pt x="467" y="14"/>
                    <a:pt x="46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9"/>
            <p:cNvSpPr/>
            <p:nvPr/>
          </p:nvSpPr>
          <p:spPr>
            <a:xfrm flipH="1">
              <a:off x="2078049" y="2863867"/>
              <a:ext cx="24831" cy="40119"/>
            </a:xfrm>
            <a:custGeom>
              <a:avLst/>
              <a:gdLst/>
              <a:ahLst/>
              <a:cxnLst/>
              <a:rect l="l" t="t" r="r" b="b"/>
              <a:pathLst>
                <a:path w="255" h="412" extrusionOk="0">
                  <a:moveTo>
                    <a:pt x="145" y="0"/>
                  </a:moveTo>
                  <a:cubicBezTo>
                    <a:pt x="133" y="0"/>
                    <a:pt x="121" y="2"/>
                    <a:pt x="109" y="6"/>
                  </a:cubicBezTo>
                  <a:cubicBezTo>
                    <a:pt x="59" y="24"/>
                    <a:pt x="32" y="77"/>
                    <a:pt x="19" y="130"/>
                  </a:cubicBezTo>
                  <a:cubicBezTo>
                    <a:pt x="3" y="178"/>
                    <a:pt x="0" y="220"/>
                    <a:pt x="6" y="263"/>
                  </a:cubicBezTo>
                  <a:cubicBezTo>
                    <a:pt x="8" y="289"/>
                    <a:pt x="16" y="316"/>
                    <a:pt x="27" y="340"/>
                  </a:cubicBezTo>
                  <a:cubicBezTo>
                    <a:pt x="32" y="361"/>
                    <a:pt x="43" y="379"/>
                    <a:pt x="56" y="395"/>
                  </a:cubicBezTo>
                  <a:cubicBezTo>
                    <a:pt x="77" y="405"/>
                    <a:pt x="99" y="412"/>
                    <a:pt x="122" y="412"/>
                  </a:cubicBezTo>
                  <a:cubicBezTo>
                    <a:pt x="131" y="412"/>
                    <a:pt x="140" y="411"/>
                    <a:pt x="149" y="408"/>
                  </a:cubicBezTo>
                  <a:cubicBezTo>
                    <a:pt x="204" y="395"/>
                    <a:pt x="247" y="340"/>
                    <a:pt x="254" y="281"/>
                  </a:cubicBezTo>
                  <a:lnTo>
                    <a:pt x="233" y="96"/>
                  </a:lnTo>
                  <a:lnTo>
                    <a:pt x="228" y="24"/>
                  </a:lnTo>
                  <a:cubicBezTo>
                    <a:pt x="202" y="10"/>
                    <a:pt x="174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9"/>
            <p:cNvSpPr/>
            <p:nvPr/>
          </p:nvSpPr>
          <p:spPr>
            <a:xfrm flipH="1">
              <a:off x="2078049" y="2873118"/>
              <a:ext cx="24344" cy="30868"/>
            </a:xfrm>
            <a:custGeom>
              <a:avLst/>
              <a:gdLst/>
              <a:ahLst/>
              <a:cxnLst/>
              <a:rect l="l" t="t" r="r" b="b"/>
              <a:pathLst>
                <a:path w="250" h="317" extrusionOk="0">
                  <a:moveTo>
                    <a:pt x="228" y="1"/>
                  </a:moveTo>
                  <a:cubicBezTo>
                    <a:pt x="228" y="6"/>
                    <a:pt x="226" y="9"/>
                    <a:pt x="226" y="17"/>
                  </a:cubicBezTo>
                  <a:cubicBezTo>
                    <a:pt x="212" y="70"/>
                    <a:pt x="175" y="115"/>
                    <a:pt x="130" y="141"/>
                  </a:cubicBezTo>
                  <a:cubicBezTo>
                    <a:pt x="96" y="160"/>
                    <a:pt x="60" y="169"/>
                    <a:pt x="26" y="169"/>
                  </a:cubicBezTo>
                  <a:cubicBezTo>
                    <a:pt x="17" y="169"/>
                    <a:pt x="9" y="169"/>
                    <a:pt x="1" y="168"/>
                  </a:cubicBezTo>
                  <a:lnTo>
                    <a:pt x="1" y="168"/>
                  </a:lnTo>
                  <a:cubicBezTo>
                    <a:pt x="3" y="194"/>
                    <a:pt x="11" y="221"/>
                    <a:pt x="22" y="245"/>
                  </a:cubicBezTo>
                  <a:cubicBezTo>
                    <a:pt x="27" y="266"/>
                    <a:pt x="38" y="284"/>
                    <a:pt x="51" y="300"/>
                  </a:cubicBezTo>
                  <a:cubicBezTo>
                    <a:pt x="72" y="310"/>
                    <a:pt x="94" y="317"/>
                    <a:pt x="117" y="317"/>
                  </a:cubicBezTo>
                  <a:cubicBezTo>
                    <a:pt x="126" y="317"/>
                    <a:pt x="135" y="316"/>
                    <a:pt x="144" y="313"/>
                  </a:cubicBezTo>
                  <a:cubicBezTo>
                    <a:pt x="199" y="300"/>
                    <a:pt x="242" y="245"/>
                    <a:pt x="249" y="186"/>
                  </a:cubicBezTo>
                  <a:lnTo>
                    <a:pt x="228" y="1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9"/>
            <p:cNvSpPr/>
            <p:nvPr/>
          </p:nvSpPr>
          <p:spPr>
            <a:xfrm flipH="1">
              <a:off x="1304502" y="1982526"/>
              <a:ext cx="123861" cy="335846"/>
            </a:xfrm>
            <a:custGeom>
              <a:avLst/>
              <a:gdLst/>
              <a:ahLst/>
              <a:cxnLst/>
              <a:rect l="l" t="t" r="r" b="b"/>
              <a:pathLst>
                <a:path w="1272" h="3449" extrusionOk="0">
                  <a:moveTo>
                    <a:pt x="1272" y="0"/>
                  </a:moveTo>
                  <a:lnTo>
                    <a:pt x="766" y="59"/>
                  </a:lnTo>
                  <a:lnTo>
                    <a:pt x="467" y="1375"/>
                  </a:lnTo>
                  <a:lnTo>
                    <a:pt x="1" y="3432"/>
                  </a:lnTo>
                  <a:lnTo>
                    <a:pt x="1259" y="3448"/>
                  </a:lnTo>
                  <a:lnTo>
                    <a:pt x="1269" y="1221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9"/>
            <p:cNvSpPr/>
            <p:nvPr/>
          </p:nvSpPr>
          <p:spPr>
            <a:xfrm flipH="1">
              <a:off x="1304502" y="1982526"/>
              <a:ext cx="78679" cy="133891"/>
            </a:xfrm>
            <a:custGeom>
              <a:avLst/>
              <a:gdLst/>
              <a:ahLst/>
              <a:cxnLst/>
              <a:rect l="l" t="t" r="r" b="b"/>
              <a:pathLst>
                <a:path w="808" h="1375" extrusionOk="0">
                  <a:moveTo>
                    <a:pt x="808" y="0"/>
                  </a:moveTo>
                  <a:lnTo>
                    <a:pt x="297" y="59"/>
                  </a:lnTo>
                  <a:lnTo>
                    <a:pt x="0" y="1375"/>
                  </a:lnTo>
                  <a:cubicBezTo>
                    <a:pt x="93" y="1303"/>
                    <a:pt x="199" y="1250"/>
                    <a:pt x="310" y="1221"/>
                  </a:cubicBezTo>
                  <a:cubicBezTo>
                    <a:pt x="389" y="1199"/>
                    <a:pt x="472" y="1188"/>
                    <a:pt x="555" y="1188"/>
                  </a:cubicBezTo>
                  <a:cubicBezTo>
                    <a:pt x="638" y="1188"/>
                    <a:pt x="720" y="1199"/>
                    <a:pt x="800" y="1219"/>
                  </a:cubicBezTo>
                  <a:lnTo>
                    <a:pt x="808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9"/>
            <p:cNvSpPr/>
            <p:nvPr/>
          </p:nvSpPr>
          <p:spPr>
            <a:xfrm flipH="1">
              <a:off x="619566" y="1578128"/>
              <a:ext cx="648420" cy="753780"/>
            </a:xfrm>
            <a:custGeom>
              <a:avLst/>
              <a:gdLst/>
              <a:ahLst/>
              <a:cxnLst/>
              <a:rect l="l" t="t" r="r" b="b"/>
              <a:pathLst>
                <a:path w="6659" h="7741" extrusionOk="0">
                  <a:moveTo>
                    <a:pt x="2770" y="1"/>
                  </a:moveTo>
                  <a:cubicBezTo>
                    <a:pt x="2383" y="1"/>
                    <a:pt x="1996" y="84"/>
                    <a:pt x="1648" y="258"/>
                  </a:cubicBezTo>
                  <a:cubicBezTo>
                    <a:pt x="1338" y="412"/>
                    <a:pt x="1047" y="647"/>
                    <a:pt x="933" y="965"/>
                  </a:cubicBezTo>
                  <a:cubicBezTo>
                    <a:pt x="922" y="986"/>
                    <a:pt x="914" y="1007"/>
                    <a:pt x="909" y="1031"/>
                  </a:cubicBezTo>
                  <a:cubicBezTo>
                    <a:pt x="594" y="2170"/>
                    <a:pt x="1" y="3306"/>
                    <a:pt x="284" y="4450"/>
                  </a:cubicBezTo>
                  <a:cubicBezTo>
                    <a:pt x="565" y="5597"/>
                    <a:pt x="1325" y="6619"/>
                    <a:pt x="2344" y="7215"/>
                  </a:cubicBezTo>
                  <a:cubicBezTo>
                    <a:pt x="2893" y="7538"/>
                    <a:pt x="3527" y="7740"/>
                    <a:pt x="4157" y="7740"/>
                  </a:cubicBezTo>
                  <a:cubicBezTo>
                    <a:pt x="4223" y="7740"/>
                    <a:pt x="4289" y="7738"/>
                    <a:pt x="4354" y="7734"/>
                  </a:cubicBezTo>
                  <a:cubicBezTo>
                    <a:pt x="4489" y="7726"/>
                    <a:pt x="4622" y="7707"/>
                    <a:pt x="4760" y="7678"/>
                  </a:cubicBezTo>
                  <a:cubicBezTo>
                    <a:pt x="5583" y="7503"/>
                    <a:pt x="6327" y="6899"/>
                    <a:pt x="6555" y="6092"/>
                  </a:cubicBezTo>
                  <a:cubicBezTo>
                    <a:pt x="6658" y="5734"/>
                    <a:pt x="6656" y="5340"/>
                    <a:pt x="6489" y="5009"/>
                  </a:cubicBezTo>
                  <a:cubicBezTo>
                    <a:pt x="6325" y="4679"/>
                    <a:pt x="5981" y="4434"/>
                    <a:pt x="5613" y="4434"/>
                  </a:cubicBezTo>
                  <a:cubicBezTo>
                    <a:pt x="5611" y="4434"/>
                    <a:pt x="5609" y="4434"/>
                    <a:pt x="5607" y="4434"/>
                  </a:cubicBezTo>
                  <a:cubicBezTo>
                    <a:pt x="5321" y="4437"/>
                    <a:pt x="5072" y="4664"/>
                    <a:pt x="4961" y="4940"/>
                  </a:cubicBezTo>
                  <a:cubicBezTo>
                    <a:pt x="5026" y="4852"/>
                    <a:pt x="5136" y="4788"/>
                    <a:pt x="5248" y="4788"/>
                  </a:cubicBezTo>
                  <a:cubicBezTo>
                    <a:pt x="5255" y="4788"/>
                    <a:pt x="5261" y="4789"/>
                    <a:pt x="5268" y="4789"/>
                  </a:cubicBezTo>
                  <a:cubicBezTo>
                    <a:pt x="5482" y="4794"/>
                    <a:pt x="5665" y="4988"/>
                    <a:pt x="5705" y="5199"/>
                  </a:cubicBezTo>
                  <a:cubicBezTo>
                    <a:pt x="5747" y="5422"/>
                    <a:pt x="5652" y="5658"/>
                    <a:pt x="5469" y="5790"/>
                  </a:cubicBezTo>
                  <a:cubicBezTo>
                    <a:pt x="5370" y="5863"/>
                    <a:pt x="5246" y="5900"/>
                    <a:pt x="5122" y="5900"/>
                  </a:cubicBezTo>
                  <a:cubicBezTo>
                    <a:pt x="5022" y="5900"/>
                    <a:pt x="4921" y="5876"/>
                    <a:pt x="4834" y="5827"/>
                  </a:cubicBezTo>
                  <a:cubicBezTo>
                    <a:pt x="4495" y="5636"/>
                    <a:pt x="4429" y="5157"/>
                    <a:pt x="4550" y="4781"/>
                  </a:cubicBezTo>
                  <a:cubicBezTo>
                    <a:pt x="4669" y="4410"/>
                    <a:pt x="4926" y="4100"/>
                    <a:pt x="5106" y="3748"/>
                  </a:cubicBezTo>
                  <a:cubicBezTo>
                    <a:pt x="5594" y="2787"/>
                    <a:pt x="5395" y="1524"/>
                    <a:pt x="4635" y="756"/>
                  </a:cubicBezTo>
                  <a:cubicBezTo>
                    <a:pt x="4151" y="265"/>
                    <a:pt x="3459" y="1"/>
                    <a:pt x="2770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9"/>
            <p:cNvSpPr/>
            <p:nvPr/>
          </p:nvSpPr>
          <p:spPr>
            <a:xfrm flipH="1">
              <a:off x="670396" y="1640740"/>
              <a:ext cx="597006" cy="691168"/>
            </a:xfrm>
            <a:custGeom>
              <a:avLst/>
              <a:gdLst/>
              <a:ahLst/>
              <a:cxnLst/>
              <a:rect l="l" t="t" r="r" b="b"/>
              <a:pathLst>
                <a:path w="6131" h="7098" extrusionOk="0">
                  <a:moveTo>
                    <a:pt x="2561" y="1"/>
                  </a:moveTo>
                  <a:cubicBezTo>
                    <a:pt x="2004" y="1"/>
                    <a:pt x="1458" y="143"/>
                    <a:pt x="930" y="322"/>
                  </a:cubicBezTo>
                  <a:cubicBezTo>
                    <a:pt x="919" y="343"/>
                    <a:pt x="914" y="364"/>
                    <a:pt x="906" y="388"/>
                  </a:cubicBezTo>
                  <a:cubicBezTo>
                    <a:pt x="591" y="1527"/>
                    <a:pt x="0" y="2663"/>
                    <a:pt x="281" y="3807"/>
                  </a:cubicBezTo>
                  <a:cubicBezTo>
                    <a:pt x="562" y="4954"/>
                    <a:pt x="1324" y="5976"/>
                    <a:pt x="2344" y="6572"/>
                  </a:cubicBezTo>
                  <a:cubicBezTo>
                    <a:pt x="2890" y="6895"/>
                    <a:pt x="3524" y="7097"/>
                    <a:pt x="4154" y="7097"/>
                  </a:cubicBezTo>
                  <a:cubicBezTo>
                    <a:pt x="4219" y="7097"/>
                    <a:pt x="4285" y="7095"/>
                    <a:pt x="4351" y="7091"/>
                  </a:cubicBezTo>
                  <a:cubicBezTo>
                    <a:pt x="4110" y="7046"/>
                    <a:pt x="3874" y="6969"/>
                    <a:pt x="3655" y="6863"/>
                  </a:cubicBezTo>
                  <a:cubicBezTo>
                    <a:pt x="2969" y="6532"/>
                    <a:pt x="2458" y="5857"/>
                    <a:pt x="2330" y="5105"/>
                  </a:cubicBezTo>
                  <a:lnTo>
                    <a:pt x="2330" y="5105"/>
                  </a:lnTo>
                  <a:cubicBezTo>
                    <a:pt x="2815" y="5836"/>
                    <a:pt x="3703" y="6342"/>
                    <a:pt x="4580" y="6342"/>
                  </a:cubicBezTo>
                  <a:cubicBezTo>
                    <a:pt x="4604" y="6342"/>
                    <a:pt x="4629" y="6342"/>
                    <a:pt x="4653" y="6341"/>
                  </a:cubicBezTo>
                  <a:cubicBezTo>
                    <a:pt x="4987" y="6328"/>
                    <a:pt x="5323" y="6251"/>
                    <a:pt x="5601" y="6068"/>
                  </a:cubicBezTo>
                  <a:cubicBezTo>
                    <a:pt x="5879" y="5886"/>
                    <a:pt x="6091" y="5592"/>
                    <a:pt x="6131" y="5263"/>
                  </a:cubicBezTo>
                  <a:lnTo>
                    <a:pt x="6131" y="5263"/>
                  </a:lnTo>
                  <a:cubicBezTo>
                    <a:pt x="5806" y="5668"/>
                    <a:pt x="5279" y="5919"/>
                    <a:pt x="4763" y="5919"/>
                  </a:cubicBezTo>
                  <a:cubicBezTo>
                    <a:pt x="4626" y="5919"/>
                    <a:pt x="4490" y="5902"/>
                    <a:pt x="4359" y="5865"/>
                  </a:cubicBezTo>
                  <a:cubicBezTo>
                    <a:pt x="3729" y="5684"/>
                    <a:pt x="3236" y="5102"/>
                    <a:pt x="3159" y="4453"/>
                  </a:cubicBezTo>
                  <a:cubicBezTo>
                    <a:pt x="3112" y="4032"/>
                    <a:pt x="3220" y="3614"/>
                    <a:pt x="3236" y="3190"/>
                  </a:cubicBezTo>
                  <a:cubicBezTo>
                    <a:pt x="3252" y="2766"/>
                    <a:pt x="3138" y="2292"/>
                    <a:pt x="2775" y="2070"/>
                  </a:cubicBezTo>
                  <a:cubicBezTo>
                    <a:pt x="2780" y="2070"/>
                    <a:pt x="2784" y="2070"/>
                    <a:pt x="2788" y="2070"/>
                  </a:cubicBezTo>
                  <a:cubicBezTo>
                    <a:pt x="3259" y="2070"/>
                    <a:pt x="3677" y="2368"/>
                    <a:pt x="3787" y="2827"/>
                  </a:cubicBezTo>
                  <a:cubicBezTo>
                    <a:pt x="3848" y="3103"/>
                    <a:pt x="3803" y="3389"/>
                    <a:pt x="3742" y="3661"/>
                  </a:cubicBezTo>
                  <a:cubicBezTo>
                    <a:pt x="3684" y="3934"/>
                    <a:pt x="3607" y="4212"/>
                    <a:pt x="3620" y="4490"/>
                  </a:cubicBezTo>
                  <a:cubicBezTo>
                    <a:pt x="3631" y="4771"/>
                    <a:pt x="3747" y="5065"/>
                    <a:pt x="3980" y="5216"/>
                  </a:cubicBezTo>
                  <a:cubicBezTo>
                    <a:pt x="3763" y="4808"/>
                    <a:pt x="3832" y="4310"/>
                    <a:pt x="4004" y="3884"/>
                  </a:cubicBezTo>
                  <a:cubicBezTo>
                    <a:pt x="4176" y="3457"/>
                    <a:pt x="4438" y="3066"/>
                    <a:pt x="4587" y="2629"/>
                  </a:cubicBezTo>
                  <a:cubicBezTo>
                    <a:pt x="4772" y="2094"/>
                    <a:pt x="4775" y="1471"/>
                    <a:pt x="4494" y="979"/>
                  </a:cubicBezTo>
                  <a:cubicBezTo>
                    <a:pt x="4137" y="343"/>
                    <a:pt x="3376" y="20"/>
                    <a:pt x="2648" y="2"/>
                  </a:cubicBezTo>
                  <a:cubicBezTo>
                    <a:pt x="2619" y="1"/>
                    <a:pt x="2590" y="1"/>
                    <a:pt x="256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9"/>
            <p:cNvSpPr/>
            <p:nvPr/>
          </p:nvSpPr>
          <p:spPr>
            <a:xfrm flipH="1">
              <a:off x="1018219" y="1108293"/>
              <a:ext cx="880757" cy="981637"/>
            </a:xfrm>
            <a:custGeom>
              <a:avLst/>
              <a:gdLst/>
              <a:ahLst/>
              <a:cxnLst/>
              <a:rect l="l" t="t" r="r" b="b"/>
              <a:pathLst>
                <a:path w="9045" h="10081" extrusionOk="0">
                  <a:moveTo>
                    <a:pt x="5268" y="1"/>
                  </a:moveTo>
                  <a:cubicBezTo>
                    <a:pt x="4486" y="1"/>
                    <a:pt x="3685" y="250"/>
                    <a:pt x="3139" y="764"/>
                  </a:cubicBezTo>
                  <a:cubicBezTo>
                    <a:pt x="3117" y="763"/>
                    <a:pt x="3096" y="763"/>
                    <a:pt x="3075" y="763"/>
                  </a:cubicBezTo>
                  <a:cubicBezTo>
                    <a:pt x="2334" y="763"/>
                    <a:pt x="1612" y="1116"/>
                    <a:pt x="1100" y="1654"/>
                  </a:cubicBezTo>
                  <a:cubicBezTo>
                    <a:pt x="573" y="2205"/>
                    <a:pt x="258" y="2935"/>
                    <a:pt x="131" y="3693"/>
                  </a:cubicBezTo>
                  <a:cubicBezTo>
                    <a:pt x="1" y="4448"/>
                    <a:pt x="51" y="5221"/>
                    <a:pt x="184" y="5973"/>
                  </a:cubicBezTo>
                  <a:cubicBezTo>
                    <a:pt x="345" y="6878"/>
                    <a:pt x="634" y="7781"/>
                    <a:pt x="1163" y="8539"/>
                  </a:cubicBezTo>
                  <a:cubicBezTo>
                    <a:pt x="1693" y="9291"/>
                    <a:pt x="2488" y="9892"/>
                    <a:pt x="3396" y="10048"/>
                  </a:cubicBezTo>
                  <a:cubicBezTo>
                    <a:pt x="3524" y="10070"/>
                    <a:pt x="3651" y="10080"/>
                    <a:pt x="3777" y="10080"/>
                  </a:cubicBezTo>
                  <a:cubicBezTo>
                    <a:pt x="5100" y="10080"/>
                    <a:pt x="6339" y="8953"/>
                    <a:pt x="7259" y="7962"/>
                  </a:cubicBezTo>
                  <a:cubicBezTo>
                    <a:pt x="7982" y="7191"/>
                    <a:pt x="8541" y="6254"/>
                    <a:pt x="8793" y="5226"/>
                  </a:cubicBezTo>
                  <a:cubicBezTo>
                    <a:pt x="9044" y="4201"/>
                    <a:pt x="8975" y="3086"/>
                    <a:pt x="8520" y="2133"/>
                  </a:cubicBezTo>
                  <a:cubicBezTo>
                    <a:pt x="8064" y="1180"/>
                    <a:pt x="7209" y="404"/>
                    <a:pt x="6195" y="123"/>
                  </a:cubicBezTo>
                  <a:cubicBezTo>
                    <a:pt x="5901" y="42"/>
                    <a:pt x="5586" y="1"/>
                    <a:pt x="5268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9"/>
            <p:cNvSpPr/>
            <p:nvPr/>
          </p:nvSpPr>
          <p:spPr>
            <a:xfrm flipH="1">
              <a:off x="1015882" y="1164089"/>
              <a:ext cx="926328" cy="973263"/>
            </a:xfrm>
            <a:custGeom>
              <a:avLst/>
              <a:gdLst/>
              <a:ahLst/>
              <a:cxnLst/>
              <a:rect l="l" t="t" r="r" b="b"/>
              <a:pathLst>
                <a:path w="9513" h="9995" extrusionOk="0">
                  <a:moveTo>
                    <a:pt x="5426" y="0"/>
                  </a:moveTo>
                  <a:cubicBezTo>
                    <a:pt x="3575" y="0"/>
                    <a:pt x="1570" y="1280"/>
                    <a:pt x="861" y="3361"/>
                  </a:cubicBezTo>
                  <a:cubicBezTo>
                    <a:pt x="0" y="5892"/>
                    <a:pt x="1925" y="9483"/>
                    <a:pt x="4602" y="9994"/>
                  </a:cubicBezTo>
                  <a:cubicBezTo>
                    <a:pt x="4608" y="9994"/>
                    <a:pt x="7293" y="8302"/>
                    <a:pt x="7293" y="8302"/>
                  </a:cubicBezTo>
                  <a:cubicBezTo>
                    <a:pt x="7995" y="7757"/>
                    <a:pt x="8643" y="6316"/>
                    <a:pt x="8845" y="5561"/>
                  </a:cubicBezTo>
                  <a:cubicBezTo>
                    <a:pt x="9512" y="3064"/>
                    <a:pt x="8445" y="673"/>
                    <a:pt x="6382" y="122"/>
                  </a:cubicBezTo>
                  <a:cubicBezTo>
                    <a:pt x="6073" y="40"/>
                    <a:pt x="5752" y="0"/>
                    <a:pt x="5426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9"/>
            <p:cNvSpPr/>
            <p:nvPr/>
          </p:nvSpPr>
          <p:spPr>
            <a:xfrm flipH="1">
              <a:off x="1029612" y="1757882"/>
              <a:ext cx="146842" cy="125711"/>
            </a:xfrm>
            <a:custGeom>
              <a:avLst/>
              <a:gdLst/>
              <a:ahLst/>
              <a:cxnLst/>
              <a:rect l="l" t="t" r="r" b="b"/>
              <a:pathLst>
                <a:path w="1508" h="1291" extrusionOk="0">
                  <a:moveTo>
                    <a:pt x="1082" y="0"/>
                  </a:moveTo>
                  <a:cubicBezTo>
                    <a:pt x="981" y="0"/>
                    <a:pt x="876" y="30"/>
                    <a:pt x="790" y="83"/>
                  </a:cubicBezTo>
                  <a:cubicBezTo>
                    <a:pt x="409" y="311"/>
                    <a:pt x="1" y="978"/>
                    <a:pt x="597" y="1246"/>
                  </a:cubicBezTo>
                  <a:cubicBezTo>
                    <a:pt x="666" y="1276"/>
                    <a:pt x="741" y="1290"/>
                    <a:pt x="816" y="1290"/>
                  </a:cubicBezTo>
                  <a:cubicBezTo>
                    <a:pt x="976" y="1290"/>
                    <a:pt x="1137" y="1226"/>
                    <a:pt x="1253" y="1118"/>
                  </a:cubicBezTo>
                  <a:cubicBezTo>
                    <a:pt x="1426" y="960"/>
                    <a:pt x="1508" y="713"/>
                    <a:pt x="1505" y="480"/>
                  </a:cubicBezTo>
                  <a:cubicBezTo>
                    <a:pt x="1502" y="353"/>
                    <a:pt x="1476" y="218"/>
                    <a:pt x="1389" y="125"/>
                  </a:cubicBezTo>
                  <a:cubicBezTo>
                    <a:pt x="1311" y="39"/>
                    <a:pt x="1198" y="0"/>
                    <a:pt x="1082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9"/>
            <p:cNvSpPr/>
            <p:nvPr/>
          </p:nvSpPr>
          <p:spPr>
            <a:xfrm flipH="1">
              <a:off x="1039350" y="1797611"/>
              <a:ext cx="63781" cy="61249"/>
            </a:xfrm>
            <a:custGeom>
              <a:avLst/>
              <a:gdLst/>
              <a:ahLst/>
              <a:cxnLst/>
              <a:rect l="l" t="t" r="r" b="b"/>
              <a:pathLst>
                <a:path w="655" h="629" fill="none" extrusionOk="0">
                  <a:moveTo>
                    <a:pt x="0" y="628"/>
                  </a:moveTo>
                  <a:cubicBezTo>
                    <a:pt x="13" y="475"/>
                    <a:pt x="69" y="326"/>
                    <a:pt x="162" y="205"/>
                  </a:cubicBezTo>
                  <a:cubicBezTo>
                    <a:pt x="222" y="125"/>
                    <a:pt x="299" y="51"/>
                    <a:pt x="395" y="27"/>
                  </a:cubicBezTo>
                  <a:cubicBezTo>
                    <a:pt x="490" y="1"/>
                    <a:pt x="606" y="35"/>
                    <a:pt x="654" y="123"/>
                  </a:cubicBezTo>
                </a:path>
              </a:pathLst>
            </a:custGeom>
            <a:noFill/>
            <a:ln w="1925" cap="rnd" cmpd="sng">
              <a:solidFill>
                <a:srgbClr val="9462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9"/>
            <p:cNvSpPr/>
            <p:nvPr/>
          </p:nvSpPr>
          <p:spPr>
            <a:xfrm flipH="1">
              <a:off x="1566246" y="1186388"/>
              <a:ext cx="478598" cy="942882"/>
            </a:xfrm>
            <a:custGeom>
              <a:avLst/>
              <a:gdLst/>
              <a:ahLst/>
              <a:cxnLst/>
              <a:rect l="l" t="t" r="r" b="b"/>
              <a:pathLst>
                <a:path w="4915" h="9683" extrusionOk="0">
                  <a:moveTo>
                    <a:pt x="4298" y="1"/>
                  </a:moveTo>
                  <a:cubicBezTo>
                    <a:pt x="3537" y="1"/>
                    <a:pt x="2806" y="329"/>
                    <a:pt x="2227" y="841"/>
                  </a:cubicBezTo>
                  <a:cubicBezTo>
                    <a:pt x="1594" y="1400"/>
                    <a:pt x="1155" y="2144"/>
                    <a:pt x="821" y="2920"/>
                  </a:cubicBezTo>
                  <a:cubicBezTo>
                    <a:pt x="384" y="3931"/>
                    <a:pt x="119" y="5017"/>
                    <a:pt x="35" y="6119"/>
                  </a:cubicBezTo>
                  <a:cubicBezTo>
                    <a:pt x="8" y="6460"/>
                    <a:pt x="0" y="6805"/>
                    <a:pt x="8" y="7149"/>
                  </a:cubicBezTo>
                  <a:cubicBezTo>
                    <a:pt x="21" y="7573"/>
                    <a:pt x="61" y="8002"/>
                    <a:pt x="193" y="8401"/>
                  </a:cubicBezTo>
                  <a:cubicBezTo>
                    <a:pt x="331" y="8804"/>
                    <a:pt x="564" y="9180"/>
                    <a:pt x="914" y="9424"/>
                  </a:cubicBezTo>
                  <a:cubicBezTo>
                    <a:pt x="1145" y="9587"/>
                    <a:pt x="1430" y="9683"/>
                    <a:pt x="1713" y="9683"/>
                  </a:cubicBezTo>
                  <a:cubicBezTo>
                    <a:pt x="1851" y="9683"/>
                    <a:pt x="1988" y="9660"/>
                    <a:pt x="2119" y="9612"/>
                  </a:cubicBezTo>
                  <a:cubicBezTo>
                    <a:pt x="2516" y="9463"/>
                    <a:pt x="2810" y="9143"/>
                    <a:pt x="2767" y="8722"/>
                  </a:cubicBezTo>
                  <a:lnTo>
                    <a:pt x="2767" y="8722"/>
                  </a:lnTo>
                  <a:cubicBezTo>
                    <a:pt x="2716" y="8946"/>
                    <a:pt x="2482" y="9076"/>
                    <a:pt x="2253" y="9076"/>
                  </a:cubicBezTo>
                  <a:cubicBezTo>
                    <a:pt x="2184" y="9076"/>
                    <a:pt x="2115" y="9064"/>
                    <a:pt x="2052" y="9040"/>
                  </a:cubicBezTo>
                  <a:cubicBezTo>
                    <a:pt x="1772" y="8934"/>
                    <a:pt x="1592" y="8666"/>
                    <a:pt x="1478" y="8394"/>
                  </a:cubicBezTo>
                  <a:cubicBezTo>
                    <a:pt x="1218" y="7761"/>
                    <a:pt x="1239" y="7038"/>
                    <a:pt x="1446" y="6384"/>
                  </a:cubicBezTo>
                  <a:cubicBezTo>
                    <a:pt x="1655" y="5732"/>
                    <a:pt x="2031" y="5147"/>
                    <a:pt x="2473" y="4620"/>
                  </a:cubicBezTo>
                  <a:cubicBezTo>
                    <a:pt x="3045" y="3931"/>
                    <a:pt x="3726" y="3325"/>
                    <a:pt x="4200" y="2565"/>
                  </a:cubicBezTo>
                  <a:cubicBezTo>
                    <a:pt x="4674" y="1802"/>
                    <a:pt x="4915" y="815"/>
                    <a:pt x="4518" y="10"/>
                  </a:cubicBezTo>
                  <a:cubicBezTo>
                    <a:pt x="4470" y="7"/>
                    <a:pt x="4425" y="2"/>
                    <a:pt x="4377" y="2"/>
                  </a:cubicBezTo>
                  <a:cubicBezTo>
                    <a:pt x="4351" y="1"/>
                    <a:pt x="4324" y="1"/>
                    <a:pt x="4298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9"/>
            <p:cNvSpPr/>
            <p:nvPr/>
          </p:nvSpPr>
          <p:spPr>
            <a:xfrm flipH="1">
              <a:off x="1019582" y="1108780"/>
              <a:ext cx="634690" cy="609373"/>
            </a:xfrm>
            <a:custGeom>
              <a:avLst/>
              <a:gdLst/>
              <a:ahLst/>
              <a:cxnLst/>
              <a:rect l="l" t="t" r="r" b="b"/>
              <a:pathLst>
                <a:path w="6518" h="6258" extrusionOk="0">
                  <a:moveTo>
                    <a:pt x="2815" y="0"/>
                  </a:moveTo>
                  <a:cubicBezTo>
                    <a:pt x="2621" y="0"/>
                    <a:pt x="2426" y="18"/>
                    <a:pt x="2233" y="52"/>
                  </a:cubicBezTo>
                  <a:cubicBezTo>
                    <a:pt x="1934" y="105"/>
                    <a:pt x="1643" y="200"/>
                    <a:pt x="1367" y="338"/>
                  </a:cubicBezTo>
                  <a:cubicBezTo>
                    <a:pt x="798" y="619"/>
                    <a:pt x="1" y="1230"/>
                    <a:pt x="133" y="1956"/>
                  </a:cubicBezTo>
                  <a:cubicBezTo>
                    <a:pt x="192" y="2271"/>
                    <a:pt x="390" y="2544"/>
                    <a:pt x="631" y="2756"/>
                  </a:cubicBezTo>
                  <a:cubicBezTo>
                    <a:pt x="875" y="2968"/>
                    <a:pt x="1156" y="3126"/>
                    <a:pt x="1431" y="3291"/>
                  </a:cubicBezTo>
                  <a:cubicBezTo>
                    <a:pt x="2670" y="4024"/>
                    <a:pt x="3828" y="4901"/>
                    <a:pt x="4866" y="5899"/>
                  </a:cubicBezTo>
                  <a:cubicBezTo>
                    <a:pt x="5042" y="6069"/>
                    <a:pt x="5258" y="6257"/>
                    <a:pt x="5493" y="6257"/>
                  </a:cubicBezTo>
                  <a:cubicBezTo>
                    <a:pt x="5525" y="6257"/>
                    <a:pt x="5558" y="6254"/>
                    <a:pt x="5591" y="6246"/>
                  </a:cubicBezTo>
                  <a:cubicBezTo>
                    <a:pt x="5829" y="6193"/>
                    <a:pt x="5967" y="5952"/>
                    <a:pt x="6057" y="5722"/>
                  </a:cubicBezTo>
                  <a:cubicBezTo>
                    <a:pt x="6057" y="5716"/>
                    <a:pt x="6060" y="5708"/>
                    <a:pt x="6065" y="5703"/>
                  </a:cubicBezTo>
                  <a:cubicBezTo>
                    <a:pt x="6481" y="4623"/>
                    <a:pt x="6518" y="3386"/>
                    <a:pt x="6073" y="2311"/>
                  </a:cubicBezTo>
                  <a:cubicBezTo>
                    <a:pt x="5634" y="1241"/>
                    <a:pt x="4693" y="367"/>
                    <a:pt x="3571" y="92"/>
                  </a:cubicBezTo>
                  <a:cubicBezTo>
                    <a:pt x="3323" y="30"/>
                    <a:pt x="3069" y="0"/>
                    <a:pt x="2815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9"/>
            <p:cNvSpPr/>
            <p:nvPr/>
          </p:nvSpPr>
          <p:spPr>
            <a:xfrm flipH="1">
              <a:off x="1565954" y="1186291"/>
              <a:ext cx="478890" cy="942979"/>
            </a:xfrm>
            <a:custGeom>
              <a:avLst/>
              <a:gdLst/>
              <a:ahLst/>
              <a:cxnLst/>
              <a:rect l="l" t="t" r="r" b="b"/>
              <a:pathLst>
                <a:path w="4918" h="9684" extrusionOk="0">
                  <a:moveTo>
                    <a:pt x="4383" y="0"/>
                  </a:moveTo>
                  <a:cubicBezTo>
                    <a:pt x="4425" y="167"/>
                    <a:pt x="4441" y="344"/>
                    <a:pt x="4438" y="522"/>
                  </a:cubicBezTo>
                  <a:cubicBezTo>
                    <a:pt x="4428" y="1155"/>
                    <a:pt x="4200" y="1785"/>
                    <a:pt x="3803" y="2280"/>
                  </a:cubicBezTo>
                  <a:cubicBezTo>
                    <a:pt x="3459" y="2709"/>
                    <a:pt x="2998" y="3029"/>
                    <a:pt x="2574" y="3384"/>
                  </a:cubicBezTo>
                  <a:cubicBezTo>
                    <a:pt x="1843" y="3999"/>
                    <a:pt x="1194" y="4753"/>
                    <a:pt x="877" y="5656"/>
                  </a:cubicBezTo>
                  <a:cubicBezTo>
                    <a:pt x="559" y="6562"/>
                    <a:pt x="612" y="7627"/>
                    <a:pt x="1173" y="8405"/>
                  </a:cubicBezTo>
                  <a:cubicBezTo>
                    <a:pt x="855" y="8034"/>
                    <a:pt x="681" y="7568"/>
                    <a:pt x="601" y="7084"/>
                  </a:cubicBezTo>
                  <a:cubicBezTo>
                    <a:pt x="522" y="6604"/>
                    <a:pt x="556" y="6107"/>
                    <a:pt x="638" y="5625"/>
                  </a:cubicBezTo>
                  <a:cubicBezTo>
                    <a:pt x="919" y="3999"/>
                    <a:pt x="1833" y="2497"/>
                    <a:pt x="3141" y="1494"/>
                  </a:cubicBezTo>
                  <a:lnTo>
                    <a:pt x="3141" y="1494"/>
                  </a:lnTo>
                  <a:cubicBezTo>
                    <a:pt x="1668" y="2555"/>
                    <a:pt x="530" y="4115"/>
                    <a:pt x="93" y="5879"/>
                  </a:cubicBezTo>
                  <a:cubicBezTo>
                    <a:pt x="69" y="5958"/>
                    <a:pt x="53" y="6038"/>
                    <a:pt x="35" y="6120"/>
                  </a:cubicBezTo>
                  <a:cubicBezTo>
                    <a:pt x="8" y="6461"/>
                    <a:pt x="0" y="6806"/>
                    <a:pt x="8" y="7150"/>
                  </a:cubicBezTo>
                  <a:cubicBezTo>
                    <a:pt x="21" y="7574"/>
                    <a:pt x="61" y="8003"/>
                    <a:pt x="193" y="8402"/>
                  </a:cubicBezTo>
                  <a:cubicBezTo>
                    <a:pt x="331" y="8805"/>
                    <a:pt x="564" y="9181"/>
                    <a:pt x="914" y="9425"/>
                  </a:cubicBezTo>
                  <a:cubicBezTo>
                    <a:pt x="1145" y="9588"/>
                    <a:pt x="1430" y="9684"/>
                    <a:pt x="1713" y="9684"/>
                  </a:cubicBezTo>
                  <a:cubicBezTo>
                    <a:pt x="1851" y="9684"/>
                    <a:pt x="1988" y="9661"/>
                    <a:pt x="2119" y="9613"/>
                  </a:cubicBezTo>
                  <a:cubicBezTo>
                    <a:pt x="2516" y="9464"/>
                    <a:pt x="2810" y="9144"/>
                    <a:pt x="2767" y="8723"/>
                  </a:cubicBezTo>
                  <a:lnTo>
                    <a:pt x="2767" y="8723"/>
                  </a:lnTo>
                  <a:cubicBezTo>
                    <a:pt x="2716" y="8947"/>
                    <a:pt x="2482" y="9077"/>
                    <a:pt x="2253" y="9077"/>
                  </a:cubicBezTo>
                  <a:cubicBezTo>
                    <a:pt x="2184" y="9077"/>
                    <a:pt x="2115" y="9065"/>
                    <a:pt x="2052" y="9041"/>
                  </a:cubicBezTo>
                  <a:cubicBezTo>
                    <a:pt x="1772" y="8935"/>
                    <a:pt x="1592" y="8667"/>
                    <a:pt x="1478" y="8395"/>
                  </a:cubicBezTo>
                  <a:cubicBezTo>
                    <a:pt x="1218" y="7762"/>
                    <a:pt x="1239" y="7039"/>
                    <a:pt x="1446" y="6385"/>
                  </a:cubicBezTo>
                  <a:cubicBezTo>
                    <a:pt x="1655" y="5733"/>
                    <a:pt x="2031" y="5148"/>
                    <a:pt x="2479" y="4618"/>
                  </a:cubicBezTo>
                  <a:cubicBezTo>
                    <a:pt x="3048" y="3930"/>
                    <a:pt x="3729" y="3323"/>
                    <a:pt x="4203" y="2563"/>
                  </a:cubicBezTo>
                  <a:cubicBezTo>
                    <a:pt x="4677" y="1801"/>
                    <a:pt x="4918" y="813"/>
                    <a:pt x="4520" y="8"/>
                  </a:cubicBezTo>
                  <a:cubicBezTo>
                    <a:pt x="4475" y="5"/>
                    <a:pt x="4428" y="0"/>
                    <a:pt x="438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9"/>
            <p:cNvSpPr/>
            <p:nvPr/>
          </p:nvSpPr>
          <p:spPr>
            <a:xfrm flipH="1">
              <a:off x="1070120" y="1222904"/>
              <a:ext cx="601680" cy="752222"/>
            </a:xfrm>
            <a:custGeom>
              <a:avLst/>
              <a:gdLst/>
              <a:ahLst/>
              <a:cxnLst/>
              <a:rect l="l" t="t" r="r" b="b"/>
              <a:pathLst>
                <a:path w="6179" h="7725" extrusionOk="0">
                  <a:moveTo>
                    <a:pt x="1825" y="0"/>
                  </a:moveTo>
                  <a:cubicBezTo>
                    <a:pt x="1668" y="0"/>
                    <a:pt x="1512" y="13"/>
                    <a:pt x="1359" y="42"/>
                  </a:cubicBezTo>
                  <a:cubicBezTo>
                    <a:pt x="909" y="125"/>
                    <a:pt x="369" y="209"/>
                    <a:pt x="200" y="633"/>
                  </a:cubicBezTo>
                  <a:cubicBezTo>
                    <a:pt x="54" y="1009"/>
                    <a:pt x="1" y="1414"/>
                    <a:pt x="43" y="1811"/>
                  </a:cubicBezTo>
                  <a:cubicBezTo>
                    <a:pt x="67" y="2021"/>
                    <a:pt x="115" y="2227"/>
                    <a:pt x="189" y="2420"/>
                  </a:cubicBezTo>
                  <a:cubicBezTo>
                    <a:pt x="406" y="2992"/>
                    <a:pt x="843" y="3472"/>
                    <a:pt x="1389" y="3742"/>
                  </a:cubicBezTo>
                  <a:cubicBezTo>
                    <a:pt x="2066" y="4081"/>
                    <a:pt x="2890" y="4099"/>
                    <a:pt x="3502" y="4544"/>
                  </a:cubicBezTo>
                  <a:cubicBezTo>
                    <a:pt x="4087" y="4968"/>
                    <a:pt x="4373" y="5760"/>
                    <a:pt x="4198" y="6456"/>
                  </a:cubicBezTo>
                  <a:cubicBezTo>
                    <a:pt x="4148" y="6655"/>
                    <a:pt x="4058" y="6853"/>
                    <a:pt x="3896" y="6983"/>
                  </a:cubicBezTo>
                  <a:cubicBezTo>
                    <a:pt x="3801" y="7060"/>
                    <a:pt x="3676" y="7105"/>
                    <a:pt x="3556" y="7105"/>
                  </a:cubicBezTo>
                  <a:cubicBezTo>
                    <a:pt x="3472" y="7105"/>
                    <a:pt x="3391" y="7084"/>
                    <a:pt x="3322" y="7036"/>
                  </a:cubicBezTo>
                  <a:cubicBezTo>
                    <a:pt x="3152" y="6922"/>
                    <a:pt x="3112" y="6636"/>
                    <a:pt x="3274" y="6509"/>
                  </a:cubicBezTo>
                  <a:lnTo>
                    <a:pt x="3274" y="6509"/>
                  </a:lnTo>
                  <a:cubicBezTo>
                    <a:pt x="2972" y="6604"/>
                    <a:pt x="2877" y="7063"/>
                    <a:pt x="3044" y="7330"/>
                  </a:cubicBezTo>
                  <a:cubicBezTo>
                    <a:pt x="3208" y="7598"/>
                    <a:pt x="3544" y="7719"/>
                    <a:pt x="3857" y="7725"/>
                  </a:cubicBezTo>
                  <a:cubicBezTo>
                    <a:pt x="3867" y="7725"/>
                    <a:pt x="3877" y="7725"/>
                    <a:pt x="3888" y="7725"/>
                  </a:cubicBezTo>
                  <a:cubicBezTo>
                    <a:pt x="4417" y="7725"/>
                    <a:pt x="4928" y="7460"/>
                    <a:pt x="5292" y="7073"/>
                  </a:cubicBezTo>
                  <a:cubicBezTo>
                    <a:pt x="5663" y="6679"/>
                    <a:pt x="5888" y="6165"/>
                    <a:pt x="6012" y="5641"/>
                  </a:cubicBezTo>
                  <a:cubicBezTo>
                    <a:pt x="6179" y="4947"/>
                    <a:pt x="6174" y="4216"/>
                    <a:pt x="6015" y="3519"/>
                  </a:cubicBezTo>
                  <a:cubicBezTo>
                    <a:pt x="5909" y="3061"/>
                    <a:pt x="5731" y="2616"/>
                    <a:pt x="5490" y="2209"/>
                  </a:cubicBezTo>
                  <a:cubicBezTo>
                    <a:pt x="4881" y="1189"/>
                    <a:pt x="3865" y="426"/>
                    <a:pt x="2715" y="125"/>
                  </a:cubicBezTo>
                  <a:cubicBezTo>
                    <a:pt x="2425" y="48"/>
                    <a:pt x="2123" y="0"/>
                    <a:pt x="1825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9"/>
            <p:cNvSpPr/>
            <p:nvPr/>
          </p:nvSpPr>
          <p:spPr>
            <a:xfrm flipH="1">
              <a:off x="1070120" y="1363903"/>
              <a:ext cx="597493" cy="611223"/>
            </a:xfrm>
            <a:custGeom>
              <a:avLst/>
              <a:gdLst/>
              <a:ahLst/>
              <a:cxnLst/>
              <a:rect l="l" t="t" r="r" b="b"/>
              <a:pathLst>
                <a:path w="6136" h="6277" extrusionOk="0">
                  <a:moveTo>
                    <a:pt x="2364" y="1"/>
                  </a:moveTo>
                  <a:cubicBezTo>
                    <a:pt x="2316" y="1"/>
                    <a:pt x="2269" y="2"/>
                    <a:pt x="2222" y="3"/>
                  </a:cubicBezTo>
                  <a:cubicBezTo>
                    <a:pt x="3271" y="223"/>
                    <a:pt x="4208" y="925"/>
                    <a:pt x="4714" y="1865"/>
                  </a:cubicBezTo>
                  <a:cubicBezTo>
                    <a:pt x="5220" y="2808"/>
                    <a:pt x="5154" y="3970"/>
                    <a:pt x="4762" y="4966"/>
                  </a:cubicBezTo>
                  <a:cubicBezTo>
                    <a:pt x="4910" y="4288"/>
                    <a:pt x="4788" y="3554"/>
                    <a:pt x="4423" y="2966"/>
                  </a:cubicBezTo>
                  <a:cubicBezTo>
                    <a:pt x="4060" y="2376"/>
                    <a:pt x="3461" y="1936"/>
                    <a:pt x="2789" y="1767"/>
                  </a:cubicBezTo>
                  <a:cubicBezTo>
                    <a:pt x="2283" y="1642"/>
                    <a:pt x="1745" y="1661"/>
                    <a:pt x="1250" y="1497"/>
                  </a:cubicBezTo>
                  <a:cubicBezTo>
                    <a:pt x="699" y="1314"/>
                    <a:pt x="249" y="888"/>
                    <a:pt x="0" y="363"/>
                  </a:cubicBezTo>
                  <a:lnTo>
                    <a:pt x="0" y="363"/>
                  </a:lnTo>
                  <a:cubicBezTo>
                    <a:pt x="24" y="573"/>
                    <a:pt x="72" y="779"/>
                    <a:pt x="146" y="972"/>
                  </a:cubicBezTo>
                  <a:cubicBezTo>
                    <a:pt x="363" y="1544"/>
                    <a:pt x="800" y="2024"/>
                    <a:pt x="1346" y="2294"/>
                  </a:cubicBezTo>
                  <a:cubicBezTo>
                    <a:pt x="2023" y="2633"/>
                    <a:pt x="2847" y="2651"/>
                    <a:pt x="3459" y="3096"/>
                  </a:cubicBezTo>
                  <a:cubicBezTo>
                    <a:pt x="4044" y="3520"/>
                    <a:pt x="4330" y="4312"/>
                    <a:pt x="4155" y="5008"/>
                  </a:cubicBezTo>
                  <a:cubicBezTo>
                    <a:pt x="4105" y="5207"/>
                    <a:pt x="4015" y="5405"/>
                    <a:pt x="3853" y="5535"/>
                  </a:cubicBezTo>
                  <a:cubicBezTo>
                    <a:pt x="3758" y="5612"/>
                    <a:pt x="3633" y="5657"/>
                    <a:pt x="3513" y="5657"/>
                  </a:cubicBezTo>
                  <a:cubicBezTo>
                    <a:pt x="3429" y="5657"/>
                    <a:pt x="3348" y="5636"/>
                    <a:pt x="3279" y="5588"/>
                  </a:cubicBezTo>
                  <a:cubicBezTo>
                    <a:pt x="3109" y="5474"/>
                    <a:pt x="3069" y="5188"/>
                    <a:pt x="3231" y="5061"/>
                  </a:cubicBezTo>
                  <a:lnTo>
                    <a:pt x="3231" y="5061"/>
                  </a:lnTo>
                  <a:cubicBezTo>
                    <a:pt x="2929" y="5156"/>
                    <a:pt x="2834" y="5615"/>
                    <a:pt x="3001" y="5882"/>
                  </a:cubicBezTo>
                  <a:cubicBezTo>
                    <a:pt x="3165" y="6150"/>
                    <a:pt x="3501" y="6271"/>
                    <a:pt x="3814" y="6277"/>
                  </a:cubicBezTo>
                  <a:cubicBezTo>
                    <a:pt x="3824" y="6277"/>
                    <a:pt x="3834" y="6277"/>
                    <a:pt x="3845" y="6277"/>
                  </a:cubicBezTo>
                  <a:cubicBezTo>
                    <a:pt x="4374" y="6277"/>
                    <a:pt x="4885" y="6012"/>
                    <a:pt x="5249" y="5625"/>
                  </a:cubicBezTo>
                  <a:cubicBezTo>
                    <a:pt x="5620" y="5231"/>
                    <a:pt x="5845" y="4717"/>
                    <a:pt x="5969" y="4193"/>
                  </a:cubicBezTo>
                  <a:cubicBezTo>
                    <a:pt x="6136" y="3499"/>
                    <a:pt x="6131" y="2768"/>
                    <a:pt x="5972" y="2069"/>
                  </a:cubicBezTo>
                  <a:cubicBezTo>
                    <a:pt x="5744" y="1680"/>
                    <a:pt x="5453" y="1327"/>
                    <a:pt x="5111" y="1031"/>
                  </a:cubicBezTo>
                  <a:cubicBezTo>
                    <a:pt x="4355" y="373"/>
                    <a:pt x="3362" y="1"/>
                    <a:pt x="236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9"/>
            <p:cNvSpPr/>
            <p:nvPr/>
          </p:nvSpPr>
          <p:spPr>
            <a:xfrm flipH="1">
              <a:off x="1019582" y="1109364"/>
              <a:ext cx="532544" cy="556596"/>
            </a:xfrm>
            <a:custGeom>
              <a:avLst/>
              <a:gdLst/>
              <a:ahLst/>
              <a:cxnLst/>
              <a:rect l="l" t="t" r="r" b="b"/>
              <a:pathLst>
                <a:path w="5469" h="5716" extrusionOk="0">
                  <a:moveTo>
                    <a:pt x="1772" y="1"/>
                  </a:moveTo>
                  <a:cubicBezTo>
                    <a:pt x="1575" y="1"/>
                    <a:pt x="1377" y="19"/>
                    <a:pt x="1182" y="54"/>
                  </a:cubicBezTo>
                  <a:cubicBezTo>
                    <a:pt x="742" y="313"/>
                    <a:pt x="348" y="668"/>
                    <a:pt x="1" y="1079"/>
                  </a:cubicBezTo>
                  <a:cubicBezTo>
                    <a:pt x="551" y="660"/>
                    <a:pt x="1241" y="429"/>
                    <a:pt x="1934" y="429"/>
                  </a:cubicBezTo>
                  <a:cubicBezTo>
                    <a:pt x="2021" y="429"/>
                    <a:pt x="2109" y="433"/>
                    <a:pt x="2196" y="441"/>
                  </a:cubicBezTo>
                  <a:cubicBezTo>
                    <a:pt x="2972" y="507"/>
                    <a:pt x="3660" y="920"/>
                    <a:pt x="4195" y="1489"/>
                  </a:cubicBezTo>
                  <a:cubicBezTo>
                    <a:pt x="3759" y="1208"/>
                    <a:pt x="3238" y="1059"/>
                    <a:pt x="2719" y="1059"/>
                  </a:cubicBezTo>
                  <a:cubicBezTo>
                    <a:pt x="2549" y="1059"/>
                    <a:pt x="2379" y="1075"/>
                    <a:pt x="2212" y="1108"/>
                  </a:cubicBezTo>
                  <a:cubicBezTo>
                    <a:pt x="1537" y="1246"/>
                    <a:pt x="970" y="1598"/>
                    <a:pt x="573" y="2162"/>
                  </a:cubicBezTo>
                  <a:cubicBezTo>
                    <a:pt x="755" y="1982"/>
                    <a:pt x="1007" y="1878"/>
                    <a:pt x="1261" y="1849"/>
                  </a:cubicBezTo>
                  <a:cubicBezTo>
                    <a:pt x="1326" y="1841"/>
                    <a:pt x="1391" y="1838"/>
                    <a:pt x="1456" y="1838"/>
                  </a:cubicBezTo>
                  <a:cubicBezTo>
                    <a:pt x="1647" y="1838"/>
                    <a:pt x="1838" y="1869"/>
                    <a:pt x="2024" y="1910"/>
                  </a:cubicBezTo>
                  <a:cubicBezTo>
                    <a:pt x="2914" y="2119"/>
                    <a:pt x="3724" y="2654"/>
                    <a:pt x="4264" y="3393"/>
                  </a:cubicBezTo>
                  <a:cubicBezTo>
                    <a:pt x="4754" y="4060"/>
                    <a:pt x="5016" y="4889"/>
                    <a:pt x="5008" y="5715"/>
                  </a:cubicBezTo>
                  <a:lnTo>
                    <a:pt x="5008" y="5715"/>
                  </a:lnTo>
                  <a:cubicBezTo>
                    <a:pt x="5008" y="5710"/>
                    <a:pt x="5011" y="5702"/>
                    <a:pt x="5016" y="5697"/>
                  </a:cubicBezTo>
                  <a:cubicBezTo>
                    <a:pt x="5432" y="4617"/>
                    <a:pt x="5469" y="3380"/>
                    <a:pt x="5021" y="2310"/>
                  </a:cubicBezTo>
                  <a:cubicBezTo>
                    <a:pt x="4582" y="1240"/>
                    <a:pt x="3642" y="366"/>
                    <a:pt x="2519" y="91"/>
                  </a:cubicBezTo>
                  <a:cubicBezTo>
                    <a:pt x="2274" y="30"/>
                    <a:pt x="2024" y="1"/>
                    <a:pt x="1772" y="1"/>
                  </a:cubicBezTo>
                  <a:close/>
                  <a:moveTo>
                    <a:pt x="5008" y="5715"/>
                  </a:moveTo>
                  <a:cubicBezTo>
                    <a:pt x="5008" y="5715"/>
                    <a:pt x="5008" y="5715"/>
                    <a:pt x="5008" y="5716"/>
                  </a:cubicBezTo>
                  <a:cubicBezTo>
                    <a:pt x="5008" y="5715"/>
                    <a:pt x="5008" y="5715"/>
                    <a:pt x="5008" y="5715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9"/>
            <p:cNvSpPr/>
            <p:nvPr/>
          </p:nvSpPr>
          <p:spPr>
            <a:xfrm flipH="1">
              <a:off x="1348028" y="1705299"/>
              <a:ext cx="98641" cy="92117"/>
            </a:xfrm>
            <a:custGeom>
              <a:avLst/>
              <a:gdLst/>
              <a:ahLst/>
              <a:cxnLst/>
              <a:rect l="l" t="t" r="r" b="b"/>
              <a:pathLst>
                <a:path w="1013" h="946" extrusionOk="0">
                  <a:moveTo>
                    <a:pt x="712" y="1"/>
                  </a:moveTo>
                  <a:cubicBezTo>
                    <a:pt x="571" y="1"/>
                    <a:pt x="396" y="91"/>
                    <a:pt x="255" y="252"/>
                  </a:cubicBezTo>
                  <a:cubicBezTo>
                    <a:pt x="54" y="480"/>
                    <a:pt x="1" y="769"/>
                    <a:pt x="138" y="890"/>
                  </a:cubicBezTo>
                  <a:cubicBezTo>
                    <a:pt x="182" y="928"/>
                    <a:pt x="238" y="946"/>
                    <a:pt x="301" y="946"/>
                  </a:cubicBezTo>
                  <a:cubicBezTo>
                    <a:pt x="443" y="946"/>
                    <a:pt x="619" y="856"/>
                    <a:pt x="758" y="694"/>
                  </a:cubicBezTo>
                  <a:cubicBezTo>
                    <a:pt x="959" y="467"/>
                    <a:pt x="1012" y="178"/>
                    <a:pt x="875" y="56"/>
                  </a:cubicBezTo>
                  <a:cubicBezTo>
                    <a:pt x="831" y="19"/>
                    <a:pt x="775" y="1"/>
                    <a:pt x="712" y="1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9"/>
            <p:cNvSpPr/>
            <p:nvPr/>
          </p:nvSpPr>
          <p:spPr>
            <a:xfrm flipH="1">
              <a:off x="1746195" y="1776286"/>
              <a:ext cx="85982" cy="56185"/>
            </a:xfrm>
            <a:custGeom>
              <a:avLst/>
              <a:gdLst/>
              <a:ahLst/>
              <a:cxnLst/>
              <a:rect l="l" t="t" r="r" b="b"/>
              <a:pathLst>
                <a:path w="883" h="577" extrusionOk="0">
                  <a:moveTo>
                    <a:pt x="301" y="0"/>
                  </a:moveTo>
                  <a:cubicBezTo>
                    <a:pt x="188" y="0"/>
                    <a:pt x="96" y="41"/>
                    <a:pt x="59" y="119"/>
                  </a:cubicBezTo>
                  <a:cubicBezTo>
                    <a:pt x="1" y="246"/>
                    <a:pt x="128" y="429"/>
                    <a:pt x="340" y="522"/>
                  </a:cubicBezTo>
                  <a:cubicBezTo>
                    <a:pt x="424" y="559"/>
                    <a:pt x="510" y="577"/>
                    <a:pt x="586" y="577"/>
                  </a:cubicBezTo>
                  <a:cubicBezTo>
                    <a:pt x="701" y="577"/>
                    <a:pt x="794" y="536"/>
                    <a:pt x="827" y="458"/>
                  </a:cubicBezTo>
                  <a:cubicBezTo>
                    <a:pt x="883" y="331"/>
                    <a:pt x="758" y="151"/>
                    <a:pt x="546" y="56"/>
                  </a:cubicBezTo>
                  <a:cubicBezTo>
                    <a:pt x="462" y="19"/>
                    <a:pt x="377" y="0"/>
                    <a:pt x="301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9"/>
            <p:cNvSpPr/>
            <p:nvPr/>
          </p:nvSpPr>
          <p:spPr>
            <a:xfrm flipH="1">
              <a:off x="1716495" y="1650380"/>
              <a:ext cx="104094" cy="38755"/>
            </a:xfrm>
            <a:custGeom>
              <a:avLst/>
              <a:gdLst/>
              <a:ahLst/>
              <a:cxnLst/>
              <a:rect l="l" t="t" r="r" b="b"/>
              <a:pathLst>
                <a:path w="1069" h="398" fill="none" extrusionOk="0">
                  <a:moveTo>
                    <a:pt x="1" y="398"/>
                  </a:moveTo>
                  <a:cubicBezTo>
                    <a:pt x="282" y="133"/>
                    <a:pt x="682" y="1"/>
                    <a:pt x="1068" y="48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9"/>
            <p:cNvSpPr/>
            <p:nvPr/>
          </p:nvSpPr>
          <p:spPr>
            <a:xfrm flipH="1">
              <a:off x="1459717" y="1631586"/>
              <a:ext cx="117142" cy="31063"/>
            </a:xfrm>
            <a:custGeom>
              <a:avLst/>
              <a:gdLst/>
              <a:ahLst/>
              <a:cxnLst/>
              <a:rect l="l" t="t" r="r" b="b"/>
              <a:pathLst>
                <a:path w="1203" h="319" fill="none" extrusionOk="0">
                  <a:moveTo>
                    <a:pt x="0" y="318"/>
                  </a:moveTo>
                  <a:cubicBezTo>
                    <a:pt x="347" y="80"/>
                    <a:pt x="798" y="0"/>
                    <a:pt x="1203" y="106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9"/>
            <p:cNvSpPr/>
            <p:nvPr/>
          </p:nvSpPr>
          <p:spPr>
            <a:xfrm flipH="1">
              <a:off x="1447546" y="1857496"/>
              <a:ext cx="182189" cy="222112"/>
            </a:xfrm>
            <a:custGeom>
              <a:avLst/>
              <a:gdLst/>
              <a:ahLst/>
              <a:cxnLst/>
              <a:rect l="l" t="t" r="r" b="b"/>
              <a:pathLst>
                <a:path w="1871" h="2281" extrusionOk="0">
                  <a:moveTo>
                    <a:pt x="1870" y="0"/>
                  </a:moveTo>
                  <a:lnTo>
                    <a:pt x="112" y="932"/>
                  </a:lnTo>
                  <a:lnTo>
                    <a:pt x="1" y="993"/>
                  </a:lnTo>
                  <a:lnTo>
                    <a:pt x="459" y="1496"/>
                  </a:lnTo>
                  <a:lnTo>
                    <a:pt x="520" y="1639"/>
                  </a:lnTo>
                  <a:lnTo>
                    <a:pt x="718" y="2103"/>
                  </a:lnTo>
                  <a:lnTo>
                    <a:pt x="795" y="2280"/>
                  </a:lnTo>
                  <a:cubicBezTo>
                    <a:pt x="933" y="2267"/>
                    <a:pt x="1192" y="2185"/>
                    <a:pt x="1351" y="1952"/>
                  </a:cubicBezTo>
                  <a:cubicBezTo>
                    <a:pt x="1542" y="1682"/>
                    <a:pt x="1709" y="1340"/>
                    <a:pt x="1780" y="1012"/>
                  </a:cubicBezTo>
                  <a:cubicBezTo>
                    <a:pt x="1788" y="983"/>
                    <a:pt x="1793" y="956"/>
                    <a:pt x="1801" y="927"/>
                  </a:cubicBezTo>
                  <a:cubicBezTo>
                    <a:pt x="1854" y="675"/>
                    <a:pt x="1857" y="418"/>
                    <a:pt x="1862" y="164"/>
                  </a:cubicBezTo>
                  <a:cubicBezTo>
                    <a:pt x="1862" y="109"/>
                    <a:pt x="1867" y="56"/>
                    <a:pt x="1870" y="0"/>
                  </a:cubicBezTo>
                  <a:close/>
                </a:path>
              </a:pathLst>
            </a:custGeom>
            <a:solidFill>
              <a:schemeClr val="accent5"/>
            </a:solidFill>
            <a:ln w="1925" cap="rnd" cmpd="sng">
              <a:solidFill>
                <a:srgbClr val="9462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9"/>
            <p:cNvSpPr/>
            <p:nvPr/>
          </p:nvSpPr>
          <p:spPr>
            <a:xfrm flipH="1">
              <a:off x="1447546" y="1857496"/>
              <a:ext cx="182189" cy="222112"/>
            </a:xfrm>
            <a:custGeom>
              <a:avLst/>
              <a:gdLst/>
              <a:ahLst/>
              <a:cxnLst/>
              <a:rect l="l" t="t" r="r" b="b"/>
              <a:pathLst>
                <a:path w="1871" h="2281" extrusionOk="0">
                  <a:moveTo>
                    <a:pt x="1870" y="0"/>
                  </a:moveTo>
                  <a:lnTo>
                    <a:pt x="112" y="935"/>
                  </a:lnTo>
                  <a:lnTo>
                    <a:pt x="1" y="996"/>
                  </a:lnTo>
                  <a:lnTo>
                    <a:pt x="459" y="1499"/>
                  </a:lnTo>
                  <a:lnTo>
                    <a:pt x="520" y="1642"/>
                  </a:lnTo>
                  <a:cubicBezTo>
                    <a:pt x="551" y="1396"/>
                    <a:pt x="702" y="1171"/>
                    <a:pt x="917" y="1049"/>
                  </a:cubicBezTo>
                  <a:cubicBezTo>
                    <a:pt x="953" y="1026"/>
                    <a:pt x="995" y="1009"/>
                    <a:pt x="1035" y="1009"/>
                  </a:cubicBezTo>
                  <a:cubicBezTo>
                    <a:pt x="1056" y="1009"/>
                    <a:pt x="1076" y="1014"/>
                    <a:pt x="1094" y="1025"/>
                  </a:cubicBezTo>
                  <a:cubicBezTo>
                    <a:pt x="1147" y="1057"/>
                    <a:pt x="1158" y="1128"/>
                    <a:pt x="1160" y="1189"/>
                  </a:cubicBezTo>
                  <a:cubicBezTo>
                    <a:pt x="1168" y="1539"/>
                    <a:pt x="996" y="1886"/>
                    <a:pt x="718" y="2103"/>
                  </a:cubicBezTo>
                  <a:lnTo>
                    <a:pt x="795" y="2280"/>
                  </a:lnTo>
                  <a:cubicBezTo>
                    <a:pt x="933" y="2267"/>
                    <a:pt x="1192" y="2185"/>
                    <a:pt x="1351" y="1952"/>
                  </a:cubicBezTo>
                  <a:cubicBezTo>
                    <a:pt x="1542" y="1682"/>
                    <a:pt x="1709" y="1340"/>
                    <a:pt x="1780" y="1012"/>
                  </a:cubicBezTo>
                  <a:cubicBezTo>
                    <a:pt x="1788" y="983"/>
                    <a:pt x="1793" y="956"/>
                    <a:pt x="1801" y="927"/>
                  </a:cubicBezTo>
                  <a:cubicBezTo>
                    <a:pt x="1854" y="675"/>
                    <a:pt x="1857" y="418"/>
                    <a:pt x="1862" y="164"/>
                  </a:cubicBezTo>
                  <a:cubicBezTo>
                    <a:pt x="1862" y="109"/>
                    <a:pt x="1867" y="56"/>
                    <a:pt x="1870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9"/>
            <p:cNvSpPr/>
            <p:nvPr/>
          </p:nvSpPr>
          <p:spPr>
            <a:xfrm flipH="1">
              <a:off x="1454264" y="1866455"/>
              <a:ext cx="143239" cy="106139"/>
            </a:xfrm>
            <a:custGeom>
              <a:avLst/>
              <a:gdLst/>
              <a:ahLst/>
              <a:cxnLst/>
              <a:rect l="l" t="t" r="r" b="b"/>
              <a:pathLst>
                <a:path w="1471" h="1090" extrusionOk="0">
                  <a:moveTo>
                    <a:pt x="1470" y="1"/>
                  </a:moveTo>
                  <a:lnTo>
                    <a:pt x="1" y="779"/>
                  </a:lnTo>
                  <a:lnTo>
                    <a:pt x="93" y="846"/>
                  </a:lnTo>
                  <a:lnTo>
                    <a:pt x="440" y="1089"/>
                  </a:lnTo>
                  <a:cubicBezTo>
                    <a:pt x="787" y="1089"/>
                    <a:pt x="1062" y="853"/>
                    <a:pt x="1258" y="546"/>
                  </a:cubicBezTo>
                  <a:cubicBezTo>
                    <a:pt x="1341" y="422"/>
                    <a:pt x="1407" y="279"/>
                    <a:pt x="1462" y="136"/>
                  </a:cubicBezTo>
                  <a:cubicBezTo>
                    <a:pt x="1462" y="93"/>
                    <a:pt x="1465" y="46"/>
                    <a:pt x="1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9"/>
            <p:cNvSpPr/>
            <p:nvPr/>
          </p:nvSpPr>
          <p:spPr>
            <a:xfrm flipH="1">
              <a:off x="1454264" y="1866455"/>
              <a:ext cx="143239" cy="81892"/>
            </a:xfrm>
            <a:custGeom>
              <a:avLst/>
              <a:gdLst/>
              <a:ahLst/>
              <a:cxnLst/>
              <a:rect l="l" t="t" r="r" b="b"/>
              <a:pathLst>
                <a:path w="1471" h="841" extrusionOk="0">
                  <a:moveTo>
                    <a:pt x="1470" y="1"/>
                  </a:moveTo>
                  <a:lnTo>
                    <a:pt x="1" y="774"/>
                  </a:lnTo>
                  <a:lnTo>
                    <a:pt x="93" y="840"/>
                  </a:lnTo>
                  <a:cubicBezTo>
                    <a:pt x="451" y="652"/>
                    <a:pt x="803" y="467"/>
                    <a:pt x="1160" y="279"/>
                  </a:cubicBezTo>
                  <a:cubicBezTo>
                    <a:pt x="1219" y="358"/>
                    <a:pt x="1250" y="451"/>
                    <a:pt x="1258" y="546"/>
                  </a:cubicBezTo>
                  <a:cubicBezTo>
                    <a:pt x="1341" y="422"/>
                    <a:pt x="1407" y="279"/>
                    <a:pt x="1462" y="136"/>
                  </a:cubicBezTo>
                  <a:cubicBezTo>
                    <a:pt x="1462" y="93"/>
                    <a:pt x="1465" y="46"/>
                    <a:pt x="1470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9"/>
            <p:cNvSpPr/>
            <p:nvPr/>
          </p:nvSpPr>
          <p:spPr>
            <a:xfrm flipH="1">
              <a:off x="1459425" y="1947179"/>
              <a:ext cx="72350" cy="106626"/>
            </a:xfrm>
            <a:custGeom>
              <a:avLst/>
              <a:gdLst/>
              <a:ahLst/>
              <a:cxnLst/>
              <a:rect l="l" t="t" r="r" b="b"/>
              <a:pathLst>
                <a:path w="743" h="1095" extrusionOk="0">
                  <a:moveTo>
                    <a:pt x="561" y="0"/>
                  </a:moveTo>
                  <a:cubicBezTo>
                    <a:pt x="529" y="0"/>
                    <a:pt x="498" y="4"/>
                    <a:pt x="467" y="11"/>
                  </a:cubicBezTo>
                  <a:cubicBezTo>
                    <a:pt x="430" y="22"/>
                    <a:pt x="398" y="35"/>
                    <a:pt x="364" y="56"/>
                  </a:cubicBezTo>
                  <a:cubicBezTo>
                    <a:pt x="260" y="117"/>
                    <a:pt x="186" y="220"/>
                    <a:pt x="128" y="326"/>
                  </a:cubicBezTo>
                  <a:cubicBezTo>
                    <a:pt x="43" y="488"/>
                    <a:pt x="1" y="684"/>
                    <a:pt x="56" y="859"/>
                  </a:cubicBezTo>
                  <a:cubicBezTo>
                    <a:pt x="59" y="861"/>
                    <a:pt x="59" y="869"/>
                    <a:pt x="62" y="872"/>
                  </a:cubicBezTo>
                  <a:cubicBezTo>
                    <a:pt x="94" y="962"/>
                    <a:pt x="160" y="1041"/>
                    <a:pt x="239" y="1094"/>
                  </a:cubicBezTo>
                  <a:cubicBezTo>
                    <a:pt x="279" y="1057"/>
                    <a:pt x="319" y="1015"/>
                    <a:pt x="350" y="972"/>
                  </a:cubicBezTo>
                  <a:cubicBezTo>
                    <a:pt x="440" y="859"/>
                    <a:pt x="509" y="737"/>
                    <a:pt x="565" y="607"/>
                  </a:cubicBezTo>
                  <a:cubicBezTo>
                    <a:pt x="602" y="525"/>
                    <a:pt x="636" y="440"/>
                    <a:pt x="663" y="353"/>
                  </a:cubicBezTo>
                  <a:cubicBezTo>
                    <a:pt x="695" y="257"/>
                    <a:pt x="718" y="157"/>
                    <a:pt x="742" y="59"/>
                  </a:cubicBezTo>
                  <a:cubicBezTo>
                    <a:pt x="732" y="51"/>
                    <a:pt x="724" y="46"/>
                    <a:pt x="708" y="38"/>
                  </a:cubicBezTo>
                  <a:cubicBezTo>
                    <a:pt x="663" y="11"/>
                    <a:pt x="612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9"/>
            <p:cNvSpPr/>
            <p:nvPr/>
          </p:nvSpPr>
          <p:spPr>
            <a:xfrm flipH="1">
              <a:off x="1476758" y="2006772"/>
              <a:ext cx="49077" cy="47227"/>
            </a:xfrm>
            <a:custGeom>
              <a:avLst/>
              <a:gdLst/>
              <a:ahLst/>
              <a:cxnLst/>
              <a:rect l="l" t="t" r="r" b="b"/>
              <a:pathLst>
                <a:path w="504" h="485" extrusionOk="0">
                  <a:moveTo>
                    <a:pt x="504" y="0"/>
                  </a:moveTo>
                  <a:lnTo>
                    <a:pt x="504" y="0"/>
                  </a:lnTo>
                  <a:cubicBezTo>
                    <a:pt x="472" y="45"/>
                    <a:pt x="430" y="88"/>
                    <a:pt x="382" y="127"/>
                  </a:cubicBezTo>
                  <a:cubicBezTo>
                    <a:pt x="299" y="206"/>
                    <a:pt x="194" y="276"/>
                    <a:pt x="84" y="276"/>
                  </a:cubicBezTo>
                  <a:cubicBezTo>
                    <a:pt x="71" y="276"/>
                    <a:pt x="58" y="275"/>
                    <a:pt x="46" y="273"/>
                  </a:cubicBezTo>
                  <a:cubicBezTo>
                    <a:pt x="33" y="270"/>
                    <a:pt x="14" y="270"/>
                    <a:pt x="1" y="265"/>
                  </a:cubicBezTo>
                  <a:lnTo>
                    <a:pt x="1" y="265"/>
                  </a:lnTo>
                  <a:cubicBezTo>
                    <a:pt x="33" y="353"/>
                    <a:pt x="99" y="432"/>
                    <a:pt x="178" y="485"/>
                  </a:cubicBezTo>
                  <a:cubicBezTo>
                    <a:pt x="218" y="451"/>
                    <a:pt x="258" y="405"/>
                    <a:pt x="289" y="363"/>
                  </a:cubicBezTo>
                  <a:cubicBezTo>
                    <a:pt x="379" y="252"/>
                    <a:pt x="448" y="127"/>
                    <a:pt x="50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9"/>
            <p:cNvSpPr/>
            <p:nvPr/>
          </p:nvSpPr>
          <p:spPr>
            <a:xfrm flipH="1">
              <a:off x="1459425" y="1947179"/>
              <a:ext cx="26681" cy="34373"/>
            </a:xfrm>
            <a:custGeom>
              <a:avLst/>
              <a:gdLst/>
              <a:ahLst/>
              <a:cxnLst/>
              <a:rect l="l" t="t" r="r" b="b"/>
              <a:pathLst>
                <a:path w="274" h="353" extrusionOk="0">
                  <a:moveTo>
                    <a:pt x="94" y="0"/>
                  </a:moveTo>
                  <a:cubicBezTo>
                    <a:pt x="63" y="0"/>
                    <a:pt x="31" y="4"/>
                    <a:pt x="1" y="11"/>
                  </a:cubicBezTo>
                  <a:cubicBezTo>
                    <a:pt x="22" y="24"/>
                    <a:pt x="40" y="38"/>
                    <a:pt x="56" y="51"/>
                  </a:cubicBezTo>
                  <a:cubicBezTo>
                    <a:pt x="146" y="125"/>
                    <a:pt x="197" y="242"/>
                    <a:pt x="194" y="353"/>
                  </a:cubicBezTo>
                  <a:cubicBezTo>
                    <a:pt x="226" y="257"/>
                    <a:pt x="249" y="157"/>
                    <a:pt x="273" y="59"/>
                  </a:cubicBezTo>
                  <a:cubicBezTo>
                    <a:pt x="263" y="51"/>
                    <a:pt x="255" y="46"/>
                    <a:pt x="242" y="38"/>
                  </a:cubicBezTo>
                  <a:cubicBezTo>
                    <a:pt x="197" y="11"/>
                    <a:pt x="146" y="0"/>
                    <a:pt x="9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9"/>
            <p:cNvSpPr/>
            <p:nvPr/>
          </p:nvSpPr>
          <p:spPr>
            <a:xfrm flipH="1">
              <a:off x="1146949" y="2337458"/>
              <a:ext cx="77121" cy="238764"/>
            </a:xfrm>
            <a:custGeom>
              <a:avLst/>
              <a:gdLst/>
              <a:ahLst/>
              <a:cxnLst/>
              <a:rect l="l" t="t" r="r" b="b"/>
              <a:pathLst>
                <a:path w="792" h="2452" extrusionOk="0">
                  <a:moveTo>
                    <a:pt x="223" y="1"/>
                  </a:moveTo>
                  <a:cubicBezTo>
                    <a:pt x="141" y="1"/>
                    <a:pt x="67" y="32"/>
                    <a:pt x="0" y="118"/>
                  </a:cubicBezTo>
                  <a:cubicBezTo>
                    <a:pt x="156" y="884"/>
                    <a:pt x="222" y="1670"/>
                    <a:pt x="199" y="2451"/>
                  </a:cubicBezTo>
                  <a:lnTo>
                    <a:pt x="792" y="248"/>
                  </a:lnTo>
                  <a:cubicBezTo>
                    <a:pt x="728" y="185"/>
                    <a:pt x="654" y="134"/>
                    <a:pt x="569" y="102"/>
                  </a:cubicBezTo>
                  <a:cubicBezTo>
                    <a:pt x="442" y="51"/>
                    <a:pt x="327" y="1"/>
                    <a:pt x="223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9"/>
            <p:cNvSpPr/>
            <p:nvPr/>
          </p:nvSpPr>
          <p:spPr>
            <a:xfrm flipH="1">
              <a:off x="998939" y="2280299"/>
              <a:ext cx="844533" cy="928665"/>
            </a:xfrm>
            <a:custGeom>
              <a:avLst/>
              <a:gdLst/>
              <a:ahLst/>
              <a:cxnLst/>
              <a:rect l="l" t="t" r="r" b="b"/>
              <a:pathLst>
                <a:path w="8673" h="9537" extrusionOk="0">
                  <a:moveTo>
                    <a:pt x="7087" y="1"/>
                  </a:moveTo>
                  <a:cubicBezTo>
                    <a:pt x="6981" y="1"/>
                    <a:pt x="6875" y="30"/>
                    <a:pt x="6782" y="83"/>
                  </a:cubicBezTo>
                  <a:cubicBezTo>
                    <a:pt x="6491" y="253"/>
                    <a:pt x="6393" y="626"/>
                    <a:pt x="6560" y="917"/>
                  </a:cubicBezTo>
                  <a:cubicBezTo>
                    <a:pt x="7259" y="2125"/>
                    <a:pt x="7418" y="3184"/>
                    <a:pt x="7087" y="4455"/>
                  </a:cubicBezTo>
                  <a:cubicBezTo>
                    <a:pt x="6750" y="5766"/>
                    <a:pt x="5884" y="6915"/>
                    <a:pt x="4719" y="7604"/>
                  </a:cubicBezTo>
                  <a:cubicBezTo>
                    <a:pt x="4224" y="7898"/>
                    <a:pt x="3686" y="8104"/>
                    <a:pt x="3122" y="8221"/>
                  </a:cubicBezTo>
                  <a:cubicBezTo>
                    <a:pt x="2778" y="8290"/>
                    <a:pt x="2423" y="8327"/>
                    <a:pt x="2071" y="8327"/>
                  </a:cubicBezTo>
                  <a:cubicBezTo>
                    <a:pt x="2010" y="8327"/>
                    <a:pt x="1947" y="8327"/>
                    <a:pt x="1883" y="8321"/>
                  </a:cubicBezTo>
                  <a:cubicBezTo>
                    <a:pt x="1523" y="8308"/>
                    <a:pt x="1165" y="8255"/>
                    <a:pt x="821" y="8170"/>
                  </a:cubicBezTo>
                  <a:cubicBezTo>
                    <a:pt x="771" y="8157"/>
                    <a:pt x="721" y="8149"/>
                    <a:pt x="673" y="8149"/>
                  </a:cubicBezTo>
                  <a:cubicBezTo>
                    <a:pt x="395" y="8149"/>
                    <a:pt x="151" y="8340"/>
                    <a:pt x="82" y="8610"/>
                  </a:cubicBezTo>
                  <a:cubicBezTo>
                    <a:pt x="0" y="8936"/>
                    <a:pt x="199" y="9267"/>
                    <a:pt x="522" y="9349"/>
                  </a:cubicBezTo>
                  <a:cubicBezTo>
                    <a:pt x="1017" y="9471"/>
                    <a:pt x="1526" y="9534"/>
                    <a:pt x="2039" y="9537"/>
                  </a:cubicBezTo>
                  <a:lnTo>
                    <a:pt x="2066" y="9537"/>
                  </a:lnTo>
                  <a:cubicBezTo>
                    <a:pt x="2344" y="9537"/>
                    <a:pt x="2622" y="9518"/>
                    <a:pt x="2892" y="9484"/>
                  </a:cubicBezTo>
                  <a:cubicBezTo>
                    <a:pt x="3758" y="9373"/>
                    <a:pt x="4600" y="9084"/>
                    <a:pt x="5339" y="8647"/>
                  </a:cubicBezTo>
                  <a:cubicBezTo>
                    <a:pt x="6777" y="7797"/>
                    <a:pt x="7841" y="6380"/>
                    <a:pt x="8265" y="4760"/>
                  </a:cubicBezTo>
                  <a:cubicBezTo>
                    <a:pt x="8673" y="3189"/>
                    <a:pt x="8466" y="1775"/>
                    <a:pt x="7614" y="305"/>
                  </a:cubicBezTo>
                  <a:cubicBezTo>
                    <a:pt x="7505" y="117"/>
                    <a:pt x="7301" y="1"/>
                    <a:pt x="7087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9"/>
            <p:cNvSpPr/>
            <p:nvPr/>
          </p:nvSpPr>
          <p:spPr>
            <a:xfrm flipH="1">
              <a:off x="988325" y="2270269"/>
              <a:ext cx="682404" cy="1023509"/>
            </a:xfrm>
            <a:custGeom>
              <a:avLst/>
              <a:gdLst/>
              <a:ahLst/>
              <a:cxnLst/>
              <a:rect l="l" t="t" r="r" b="b"/>
              <a:pathLst>
                <a:path w="7008" h="10511" extrusionOk="0">
                  <a:moveTo>
                    <a:pt x="5313" y="1"/>
                  </a:moveTo>
                  <a:cubicBezTo>
                    <a:pt x="5188" y="1"/>
                    <a:pt x="5064" y="35"/>
                    <a:pt x="4955" y="96"/>
                  </a:cubicBezTo>
                  <a:cubicBezTo>
                    <a:pt x="4619" y="295"/>
                    <a:pt x="4502" y="732"/>
                    <a:pt x="4698" y="1071"/>
                  </a:cubicBezTo>
                  <a:cubicBezTo>
                    <a:pt x="5381" y="2252"/>
                    <a:pt x="5538" y="3287"/>
                    <a:pt x="5215" y="4532"/>
                  </a:cubicBezTo>
                  <a:cubicBezTo>
                    <a:pt x="4884" y="5816"/>
                    <a:pt x="4036" y="6941"/>
                    <a:pt x="2892" y="7617"/>
                  </a:cubicBezTo>
                  <a:cubicBezTo>
                    <a:pt x="2410" y="7903"/>
                    <a:pt x="1883" y="8107"/>
                    <a:pt x="1327" y="8220"/>
                  </a:cubicBezTo>
                  <a:cubicBezTo>
                    <a:pt x="986" y="8289"/>
                    <a:pt x="639" y="8326"/>
                    <a:pt x="297" y="8326"/>
                  </a:cubicBezTo>
                  <a:cubicBezTo>
                    <a:pt x="236" y="8326"/>
                    <a:pt x="175" y="8326"/>
                    <a:pt x="112" y="8324"/>
                  </a:cubicBezTo>
                  <a:lnTo>
                    <a:pt x="1" y="8318"/>
                  </a:lnTo>
                  <a:lnTo>
                    <a:pt x="149" y="10511"/>
                  </a:lnTo>
                  <a:lnTo>
                    <a:pt x="249" y="10511"/>
                  </a:lnTo>
                  <a:cubicBezTo>
                    <a:pt x="559" y="10511"/>
                    <a:pt x="2699" y="9942"/>
                    <a:pt x="3644" y="9277"/>
                  </a:cubicBezTo>
                  <a:cubicBezTo>
                    <a:pt x="4990" y="8332"/>
                    <a:pt x="6144" y="6610"/>
                    <a:pt x="6594" y="4889"/>
                  </a:cubicBezTo>
                  <a:cubicBezTo>
                    <a:pt x="7007" y="3292"/>
                    <a:pt x="6796" y="1852"/>
                    <a:pt x="5930" y="356"/>
                  </a:cubicBezTo>
                  <a:cubicBezTo>
                    <a:pt x="5800" y="136"/>
                    <a:pt x="5564" y="1"/>
                    <a:pt x="5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9"/>
            <p:cNvSpPr/>
            <p:nvPr/>
          </p:nvSpPr>
          <p:spPr>
            <a:xfrm flipH="1">
              <a:off x="1018998" y="2437657"/>
              <a:ext cx="622324" cy="827785"/>
            </a:xfrm>
            <a:custGeom>
              <a:avLst/>
              <a:gdLst/>
              <a:ahLst/>
              <a:cxnLst/>
              <a:rect l="l" t="t" r="r" b="b"/>
              <a:pathLst>
                <a:path w="6391" h="8501" extrusionOk="0">
                  <a:moveTo>
                    <a:pt x="5975" y="0"/>
                  </a:moveTo>
                  <a:lnTo>
                    <a:pt x="5975" y="0"/>
                  </a:lnTo>
                  <a:cubicBezTo>
                    <a:pt x="6168" y="837"/>
                    <a:pt x="6149" y="1687"/>
                    <a:pt x="5914" y="2593"/>
                  </a:cubicBezTo>
                  <a:cubicBezTo>
                    <a:pt x="5490" y="4211"/>
                    <a:pt x="4404" y="5829"/>
                    <a:pt x="3141" y="6716"/>
                  </a:cubicBezTo>
                  <a:cubicBezTo>
                    <a:pt x="2291" y="7312"/>
                    <a:pt x="421" y="7828"/>
                    <a:pt x="0" y="7876"/>
                  </a:cubicBezTo>
                  <a:lnTo>
                    <a:pt x="43" y="8501"/>
                  </a:lnTo>
                  <a:lnTo>
                    <a:pt x="133" y="8501"/>
                  </a:lnTo>
                  <a:cubicBezTo>
                    <a:pt x="424" y="8501"/>
                    <a:pt x="2437" y="7963"/>
                    <a:pt x="3326" y="7338"/>
                  </a:cubicBezTo>
                  <a:cubicBezTo>
                    <a:pt x="4587" y="6451"/>
                    <a:pt x="5675" y="4833"/>
                    <a:pt x="6099" y="3215"/>
                  </a:cubicBezTo>
                  <a:cubicBezTo>
                    <a:pt x="6390" y="2084"/>
                    <a:pt x="6356" y="1044"/>
                    <a:pt x="597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9"/>
            <p:cNvSpPr/>
            <p:nvPr/>
          </p:nvSpPr>
          <p:spPr>
            <a:xfrm flipH="1">
              <a:off x="1694099" y="2890158"/>
              <a:ext cx="336139" cy="309945"/>
            </a:xfrm>
            <a:custGeom>
              <a:avLst/>
              <a:gdLst/>
              <a:ahLst/>
              <a:cxnLst/>
              <a:rect l="l" t="t" r="r" b="b"/>
              <a:pathLst>
                <a:path w="3452" h="3183" extrusionOk="0">
                  <a:moveTo>
                    <a:pt x="84" y="1"/>
                  </a:moveTo>
                  <a:cubicBezTo>
                    <a:pt x="84" y="1"/>
                    <a:pt x="83" y="1"/>
                    <a:pt x="83" y="1"/>
                  </a:cubicBezTo>
                  <a:cubicBezTo>
                    <a:pt x="83" y="1"/>
                    <a:pt x="62" y="88"/>
                    <a:pt x="75" y="149"/>
                  </a:cubicBezTo>
                  <a:cubicBezTo>
                    <a:pt x="91" y="221"/>
                    <a:pt x="131" y="300"/>
                    <a:pt x="171" y="379"/>
                  </a:cubicBezTo>
                  <a:lnTo>
                    <a:pt x="266" y="573"/>
                  </a:lnTo>
                  <a:cubicBezTo>
                    <a:pt x="266" y="573"/>
                    <a:pt x="70" y="994"/>
                    <a:pt x="123" y="1086"/>
                  </a:cubicBezTo>
                  <a:lnTo>
                    <a:pt x="200" y="1219"/>
                  </a:lnTo>
                  <a:lnTo>
                    <a:pt x="94" y="1327"/>
                  </a:lnTo>
                  <a:cubicBezTo>
                    <a:pt x="43" y="1383"/>
                    <a:pt x="9" y="1470"/>
                    <a:pt x="12" y="1502"/>
                  </a:cubicBezTo>
                  <a:cubicBezTo>
                    <a:pt x="14" y="1534"/>
                    <a:pt x="25" y="1566"/>
                    <a:pt x="41" y="1592"/>
                  </a:cubicBezTo>
                  <a:cubicBezTo>
                    <a:pt x="54" y="1613"/>
                    <a:pt x="67" y="1629"/>
                    <a:pt x="83" y="1643"/>
                  </a:cubicBezTo>
                  <a:lnTo>
                    <a:pt x="274" y="1860"/>
                  </a:lnTo>
                  <a:cubicBezTo>
                    <a:pt x="274" y="1860"/>
                    <a:pt x="270" y="1859"/>
                    <a:pt x="264" y="1859"/>
                  </a:cubicBezTo>
                  <a:cubicBezTo>
                    <a:pt x="215" y="1859"/>
                    <a:pt x="0" y="1872"/>
                    <a:pt x="14" y="2090"/>
                  </a:cubicBezTo>
                  <a:cubicBezTo>
                    <a:pt x="17" y="2109"/>
                    <a:pt x="28" y="2132"/>
                    <a:pt x="43" y="2159"/>
                  </a:cubicBezTo>
                  <a:cubicBezTo>
                    <a:pt x="70" y="2199"/>
                    <a:pt x="107" y="2241"/>
                    <a:pt x="144" y="2283"/>
                  </a:cubicBezTo>
                  <a:cubicBezTo>
                    <a:pt x="560" y="2731"/>
                    <a:pt x="970" y="3006"/>
                    <a:pt x="1394" y="3125"/>
                  </a:cubicBezTo>
                  <a:cubicBezTo>
                    <a:pt x="1535" y="3164"/>
                    <a:pt x="1680" y="3182"/>
                    <a:pt x="1822" y="3182"/>
                  </a:cubicBezTo>
                  <a:cubicBezTo>
                    <a:pt x="2192" y="3182"/>
                    <a:pt x="2543" y="3057"/>
                    <a:pt x="2755" y="2832"/>
                  </a:cubicBezTo>
                  <a:cubicBezTo>
                    <a:pt x="2917" y="2662"/>
                    <a:pt x="3033" y="2450"/>
                    <a:pt x="3094" y="2222"/>
                  </a:cubicBezTo>
                  <a:cubicBezTo>
                    <a:pt x="3128" y="2072"/>
                    <a:pt x="3126" y="1939"/>
                    <a:pt x="3081" y="1865"/>
                  </a:cubicBezTo>
                  <a:cubicBezTo>
                    <a:pt x="3073" y="1852"/>
                    <a:pt x="3068" y="1841"/>
                    <a:pt x="3057" y="1831"/>
                  </a:cubicBezTo>
                  <a:lnTo>
                    <a:pt x="2956" y="1733"/>
                  </a:lnTo>
                  <a:lnTo>
                    <a:pt x="3015" y="1605"/>
                  </a:lnTo>
                  <a:cubicBezTo>
                    <a:pt x="3136" y="1338"/>
                    <a:pt x="3282" y="1092"/>
                    <a:pt x="3452" y="877"/>
                  </a:cubicBezTo>
                  <a:cubicBezTo>
                    <a:pt x="3435" y="874"/>
                    <a:pt x="3419" y="873"/>
                    <a:pt x="3402" y="873"/>
                  </a:cubicBezTo>
                  <a:cubicBezTo>
                    <a:pt x="3042" y="873"/>
                    <a:pt x="2551" y="1550"/>
                    <a:pt x="2551" y="1550"/>
                  </a:cubicBezTo>
                  <a:cubicBezTo>
                    <a:pt x="2551" y="1550"/>
                    <a:pt x="1868" y="1365"/>
                    <a:pt x="1730" y="1306"/>
                  </a:cubicBezTo>
                  <a:cubicBezTo>
                    <a:pt x="728" y="888"/>
                    <a:pt x="291" y="1"/>
                    <a:pt x="84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9"/>
            <p:cNvSpPr/>
            <p:nvPr/>
          </p:nvSpPr>
          <p:spPr>
            <a:xfrm flipH="1">
              <a:off x="1905013" y="2951310"/>
              <a:ext cx="93480" cy="96012"/>
            </a:xfrm>
            <a:custGeom>
              <a:avLst/>
              <a:gdLst/>
              <a:ahLst/>
              <a:cxnLst/>
              <a:rect l="l" t="t" r="r" b="b"/>
              <a:pathLst>
                <a:path w="960" h="986" fill="none" extrusionOk="0">
                  <a:moveTo>
                    <a:pt x="1" y="0"/>
                  </a:moveTo>
                  <a:cubicBezTo>
                    <a:pt x="268" y="376"/>
                    <a:pt x="591" y="707"/>
                    <a:pt x="959" y="985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9"/>
            <p:cNvSpPr/>
            <p:nvPr/>
          </p:nvSpPr>
          <p:spPr>
            <a:xfrm flipH="1">
              <a:off x="1924099" y="3010124"/>
              <a:ext cx="81308" cy="64267"/>
            </a:xfrm>
            <a:custGeom>
              <a:avLst/>
              <a:gdLst/>
              <a:ahLst/>
              <a:cxnLst/>
              <a:rect l="l" t="t" r="r" b="b"/>
              <a:pathLst>
                <a:path w="835" h="660" fill="none" extrusionOk="0">
                  <a:moveTo>
                    <a:pt x="0" y="0"/>
                  </a:moveTo>
                  <a:cubicBezTo>
                    <a:pt x="231" y="275"/>
                    <a:pt x="517" y="501"/>
                    <a:pt x="834" y="659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9"/>
            <p:cNvSpPr/>
            <p:nvPr/>
          </p:nvSpPr>
          <p:spPr>
            <a:xfrm flipH="1">
              <a:off x="1921762" y="3075560"/>
              <a:ext cx="78484" cy="54238"/>
            </a:xfrm>
            <a:custGeom>
              <a:avLst/>
              <a:gdLst/>
              <a:ahLst/>
              <a:cxnLst/>
              <a:rect l="l" t="t" r="r" b="b"/>
              <a:pathLst>
                <a:path w="806" h="557" fill="none" extrusionOk="0">
                  <a:moveTo>
                    <a:pt x="0" y="1"/>
                  </a:moveTo>
                  <a:cubicBezTo>
                    <a:pt x="236" y="228"/>
                    <a:pt x="509" y="416"/>
                    <a:pt x="805" y="557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9"/>
            <p:cNvSpPr/>
            <p:nvPr/>
          </p:nvSpPr>
          <p:spPr>
            <a:xfrm flipH="1">
              <a:off x="1007411" y="4083781"/>
              <a:ext cx="848428" cy="476164"/>
            </a:xfrm>
            <a:custGeom>
              <a:avLst/>
              <a:gdLst/>
              <a:ahLst/>
              <a:cxnLst/>
              <a:rect l="l" t="t" r="r" b="b"/>
              <a:pathLst>
                <a:path w="8713" h="4890" extrusionOk="0">
                  <a:moveTo>
                    <a:pt x="8313" y="1"/>
                  </a:moveTo>
                  <a:cubicBezTo>
                    <a:pt x="8016" y="422"/>
                    <a:pt x="7690" y="824"/>
                    <a:pt x="7327" y="1195"/>
                  </a:cubicBezTo>
                  <a:cubicBezTo>
                    <a:pt x="6417" y="2114"/>
                    <a:pt x="5230" y="2813"/>
                    <a:pt x="3943" y="2916"/>
                  </a:cubicBezTo>
                  <a:cubicBezTo>
                    <a:pt x="3833" y="2925"/>
                    <a:pt x="3723" y="2930"/>
                    <a:pt x="3613" y="2930"/>
                  </a:cubicBezTo>
                  <a:cubicBezTo>
                    <a:pt x="2705" y="2930"/>
                    <a:pt x="1800" y="2630"/>
                    <a:pt x="1073" y="2085"/>
                  </a:cubicBezTo>
                  <a:cubicBezTo>
                    <a:pt x="901" y="1955"/>
                    <a:pt x="739" y="1812"/>
                    <a:pt x="591" y="1659"/>
                  </a:cubicBezTo>
                  <a:lnTo>
                    <a:pt x="0" y="4889"/>
                  </a:lnTo>
                  <a:lnTo>
                    <a:pt x="0" y="4889"/>
                  </a:lnTo>
                  <a:lnTo>
                    <a:pt x="8712" y="4569"/>
                  </a:lnTo>
                  <a:lnTo>
                    <a:pt x="831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0" name="Google Shape;4990;p39"/>
          <p:cNvSpPr/>
          <p:nvPr/>
        </p:nvSpPr>
        <p:spPr>
          <a:xfrm>
            <a:off x="2523225" y="430911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1" name="Google Shape;4991;p39"/>
          <p:cNvGrpSpPr/>
          <p:nvPr/>
        </p:nvGrpSpPr>
        <p:grpSpPr>
          <a:xfrm flipH="1">
            <a:off x="1891847" y="1675484"/>
            <a:ext cx="381084" cy="195266"/>
            <a:chOff x="5359892" y="1088250"/>
            <a:chExt cx="132133" cy="67712"/>
          </a:xfrm>
        </p:grpSpPr>
        <p:sp>
          <p:nvSpPr>
            <p:cNvPr id="4992" name="Google Shape;4992;p39"/>
            <p:cNvSpPr/>
            <p:nvPr/>
          </p:nvSpPr>
          <p:spPr>
            <a:xfrm rot="159572">
              <a:off x="5361118" y="1101154"/>
              <a:ext cx="43649" cy="53824"/>
            </a:xfrm>
            <a:custGeom>
              <a:avLst/>
              <a:gdLst/>
              <a:ahLst/>
              <a:cxnLst/>
              <a:rect l="l" t="t" r="r" b="b"/>
              <a:pathLst>
                <a:path w="1746" h="2153" extrusionOk="0">
                  <a:moveTo>
                    <a:pt x="692" y="1"/>
                  </a:moveTo>
                  <a:cubicBezTo>
                    <a:pt x="643" y="1"/>
                    <a:pt x="594" y="8"/>
                    <a:pt x="546" y="23"/>
                  </a:cubicBezTo>
                  <a:cubicBezTo>
                    <a:pt x="162" y="139"/>
                    <a:pt x="1" y="708"/>
                    <a:pt x="178" y="1291"/>
                  </a:cubicBezTo>
                  <a:cubicBezTo>
                    <a:pt x="338" y="1801"/>
                    <a:pt x="705" y="2153"/>
                    <a:pt x="1051" y="2153"/>
                  </a:cubicBezTo>
                  <a:cubicBezTo>
                    <a:pt x="1101" y="2153"/>
                    <a:pt x="1150" y="2145"/>
                    <a:pt x="1198" y="2130"/>
                  </a:cubicBezTo>
                  <a:cubicBezTo>
                    <a:pt x="1582" y="2014"/>
                    <a:pt x="1746" y="1445"/>
                    <a:pt x="1566" y="862"/>
                  </a:cubicBezTo>
                  <a:cubicBezTo>
                    <a:pt x="1406" y="352"/>
                    <a:pt x="1037" y="1"/>
                    <a:pt x="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9"/>
            <p:cNvSpPr/>
            <p:nvPr/>
          </p:nvSpPr>
          <p:spPr>
            <a:xfrm rot="159572">
              <a:off x="5373486" y="1114357"/>
              <a:ext cx="29624" cy="36574"/>
            </a:xfrm>
            <a:custGeom>
              <a:avLst/>
              <a:gdLst/>
              <a:ahLst/>
              <a:cxnLst/>
              <a:rect l="l" t="t" r="r" b="b"/>
              <a:pathLst>
                <a:path w="1185" h="1463" extrusionOk="0">
                  <a:moveTo>
                    <a:pt x="472" y="0"/>
                  </a:moveTo>
                  <a:cubicBezTo>
                    <a:pt x="438" y="0"/>
                    <a:pt x="404" y="5"/>
                    <a:pt x="371" y="16"/>
                  </a:cubicBezTo>
                  <a:cubicBezTo>
                    <a:pt x="112" y="95"/>
                    <a:pt x="1" y="484"/>
                    <a:pt x="123" y="876"/>
                  </a:cubicBezTo>
                  <a:cubicBezTo>
                    <a:pt x="229" y="1223"/>
                    <a:pt x="483" y="1463"/>
                    <a:pt x="717" y="1463"/>
                  </a:cubicBezTo>
                  <a:cubicBezTo>
                    <a:pt x="750" y="1463"/>
                    <a:pt x="782" y="1458"/>
                    <a:pt x="814" y="1448"/>
                  </a:cubicBezTo>
                  <a:cubicBezTo>
                    <a:pt x="1073" y="1369"/>
                    <a:pt x="1184" y="980"/>
                    <a:pt x="1063" y="588"/>
                  </a:cubicBezTo>
                  <a:cubicBezTo>
                    <a:pt x="956" y="240"/>
                    <a:pt x="708" y="0"/>
                    <a:pt x="4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9"/>
            <p:cNvSpPr/>
            <p:nvPr/>
          </p:nvSpPr>
          <p:spPr>
            <a:xfrm>
              <a:off x="5427575" y="1088250"/>
              <a:ext cx="64450" cy="57925"/>
            </a:xfrm>
            <a:custGeom>
              <a:avLst/>
              <a:gdLst/>
              <a:ahLst/>
              <a:cxnLst/>
              <a:rect l="l" t="t" r="r" b="b"/>
              <a:pathLst>
                <a:path w="2578" h="2317" extrusionOk="0">
                  <a:moveTo>
                    <a:pt x="1295" y="1"/>
                  </a:moveTo>
                  <a:cubicBezTo>
                    <a:pt x="1188" y="1"/>
                    <a:pt x="1078" y="16"/>
                    <a:pt x="970" y="48"/>
                  </a:cubicBezTo>
                  <a:cubicBezTo>
                    <a:pt x="358" y="225"/>
                    <a:pt x="1" y="869"/>
                    <a:pt x="178" y="1480"/>
                  </a:cubicBezTo>
                  <a:cubicBezTo>
                    <a:pt x="327" y="1986"/>
                    <a:pt x="790" y="2317"/>
                    <a:pt x="1293" y="2317"/>
                  </a:cubicBezTo>
                  <a:cubicBezTo>
                    <a:pt x="1398" y="2317"/>
                    <a:pt x="1505" y="2302"/>
                    <a:pt x="1611" y="2272"/>
                  </a:cubicBezTo>
                  <a:cubicBezTo>
                    <a:pt x="2225" y="2092"/>
                    <a:pt x="2578" y="1454"/>
                    <a:pt x="2403" y="839"/>
                  </a:cubicBezTo>
                  <a:cubicBezTo>
                    <a:pt x="2259" y="331"/>
                    <a:pt x="1797" y="1"/>
                    <a:pt x="1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9"/>
            <p:cNvSpPr/>
            <p:nvPr/>
          </p:nvSpPr>
          <p:spPr>
            <a:xfrm>
              <a:off x="5435400" y="1105450"/>
              <a:ext cx="36975" cy="36975"/>
            </a:xfrm>
            <a:custGeom>
              <a:avLst/>
              <a:gdLst/>
              <a:ahLst/>
              <a:cxnLst/>
              <a:rect l="l" t="t" r="r" b="b"/>
              <a:pathLst>
                <a:path w="1479" h="1479" extrusionOk="0">
                  <a:moveTo>
                    <a:pt x="739" y="1"/>
                  </a:moveTo>
                  <a:cubicBezTo>
                    <a:pt x="331" y="1"/>
                    <a:pt x="0" y="332"/>
                    <a:pt x="0" y="739"/>
                  </a:cubicBezTo>
                  <a:cubicBezTo>
                    <a:pt x="0" y="1147"/>
                    <a:pt x="331" y="1478"/>
                    <a:pt x="739" y="1478"/>
                  </a:cubicBezTo>
                  <a:cubicBezTo>
                    <a:pt x="1147" y="1478"/>
                    <a:pt x="1478" y="1147"/>
                    <a:pt x="1478" y="739"/>
                  </a:cubicBezTo>
                  <a:cubicBezTo>
                    <a:pt x="1478" y="332"/>
                    <a:pt x="1150" y="1"/>
                    <a:pt x="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6" name="Google Shape;4996;p39"/>
          <p:cNvSpPr/>
          <p:nvPr/>
        </p:nvSpPr>
        <p:spPr>
          <a:xfrm flipH="1">
            <a:off x="2089785" y="1770523"/>
            <a:ext cx="66410" cy="113052"/>
          </a:xfrm>
          <a:custGeom>
            <a:avLst/>
            <a:gdLst/>
            <a:ahLst/>
            <a:cxnLst/>
            <a:rect l="l" t="t" r="r" b="b"/>
            <a:pathLst>
              <a:path w="682" h="1161" fill="none" extrusionOk="0">
                <a:moveTo>
                  <a:pt x="681" y="1"/>
                </a:moveTo>
                <a:lnTo>
                  <a:pt x="628" y="454"/>
                </a:lnTo>
                <a:lnTo>
                  <a:pt x="1" y="681"/>
                </a:lnTo>
                <a:cubicBezTo>
                  <a:pt x="69" y="962"/>
                  <a:pt x="287" y="1153"/>
                  <a:pt x="575" y="1161"/>
                </a:cubicBezTo>
              </a:path>
            </a:pathLst>
          </a:custGeom>
          <a:noFill/>
          <a:ln w="1925" cap="rnd" cmpd="sng">
            <a:solidFill>
              <a:srgbClr val="9462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7" name="Google Shape;4997;p39"/>
          <p:cNvGrpSpPr/>
          <p:nvPr/>
        </p:nvGrpSpPr>
        <p:grpSpPr>
          <a:xfrm>
            <a:off x="8147849" y="3988629"/>
            <a:ext cx="565859" cy="610806"/>
            <a:chOff x="7899736" y="1176654"/>
            <a:chExt cx="565859" cy="610806"/>
          </a:xfrm>
        </p:grpSpPr>
        <p:sp>
          <p:nvSpPr>
            <p:cNvPr id="4998" name="Google Shape;4998;p39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9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9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D1A004D-6E9C-FD01-00F3-DCE654157325}"/>
              </a:ext>
            </a:extLst>
          </p:cNvPr>
          <p:cNvSpPr/>
          <p:nvPr/>
        </p:nvSpPr>
        <p:spPr>
          <a:xfrm>
            <a:off x="2517818" y="458046"/>
            <a:ext cx="2418472" cy="11664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Location: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FB58EE51-CC28-B04D-0563-4C0687E3DB00}"/>
              </a:ext>
            </a:extLst>
          </p:cNvPr>
          <p:cNvSpPr/>
          <p:nvPr/>
        </p:nvSpPr>
        <p:spPr>
          <a:xfrm>
            <a:off x="5436620" y="458046"/>
            <a:ext cx="3453685" cy="1166477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mountains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671BA5-D4A4-9391-EF02-B6AAE0BA311D}"/>
              </a:ext>
            </a:extLst>
          </p:cNvPr>
          <p:cNvSpPr txBox="1"/>
          <p:nvPr/>
        </p:nvSpPr>
        <p:spPr>
          <a:xfrm>
            <a:off x="2855126" y="2702722"/>
            <a:ext cx="59322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Where will it be?</a:t>
            </a:r>
          </a:p>
          <a:p>
            <a:pPr algn="l"/>
            <a:r>
              <a:rPr lang="en-US" sz="3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It'll be in the mountains.</a:t>
            </a:r>
          </a:p>
        </p:txBody>
      </p:sp>
    </p:spTree>
    <p:extLst>
      <p:ext uri="{BB962C8B-B14F-4D97-AF65-F5344CB8AC3E}">
        <p14:creationId xmlns:p14="http://schemas.microsoft.com/office/powerpoint/2010/main" val="389142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4" name="Google Shape;4874;p39"/>
          <p:cNvSpPr/>
          <p:nvPr/>
        </p:nvSpPr>
        <p:spPr>
          <a:xfrm>
            <a:off x="2729414" y="-72472"/>
            <a:ext cx="6876900" cy="5472855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77" name="Google Shape;4877;p39"/>
          <p:cNvGrpSpPr/>
          <p:nvPr/>
        </p:nvGrpSpPr>
        <p:grpSpPr>
          <a:xfrm>
            <a:off x="1076766" y="1108293"/>
            <a:ext cx="1711268" cy="3652244"/>
            <a:chOff x="619566" y="1108293"/>
            <a:chExt cx="1711268" cy="3652244"/>
          </a:xfrm>
        </p:grpSpPr>
        <p:sp>
          <p:nvSpPr>
            <p:cNvPr id="4878" name="Google Shape;4878;p39"/>
            <p:cNvSpPr/>
            <p:nvPr/>
          </p:nvSpPr>
          <p:spPr>
            <a:xfrm flipH="1">
              <a:off x="1382596" y="3190365"/>
              <a:ext cx="437701" cy="1404634"/>
            </a:xfrm>
            <a:custGeom>
              <a:avLst/>
              <a:gdLst/>
              <a:ahLst/>
              <a:cxnLst/>
              <a:rect l="l" t="t" r="r" b="b"/>
              <a:pathLst>
                <a:path w="4495" h="14425" extrusionOk="0">
                  <a:moveTo>
                    <a:pt x="4494" y="0"/>
                  </a:moveTo>
                  <a:lnTo>
                    <a:pt x="2270" y="111"/>
                  </a:lnTo>
                  <a:lnTo>
                    <a:pt x="1" y="14326"/>
                  </a:lnTo>
                  <a:lnTo>
                    <a:pt x="400" y="14424"/>
                  </a:lnTo>
                  <a:lnTo>
                    <a:pt x="4494" y="0"/>
                  </a:ln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39"/>
            <p:cNvSpPr/>
            <p:nvPr/>
          </p:nvSpPr>
          <p:spPr>
            <a:xfrm flipH="1">
              <a:off x="1103130" y="3191923"/>
              <a:ext cx="218996" cy="1395286"/>
            </a:xfrm>
            <a:custGeom>
              <a:avLst/>
              <a:gdLst/>
              <a:ahLst/>
              <a:cxnLst/>
              <a:rect l="l" t="t" r="r" b="b"/>
              <a:pathLst>
                <a:path w="2249" h="14329" extrusionOk="0">
                  <a:moveTo>
                    <a:pt x="1" y="0"/>
                  </a:moveTo>
                  <a:lnTo>
                    <a:pt x="1608" y="14329"/>
                  </a:lnTo>
                  <a:lnTo>
                    <a:pt x="2249" y="14289"/>
                  </a:lnTo>
                  <a:lnTo>
                    <a:pt x="2090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39"/>
            <p:cNvSpPr/>
            <p:nvPr/>
          </p:nvSpPr>
          <p:spPr>
            <a:xfrm flipH="1">
              <a:off x="1007411" y="3297381"/>
              <a:ext cx="847942" cy="1262564"/>
            </a:xfrm>
            <a:custGeom>
              <a:avLst/>
              <a:gdLst/>
              <a:ahLst/>
              <a:cxnLst/>
              <a:rect l="l" t="t" r="r" b="b"/>
              <a:pathLst>
                <a:path w="8708" h="12966" extrusionOk="0">
                  <a:moveTo>
                    <a:pt x="2365" y="0"/>
                  </a:moveTo>
                  <a:lnTo>
                    <a:pt x="2257" y="599"/>
                  </a:lnTo>
                  <a:lnTo>
                    <a:pt x="1685" y="3742"/>
                  </a:lnTo>
                  <a:lnTo>
                    <a:pt x="588" y="9735"/>
                  </a:lnTo>
                  <a:lnTo>
                    <a:pt x="0" y="12965"/>
                  </a:lnTo>
                  <a:lnTo>
                    <a:pt x="0" y="12965"/>
                  </a:lnTo>
                  <a:lnTo>
                    <a:pt x="8707" y="12645"/>
                  </a:lnTo>
                  <a:lnTo>
                    <a:pt x="8308" y="8077"/>
                  </a:lnTo>
                  <a:lnTo>
                    <a:pt x="7963" y="4166"/>
                  </a:lnTo>
                  <a:lnTo>
                    <a:pt x="7648" y="601"/>
                  </a:lnTo>
                  <a:lnTo>
                    <a:pt x="7606" y="101"/>
                  </a:lnTo>
                  <a:lnTo>
                    <a:pt x="6835" y="85"/>
                  </a:lnTo>
                  <a:lnTo>
                    <a:pt x="3178" y="16"/>
                  </a:lnTo>
                  <a:lnTo>
                    <a:pt x="236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39"/>
            <p:cNvSpPr/>
            <p:nvPr/>
          </p:nvSpPr>
          <p:spPr>
            <a:xfrm flipH="1">
              <a:off x="1761677" y="4561113"/>
              <a:ext cx="242951" cy="192024"/>
            </a:xfrm>
            <a:custGeom>
              <a:avLst/>
              <a:gdLst/>
              <a:ahLst/>
              <a:cxnLst/>
              <a:rect l="l" t="t" r="r" b="b"/>
              <a:pathLst>
                <a:path w="2495" h="1972" extrusionOk="0">
                  <a:moveTo>
                    <a:pt x="1979" y="0"/>
                  </a:moveTo>
                  <a:cubicBezTo>
                    <a:pt x="1893" y="0"/>
                    <a:pt x="1806" y="15"/>
                    <a:pt x="1724" y="43"/>
                  </a:cubicBezTo>
                  <a:cubicBezTo>
                    <a:pt x="1502" y="120"/>
                    <a:pt x="1316" y="281"/>
                    <a:pt x="1171" y="467"/>
                  </a:cubicBezTo>
                  <a:cubicBezTo>
                    <a:pt x="1025" y="652"/>
                    <a:pt x="916" y="861"/>
                    <a:pt x="795" y="1062"/>
                  </a:cubicBezTo>
                  <a:cubicBezTo>
                    <a:pt x="675" y="1264"/>
                    <a:pt x="540" y="1462"/>
                    <a:pt x="360" y="1616"/>
                  </a:cubicBezTo>
                  <a:cubicBezTo>
                    <a:pt x="254" y="1706"/>
                    <a:pt x="133" y="1777"/>
                    <a:pt x="0" y="1830"/>
                  </a:cubicBezTo>
                  <a:cubicBezTo>
                    <a:pt x="119" y="1891"/>
                    <a:pt x="216" y="1971"/>
                    <a:pt x="350" y="1971"/>
                  </a:cubicBezTo>
                  <a:cubicBezTo>
                    <a:pt x="356" y="1971"/>
                    <a:pt x="362" y="1971"/>
                    <a:pt x="368" y="1971"/>
                  </a:cubicBezTo>
                  <a:cubicBezTo>
                    <a:pt x="628" y="1955"/>
                    <a:pt x="853" y="1791"/>
                    <a:pt x="1044" y="1608"/>
                  </a:cubicBezTo>
                  <a:cubicBezTo>
                    <a:pt x="1232" y="1430"/>
                    <a:pt x="1404" y="1224"/>
                    <a:pt x="1631" y="1094"/>
                  </a:cubicBezTo>
                  <a:cubicBezTo>
                    <a:pt x="1791" y="1006"/>
                    <a:pt x="1969" y="960"/>
                    <a:pt x="2150" y="960"/>
                  </a:cubicBezTo>
                  <a:cubicBezTo>
                    <a:pt x="2192" y="960"/>
                    <a:pt x="2233" y="962"/>
                    <a:pt x="2275" y="967"/>
                  </a:cubicBezTo>
                  <a:cubicBezTo>
                    <a:pt x="2298" y="969"/>
                    <a:pt x="2324" y="972"/>
                    <a:pt x="2350" y="972"/>
                  </a:cubicBezTo>
                  <a:cubicBezTo>
                    <a:pt x="2390" y="972"/>
                    <a:pt x="2431" y="965"/>
                    <a:pt x="2460" y="935"/>
                  </a:cubicBezTo>
                  <a:cubicBezTo>
                    <a:pt x="2495" y="901"/>
                    <a:pt x="2495" y="843"/>
                    <a:pt x="2492" y="790"/>
                  </a:cubicBezTo>
                  <a:cubicBezTo>
                    <a:pt x="2481" y="567"/>
                    <a:pt x="2452" y="361"/>
                    <a:pt x="2394" y="143"/>
                  </a:cubicBezTo>
                  <a:cubicBezTo>
                    <a:pt x="2279" y="46"/>
                    <a:pt x="2130" y="0"/>
                    <a:pt x="1979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39"/>
            <p:cNvSpPr/>
            <p:nvPr/>
          </p:nvSpPr>
          <p:spPr>
            <a:xfrm flipH="1">
              <a:off x="1757782" y="4625576"/>
              <a:ext cx="265152" cy="132333"/>
            </a:xfrm>
            <a:custGeom>
              <a:avLst/>
              <a:gdLst/>
              <a:ahLst/>
              <a:cxnLst/>
              <a:rect l="l" t="t" r="r" b="b"/>
              <a:pathLst>
                <a:path w="2723" h="1359" extrusionOk="0">
                  <a:moveTo>
                    <a:pt x="2722" y="0"/>
                  </a:moveTo>
                  <a:lnTo>
                    <a:pt x="2722" y="0"/>
                  </a:lnTo>
                  <a:cubicBezTo>
                    <a:pt x="2662" y="3"/>
                    <a:pt x="2582" y="83"/>
                    <a:pt x="2519" y="83"/>
                  </a:cubicBezTo>
                  <a:cubicBezTo>
                    <a:pt x="2352" y="83"/>
                    <a:pt x="2185" y="85"/>
                    <a:pt x="2026" y="130"/>
                  </a:cubicBezTo>
                  <a:cubicBezTo>
                    <a:pt x="1687" y="226"/>
                    <a:pt x="1438" y="493"/>
                    <a:pt x="1157" y="697"/>
                  </a:cubicBezTo>
                  <a:cubicBezTo>
                    <a:pt x="826" y="941"/>
                    <a:pt x="424" y="1062"/>
                    <a:pt x="16" y="1123"/>
                  </a:cubicBezTo>
                  <a:cubicBezTo>
                    <a:pt x="0" y="1197"/>
                    <a:pt x="56" y="1277"/>
                    <a:pt x="125" y="1314"/>
                  </a:cubicBezTo>
                  <a:cubicBezTo>
                    <a:pt x="193" y="1351"/>
                    <a:pt x="278" y="1354"/>
                    <a:pt x="358" y="1356"/>
                  </a:cubicBezTo>
                  <a:cubicBezTo>
                    <a:pt x="421" y="1358"/>
                    <a:pt x="485" y="1359"/>
                    <a:pt x="549" y="1359"/>
                  </a:cubicBezTo>
                  <a:cubicBezTo>
                    <a:pt x="909" y="1359"/>
                    <a:pt x="1270" y="1333"/>
                    <a:pt x="1623" y="1274"/>
                  </a:cubicBezTo>
                  <a:lnTo>
                    <a:pt x="1623" y="1274"/>
                  </a:lnTo>
                  <a:cubicBezTo>
                    <a:pt x="1623" y="1274"/>
                    <a:pt x="1623" y="1275"/>
                    <a:pt x="1623" y="1275"/>
                  </a:cubicBezTo>
                  <a:cubicBezTo>
                    <a:pt x="1623" y="1275"/>
                    <a:pt x="1623" y="1274"/>
                    <a:pt x="1623" y="1274"/>
                  </a:cubicBezTo>
                  <a:lnTo>
                    <a:pt x="1623" y="1274"/>
                  </a:lnTo>
                  <a:cubicBezTo>
                    <a:pt x="1623" y="1274"/>
                    <a:pt x="1623" y="1274"/>
                    <a:pt x="1623" y="1274"/>
                  </a:cubicBezTo>
                  <a:lnTo>
                    <a:pt x="1623" y="1274"/>
                  </a:lnTo>
                  <a:cubicBezTo>
                    <a:pt x="1623" y="1273"/>
                    <a:pt x="1622" y="1269"/>
                    <a:pt x="1621" y="1268"/>
                  </a:cubicBezTo>
                  <a:lnTo>
                    <a:pt x="1621" y="1268"/>
                  </a:lnTo>
                  <a:cubicBezTo>
                    <a:pt x="1661" y="1152"/>
                    <a:pt x="1700" y="1036"/>
                    <a:pt x="1764" y="933"/>
                  </a:cubicBezTo>
                  <a:cubicBezTo>
                    <a:pt x="1827" y="832"/>
                    <a:pt x="1915" y="739"/>
                    <a:pt x="2029" y="692"/>
                  </a:cubicBezTo>
                  <a:cubicBezTo>
                    <a:pt x="2073" y="674"/>
                    <a:pt x="2122" y="664"/>
                    <a:pt x="2171" y="664"/>
                  </a:cubicBezTo>
                  <a:cubicBezTo>
                    <a:pt x="2245" y="664"/>
                    <a:pt x="2317" y="685"/>
                    <a:pt x="2373" y="731"/>
                  </a:cubicBezTo>
                  <a:cubicBezTo>
                    <a:pt x="2439" y="784"/>
                    <a:pt x="2479" y="872"/>
                    <a:pt x="2495" y="956"/>
                  </a:cubicBezTo>
                  <a:cubicBezTo>
                    <a:pt x="2511" y="1044"/>
                    <a:pt x="2532" y="1105"/>
                    <a:pt x="2529" y="1192"/>
                  </a:cubicBezTo>
                  <a:lnTo>
                    <a:pt x="2709" y="1192"/>
                  </a:lnTo>
                  <a:lnTo>
                    <a:pt x="272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39"/>
            <p:cNvSpPr/>
            <p:nvPr/>
          </p:nvSpPr>
          <p:spPr>
            <a:xfrm flipH="1">
              <a:off x="1073723" y="4563645"/>
              <a:ext cx="243243" cy="192024"/>
            </a:xfrm>
            <a:custGeom>
              <a:avLst/>
              <a:gdLst/>
              <a:ahLst/>
              <a:cxnLst/>
              <a:rect l="l" t="t" r="r" b="b"/>
              <a:pathLst>
                <a:path w="2498" h="1972" extrusionOk="0">
                  <a:moveTo>
                    <a:pt x="1982" y="1"/>
                  </a:moveTo>
                  <a:cubicBezTo>
                    <a:pt x="1896" y="1"/>
                    <a:pt x="1809" y="15"/>
                    <a:pt x="1727" y="43"/>
                  </a:cubicBezTo>
                  <a:cubicBezTo>
                    <a:pt x="1505" y="120"/>
                    <a:pt x="1319" y="282"/>
                    <a:pt x="1174" y="467"/>
                  </a:cubicBezTo>
                  <a:cubicBezTo>
                    <a:pt x="1028" y="652"/>
                    <a:pt x="920" y="862"/>
                    <a:pt x="795" y="1063"/>
                  </a:cubicBezTo>
                  <a:cubicBezTo>
                    <a:pt x="676" y="1264"/>
                    <a:pt x="541" y="1463"/>
                    <a:pt x="364" y="1616"/>
                  </a:cubicBezTo>
                  <a:cubicBezTo>
                    <a:pt x="258" y="1706"/>
                    <a:pt x="133" y="1778"/>
                    <a:pt x="1" y="1831"/>
                  </a:cubicBezTo>
                  <a:cubicBezTo>
                    <a:pt x="122" y="1892"/>
                    <a:pt x="217" y="1972"/>
                    <a:pt x="350" y="1972"/>
                  </a:cubicBezTo>
                  <a:cubicBezTo>
                    <a:pt x="356" y="1972"/>
                    <a:pt x="363" y="1971"/>
                    <a:pt x="369" y="1971"/>
                  </a:cubicBezTo>
                  <a:cubicBezTo>
                    <a:pt x="631" y="1958"/>
                    <a:pt x="856" y="1791"/>
                    <a:pt x="1044" y="1608"/>
                  </a:cubicBezTo>
                  <a:cubicBezTo>
                    <a:pt x="1232" y="1431"/>
                    <a:pt x="1404" y="1224"/>
                    <a:pt x="1635" y="1097"/>
                  </a:cubicBezTo>
                  <a:cubicBezTo>
                    <a:pt x="1792" y="1007"/>
                    <a:pt x="1970" y="960"/>
                    <a:pt x="2151" y="960"/>
                  </a:cubicBezTo>
                  <a:cubicBezTo>
                    <a:pt x="2192" y="960"/>
                    <a:pt x="2234" y="963"/>
                    <a:pt x="2275" y="967"/>
                  </a:cubicBezTo>
                  <a:cubicBezTo>
                    <a:pt x="2300" y="970"/>
                    <a:pt x="2326" y="972"/>
                    <a:pt x="2352" y="972"/>
                  </a:cubicBezTo>
                  <a:cubicBezTo>
                    <a:pt x="2393" y="972"/>
                    <a:pt x="2433" y="965"/>
                    <a:pt x="2461" y="936"/>
                  </a:cubicBezTo>
                  <a:cubicBezTo>
                    <a:pt x="2498" y="901"/>
                    <a:pt x="2498" y="843"/>
                    <a:pt x="2495" y="790"/>
                  </a:cubicBezTo>
                  <a:cubicBezTo>
                    <a:pt x="2485" y="568"/>
                    <a:pt x="2456" y="361"/>
                    <a:pt x="2395" y="144"/>
                  </a:cubicBezTo>
                  <a:cubicBezTo>
                    <a:pt x="2282" y="46"/>
                    <a:pt x="2133" y="1"/>
                    <a:pt x="1982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39"/>
            <p:cNvSpPr/>
            <p:nvPr/>
          </p:nvSpPr>
          <p:spPr>
            <a:xfrm flipH="1">
              <a:off x="1070120" y="4628107"/>
              <a:ext cx="265347" cy="132430"/>
            </a:xfrm>
            <a:custGeom>
              <a:avLst/>
              <a:gdLst/>
              <a:ahLst/>
              <a:cxnLst/>
              <a:rect l="l" t="t" r="r" b="b"/>
              <a:pathLst>
                <a:path w="2725" h="1360" extrusionOk="0">
                  <a:moveTo>
                    <a:pt x="2725" y="1"/>
                  </a:moveTo>
                  <a:cubicBezTo>
                    <a:pt x="2664" y="1"/>
                    <a:pt x="2582" y="83"/>
                    <a:pt x="2518" y="83"/>
                  </a:cubicBezTo>
                  <a:cubicBezTo>
                    <a:pt x="2354" y="83"/>
                    <a:pt x="2185" y="86"/>
                    <a:pt x="2026" y="128"/>
                  </a:cubicBezTo>
                  <a:cubicBezTo>
                    <a:pt x="1687" y="226"/>
                    <a:pt x="1441" y="493"/>
                    <a:pt x="1157" y="697"/>
                  </a:cubicBezTo>
                  <a:cubicBezTo>
                    <a:pt x="826" y="941"/>
                    <a:pt x="424" y="1063"/>
                    <a:pt x="16" y="1121"/>
                  </a:cubicBezTo>
                  <a:cubicBezTo>
                    <a:pt x="0" y="1198"/>
                    <a:pt x="56" y="1277"/>
                    <a:pt x="125" y="1314"/>
                  </a:cubicBezTo>
                  <a:cubicBezTo>
                    <a:pt x="196" y="1351"/>
                    <a:pt x="278" y="1354"/>
                    <a:pt x="358" y="1357"/>
                  </a:cubicBezTo>
                  <a:cubicBezTo>
                    <a:pt x="421" y="1358"/>
                    <a:pt x="485" y="1359"/>
                    <a:pt x="549" y="1359"/>
                  </a:cubicBezTo>
                  <a:cubicBezTo>
                    <a:pt x="909" y="1359"/>
                    <a:pt x="1270" y="1333"/>
                    <a:pt x="1626" y="1275"/>
                  </a:cubicBezTo>
                  <a:lnTo>
                    <a:pt x="1626" y="1275"/>
                  </a:lnTo>
                  <a:cubicBezTo>
                    <a:pt x="1626" y="1275"/>
                    <a:pt x="1626" y="1275"/>
                    <a:pt x="1626" y="1275"/>
                  </a:cubicBezTo>
                  <a:cubicBezTo>
                    <a:pt x="1626" y="1275"/>
                    <a:pt x="1626" y="1275"/>
                    <a:pt x="1626" y="1275"/>
                  </a:cubicBezTo>
                  <a:lnTo>
                    <a:pt x="1626" y="1275"/>
                  </a:lnTo>
                  <a:cubicBezTo>
                    <a:pt x="1626" y="1275"/>
                    <a:pt x="1626" y="1275"/>
                    <a:pt x="1626" y="1275"/>
                  </a:cubicBezTo>
                  <a:lnTo>
                    <a:pt x="1626" y="1275"/>
                  </a:lnTo>
                  <a:cubicBezTo>
                    <a:pt x="1625" y="1273"/>
                    <a:pt x="1622" y="1268"/>
                    <a:pt x="1621" y="1268"/>
                  </a:cubicBezTo>
                  <a:lnTo>
                    <a:pt x="1621" y="1268"/>
                  </a:lnTo>
                  <a:cubicBezTo>
                    <a:pt x="1661" y="1152"/>
                    <a:pt x="1700" y="1036"/>
                    <a:pt x="1764" y="933"/>
                  </a:cubicBezTo>
                  <a:cubicBezTo>
                    <a:pt x="1827" y="832"/>
                    <a:pt x="1917" y="740"/>
                    <a:pt x="2029" y="692"/>
                  </a:cubicBezTo>
                  <a:cubicBezTo>
                    <a:pt x="2074" y="674"/>
                    <a:pt x="2124" y="665"/>
                    <a:pt x="2173" y="665"/>
                  </a:cubicBezTo>
                  <a:cubicBezTo>
                    <a:pt x="2246" y="665"/>
                    <a:pt x="2317" y="686"/>
                    <a:pt x="2373" y="732"/>
                  </a:cubicBezTo>
                  <a:cubicBezTo>
                    <a:pt x="2439" y="785"/>
                    <a:pt x="2479" y="872"/>
                    <a:pt x="2495" y="957"/>
                  </a:cubicBezTo>
                  <a:cubicBezTo>
                    <a:pt x="2513" y="1044"/>
                    <a:pt x="2532" y="1105"/>
                    <a:pt x="2529" y="1193"/>
                  </a:cubicBezTo>
                  <a:lnTo>
                    <a:pt x="2712" y="1193"/>
                  </a:lnTo>
                  <a:lnTo>
                    <a:pt x="272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39"/>
            <p:cNvSpPr/>
            <p:nvPr/>
          </p:nvSpPr>
          <p:spPr>
            <a:xfrm flipH="1">
              <a:off x="1079858" y="3261352"/>
              <a:ext cx="611710" cy="441693"/>
            </a:xfrm>
            <a:custGeom>
              <a:avLst/>
              <a:gdLst/>
              <a:ahLst/>
              <a:cxnLst/>
              <a:rect l="l" t="t" r="r" b="b"/>
              <a:pathLst>
                <a:path w="6282" h="4536" extrusionOk="0">
                  <a:moveTo>
                    <a:pt x="3244" y="0"/>
                  </a:moveTo>
                  <a:cubicBezTo>
                    <a:pt x="2640" y="0"/>
                    <a:pt x="2035" y="135"/>
                    <a:pt x="1488" y="386"/>
                  </a:cubicBezTo>
                  <a:cubicBezTo>
                    <a:pt x="1157" y="537"/>
                    <a:pt x="850" y="733"/>
                    <a:pt x="572" y="969"/>
                  </a:cubicBezTo>
                  <a:lnTo>
                    <a:pt x="0" y="4112"/>
                  </a:lnTo>
                  <a:cubicBezTo>
                    <a:pt x="109" y="4003"/>
                    <a:pt x="225" y="3905"/>
                    <a:pt x="347" y="3807"/>
                  </a:cubicBezTo>
                  <a:cubicBezTo>
                    <a:pt x="1009" y="3296"/>
                    <a:pt x="1835" y="2997"/>
                    <a:pt x="2675" y="2968"/>
                  </a:cubicBezTo>
                  <a:cubicBezTo>
                    <a:pt x="2723" y="2966"/>
                    <a:pt x="2772" y="2965"/>
                    <a:pt x="2821" y="2965"/>
                  </a:cubicBezTo>
                  <a:cubicBezTo>
                    <a:pt x="3978" y="2965"/>
                    <a:pt x="5108" y="3474"/>
                    <a:pt x="5974" y="4242"/>
                  </a:cubicBezTo>
                  <a:cubicBezTo>
                    <a:pt x="6080" y="4337"/>
                    <a:pt x="6183" y="4435"/>
                    <a:pt x="6281" y="4536"/>
                  </a:cubicBezTo>
                  <a:lnTo>
                    <a:pt x="5964" y="974"/>
                  </a:lnTo>
                  <a:cubicBezTo>
                    <a:pt x="5712" y="775"/>
                    <a:pt x="5437" y="603"/>
                    <a:pt x="5151" y="457"/>
                  </a:cubicBezTo>
                  <a:cubicBezTo>
                    <a:pt x="4727" y="246"/>
                    <a:pt x="4269" y="100"/>
                    <a:pt x="3800" y="39"/>
                  </a:cubicBezTo>
                  <a:cubicBezTo>
                    <a:pt x="3616" y="13"/>
                    <a:pt x="3430" y="0"/>
                    <a:pt x="324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39"/>
            <p:cNvSpPr/>
            <p:nvPr/>
          </p:nvSpPr>
          <p:spPr>
            <a:xfrm flipH="1">
              <a:off x="785103" y="2059063"/>
              <a:ext cx="8861" cy="25902"/>
            </a:xfrm>
            <a:custGeom>
              <a:avLst/>
              <a:gdLst/>
              <a:ahLst/>
              <a:cxnLst/>
              <a:rect l="l" t="t" r="r" b="b"/>
              <a:pathLst>
                <a:path w="91" h="266" extrusionOk="0">
                  <a:moveTo>
                    <a:pt x="90" y="1"/>
                  </a:moveTo>
                  <a:cubicBezTo>
                    <a:pt x="29" y="78"/>
                    <a:pt x="0" y="173"/>
                    <a:pt x="24" y="266"/>
                  </a:cubicBezTo>
                  <a:cubicBezTo>
                    <a:pt x="29" y="178"/>
                    <a:pt x="53" y="88"/>
                    <a:pt x="90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39"/>
            <p:cNvSpPr/>
            <p:nvPr/>
          </p:nvSpPr>
          <p:spPr>
            <a:xfrm flipH="1">
              <a:off x="1440632" y="2318275"/>
              <a:ext cx="544424" cy="897408"/>
            </a:xfrm>
            <a:custGeom>
              <a:avLst/>
              <a:gdLst/>
              <a:ahLst/>
              <a:cxnLst/>
              <a:rect l="l" t="t" r="r" b="b"/>
              <a:pathLst>
                <a:path w="5591" h="9216" extrusionOk="0">
                  <a:moveTo>
                    <a:pt x="4606" y="0"/>
                  </a:moveTo>
                  <a:cubicBezTo>
                    <a:pt x="4584" y="0"/>
                    <a:pt x="4566" y="0"/>
                    <a:pt x="4545" y="6"/>
                  </a:cubicBezTo>
                  <a:cubicBezTo>
                    <a:pt x="4211" y="35"/>
                    <a:pt x="3962" y="331"/>
                    <a:pt x="3996" y="668"/>
                  </a:cubicBezTo>
                  <a:cubicBezTo>
                    <a:pt x="4232" y="3120"/>
                    <a:pt x="3787" y="6390"/>
                    <a:pt x="361" y="8064"/>
                  </a:cubicBezTo>
                  <a:cubicBezTo>
                    <a:pt x="215" y="8135"/>
                    <a:pt x="106" y="8260"/>
                    <a:pt x="53" y="8413"/>
                  </a:cubicBezTo>
                  <a:cubicBezTo>
                    <a:pt x="0" y="8564"/>
                    <a:pt x="11" y="8731"/>
                    <a:pt x="83" y="8877"/>
                  </a:cubicBezTo>
                  <a:cubicBezTo>
                    <a:pt x="186" y="9083"/>
                    <a:pt x="395" y="9216"/>
                    <a:pt x="631" y="9216"/>
                  </a:cubicBezTo>
                  <a:cubicBezTo>
                    <a:pt x="723" y="9216"/>
                    <a:pt x="811" y="9194"/>
                    <a:pt x="898" y="9160"/>
                  </a:cubicBezTo>
                  <a:cubicBezTo>
                    <a:pt x="4060" y="7614"/>
                    <a:pt x="5591" y="4560"/>
                    <a:pt x="5212" y="554"/>
                  </a:cubicBezTo>
                  <a:cubicBezTo>
                    <a:pt x="5180" y="239"/>
                    <a:pt x="4921" y="0"/>
                    <a:pt x="4606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39"/>
            <p:cNvSpPr/>
            <p:nvPr/>
          </p:nvSpPr>
          <p:spPr>
            <a:xfrm flipH="1">
              <a:off x="1432842" y="2307953"/>
              <a:ext cx="416862" cy="985825"/>
            </a:xfrm>
            <a:custGeom>
              <a:avLst/>
              <a:gdLst/>
              <a:ahLst/>
              <a:cxnLst/>
              <a:rect l="l" t="t" r="r" b="b"/>
              <a:pathLst>
                <a:path w="4281" h="10124" extrusionOk="0">
                  <a:moveTo>
                    <a:pt x="3213" y="0"/>
                  </a:moveTo>
                  <a:cubicBezTo>
                    <a:pt x="3189" y="0"/>
                    <a:pt x="3165" y="0"/>
                    <a:pt x="3141" y="3"/>
                  </a:cubicBezTo>
                  <a:cubicBezTo>
                    <a:pt x="2752" y="40"/>
                    <a:pt x="2466" y="387"/>
                    <a:pt x="2503" y="779"/>
                  </a:cubicBezTo>
                  <a:cubicBezTo>
                    <a:pt x="2710" y="2911"/>
                    <a:pt x="2392" y="5673"/>
                    <a:pt x="1" y="7426"/>
                  </a:cubicBezTo>
                  <a:cubicBezTo>
                    <a:pt x="14" y="7587"/>
                    <a:pt x="48" y="8058"/>
                    <a:pt x="80" y="8559"/>
                  </a:cubicBezTo>
                  <a:cubicBezTo>
                    <a:pt x="130" y="9266"/>
                    <a:pt x="181" y="10042"/>
                    <a:pt x="186" y="10124"/>
                  </a:cubicBezTo>
                  <a:cubicBezTo>
                    <a:pt x="2993" y="8480"/>
                    <a:pt x="4280" y="4441"/>
                    <a:pt x="3917" y="644"/>
                  </a:cubicBezTo>
                  <a:cubicBezTo>
                    <a:pt x="3888" y="302"/>
                    <a:pt x="3623" y="37"/>
                    <a:pt x="3287" y="3"/>
                  </a:cubicBezTo>
                  <a:cubicBezTo>
                    <a:pt x="3261" y="0"/>
                    <a:pt x="3239" y="0"/>
                    <a:pt x="321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39"/>
            <p:cNvSpPr/>
            <p:nvPr/>
          </p:nvSpPr>
          <p:spPr>
            <a:xfrm flipH="1">
              <a:off x="1860123" y="2988215"/>
              <a:ext cx="379470" cy="351037"/>
            </a:xfrm>
            <a:custGeom>
              <a:avLst/>
              <a:gdLst/>
              <a:ahLst/>
              <a:cxnLst/>
              <a:rect l="l" t="t" r="r" b="b"/>
              <a:pathLst>
                <a:path w="3897" h="3605" extrusionOk="0">
                  <a:moveTo>
                    <a:pt x="2379" y="0"/>
                  </a:moveTo>
                  <a:cubicBezTo>
                    <a:pt x="2146" y="283"/>
                    <a:pt x="2538" y="1112"/>
                    <a:pt x="2538" y="1112"/>
                  </a:cubicBezTo>
                  <a:cubicBezTo>
                    <a:pt x="2538" y="1112"/>
                    <a:pt x="2048" y="1623"/>
                    <a:pt x="1934" y="1716"/>
                  </a:cubicBezTo>
                  <a:cubicBezTo>
                    <a:pt x="1086" y="2399"/>
                    <a:pt x="96" y="2357"/>
                    <a:pt x="1" y="2537"/>
                  </a:cubicBezTo>
                  <a:cubicBezTo>
                    <a:pt x="1" y="2537"/>
                    <a:pt x="67" y="2600"/>
                    <a:pt x="125" y="2616"/>
                  </a:cubicBezTo>
                  <a:cubicBezTo>
                    <a:pt x="199" y="2638"/>
                    <a:pt x="284" y="2640"/>
                    <a:pt x="374" y="2645"/>
                  </a:cubicBezTo>
                  <a:lnTo>
                    <a:pt x="589" y="2651"/>
                  </a:lnTo>
                  <a:cubicBezTo>
                    <a:pt x="589" y="2651"/>
                    <a:pt x="865" y="3022"/>
                    <a:pt x="971" y="3022"/>
                  </a:cubicBezTo>
                  <a:cubicBezTo>
                    <a:pt x="972" y="3022"/>
                    <a:pt x="972" y="3022"/>
                    <a:pt x="973" y="3021"/>
                  </a:cubicBezTo>
                  <a:lnTo>
                    <a:pt x="1126" y="3014"/>
                  </a:lnTo>
                  <a:lnTo>
                    <a:pt x="1171" y="3162"/>
                  </a:lnTo>
                  <a:cubicBezTo>
                    <a:pt x="1195" y="3233"/>
                    <a:pt x="1253" y="3307"/>
                    <a:pt x="1285" y="3321"/>
                  </a:cubicBezTo>
                  <a:cubicBezTo>
                    <a:pt x="1307" y="3332"/>
                    <a:pt x="1333" y="3337"/>
                    <a:pt x="1361" y="3337"/>
                  </a:cubicBezTo>
                  <a:cubicBezTo>
                    <a:pt x="1366" y="3337"/>
                    <a:pt x="1372" y="3337"/>
                    <a:pt x="1378" y="3337"/>
                  </a:cubicBezTo>
                  <a:cubicBezTo>
                    <a:pt x="1399" y="3337"/>
                    <a:pt x="1420" y="3329"/>
                    <a:pt x="1439" y="3323"/>
                  </a:cubicBezTo>
                  <a:lnTo>
                    <a:pt x="1725" y="3260"/>
                  </a:lnTo>
                  <a:lnTo>
                    <a:pt x="1725" y="3260"/>
                  </a:lnTo>
                  <a:cubicBezTo>
                    <a:pt x="1725" y="3260"/>
                    <a:pt x="1582" y="3493"/>
                    <a:pt x="1804" y="3593"/>
                  </a:cubicBezTo>
                  <a:cubicBezTo>
                    <a:pt x="1823" y="3604"/>
                    <a:pt x="1849" y="3604"/>
                    <a:pt x="1881" y="3604"/>
                  </a:cubicBezTo>
                  <a:cubicBezTo>
                    <a:pt x="1929" y="3601"/>
                    <a:pt x="1982" y="3591"/>
                    <a:pt x="2029" y="3580"/>
                  </a:cubicBezTo>
                  <a:cubicBezTo>
                    <a:pt x="2622" y="3429"/>
                    <a:pt x="3059" y="3204"/>
                    <a:pt x="3367" y="2886"/>
                  </a:cubicBezTo>
                  <a:cubicBezTo>
                    <a:pt x="3735" y="2505"/>
                    <a:pt x="3896" y="1960"/>
                    <a:pt x="3761" y="1549"/>
                  </a:cubicBezTo>
                  <a:cubicBezTo>
                    <a:pt x="3687" y="1324"/>
                    <a:pt x="3557" y="1123"/>
                    <a:pt x="3385" y="959"/>
                  </a:cubicBezTo>
                  <a:cubicBezTo>
                    <a:pt x="3276" y="855"/>
                    <a:pt x="3160" y="797"/>
                    <a:pt x="3071" y="797"/>
                  </a:cubicBezTo>
                  <a:cubicBezTo>
                    <a:pt x="3069" y="797"/>
                    <a:pt x="3067" y="797"/>
                    <a:pt x="3065" y="797"/>
                  </a:cubicBezTo>
                  <a:cubicBezTo>
                    <a:pt x="3051" y="797"/>
                    <a:pt x="3038" y="800"/>
                    <a:pt x="3025" y="802"/>
                  </a:cubicBezTo>
                  <a:lnTo>
                    <a:pt x="2892" y="842"/>
                  </a:lnTo>
                  <a:lnTo>
                    <a:pt x="2810" y="731"/>
                  </a:lnTo>
                  <a:cubicBezTo>
                    <a:pt x="2636" y="495"/>
                    <a:pt x="2490" y="246"/>
                    <a:pt x="2379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39"/>
            <p:cNvSpPr/>
            <p:nvPr/>
          </p:nvSpPr>
          <p:spPr>
            <a:xfrm flipH="1">
              <a:off x="2045525" y="3207601"/>
              <a:ext cx="128827" cy="36418"/>
            </a:xfrm>
            <a:custGeom>
              <a:avLst/>
              <a:gdLst/>
              <a:ahLst/>
              <a:cxnLst/>
              <a:rect l="l" t="t" r="r" b="b"/>
              <a:pathLst>
                <a:path w="1323" h="374" fill="none" extrusionOk="0">
                  <a:moveTo>
                    <a:pt x="1" y="374"/>
                  </a:moveTo>
                  <a:cubicBezTo>
                    <a:pt x="459" y="318"/>
                    <a:pt x="906" y="194"/>
                    <a:pt x="1322" y="1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39"/>
            <p:cNvSpPr/>
            <p:nvPr/>
          </p:nvSpPr>
          <p:spPr>
            <a:xfrm flipH="1">
              <a:off x="2030627" y="3237300"/>
              <a:ext cx="95233" cy="40800"/>
            </a:xfrm>
            <a:custGeom>
              <a:avLst/>
              <a:gdLst/>
              <a:ahLst/>
              <a:cxnLst/>
              <a:rect l="l" t="t" r="r" b="b"/>
              <a:pathLst>
                <a:path w="978" h="419" fill="none" extrusionOk="0">
                  <a:moveTo>
                    <a:pt x="1" y="418"/>
                  </a:moveTo>
                  <a:cubicBezTo>
                    <a:pt x="350" y="347"/>
                    <a:pt x="686" y="207"/>
                    <a:pt x="978" y="0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39"/>
            <p:cNvSpPr/>
            <p:nvPr/>
          </p:nvSpPr>
          <p:spPr>
            <a:xfrm flipH="1">
              <a:off x="1980868" y="3261741"/>
              <a:ext cx="85203" cy="42942"/>
            </a:xfrm>
            <a:custGeom>
              <a:avLst/>
              <a:gdLst/>
              <a:ahLst/>
              <a:cxnLst/>
              <a:rect l="l" t="t" r="r" b="b"/>
              <a:pathLst>
                <a:path w="875" h="441" fill="none" extrusionOk="0">
                  <a:moveTo>
                    <a:pt x="1" y="440"/>
                  </a:moveTo>
                  <a:cubicBezTo>
                    <a:pt x="316" y="345"/>
                    <a:pt x="610" y="197"/>
                    <a:pt x="875" y="1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39"/>
            <p:cNvSpPr/>
            <p:nvPr/>
          </p:nvSpPr>
          <p:spPr>
            <a:xfrm flipH="1">
              <a:off x="1460204" y="2363360"/>
              <a:ext cx="358243" cy="863132"/>
            </a:xfrm>
            <a:custGeom>
              <a:avLst/>
              <a:gdLst/>
              <a:ahLst/>
              <a:cxnLst/>
              <a:rect l="l" t="t" r="r" b="b"/>
              <a:pathLst>
                <a:path w="3679" h="8864" extrusionOk="0">
                  <a:moveTo>
                    <a:pt x="2812" y="1"/>
                  </a:moveTo>
                  <a:cubicBezTo>
                    <a:pt x="2752" y="133"/>
                    <a:pt x="2773" y="292"/>
                    <a:pt x="2789" y="438"/>
                  </a:cubicBezTo>
                  <a:cubicBezTo>
                    <a:pt x="2961" y="1820"/>
                    <a:pt x="2759" y="3242"/>
                    <a:pt x="2211" y="4524"/>
                  </a:cubicBezTo>
                  <a:cubicBezTo>
                    <a:pt x="1727" y="5668"/>
                    <a:pt x="959" y="6695"/>
                    <a:pt x="0" y="7492"/>
                  </a:cubicBezTo>
                  <a:cubicBezTo>
                    <a:pt x="45" y="8112"/>
                    <a:pt x="88" y="8790"/>
                    <a:pt x="93" y="8864"/>
                  </a:cubicBezTo>
                  <a:cubicBezTo>
                    <a:pt x="2550" y="7423"/>
                    <a:pt x="3678" y="3885"/>
                    <a:pt x="3363" y="562"/>
                  </a:cubicBezTo>
                  <a:cubicBezTo>
                    <a:pt x="3334" y="263"/>
                    <a:pt x="3104" y="32"/>
                    <a:pt x="281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39"/>
            <p:cNvSpPr/>
            <p:nvPr/>
          </p:nvSpPr>
          <p:spPr>
            <a:xfrm flipH="1">
              <a:off x="1117736" y="2979159"/>
              <a:ext cx="482298" cy="241198"/>
            </a:xfrm>
            <a:custGeom>
              <a:avLst/>
              <a:gdLst/>
              <a:ahLst/>
              <a:cxnLst/>
              <a:rect l="l" t="t" r="r" b="b"/>
              <a:pathLst>
                <a:path w="4953" h="2477" extrusionOk="0">
                  <a:moveTo>
                    <a:pt x="2476" y="0"/>
                  </a:moveTo>
                  <a:cubicBezTo>
                    <a:pt x="1107" y="0"/>
                    <a:pt x="0" y="1110"/>
                    <a:pt x="0" y="2476"/>
                  </a:cubicBezTo>
                  <a:lnTo>
                    <a:pt x="4952" y="2476"/>
                  </a:lnTo>
                  <a:cubicBezTo>
                    <a:pt x="4952" y="1110"/>
                    <a:pt x="3843" y="0"/>
                    <a:pt x="2476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39"/>
            <p:cNvSpPr/>
            <p:nvPr/>
          </p:nvSpPr>
          <p:spPr>
            <a:xfrm flipH="1">
              <a:off x="1117736" y="2979159"/>
              <a:ext cx="482298" cy="241198"/>
            </a:xfrm>
            <a:custGeom>
              <a:avLst/>
              <a:gdLst/>
              <a:ahLst/>
              <a:cxnLst/>
              <a:rect l="l" t="t" r="r" b="b"/>
              <a:pathLst>
                <a:path w="4953" h="2477" extrusionOk="0">
                  <a:moveTo>
                    <a:pt x="2476" y="0"/>
                  </a:moveTo>
                  <a:cubicBezTo>
                    <a:pt x="1107" y="0"/>
                    <a:pt x="0" y="1110"/>
                    <a:pt x="0" y="2476"/>
                  </a:cubicBezTo>
                  <a:lnTo>
                    <a:pt x="4952" y="2476"/>
                  </a:lnTo>
                  <a:cubicBezTo>
                    <a:pt x="4952" y="1110"/>
                    <a:pt x="3843" y="0"/>
                    <a:pt x="24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39"/>
            <p:cNvSpPr/>
            <p:nvPr/>
          </p:nvSpPr>
          <p:spPr>
            <a:xfrm flipH="1">
              <a:off x="1207808" y="2584596"/>
              <a:ext cx="331172" cy="469153"/>
            </a:xfrm>
            <a:custGeom>
              <a:avLst/>
              <a:gdLst/>
              <a:ahLst/>
              <a:cxnLst/>
              <a:rect l="l" t="t" r="r" b="b"/>
              <a:pathLst>
                <a:path w="3401" h="4818" extrusionOk="0">
                  <a:moveTo>
                    <a:pt x="3401" y="1"/>
                  </a:moveTo>
                  <a:lnTo>
                    <a:pt x="988" y="390"/>
                  </a:lnTo>
                  <a:lnTo>
                    <a:pt x="1" y="549"/>
                  </a:lnTo>
                  <a:lnTo>
                    <a:pt x="48" y="1129"/>
                  </a:lnTo>
                  <a:lnTo>
                    <a:pt x="175" y="2771"/>
                  </a:lnTo>
                  <a:lnTo>
                    <a:pt x="334" y="4818"/>
                  </a:lnTo>
                  <a:lnTo>
                    <a:pt x="2543" y="4818"/>
                  </a:lnTo>
                  <a:lnTo>
                    <a:pt x="2914" y="2739"/>
                  </a:lnTo>
                  <a:lnTo>
                    <a:pt x="3335" y="382"/>
                  </a:lnTo>
                  <a:lnTo>
                    <a:pt x="3380" y="107"/>
                  </a:lnTo>
                  <a:lnTo>
                    <a:pt x="340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39"/>
            <p:cNvSpPr/>
            <p:nvPr/>
          </p:nvSpPr>
          <p:spPr>
            <a:xfrm flipH="1">
              <a:off x="1129908" y="2297924"/>
              <a:ext cx="519204" cy="396901"/>
            </a:xfrm>
            <a:custGeom>
              <a:avLst/>
              <a:gdLst/>
              <a:ahLst/>
              <a:cxnLst/>
              <a:rect l="l" t="t" r="r" b="b"/>
              <a:pathLst>
                <a:path w="5332" h="4076" extrusionOk="0">
                  <a:moveTo>
                    <a:pt x="5332" y="0"/>
                  </a:moveTo>
                  <a:lnTo>
                    <a:pt x="4312" y="64"/>
                  </a:lnTo>
                  <a:lnTo>
                    <a:pt x="4100" y="77"/>
                  </a:lnTo>
                  <a:lnTo>
                    <a:pt x="1833" y="222"/>
                  </a:lnTo>
                  <a:lnTo>
                    <a:pt x="1338" y="257"/>
                  </a:lnTo>
                  <a:lnTo>
                    <a:pt x="1126" y="270"/>
                  </a:lnTo>
                  <a:lnTo>
                    <a:pt x="724" y="1809"/>
                  </a:lnTo>
                  <a:cubicBezTo>
                    <a:pt x="295" y="1983"/>
                    <a:pt x="4" y="2447"/>
                    <a:pt x="1" y="2910"/>
                  </a:cubicBezTo>
                  <a:cubicBezTo>
                    <a:pt x="1" y="3000"/>
                    <a:pt x="9" y="3085"/>
                    <a:pt x="30" y="3172"/>
                  </a:cubicBezTo>
                  <a:cubicBezTo>
                    <a:pt x="152" y="3681"/>
                    <a:pt x="655" y="4070"/>
                    <a:pt x="1174" y="4075"/>
                  </a:cubicBezTo>
                  <a:cubicBezTo>
                    <a:pt x="1208" y="4075"/>
                    <a:pt x="1240" y="4075"/>
                    <a:pt x="1275" y="4073"/>
                  </a:cubicBezTo>
                  <a:lnTo>
                    <a:pt x="4259" y="3977"/>
                  </a:lnTo>
                  <a:lnTo>
                    <a:pt x="4437" y="3329"/>
                  </a:lnTo>
                  <a:lnTo>
                    <a:pt x="4511" y="3051"/>
                  </a:lnTo>
                  <a:lnTo>
                    <a:pt x="4564" y="2857"/>
                  </a:lnTo>
                  <a:lnTo>
                    <a:pt x="5157" y="654"/>
                  </a:lnTo>
                  <a:lnTo>
                    <a:pt x="533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39"/>
            <p:cNvSpPr/>
            <p:nvPr/>
          </p:nvSpPr>
          <p:spPr>
            <a:xfrm flipH="1">
              <a:off x="1227673" y="2302792"/>
              <a:ext cx="370609" cy="182189"/>
            </a:xfrm>
            <a:custGeom>
              <a:avLst/>
              <a:gdLst/>
              <a:ahLst/>
              <a:cxnLst/>
              <a:rect l="l" t="t" r="r" b="b"/>
              <a:pathLst>
                <a:path w="3806" h="1871" extrusionOk="0">
                  <a:moveTo>
                    <a:pt x="3806" y="0"/>
                  </a:moveTo>
                  <a:lnTo>
                    <a:pt x="832" y="191"/>
                  </a:lnTo>
                  <a:cubicBezTo>
                    <a:pt x="779" y="249"/>
                    <a:pt x="1" y="1767"/>
                    <a:pt x="1457" y="1867"/>
                  </a:cubicBezTo>
                  <a:cubicBezTo>
                    <a:pt x="1490" y="1870"/>
                    <a:pt x="1525" y="1871"/>
                    <a:pt x="1560" y="1871"/>
                  </a:cubicBezTo>
                  <a:cubicBezTo>
                    <a:pt x="2249" y="1871"/>
                    <a:pt x="3340" y="1418"/>
                    <a:pt x="38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39"/>
            <p:cNvSpPr/>
            <p:nvPr/>
          </p:nvSpPr>
          <p:spPr>
            <a:xfrm flipH="1">
              <a:off x="1247732" y="2303571"/>
              <a:ext cx="225131" cy="70499"/>
            </a:xfrm>
            <a:custGeom>
              <a:avLst/>
              <a:gdLst/>
              <a:ahLst/>
              <a:cxnLst/>
              <a:rect l="l" t="t" r="r" b="b"/>
              <a:pathLst>
                <a:path w="2312" h="724" extrusionOk="0">
                  <a:moveTo>
                    <a:pt x="2309" y="0"/>
                  </a:moveTo>
                  <a:lnTo>
                    <a:pt x="45" y="146"/>
                  </a:lnTo>
                  <a:cubicBezTo>
                    <a:pt x="45" y="149"/>
                    <a:pt x="18" y="178"/>
                    <a:pt x="18" y="183"/>
                  </a:cubicBezTo>
                  <a:cubicBezTo>
                    <a:pt x="35" y="431"/>
                    <a:pt x="0" y="724"/>
                    <a:pt x="483" y="724"/>
                  </a:cubicBezTo>
                  <a:cubicBezTo>
                    <a:pt x="521" y="724"/>
                    <a:pt x="563" y="722"/>
                    <a:pt x="609" y="718"/>
                  </a:cubicBezTo>
                  <a:cubicBezTo>
                    <a:pt x="1867" y="612"/>
                    <a:pt x="2311" y="8"/>
                    <a:pt x="2309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39"/>
            <p:cNvSpPr/>
            <p:nvPr/>
          </p:nvSpPr>
          <p:spPr>
            <a:xfrm flipH="1">
              <a:off x="1214235" y="2580993"/>
              <a:ext cx="434877" cy="273429"/>
            </a:xfrm>
            <a:custGeom>
              <a:avLst/>
              <a:gdLst/>
              <a:ahLst/>
              <a:cxnLst/>
              <a:rect l="l" t="t" r="r" b="b"/>
              <a:pathLst>
                <a:path w="4466" h="2808" extrusionOk="0">
                  <a:moveTo>
                    <a:pt x="1" y="1"/>
                  </a:moveTo>
                  <a:cubicBezTo>
                    <a:pt x="1" y="91"/>
                    <a:pt x="9" y="175"/>
                    <a:pt x="30" y="263"/>
                  </a:cubicBezTo>
                  <a:cubicBezTo>
                    <a:pt x="152" y="771"/>
                    <a:pt x="655" y="1161"/>
                    <a:pt x="1174" y="1166"/>
                  </a:cubicBezTo>
                  <a:lnTo>
                    <a:pt x="1304" y="2808"/>
                  </a:lnTo>
                  <a:cubicBezTo>
                    <a:pt x="1641" y="2407"/>
                    <a:pt x="2181" y="2195"/>
                    <a:pt x="2711" y="2195"/>
                  </a:cubicBezTo>
                  <a:cubicBezTo>
                    <a:pt x="2781" y="2195"/>
                    <a:pt x="2850" y="2199"/>
                    <a:pt x="2919" y="2207"/>
                  </a:cubicBezTo>
                  <a:cubicBezTo>
                    <a:pt x="3346" y="2252"/>
                    <a:pt x="3751" y="2463"/>
                    <a:pt x="4045" y="2776"/>
                  </a:cubicBezTo>
                  <a:lnTo>
                    <a:pt x="4466" y="419"/>
                  </a:lnTo>
                  <a:cubicBezTo>
                    <a:pt x="4455" y="419"/>
                    <a:pt x="4444" y="419"/>
                    <a:pt x="4431" y="422"/>
                  </a:cubicBezTo>
                  <a:cubicBezTo>
                    <a:pt x="4032" y="460"/>
                    <a:pt x="3631" y="480"/>
                    <a:pt x="3230" y="480"/>
                  </a:cubicBezTo>
                  <a:cubicBezTo>
                    <a:pt x="2856" y="480"/>
                    <a:pt x="2483" y="463"/>
                    <a:pt x="2111" y="427"/>
                  </a:cubicBezTo>
                  <a:cubicBezTo>
                    <a:pt x="1696" y="387"/>
                    <a:pt x="1277" y="329"/>
                    <a:pt x="867" y="244"/>
                  </a:cubicBezTo>
                  <a:cubicBezTo>
                    <a:pt x="573" y="186"/>
                    <a:pt x="274" y="112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39"/>
            <p:cNvSpPr/>
            <p:nvPr/>
          </p:nvSpPr>
          <p:spPr>
            <a:xfrm flipH="1">
              <a:off x="1063596" y="3150831"/>
              <a:ext cx="606062" cy="234576"/>
            </a:xfrm>
            <a:custGeom>
              <a:avLst/>
              <a:gdLst/>
              <a:ahLst/>
              <a:cxnLst/>
              <a:rect l="l" t="t" r="r" b="b"/>
              <a:pathLst>
                <a:path w="6224" h="2409" extrusionOk="0">
                  <a:moveTo>
                    <a:pt x="162" y="1"/>
                  </a:moveTo>
                  <a:cubicBezTo>
                    <a:pt x="72" y="1"/>
                    <a:pt x="0" y="75"/>
                    <a:pt x="0" y="162"/>
                  </a:cubicBezTo>
                  <a:lnTo>
                    <a:pt x="0" y="2247"/>
                  </a:lnTo>
                  <a:cubicBezTo>
                    <a:pt x="0" y="2334"/>
                    <a:pt x="72" y="2408"/>
                    <a:pt x="162" y="2408"/>
                  </a:cubicBezTo>
                  <a:lnTo>
                    <a:pt x="6056" y="2408"/>
                  </a:lnTo>
                  <a:cubicBezTo>
                    <a:pt x="6149" y="2408"/>
                    <a:pt x="6223" y="2334"/>
                    <a:pt x="6218" y="2247"/>
                  </a:cubicBezTo>
                  <a:lnTo>
                    <a:pt x="6218" y="162"/>
                  </a:lnTo>
                  <a:cubicBezTo>
                    <a:pt x="6218" y="72"/>
                    <a:pt x="6146" y="1"/>
                    <a:pt x="605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39"/>
            <p:cNvSpPr/>
            <p:nvPr/>
          </p:nvSpPr>
          <p:spPr>
            <a:xfrm flipH="1">
              <a:off x="1942892" y="2456255"/>
              <a:ext cx="128535" cy="130288"/>
            </a:xfrm>
            <a:custGeom>
              <a:avLst/>
              <a:gdLst/>
              <a:ahLst/>
              <a:cxnLst/>
              <a:rect l="l" t="t" r="r" b="b"/>
              <a:pathLst>
                <a:path w="1320" h="1338" extrusionOk="0">
                  <a:moveTo>
                    <a:pt x="281" y="0"/>
                  </a:moveTo>
                  <a:cubicBezTo>
                    <a:pt x="238" y="0"/>
                    <a:pt x="196" y="11"/>
                    <a:pt x="159" y="34"/>
                  </a:cubicBezTo>
                  <a:cubicBezTo>
                    <a:pt x="67" y="90"/>
                    <a:pt x="27" y="207"/>
                    <a:pt x="22" y="315"/>
                  </a:cubicBezTo>
                  <a:cubicBezTo>
                    <a:pt x="0" y="500"/>
                    <a:pt x="61" y="686"/>
                    <a:pt x="170" y="842"/>
                  </a:cubicBezTo>
                  <a:cubicBezTo>
                    <a:pt x="239" y="945"/>
                    <a:pt x="326" y="1033"/>
                    <a:pt x="424" y="1104"/>
                  </a:cubicBezTo>
                  <a:cubicBezTo>
                    <a:pt x="668" y="1275"/>
                    <a:pt x="983" y="1338"/>
                    <a:pt x="1282" y="1338"/>
                  </a:cubicBezTo>
                  <a:cubicBezTo>
                    <a:pt x="1295" y="1338"/>
                    <a:pt x="1307" y="1337"/>
                    <a:pt x="1319" y="1337"/>
                  </a:cubicBezTo>
                  <a:cubicBezTo>
                    <a:pt x="1221" y="1255"/>
                    <a:pt x="1163" y="1136"/>
                    <a:pt x="1155" y="1012"/>
                  </a:cubicBezTo>
                  <a:lnTo>
                    <a:pt x="1155" y="982"/>
                  </a:lnTo>
                  <a:cubicBezTo>
                    <a:pt x="1155" y="908"/>
                    <a:pt x="1173" y="834"/>
                    <a:pt x="1176" y="757"/>
                  </a:cubicBezTo>
                  <a:cubicBezTo>
                    <a:pt x="1181" y="683"/>
                    <a:pt x="1173" y="604"/>
                    <a:pt x="1128" y="543"/>
                  </a:cubicBezTo>
                  <a:cubicBezTo>
                    <a:pt x="1098" y="501"/>
                    <a:pt x="1044" y="472"/>
                    <a:pt x="991" y="472"/>
                  </a:cubicBezTo>
                  <a:cubicBezTo>
                    <a:pt x="970" y="472"/>
                    <a:pt x="949" y="477"/>
                    <a:pt x="930" y="487"/>
                  </a:cubicBezTo>
                  <a:cubicBezTo>
                    <a:pt x="885" y="514"/>
                    <a:pt x="861" y="572"/>
                    <a:pt x="850" y="625"/>
                  </a:cubicBezTo>
                  <a:cubicBezTo>
                    <a:pt x="829" y="741"/>
                    <a:pt x="845" y="869"/>
                    <a:pt x="898" y="974"/>
                  </a:cubicBezTo>
                  <a:cubicBezTo>
                    <a:pt x="901" y="982"/>
                    <a:pt x="909" y="990"/>
                    <a:pt x="911" y="1001"/>
                  </a:cubicBezTo>
                  <a:cubicBezTo>
                    <a:pt x="903" y="996"/>
                    <a:pt x="898" y="993"/>
                    <a:pt x="890" y="988"/>
                  </a:cubicBezTo>
                  <a:cubicBezTo>
                    <a:pt x="803" y="927"/>
                    <a:pt x="750" y="829"/>
                    <a:pt x="718" y="726"/>
                  </a:cubicBezTo>
                  <a:cubicBezTo>
                    <a:pt x="684" y="612"/>
                    <a:pt x="670" y="498"/>
                    <a:pt x="644" y="384"/>
                  </a:cubicBezTo>
                  <a:cubicBezTo>
                    <a:pt x="612" y="273"/>
                    <a:pt x="567" y="159"/>
                    <a:pt x="480" y="79"/>
                  </a:cubicBezTo>
                  <a:cubicBezTo>
                    <a:pt x="426" y="31"/>
                    <a:pt x="353" y="0"/>
                    <a:pt x="28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39"/>
            <p:cNvSpPr/>
            <p:nvPr/>
          </p:nvSpPr>
          <p:spPr>
            <a:xfrm flipH="1">
              <a:off x="1942892" y="2538245"/>
              <a:ext cx="112079" cy="48298"/>
            </a:xfrm>
            <a:custGeom>
              <a:avLst/>
              <a:gdLst/>
              <a:ahLst/>
              <a:cxnLst/>
              <a:rect l="l" t="t" r="r" b="b"/>
              <a:pathLst>
                <a:path w="1151" h="496" extrusionOk="0">
                  <a:moveTo>
                    <a:pt x="1" y="0"/>
                  </a:moveTo>
                  <a:cubicBezTo>
                    <a:pt x="70" y="103"/>
                    <a:pt x="157" y="191"/>
                    <a:pt x="255" y="262"/>
                  </a:cubicBezTo>
                  <a:cubicBezTo>
                    <a:pt x="499" y="433"/>
                    <a:pt x="814" y="496"/>
                    <a:pt x="1113" y="496"/>
                  </a:cubicBezTo>
                  <a:cubicBezTo>
                    <a:pt x="1126" y="496"/>
                    <a:pt x="1138" y="495"/>
                    <a:pt x="1150" y="495"/>
                  </a:cubicBezTo>
                  <a:cubicBezTo>
                    <a:pt x="1052" y="413"/>
                    <a:pt x="994" y="294"/>
                    <a:pt x="986" y="170"/>
                  </a:cubicBezTo>
                  <a:cubicBezTo>
                    <a:pt x="970" y="177"/>
                    <a:pt x="954" y="188"/>
                    <a:pt x="933" y="191"/>
                  </a:cubicBezTo>
                  <a:cubicBezTo>
                    <a:pt x="917" y="196"/>
                    <a:pt x="900" y="198"/>
                    <a:pt x="883" y="198"/>
                  </a:cubicBezTo>
                  <a:cubicBezTo>
                    <a:pt x="826" y="198"/>
                    <a:pt x="768" y="171"/>
                    <a:pt x="732" y="125"/>
                  </a:cubicBezTo>
                  <a:cubicBezTo>
                    <a:pt x="732" y="127"/>
                    <a:pt x="732" y="127"/>
                    <a:pt x="729" y="132"/>
                  </a:cubicBezTo>
                  <a:cubicBezTo>
                    <a:pt x="729" y="135"/>
                    <a:pt x="724" y="140"/>
                    <a:pt x="721" y="146"/>
                  </a:cubicBezTo>
                  <a:cubicBezTo>
                    <a:pt x="705" y="175"/>
                    <a:pt x="681" y="188"/>
                    <a:pt x="647" y="201"/>
                  </a:cubicBezTo>
                  <a:cubicBezTo>
                    <a:pt x="616" y="212"/>
                    <a:pt x="581" y="215"/>
                    <a:pt x="546" y="215"/>
                  </a:cubicBezTo>
                  <a:cubicBezTo>
                    <a:pt x="537" y="215"/>
                    <a:pt x="527" y="215"/>
                    <a:pt x="517" y="215"/>
                  </a:cubicBezTo>
                  <a:cubicBezTo>
                    <a:pt x="329" y="201"/>
                    <a:pt x="144" y="125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39"/>
            <p:cNvSpPr/>
            <p:nvPr/>
          </p:nvSpPr>
          <p:spPr>
            <a:xfrm flipH="1">
              <a:off x="2053802" y="2522665"/>
              <a:ext cx="138565" cy="129119"/>
            </a:xfrm>
            <a:custGeom>
              <a:avLst/>
              <a:gdLst/>
              <a:ahLst/>
              <a:cxnLst/>
              <a:rect l="l" t="t" r="r" b="b"/>
              <a:pathLst>
                <a:path w="1423" h="1326" extrusionOk="0">
                  <a:moveTo>
                    <a:pt x="711" y="0"/>
                  </a:moveTo>
                  <a:cubicBezTo>
                    <a:pt x="698" y="0"/>
                    <a:pt x="684" y="1"/>
                    <a:pt x="670" y="1"/>
                  </a:cubicBezTo>
                  <a:cubicBezTo>
                    <a:pt x="578" y="4"/>
                    <a:pt x="482" y="20"/>
                    <a:pt x="398" y="65"/>
                  </a:cubicBezTo>
                  <a:cubicBezTo>
                    <a:pt x="292" y="120"/>
                    <a:pt x="210" y="216"/>
                    <a:pt x="146" y="319"/>
                  </a:cubicBezTo>
                  <a:cubicBezTo>
                    <a:pt x="75" y="438"/>
                    <a:pt x="22" y="573"/>
                    <a:pt x="8" y="716"/>
                  </a:cubicBezTo>
                  <a:cubicBezTo>
                    <a:pt x="0" y="774"/>
                    <a:pt x="6" y="835"/>
                    <a:pt x="19" y="894"/>
                  </a:cubicBezTo>
                  <a:cubicBezTo>
                    <a:pt x="32" y="973"/>
                    <a:pt x="61" y="1050"/>
                    <a:pt x="106" y="1116"/>
                  </a:cubicBezTo>
                  <a:cubicBezTo>
                    <a:pt x="186" y="1233"/>
                    <a:pt x="318" y="1317"/>
                    <a:pt x="458" y="1325"/>
                  </a:cubicBezTo>
                  <a:cubicBezTo>
                    <a:pt x="466" y="1326"/>
                    <a:pt x="474" y="1326"/>
                    <a:pt x="482" y="1326"/>
                  </a:cubicBezTo>
                  <a:cubicBezTo>
                    <a:pt x="572" y="1326"/>
                    <a:pt x="664" y="1298"/>
                    <a:pt x="750" y="1264"/>
                  </a:cubicBezTo>
                  <a:cubicBezTo>
                    <a:pt x="887" y="1209"/>
                    <a:pt x="1020" y="1132"/>
                    <a:pt x="1144" y="1045"/>
                  </a:cubicBezTo>
                  <a:cubicBezTo>
                    <a:pt x="1242" y="968"/>
                    <a:pt x="1335" y="891"/>
                    <a:pt x="1383" y="769"/>
                  </a:cubicBezTo>
                  <a:cubicBezTo>
                    <a:pt x="1409" y="692"/>
                    <a:pt x="1422" y="610"/>
                    <a:pt x="1409" y="531"/>
                  </a:cubicBezTo>
                  <a:cubicBezTo>
                    <a:pt x="1391" y="417"/>
                    <a:pt x="1338" y="311"/>
                    <a:pt x="1258" y="226"/>
                  </a:cubicBezTo>
                  <a:cubicBezTo>
                    <a:pt x="1226" y="189"/>
                    <a:pt x="1187" y="152"/>
                    <a:pt x="1144" y="126"/>
                  </a:cubicBezTo>
                  <a:cubicBezTo>
                    <a:pt x="1016" y="41"/>
                    <a:pt x="862" y="0"/>
                    <a:pt x="7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39"/>
            <p:cNvSpPr/>
            <p:nvPr/>
          </p:nvSpPr>
          <p:spPr>
            <a:xfrm flipH="1">
              <a:off x="2094602" y="2560739"/>
              <a:ext cx="70986" cy="62515"/>
            </a:xfrm>
            <a:custGeom>
              <a:avLst/>
              <a:gdLst/>
              <a:ahLst/>
              <a:cxnLst/>
              <a:rect l="l" t="t" r="r" b="b"/>
              <a:pathLst>
                <a:path w="729" h="642" extrusionOk="0">
                  <a:moveTo>
                    <a:pt x="367" y="1"/>
                  </a:moveTo>
                  <a:cubicBezTo>
                    <a:pt x="242" y="1"/>
                    <a:pt x="121" y="74"/>
                    <a:pt x="70" y="195"/>
                  </a:cubicBezTo>
                  <a:cubicBezTo>
                    <a:pt x="1" y="357"/>
                    <a:pt x="78" y="548"/>
                    <a:pt x="239" y="616"/>
                  </a:cubicBezTo>
                  <a:cubicBezTo>
                    <a:pt x="279" y="634"/>
                    <a:pt x="321" y="642"/>
                    <a:pt x="363" y="642"/>
                  </a:cubicBezTo>
                  <a:cubicBezTo>
                    <a:pt x="488" y="642"/>
                    <a:pt x="608" y="568"/>
                    <a:pt x="660" y="447"/>
                  </a:cubicBezTo>
                  <a:cubicBezTo>
                    <a:pt x="729" y="285"/>
                    <a:pt x="652" y="97"/>
                    <a:pt x="491" y="26"/>
                  </a:cubicBezTo>
                  <a:cubicBezTo>
                    <a:pt x="450" y="9"/>
                    <a:pt x="408" y="1"/>
                    <a:pt x="3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39"/>
            <p:cNvSpPr/>
            <p:nvPr/>
          </p:nvSpPr>
          <p:spPr>
            <a:xfrm flipH="1">
              <a:off x="2053802" y="2544672"/>
              <a:ext cx="136812" cy="107113"/>
            </a:xfrm>
            <a:custGeom>
              <a:avLst/>
              <a:gdLst/>
              <a:ahLst/>
              <a:cxnLst/>
              <a:rect l="l" t="t" r="r" b="b"/>
              <a:pathLst>
                <a:path w="1405" h="1100" extrusionOk="0">
                  <a:moveTo>
                    <a:pt x="1240" y="0"/>
                  </a:moveTo>
                  <a:cubicBezTo>
                    <a:pt x="1161" y="146"/>
                    <a:pt x="1052" y="276"/>
                    <a:pt x="928" y="376"/>
                  </a:cubicBezTo>
                  <a:cubicBezTo>
                    <a:pt x="840" y="448"/>
                    <a:pt x="748" y="509"/>
                    <a:pt x="644" y="556"/>
                  </a:cubicBezTo>
                  <a:cubicBezTo>
                    <a:pt x="552" y="599"/>
                    <a:pt x="454" y="633"/>
                    <a:pt x="350" y="649"/>
                  </a:cubicBezTo>
                  <a:cubicBezTo>
                    <a:pt x="270" y="665"/>
                    <a:pt x="191" y="673"/>
                    <a:pt x="113" y="673"/>
                  </a:cubicBezTo>
                  <a:cubicBezTo>
                    <a:pt x="75" y="673"/>
                    <a:pt x="38" y="671"/>
                    <a:pt x="1" y="668"/>
                  </a:cubicBezTo>
                  <a:lnTo>
                    <a:pt x="1" y="668"/>
                  </a:lnTo>
                  <a:cubicBezTo>
                    <a:pt x="14" y="747"/>
                    <a:pt x="43" y="824"/>
                    <a:pt x="88" y="890"/>
                  </a:cubicBezTo>
                  <a:cubicBezTo>
                    <a:pt x="168" y="1007"/>
                    <a:pt x="300" y="1091"/>
                    <a:pt x="440" y="1099"/>
                  </a:cubicBezTo>
                  <a:cubicBezTo>
                    <a:pt x="448" y="1100"/>
                    <a:pt x="456" y="1100"/>
                    <a:pt x="464" y="1100"/>
                  </a:cubicBezTo>
                  <a:cubicBezTo>
                    <a:pt x="554" y="1100"/>
                    <a:pt x="646" y="1072"/>
                    <a:pt x="732" y="1038"/>
                  </a:cubicBezTo>
                  <a:cubicBezTo>
                    <a:pt x="869" y="983"/>
                    <a:pt x="1002" y="906"/>
                    <a:pt x="1126" y="819"/>
                  </a:cubicBezTo>
                  <a:cubicBezTo>
                    <a:pt x="1224" y="742"/>
                    <a:pt x="1317" y="665"/>
                    <a:pt x="1365" y="543"/>
                  </a:cubicBezTo>
                  <a:cubicBezTo>
                    <a:pt x="1391" y="466"/>
                    <a:pt x="1404" y="384"/>
                    <a:pt x="1391" y="305"/>
                  </a:cubicBezTo>
                  <a:cubicBezTo>
                    <a:pt x="1373" y="191"/>
                    <a:pt x="1320" y="85"/>
                    <a:pt x="124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9"/>
            <p:cNvSpPr/>
            <p:nvPr/>
          </p:nvSpPr>
          <p:spPr>
            <a:xfrm flipH="1">
              <a:off x="1791279" y="2534837"/>
              <a:ext cx="140902" cy="129119"/>
            </a:xfrm>
            <a:custGeom>
              <a:avLst/>
              <a:gdLst/>
              <a:ahLst/>
              <a:cxnLst/>
              <a:rect l="l" t="t" r="r" b="b"/>
              <a:pathLst>
                <a:path w="1447" h="1326" extrusionOk="0">
                  <a:moveTo>
                    <a:pt x="693" y="0"/>
                  </a:moveTo>
                  <a:cubicBezTo>
                    <a:pt x="604" y="0"/>
                    <a:pt x="514" y="12"/>
                    <a:pt x="427" y="40"/>
                  </a:cubicBezTo>
                  <a:cubicBezTo>
                    <a:pt x="294" y="88"/>
                    <a:pt x="172" y="170"/>
                    <a:pt x="96" y="289"/>
                  </a:cubicBezTo>
                  <a:cubicBezTo>
                    <a:pt x="90" y="300"/>
                    <a:pt x="82" y="313"/>
                    <a:pt x="77" y="326"/>
                  </a:cubicBezTo>
                  <a:cubicBezTo>
                    <a:pt x="16" y="438"/>
                    <a:pt x="0" y="578"/>
                    <a:pt x="43" y="697"/>
                  </a:cubicBezTo>
                  <a:cubicBezTo>
                    <a:pt x="77" y="792"/>
                    <a:pt x="143" y="872"/>
                    <a:pt x="215" y="941"/>
                  </a:cubicBezTo>
                  <a:cubicBezTo>
                    <a:pt x="321" y="1047"/>
                    <a:pt x="445" y="1139"/>
                    <a:pt x="572" y="1216"/>
                  </a:cubicBezTo>
                  <a:cubicBezTo>
                    <a:pt x="676" y="1275"/>
                    <a:pt x="775" y="1325"/>
                    <a:pt x="891" y="1325"/>
                  </a:cubicBezTo>
                  <a:cubicBezTo>
                    <a:pt x="900" y="1325"/>
                    <a:pt x="908" y="1325"/>
                    <a:pt x="917" y="1325"/>
                  </a:cubicBezTo>
                  <a:cubicBezTo>
                    <a:pt x="996" y="1322"/>
                    <a:pt x="1078" y="1298"/>
                    <a:pt x="1150" y="1256"/>
                  </a:cubicBezTo>
                  <a:cubicBezTo>
                    <a:pt x="1293" y="1171"/>
                    <a:pt x="1388" y="1018"/>
                    <a:pt x="1417" y="856"/>
                  </a:cubicBezTo>
                  <a:lnTo>
                    <a:pt x="1417" y="848"/>
                  </a:lnTo>
                  <a:cubicBezTo>
                    <a:pt x="1446" y="687"/>
                    <a:pt x="1414" y="517"/>
                    <a:pt x="1346" y="369"/>
                  </a:cubicBezTo>
                  <a:cubicBezTo>
                    <a:pt x="1306" y="284"/>
                    <a:pt x="1253" y="205"/>
                    <a:pt x="1181" y="144"/>
                  </a:cubicBezTo>
                  <a:cubicBezTo>
                    <a:pt x="1089" y="67"/>
                    <a:pt x="967" y="27"/>
                    <a:pt x="848" y="11"/>
                  </a:cubicBezTo>
                  <a:cubicBezTo>
                    <a:pt x="797" y="4"/>
                    <a:pt x="745" y="0"/>
                    <a:pt x="6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9"/>
            <p:cNvSpPr/>
            <p:nvPr/>
          </p:nvSpPr>
          <p:spPr>
            <a:xfrm flipH="1">
              <a:off x="1845225" y="2580798"/>
              <a:ext cx="62515" cy="62417"/>
            </a:xfrm>
            <a:custGeom>
              <a:avLst/>
              <a:gdLst/>
              <a:ahLst/>
              <a:cxnLst/>
              <a:rect l="l" t="t" r="r" b="b"/>
              <a:pathLst>
                <a:path w="642" h="641" extrusionOk="0">
                  <a:moveTo>
                    <a:pt x="321" y="0"/>
                  </a:moveTo>
                  <a:cubicBezTo>
                    <a:pt x="144" y="0"/>
                    <a:pt x="1" y="143"/>
                    <a:pt x="1" y="320"/>
                  </a:cubicBezTo>
                  <a:cubicBezTo>
                    <a:pt x="1" y="498"/>
                    <a:pt x="144" y="641"/>
                    <a:pt x="321" y="641"/>
                  </a:cubicBezTo>
                  <a:cubicBezTo>
                    <a:pt x="499" y="641"/>
                    <a:pt x="642" y="498"/>
                    <a:pt x="642" y="320"/>
                  </a:cubicBezTo>
                  <a:cubicBezTo>
                    <a:pt x="642" y="143"/>
                    <a:pt x="499" y="0"/>
                    <a:pt x="32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9"/>
            <p:cNvSpPr/>
            <p:nvPr/>
          </p:nvSpPr>
          <p:spPr>
            <a:xfrm flipH="1">
              <a:off x="1794103" y="2566873"/>
              <a:ext cx="138078" cy="97083"/>
            </a:xfrm>
            <a:custGeom>
              <a:avLst/>
              <a:gdLst/>
              <a:ahLst/>
              <a:cxnLst/>
              <a:rect l="l" t="t" r="r" b="b"/>
              <a:pathLst>
                <a:path w="1418" h="997" extrusionOk="0">
                  <a:moveTo>
                    <a:pt x="74" y="0"/>
                  </a:moveTo>
                  <a:cubicBezTo>
                    <a:pt x="16" y="109"/>
                    <a:pt x="0" y="249"/>
                    <a:pt x="43" y="368"/>
                  </a:cubicBezTo>
                  <a:cubicBezTo>
                    <a:pt x="77" y="463"/>
                    <a:pt x="143" y="543"/>
                    <a:pt x="215" y="612"/>
                  </a:cubicBezTo>
                  <a:cubicBezTo>
                    <a:pt x="321" y="718"/>
                    <a:pt x="445" y="810"/>
                    <a:pt x="572" y="887"/>
                  </a:cubicBezTo>
                  <a:cubicBezTo>
                    <a:pt x="676" y="946"/>
                    <a:pt x="775" y="996"/>
                    <a:pt x="891" y="996"/>
                  </a:cubicBezTo>
                  <a:cubicBezTo>
                    <a:pt x="900" y="996"/>
                    <a:pt x="908" y="996"/>
                    <a:pt x="917" y="996"/>
                  </a:cubicBezTo>
                  <a:cubicBezTo>
                    <a:pt x="996" y="993"/>
                    <a:pt x="1078" y="969"/>
                    <a:pt x="1150" y="927"/>
                  </a:cubicBezTo>
                  <a:cubicBezTo>
                    <a:pt x="1293" y="842"/>
                    <a:pt x="1388" y="689"/>
                    <a:pt x="1417" y="527"/>
                  </a:cubicBezTo>
                  <a:lnTo>
                    <a:pt x="1417" y="519"/>
                  </a:lnTo>
                  <a:cubicBezTo>
                    <a:pt x="1320" y="537"/>
                    <a:pt x="1221" y="546"/>
                    <a:pt x="1122" y="546"/>
                  </a:cubicBezTo>
                  <a:cubicBezTo>
                    <a:pt x="1042" y="546"/>
                    <a:pt x="963" y="540"/>
                    <a:pt x="885" y="527"/>
                  </a:cubicBezTo>
                  <a:cubicBezTo>
                    <a:pt x="792" y="514"/>
                    <a:pt x="699" y="487"/>
                    <a:pt x="612" y="453"/>
                  </a:cubicBezTo>
                  <a:cubicBezTo>
                    <a:pt x="506" y="410"/>
                    <a:pt x="405" y="352"/>
                    <a:pt x="313" y="278"/>
                  </a:cubicBezTo>
                  <a:cubicBezTo>
                    <a:pt x="215" y="199"/>
                    <a:pt x="133" y="106"/>
                    <a:pt x="7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9"/>
            <p:cNvSpPr/>
            <p:nvPr/>
          </p:nvSpPr>
          <p:spPr>
            <a:xfrm flipH="1">
              <a:off x="1778426" y="2576319"/>
              <a:ext cx="552408" cy="693310"/>
            </a:xfrm>
            <a:custGeom>
              <a:avLst/>
              <a:gdLst/>
              <a:ahLst/>
              <a:cxnLst/>
              <a:rect l="l" t="t" r="r" b="b"/>
              <a:pathLst>
                <a:path w="5673" h="7120" extrusionOk="0">
                  <a:moveTo>
                    <a:pt x="3281" y="1"/>
                  </a:moveTo>
                  <a:cubicBezTo>
                    <a:pt x="2993" y="6"/>
                    <a:pt x="2707" y="65"/>
                    <a:pt x="2437" y="160"/>
                  </a:cubicBezTo>
                  <a:cubicBezTo>
                    <a:pt x="1989" y="324"/>
                    <a:pt x="1579" y="602"/>
                    <a:pt x="1248" y="946"/>
                  </a:cubicBezTo>
                  <a:cubicBezTo>
                    <a:pt x="729" y="1492"/>
                    <a:pt x="395" y="2196"/>
                    <a:pt x="215" y="2927"/>
                  </a:cubicBezTo>
                  <a:cubicBezTo>
                    <a:pt x="212" y="2940"/>
                    <a:pt x="210" y="2956"/>
                    <a:pt x="204" y="2964"/>
                  </a:cubicBezTo>
                  <a:cubicBezTo>
                    <a:pt x="29" y="3711"/>
                    <a:pt x="0" y="4484"/>
                    <a:pt x="16" y="5252"/>
                  </a:cubicBezTo>
                  <a:cubicBezTo>
                    <a:pt x="19" y="5329"/>
                    <a:pt x="19" y="5406"/>
                    <a:pt x="27" y="5480"/>
                  </a:cubicBezTo>
                  <a:cubicBezTo>
                    <a:pt x="40" y="5713"/>
                    <a:pt x="64" y="5949"/>
                    <a:pt x="133" y="6168"/>
                  </a:cubicBezTo>
                  <a:cubicBezTo>
                    <a:pt x="225" y="6465"/>
                    <a:pt x="408" y="6735"/>
                    <a:pt x="673" y="6897"/>
                  </a:cubicBezTo>
                  <a:cubicBezTo>
                    <a:pt x="959" y="7077"/>
                    <a:pt x="1314" y="7093"/>
                    <a:pt x="1653" y="7108"/>
                  </a:cubicBezTo>
                  <a:cubicBezTo>
                    <a:pt x="1792" y="7115"/>
                    <a:pt x="1930" y="7117"/>
                    <a:pt x="2068" y="7117"/>
                  </a:cubicBezTo>
                  <a:cubicBezTo>
                    <a:pt x="2292" y="7117"/>
                    <a:pt x="2516" y="7111"/>
                    <a:pt x="2740" y="7111"/>
                  </a:cubicBezTo>
                  <a:cubicBezTo>
                    <a:pt x="2851" y="7111"/>
                    <a:pt x="2963" y="7113"/>
                    <a:pt x="3075" y="7116"/>
                  </a:cubicBezTo>
                  <a:cubicBezTo>
                    <a:pt x="3134" y="7119"/>
                    <a:pt x="3192" y="7120"/>
                    <a:pt x="3251" y="7120"/>
                  </a:cubicBezTo>
                  <a:cubicBezTo>
                    <a:pt x="3712" y="7120"/>
                    <a:pt x="4140" y="7047"/>
                    <a:pt x="4544" y="6791"/>
                  </a:cubicBezTo>
                  <a:cubicBezTo>
                    <a:pt x="4624" y="6743"/>
                    <a:pt x="4701" y="6685"/>
                    <a:pt x="4770" y="6627"/>
                  </a:cubicBezTo>
                  <a:cubicBezTo>
                    <a:pt x="4905" y="6510"/>
                    <a:pt x="5029" y="6378"/>
                    <a:pt x="5138" y="6232"/>
                  </a:cubicBezTo>
                  <a:cubicBezTo>
                    <a:pt x="5432" y="5808"/>
                    <a:pt x="5559" y="5295"/>
                    <a:pt x="5617" y="4776"/>
                  </a:cubicBezTo>
                  <a:cubicBezTo>
                    <a:pt x="5630" y="4656"/>
                    <a:pt x="5641" y="4537"/>
                    <a:pt x="5651" y="4418"/>
                  </a:cubicBezTo>
                  <a:cubicBezTo>
                    <a:pt x="5665" y="4204"/>
                    <a:pt x="5673" y="3986"/>
                    <a:pt x="5673" y="3775"/>
                  </a:cubicBezTo>
                  <a:lnTo>
                    <a:pt x="5673" y="3589"/>
                  </a:lnTo>
                  <a:cubicBezTo>
                    <a:pt x="5670" y="3160"/>
                    <a:pt x="5641" y="2734"/>
                    <a:pt x="5588" y="2305"/>
                  </a:cubicBezTo>
                  <a:cubicBezTo>
                    <a:pt x="5532" y="1865"/>
                    <a:pt x="5445" y="1415"/>
                    <a:pt x="5220" y="1031"/>
                  </a:cubicBezTo>
                  <a:cubicBezTo>
                    <a:pt x="4860" y="419"/>
                    <a:pt x="4163" y="49"/>
                    <a:pt x="3453" y="6"/>
                  </a:cubicBezTo>
                  <a:cubicBezTo>
                    <a:pt x="3395" y="1"/>
                    <a:pt x="3337" y="1"/>
                    <a:pt x="32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9"/>
            <p:cNvSpPr/>
            <p:nvPr/>
          </p:nvSpPr>
          <p:spPr>
            <a:xfrm flipH="1">
              <a:off x="1783587" y="3033105"/>
              <a:ext cx="131554" cy="188226"/>
            </a:xfrm>
            <a:custGeom>
              <a:avLst/>
              <a:gdLst/>
              <a:ahLst/>
              <a:cxnLst/>
              <a:rect l="l" t="t" r="r" b="b"/>
              <a:pathLst>
                <a:path w="1351" h="1933" extrusionOk="0">
                  <a:moveTo>
                    <a:pt x="996" y="0"/>
                  </a:moveTo>
                  <a:cubicBezTo>
                    <a:pt x="900" y="0"/>
                    <a:pt x="804" y="17"/>
                    <a:pt x="715" y="55"/>
                  </a:cubicBezTo>
                  <a:cubicBezTo>
                    <a:pt x="456" y="164"/>
                    <a:pt x="270" y="408"/>
                    <a:pt x="154" y="670"/>
                  </a:cubicBezTo>
                  <a:cubicBezTo>
                    <a:pt x="61" y="892"/>
                    <a:pt x="0" y="1133"/>
                    <a:pt x="40" y="1369"/>
                  </a:cubicBezTo>
                  <a:cubicBezTo>
                    <a:pt x="80" y="1605"/>
                    <a:pt x="230" y="1832"/>
                    <a:pt x="456" y="1914"/>
                  </a:cubicBezTo>
                  <a:cubicBezTo>
                    <a:pt x="471" y="1922"/>
                    <a:pt x="487" y="1925"/>
                    <a:pt x="503" y="1933"/>
                  </a:cubicBezTo>
                  <a:cubicBezTo>
                    <a:pt x="641" y="1816"/>
                    <a:pt x="763" y="1684"/>
                    <a:pt x="871" y="1538"/>
                  </a:cubicBezTo>
                  <a:cubicBezTo>
                    <a:pt x="1165" y="1115"/>
                    <a:pt x="1292" y="601"/>
                    <a:pt x="1351" y="82"/>
                  </a:cubicBezTo>
                  <a:cubicBezTo>
                    <a:pt x="1269" y="42"/>
                    <a:pt x="1178" y="16"/>
                    <a:pt x="1086" y="5"/>
                  </a:cubicBezTo>
                  <a:cubicBezTo>
                    <a:pt x="1056" y="2"/>
                    <a:pt x="1026" y="0"/>
                    <a:pt x="996" y="0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9"/>
            <p:cNvSpPr/>
            <p:nvPr/>
          </p:nvSpPr>
          <p:spPr>
            <a:xfrm flipH="1">
              <a:off x="2071330" y="2892982"/>
              <a:ext cx="178001" cy="225521"/>
            </a:xfrm>
            <a:custGeom>
              <a:avLst/>
              <a:gdLst/>
              <a:ahLst/>
              <a:cxnLst/>
              <a:rect l="l" t="t" r="r" b="b"/>
              <a:pathLst>
                <a:path w="1828" h="2316" extrusionOk="0">
                  <a:moveTo>
                    <a:pt x="887" y="1"/>
                  </a:moveTo>
                  <a:cubicBezTo>
                    <a:pt x="384" y="1"/>
                    <a:pt x="0" y="896"/>
                    <a:pt x="0" y="1402"/>
                  </a:cubicBezTo>
                  <a:cubicBezTo>
                    <a:pt x="0" y="1907"/>
                    <a:pt x="411" y="2315"/>
                    <a:pt x="914" y="2315"/>
                  </a:cubicBezTo>
                  <a:cubicBezTo>
                    <a:pt x="1417" y="2315"/>
                    <a:pt x="1827" y="1905"/>
                    <a:pt x="1827" y="1402"/>
                  </a:cubicBezTo>
                  <a:cubicBezTo>
                    <a:pt x="1827" y="899"/>
                    <a:pt x="1390" y="1"/>
                    <a:pt x="8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39"/>
            <p:cNvSpPr/>
            <p:nvPr/>
          </p:nvSpPr>
          <p:spPr>
            <a:xfrm flipH="1">
              <a:off x="2071135" y="3018109"/>
              <a:ext cx="178001" cy="100394"/>
            </a:xfrm>
            <a:custGeom>
              <a:avLst/>
              <a:gdLst/>
              <a:ahLst/>
              <a:cxnLst/>
              <a:rect l="l" t="t" r="r" b="b"/>
              <a:pathLst>
                <a:path w="1828" h="1031" extrusionOk="0">
                  <a:moveTo>
                    <a:pt x="9" y="0"/>
                  </a:moveTo>
                  <a:cubicBezTo>
                    <a:pt x="3" y="40"/>
                    <a:pt x="1" y="80"/>
                    <a:pt x="1" y="117"/>
                  </a:cubicBezTo>
                  <a:cubicBezTo>
                    <a:pt x="1" y="620"/>
                    <a:pt x="411" y="1030"/>
                    <a:pt x="914" y="1030"/>
                  </a:cubicBezTo>
                  <a:cubicBezTo>
                    <a:pt x="1418" y="1030"/>
                    <a:pt x="1828" y="622"/>
                    <a:pt x="1828" y="117"/>
                  </a:cubicBezTo>
                  <a:lnTo>
                    <a:pt x="1828" y="77"/>
                  </a:lnTo>
                  <a:cubicBezTo>
                    <a:pt x="1643" y="374"/>
                    <a:pt x="1317" y="572"/>
                    <a:pt x="938" y="572"/>
                  </a:cubicBezTo>
                  <a:cubicBezTo>
                    <a:pt x="530" y="572"/>
                    <a:pt x="181" y="339"/>
                    <a:pt x="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39"/>
            <p:cNvSpPr/>
            <p:nvPr/>
          </p:nvSpPr>
          <p:spPr>
            <a:xfrm flipH="1">
              <a:off x="2137837" y="2901746"/>
              <a:ext cx="876" cy="75174"/>
            </a:xfrm>
            <a:custGeom>
              <a:avLst/>
              <a:gdLst/>
              <a:ahLst/>
              <a:cxnLst/>
              <a:rect l="l" t="t" r="r" b="b"/>
              <a:pathLst>
                <a:path w="9" h="772" fill="none" extrusionOk="0">
                  <a:moveTo>
                    <a:pt x="0" y="1"/>
                  </a:moveTo>
                  <a:lnTo>
                    <a:pt x="8" y="771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39"/>
            <p:cNvSpPr/>
            <p:nvPr/>
          </p:nvSpPr>
          <p:spPr>
            <a:xfrm flipH="1">
              <a:off x="2179416" y="2900480"/>
              <a:ext cx="1655" cy="53264"/>
            </a:xfrm>
            <a:custGeom>
              <a:avLst/>
              <a:gdLst/>
              <a:ahLst/>
              <a:cxnLst/>
              <a:rect l="l" t="t" r="r" b="b"/>
              <a:pathLst>
                <a:path w="17" h="547" fill="none" extrusionOk="0">
                  <a:moveTo>
                    <a:pt x="1" y="1"/>
                  </a:moveTo>
                  <a:lnTo>
                    <a:pt x="17" y="546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9"/>
            <p:cNvSpPr/>
            <p:nvPr/>
          </p:nvSpPr>
          <p:spPr>
            <a:xfrm flipH="1">
              <a:off x="2134526" y="3087927"/>
              <a:ext cx="390" cy="24344"/>
            </a:xfrm>
            <a:custGeom>
              <a:avLst/>
              <a:gdLst/>
              <a:ahLst/>
              <a:cxnLst/>
              <a:rect l="l" t="t" r="r" b="b"/>
              <a:pathLst>
                <a:path w="4" h="250" fill="none" extrusionOk="0">
                  <a:moveTo>
                    <a:pt x="1" y="250"/>
                  </a:moveTo>
                  <a:lnTo>
                    <a:pt x="4" y="1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9"/>
            <p:cNvSpPr/>
            <p:nvPr/>
          </p:nvSpPr>
          <p:spPr>
            <a:xfrm flipH="1">
              <a:off x="2186135" y="3083837"/>
              <a:ext cx="97" cy="27168"/>
            </a:xfrm>
            <a:custGeom>
              <a:avLst/>
              <a:gdLst/>
              <a:ahLst/>
              <a:cxnLst/>
              <a:rect l="l" t="t" r="r" b="b"/>
              <a:pathLst>
                <a:path w="1" h="279" fill="none" extrusionOk="0">
                  <a:moveTo>
                    <a:pt x="1" y="279"/>
                  </a:moveTo>
                  <a:lnTo>
                    <a:pt x="1" y="0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39"/>
            <p:cNvSpPr/>
            <p:nvPr/>
          </p:nvSpPr>
          <p:spPr>
            <a:xfrm flipH="1">
              <a:off x="2157507" y="3091335"/>
              <a:ext cx="584" cy="28433"/>
            </a:xfrm>
            <a:custGeom>
              <a:avLst/>
              <a:gdLst/>
              <a:ahLst/>
              <a:cxnLst/>
              <a:rect l="l" t="t" r="r" b="b"/>
              <a:pathLst>
                <a:path w="6" h="292" fill="none" extrusionOk="0">
                  <a:moveTo>
                    <a:pt x="1" y="292"/>
                  </a:moveTo>
                  <a:lnTo>
                    <a:pt x="6" y="0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39"/>
            <p:cNvSpPr/>
            <p:nvPr/>
          </p:nvSpPr>
          <p:spPr>
            <a:xfrm flipH="1">
              <a:off x="2160331" y="2894345"/>
              <a:ext cx="1071" cy="37489"/>
            </a:xfrm>
            <a:custGeom>
              <a:avLst/>
              <a:gdLst/>
              <a:ahLst/>
              <a:cxnLst/>
              <a:rect l="l" t="t" r="r" b="b"/>
              <a:pathLst>
                <a:path w="11" h="385" fill="none" extrusionOk="0">
                  <a:moveTo>
                    <a:pt x="11" y="0"/>
                  </a:moveTo>
                  <a:lnTo>
                    <a:pt x="0" y="384"/>
                  </a:ln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9"/>
            <p:cNvSpPr/>
            <p:nvPr/>
          </p:nvSpPr>
          <p:spPr>
            <a:xfrm flipH="1">
              <a:off x="2175034" y="2940891"/>
              <a:ext cx="124348" cy="112858"/>
            </a:xfrm>
            <a:custGeom>
              <a:avLst/>
              <a:gdLst/>
              <a:ahLst/>
              <a:cxnLst/>
              <a:rect l="l" t="t" r="r" b="b"/>
              <a:pathLst>
                <a:path w="1277" h="1159" extrusionOk="0">
                  <a:moveTo>
                    <a:pt x="152" y="0"/>
                  </a:moveTo>
                  <a:cubicBezTo>
                    <a:pt x="101" y="0"/>
                    <a:pt x="51" y="3"/>
                    <a:pt x="0" y="9"/>
                  </a:cubicBezTo>
                  <a:lnTo>
                    <a:pt x="59" y="989"/>
                  </a:lnTo>
                  <a:cubicBezTo>
                    <a:pt x="244" y="1100"/>
                    <a:pt x="459" y="1159"/>
                    <a:pt x="673" y="1159"/>
                  </a:cubicBezTo>
                  <a:cubicBezTo>
                    <a:pt x="816" y="1159"/>
                    <a:pt x="964" y="1124"/>
                    <a:pt x="1081" y="1042"/>
                  </a:cubicBezTo>
                  <a:cubicBezTo>
                    <a:pt x="1197" y="960"/>
                    <a:pt x="1277" y="814"/>
                    <a:pt x="1253" y="671"/>
                  </a:cubicBezTo>
                  <a:cubicBezTo>
                    <a:pt x="1237" y="571"/>
                    <a:pt x="1174" y="486"/>
                    <a:pt x="1107" y="412"/>
                  </a:cubicBezTo>
                  <a:cubicBezTo>
                    <a:pt x="864" y="152"/>
                    <a:pt x="509" y="0"/>
                    <a:pt x="15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9"/>
            <p:cNvSpPr/>
            <p:nvPr/>
          </p:nvSpPr>
          <p:spPr>
            <a:xfrm flipH="1">
              <a:off x="2175034" y="2936898"/>
              <a:ext cx="124348" cy="116850"/>
            </a:xfrm>
            <a:custGeom>
              <a:avLst/>
              <a:gdLst/>
              <a:ahLst/>
              <a:cxnLst/>
              <a:rect l="l" t="t" r="r" b="b"/>
              <a:pathLst>
                <a:path w="1277" h="1200" fill="none" extrusionOk="0">
                  <a:moveTo>
                    <a:pt x="59" y="1030"/>
                  </a:moveTo>
                  <a:cubicBezTo>
                    <a:pt x="244" y="1141"/>
                    <a:pt x="459" y="1200"/>
                    <a:pt x="673" y="1200"/>
                  </a:cubicBezTo>
                  <a:cubicBezTo>
                    <a:pt x="816" y="1200"/>
                    <a:pt x="964" y="1165"/>
                    <a:pt x="1081" y="1083"/>
                  </a:cubicBezTo>
                  <a:cubicBezTo>
                    <a:pt x="1197" y="1001"/>
                    <a:pt x="1277" y="855"/>
                    <a:pt x="1253" y="712"/>
                  </a:cubicBezTo>
                  <a:cubicBezTo>
                    <a:pt x="1237" y="612"/>
                    <a:pt x="1174" y="527"/>
                    <a:pt x="1107" y="453"/>
                  </a:cubicBezTo>
                  <a:cubicBezTo>
                    <a:pt x="829" y="156"/>
                    <a:pt x="406" y="0"/>
                    <a:pt x="0" y="50"/>
                  </a:cubicBez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9"/>
            <p:cNvSpPr/>
            <p:nvPr/>
          </p:nvSpPr>
          <p:spPr>
            <a:xfrm flipH="1">
              <a:off x="2179416" y="2989968"/>
              <a:ext cx="41579" cy="8861"/>
            </a:xfrm>
            <a:custGeom>
              <a:avLst/>
              <a:gdLst/>
              <a:ahLst/>
              <a:cxnLst/>
              <a:rect l="l" t="t" r="r" b="b"/>
              <a:pathLst>
                <a:path w="427" h="91" fill="none" extrusionOk="0">
                  <a:moveTo>
                    <a:pt x="427" y="91"/>
                  </a:moveTo>
                  <a:lnTo>
                    <a:pt x="0" y="1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39"/>
            <p:cNvSpPr/>
            <p:nvPr/>
          </p:nvSpPr>
          <p:spPr>
            <a:xfrm flipH="1">
              <a:off x="2187109" y="3028431"/>
              <a:ext cx="49661" cy="6232"/>
            </a:xfrm>
            <a:custGeom>
              <a:avLst/>
              <a:gdLst/>
              <a:ahLst/>
              <a:cxnLst/>
              <a:rect l="l" t="t" r="r" b="b"/>
              <a:pathLst>
                <a:path w="510" h="64" fill="none" extrusionOk="0">
                  <a:moveTo>
                    <a:pt x="509" y="64"/>
                  </a:moveTo>
                  <a:lnTo>
                    <a:pt x="1" y="0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39"/>
            <p:cNvSpPr/>
            <p:nvPr/>
          </p:nvSpPr>
          <p:spPr>
            <a:xfrm flipH="1">
              <a:off x="2175034" y="3000776"/>
              <a:ext cx="119187" cy="52972"/>
            </a:xfrm>
            <a:custGeom>
              <a:avLst/>
              <a:gdLst/>
              <a:ahLst/>
              <a:cxnLst/>
              <a:rect l="l" t="t" r="r" b="b"/>
              <a:pathLst>
                <a:path w="1224" h="544" extrusionOk="0">
                  <a:moveTo>
                    <a:pt x="1187" y="1"/>
                  </a:moveTo>
                  <a:cubicBezTo>
                    <a:pt x="1046" y="125"/>
                    <a:pt x="866" y="205"/>
                    <a:pt x="684" y="252"/>
                  </a:cubicBezTo>
                  <a:cubicBezTo>
                    <a:pt x="461" y="311"/>
                    <a:pt x="233" y="319"/>
                    <a:pt x="0" y="321"/>
                  </a:cubicBezTo>
                  <a:lnTo>
                    <a:pt x="6" y="374"/>
                  </a:lnTo>
                  <a:cubicBezTo>
                    <a:pt x="191" y="485"/>
                    <a:pt x="406" y="544"/>
                    <a:pt x="620" y="544"/>
                  </a:cubicBezTo>
                  <a:cubicBezTo>
                    <a:pt x="763" y="544"/>
                    <a:pt x="911" y="509"/>
                    <a:pt x="1028" y="427"/>
                  </a:cubicBezTo>
                  <a:cubicBezTo>
                    <a:pt x="1144" y="345"/>
                    <a:pt x="1224" y="199"/>
                    <a:pt x="1200" y="56"/>
                  </a:cubicBezTo>
                  <a:cubicBezTo>
                    <a:pt x="1197" y="35"/>
                    <a:pt x="1192" y="19"/>
                    <a:pt x="118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9"/>
            <p:cNvSpPr/>
            <p:nvPr/>
          </p:nvSpPr>
          <p:spPr>
            <a:xfrm flipH="1">
              <a:off x="1777939" y="2576124"/>
              <a:ext cx="311795" cy="368662"/>
            </a:xfrm>
            <a:custGeom>
              <a:avLst/>
              <a:gdLst/>
              <a:ahLst/>
              <a:cxnLst/>
              <a:rect l="l" t="t" r="r" b="b"/>
              <a:pathLst>
                <a:path w="3202" h="3786" extrusionOk="0">
                  <a:moveTo>
                    <a:pt x="980" y="0"/>
                  </a:moveTo>
                  <a:cubicBezTo>
                    <a:pt x="893" y="27"/>
                    <a:pt x="813" y="64"/>
                    <a:pt x="734" y="114"/>
                  </a:cubicBezTo>
                  <a:cubicBezTo>
                    <a:pt x="477" y="276"/>
                    <a:pt x="307" y="546"/>
                    <a:pt x="202" y="832"/>
                  </a:cubicBezTo>
                  <a:cubicBezTo>
                    <a:pt x="0" y="1409"/>
                    <a:pt x="43" y="2063"/>
                    <a:pt x="321" y="2601"/>
                  </a:cubicBezTo>
                  <a:cubicBezTo>
                    <a:pt x="599" y="3138"/>
                    <a:pt x="1113" y="3549"/>
                    <a:pt x="1695" y="3708"/>
                  </a:cubicBezTo>
                  <a:cubicBezTo>
                    <a:pt x="1885" y="3759"/>
                    <a:pt x="2081" y="3786"/>
                    <a:pt x="2278" y="3786"/>
                  </a:cubicBezTo>
                  <a:cubicBezTo>
                    <a:pt x="2375" y="3786"/>
                    <a:pt x="2473" y="3779"/>
                    <a:pt x="2569" y="3766"/>
                  </a:cubicBezTo>
                  <a:cubicBezTo>
                    <a:pt x="2778" y="3737"/>
                    <a:pt x="3006" y="3681"/>
                    <a:pt x="3202" y="3586"/>
                  </a:cubicBezTo>
                  <a:cubicBezTo>
                    <a:pt x="3197" y="3157"/>
                    <a:pt x="3167" y="2728"/>
                    <a:pt x="3115" y="2302"/>
                  </a:cubicBezTo>
                  <a:cubicBezTo>
                    <a:pt x="3059" y="1862"/>
                    <a:pt x="2971" y="1412"/>
                    <a:pt x="2746" y="1028"/>
                  </a:cubicBezTo>
                  <a:cubicBezTo>
                    <a:pt x="2386" y="413"/>
                    <a:pt x="1692" y="45"/>
                    <a:pt x="9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9"/>
            <p:cNvSpPr/>
            <p:nvPr/>
          </p:nvSpPr>
          <p:spPr>
            <a:xfrm flipH="1">
              <a:off x="2083502" y="2592093"/>
              <a:ext cx="226202" cy="276448"/>
            </a:xfrm>
            <a:custGeom>
              <a:avLst/>
              <a:gdLst/>
              <a:ahLst/>
              <a:cxnLst/>
              <a:rect l="l" t="t" r="r" b="b"/>
              <a:pathLst>
                <a:path w="2323" h="2839" extrusionOk="0">
                  <a:moveTo>
                    <a:pt x="2225" y="1"/>
                  </a:moveTo>
                  <a:cubicBezTo>
                    <a:pt x="1780" y="162"/>
                    <a:pt x="1370" y="440"/>
                    <a:pt x="1039" y="784"/>
                  </a:cubicBezTo>
                  <a:cubicBezTo>
                    <a:pt x="514" y="1330"/>
                    <a:pt x="183" y="2034"/>
                    <a:pt x="0" y="2768"/>
                  </a:cubicBezTo>
                  <a:cubicBezTo>
                    <a:pt x="67" y="2808"/>
                    <a:pt x="143" y="2834"/>
                    <a:pt x="220" y="2837"/>
                  </a:cubicBezTo>
                  <a:cubicBezTo>
                    <a:pt x="236" y="2838"/>
                    <a:pt x="252" y="2838"/>
                    <a:pt x="268" y="2838"/>
                  </a:cubicBezTo>
                  <a:cubicBezTo>
                    <a:pt x="391" y="2838"/>
                    <a:pt x="514" y="2805"/>
                    <a:pt x="631" y="2762"/>
                  </a:cubicBezTo>
                  <a:cubicBezTo>
                    <a:pt x="1213" y="2556"/>
                    <a:pt x="1732" y="2148"/>
                    <a:pt x="2032" y="1603"/>
                  </a:cubicBezTo>
                  <a:cubicBezTo>
                    <a:pt x="2114" y="1449"/>
                    <a:pt x="2180" y="1285"/>
                    <a:pt x="2222" y="1118"/>
                  </a:cubicBezTo>
                  <a:cubicBezTo>
                    <a:pt x="2304" y="811"/>
                    <a:pt x="2323" y="485"/>
                    <a:pt x="2262" y="175"/>
                  </a:cubicBezTo>
                  <a:cubicBezTo>
                    <a:pt x="2251" y="125"/>
                    <a:pt x="2246" y="59"/>
                    <a:pt x="222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39"/>
            <p:cNvSpPr/>
            <p:nvPr/>
          </p:nvSpPr>
          <p:spPr>
            <a:xfrm flipH="1">
              <a:off x="1915335" y="2684892"/>
              <a:ext cx="149958" cy="146939"/>
            </a:xfrm>
            <a:custGeom>
              <a:avLst/>
              <a:gdLst/>
              <a:ahLst/>
              <a:cxnLst/>
              <a:rect l="l" t="t" r="r" b="b"/>
              <a:pathLst>
                <a:path w="1540" h="1509" extrusionOk="0">
                  <a:moveTo>
                    <a:pt x="769" y="0"/>
                  </a:moveTo>
                  <a:cubicBezTo>
                    <a:pt x="366" y="0"/>
                    <a:pt x="32" y="320"/>
                    <a:pt x="17" y="726"/>
                  </a:cubicBezTo>
                  <a:cubicBezTo>
                    <a:pt x="1" y="1145"/>
                    <a:pt x="327" y="1494"/>
                    <a:pt x="745" y="1508"/>
                  </a:cubicBezTo>
                  <a:cubicBezTo>
                    <a:pt x="755" y="1508"/>
                    <a:pt x="764" y="1508"/>
                    <a:pt x="774" y="1508"/>
                  </a:cubicBezTo>
                  <a:cubicBezTo>
                    <a:pt x="1177" y="1508"/>
                    <a:pt x="1511" y="1188"/>
                    <a:pt x="1526" y="782"/>
                  </a:cubicBezTo>
                  <a:cubicBezTo>
                    <a:pt x="1539" y="364"/>
                    <a:pt x="1214" y="14"/>
                    <a:pt x="798" y="1"/>
                  </a:cubicBezTo>
                  <a:cubicBezTo>
                    <a:pt x="788" y="0"/>
                    <a:pt x="77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39"/>
            <p:cNvSpPr/>
            <p:nvPr/>
          </p:nvSpPr>
          <p:spPr>
            <a:xfrm flipH="1">
              <a:off x="1930331" y="2709722"/>
              <a:ext cx="94746" cy="94649"/>
            </a:xfrm>
            <a:custGeom>
              <a:avLst/>
              <a:gdLst/>
              <a:ahLst/>
              <a:cxnLst/>
              <a:rect l="l" t="t" r="r" b="b"/>
              <a:pathLst>
                <a:path w="973" h="972" extrusionOk="0">
                  <a:moveTo>
                    <a:pt x="488" y="0"/>
                  </a:moveTo>
                  <a:cubicBezTo>
                    <a:pt x="221" y="0"/>
                    <a:pt x="1" y="217"/>
                    <a:pt x="1" y="487"/>
                  </a:cubicBezTo>
                  <a:cubicBezTo>
                    <a:pt x="1" y="755"/>
                    <a:pt x="221" y="972"/>
                    <a:pt x="488" y="972"/>
                  </a:cubicBezTo>
                  <a:cubicBezTo>
                    <a:pt x="756" y="972"/>
                    <a:pt x="973" y="755"/>
                    <a:pt x="973" y="487"/>
                  </a:cubicBezTo>
                  <a:cubicBezTo>
                    <a:pt x="973" y="217"/>
                    <a:pt x="756" y="0"/>
                    <a:pt x="4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39"/>
            <p:cNvSpPr/>
            <p:nvPr/>
          </p:nvSpPr>
          <p:spPr>
            <a:xfrm flipH="1">
              <a:off x="1927994" y="2705535"/>
              <a:ext cx="49564" cy="49661"/>
            </a:xfrm>
            <a:custGeom>
              <a:avLst/>
              <a:gdLst/>
              <a:ahLst/>
              <a:cxnLst/>
              <a:rect l="l" t="t" r="r" b="b"/>
              <a:pathLst>
                <a:path w="509" h="510" extrusionOk="0">
                  <a:moveTo>
                    <a:pt x="254" y="1"/>
                  </a:moveTo>
                  <a:cubicBezTo>
                    <a:pt x="117" y="1"/>
                    <a:pt x="0" y="112"/>
                    <a:pt x="0" y="255"/>
                  </a:cubicBezTo>
                  <a:cubicBezTo>
                    <a:pt x="0" y="398"/>
                    <a:pt x="117" y="509"/>
                    <a:pt x="254" y="509"/>
                  </a:cubicBezTo>
                  <a:cubicBezTo>
                    <a:pt x="397" y="509"/>
                    <a:pt x="509" y="393"/>
                    <a:pt x="509" y="255"/>
                  </a:cubicBezTo>
                  <a:cubicBezTo>
                    <a:pt x="509" y="112"/>
                    <a:pt x="395" y="1"/>
                    <a:pt x="25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39"/>
            <p:cNvSpPr/>
            <p:nvPr/>
          </p:nvSpPr>
          <p:spPr>
            <a:xfrm flipH="1">
              <a:off x="2098984" y="2667364"/>
              <a:ext cx="112760" cy="129898"/>
            </a:xfrm>
            <a:custGeom>
              <a:avLst/>
              <a:gdLst/>
              <a:ahLst/>
              <a:cxnLst/>
              <a:rect l="l" t="t" r="r" b="b"/>
              <a:pathLst>
                <a:path w="1158" h="1334" extrusionOk="0">
                  <a:moveTo>
                    <a:pt x="725" y="1"/>
                  </a:moveTo>
                  <a:cubicBezTo>
                    <a:pt x="515" y="1"/>
                    <a:pt x="279" y="192"/>
                    <a:pt x="154" y="485"/>
                  </a:cubicBezTo>
                  <a:cubicBezTo>
                    <a:pt x="1" y="838"/>
                    <a:pt x="72" y="1206"/>
                    <a:pt x="305" y="1309"/>
                  </a:cubicBezTo>
                  <a:cubicBezTo>
                    <a:pt x="346" y="1326"/>
                    <a:pt x="388" y="1334"/>
                    <a:pt x="432" y="1334"/>
                  </a:cubicBezTo>
                  <a:cubicBezTo>
                    <a:pt x="644" y="1334"/>
                    <a:pt x="881" y="1145"/>
                    <a:pt x="1004" y="851"/>
                  </a:cubicBezTo>
                  <a:cubicBezTo>
                    <a:pt x="1158" y="499"/>
                    <a:pt x="1086" y="131"/>
                    <a:pt x="853" y="27"/>
                  </a:cubicBezTo>
                  <a:cubicBezTo>
                    <a:pt x="813" y="9"/>
                    <a:pt x="770" y="1"/>
                    <a:pt x="7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9"/>
            <p:cNvSpPr/>
            <p:nvPr/>
          </p:nvSpPr>
          <p:spPr>
            <a:xfrm flipH="1">
              <a:off x="2107943" y="2694142"/>
              <a:ext cx="74102" cy="85301"/>
            </a:xfrm>
            <a:custGeom>
              <a:avLst/>
              <a:gdLst/>
              <a:ahLst/>
              <a:cxnLst/>
              <a:rect l="l" t="t" r="r" b="b"/>
              <a:pathLst>
                <a:path w="761" h="876" extrusionOk="0">
                  <a:moveTo>
                    <a:pt x="477" y="0"/>
                  </a:moveTo>
                  <a:cubicBezTo>
                    <a:pt x="338" y="0"/>
                    <a:pt x="182" y="126"/>
                    <a:pt x="101" y="319"/>
                  </a:cubicBezTo>
                  <a:cubicBezTo>
                    <a:pt x="0" y="549"/>
                    <a:pt x="45" y="793"/>
                    <a:pt x="199" y="859"/>
                  </a:cubicBezTo>
                  <a:cubicBezTo>
                    <a:pt x="225" y="870"/>
                    <a:pt x="254" y="876"/>
                    <a:pt x="282" y="876"/>
                  </a:cubicBezTo>
                  <a:cubicBezTo>
                    <a:pt x="422" y="876"/>
                    <a:pt x="578" y="748"/>
                    <a:pt x="660" y="557"/>
                  </a:cubicBezTo>
                  <a:cubicBezTo>
                    <a:pt x="760" y="324"/>
                    <a:pt x="715" y="83"/>
                    <a:pt x="562" y="17"/>
                  </a:cubicBezTo>
                  <a:cubicBezTo>
                    <a:pt x="535" y="6"/>
                    <a:pt x="506" y="0"/>
                    <a:pt x="4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39"/>
            <p:cNvSpPr/>
            <p:nvPr/>
          </p:nvSpPr>
          <p:spPr>
            <a:xfrm flipH="1">
              <a:off x="2124983" y="2685379"/>
              <a:ext cx="40605" cy="31744"/>
            </a:xfrm>
            <a:custGeom>
              <a:avLst/>
              <a:gdLst/>
              <a:ahLst/>
              <a:cxnLst/>
              <a:rect l="l" t="t" r="r" b="b"/>
              <a:pathLst>
                <a:path w="417" h="326" extrusionOk="0">
                  <a:moveTo>
                    <a:pt x="279" y="1"/>
                  </a:moveTo>
                  <a:cubicBezTo>
                    <a:pt x="233" y="1"/>
                    <a:pt x="180" y="19"/>
                    <a:pt x="131" y="54"/>
                  </a:cubicBezTo>
                  <a:cubicBezTo>
                    <a:pt x="40" y="120"/>
                    <a:pt x="1" y="224"/>
                    <a:pt x="43" y="282"/>
                  </a:cubicBezTo>
                  <a:cubicBezTo>
                    <a:pt x="65" y="311"/>
                    <a:pt x="101" y="326"/>
                    <a:pt x="143" y="326"/>
                  </a:cubicBezTo>
                  <a:cubicBezTo>
                    <a:pt x="189" y="326"/>
                    <a:pt x="241" y="308"/>
                    <a:pt x="289" y="274"/>
                  </a:cubicBezTo>
                  <a:cubicBezTo>
                    <a:pt x="377" y="208"/>
                    <a:pt x="417" y="104"/>
                    <a:pt x="374" y="44"/>
                  </a:cubicBezTo>
                  <a:cubicBezTo>
                    <a:pt x="354" y="15"/>
                    <a:pt x="320" y="1"/>
                    <a:pt x="2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39"/>
            <p:cNvSpPr/>
            <p:nvPr/>
          </p:nvSpPr>
          <p:spPr>
            <a:xfrm flipH="1">
              <a:off x="1944742" y="2633380"/>
              <a:ext cx="53459" cy="18404"/>
            </a:xfrm>
            <a:custGeom>
              <a:avLst/>
              <a:gdLst/>
              <a:ahLst/>
              <a:cxnLst/>
              <a:rect l="l" t="t" r="r" b="b"/>
              <a:pathLst>
                <a:path w="549" h="189" fill="none" extrusionOk="0">
                  <a:moveTo>
                    <a:pt x="549" y="188"/>
                  </a:moveTo>
                  <a:cubicBezTo>
                    <a:pt x="403" y="56"/>
                    <a:pt x="191" y="0"/>
                    <a:pt x="0" y="43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9"/>
            <p:cNvSpPr/>
            <p:nvPr/>
          </p:nvSpPr>
          <p:spPr>
            <a:xfrm flipH="1">
              <a:off x="2108527" y="2629778"/>
              <a:ext cx="44695" cy="10127"/>
            </a:xfrm>
            <a:custGeom>
              <a:avLst/>
              <a:gdLst/>
              <a:ahLst/>
              <a:cxnLst/>
              <a:rect l="l" t="t" r="r" b="b"/>
              <a:pathLst>
                <a:path w="459" h="104" fill="none" extrusionOk="0">
                  <a:moveTo>
                    <a:pt x="459" y="69"/>
                  </a:moveTo>
                  <a:cubicBezTo>
                    <a:pt x="313" y="0"/>
                    <a:pt x="133" y="13"/>
                    <a:pt x="1" y="103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39"/>
            <p:cNvSpPr/>
            <p:nvPr/>
          </p:nvSpPr>
          <p:spPr>
            <a:xfrm flipH="1">
              <a:off x="1974636" y="2943033"/>
              <a:ext cx="159208" cy="120453"/>
            </a:xfrm>
            <a:custGeom>
              <a:avLst/>
              <a:gdLst/>
              <a:ahLst/>
              <a:cxnLst/>
              <a:rect l="l" t="t" r="r" b="b"/>
              <a:pathLst>
                <a:path w="1635" h="1237" extrusionOk="0">
                  <a:moveTo>
                    <a:pt x="1105" y="1"/>
                  </a:moveTo>
                  <a:cubicBezTo>
                    <a:pt x="770" y="1"/>
                    <a:pt x="434" y="133"/>
                    <a:pt x="194" y="371"/>
                  </a:cubicBezTo>
                  <a:cubicBezTo>
                    <a:pt x="133" y="435"/>
                    <a:pt x="72" y="504"/>
                    <a:pt x="40" y="586"/>
                  </a:cubicBezTo>
                  <a:cubicBezTo>
                    <a:pt x="35" y="594"/>
                    <a:pt x="32" y="599"/>
                    <a:pt x="32" y="607"/>
                  </a:cubicBezTo>
                  <a:cubicBezTo>
                    <a:pt x="6" y="681"/>
                    <a:pt x="0" y="769"/>
                    <a:pt x="27" y="845"/>
                  </a:cubicBezTo>
                  <a:cubicBezTo>
                    <a:pt x="69" y="967"/>
                    <a:pt x="191" y="1044"/>
                    <a:pt x="310" y="1094"/>
                  </a:cubicBezTo>
                  <a:cubicBezTo>
                    <a:pt x="523" y="1189"/>
                    <a:pt x="756" y="1237"/>
                    <a:pt x="988" y="1237"/>
                  </a:cubicBezTo>
                  <a:cubicBezTo>
                    <a:pt x="1204" y="1237"/>
                    <a:pt x="1420" y="1196"/>
                    <a:pt x="1618" y="1113"/>
                  </a:cubicBezTo>
                  <a:cubicBezTo>
                    <a:pt x="1624" y="1110"/>
                    <a:pt x="1629" y="1110"/>
                    <a:pt x="1634" y="1105"/>
                  </a:cubicBezTo>
                  <a:lnTo>
                    <a:pt x="1372" y="30"/>
                  </a:lnTo>
                  <a:cubicBezTo>
                    <a:pt x="1284" y="10"/>
                    <a:pt x="1195" y="1"/>
                    <a:pt x="11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39"/>
            <p:cNvSpPr/>
            <p:nvPr/>
          </p:nvSpPr>
          <p:spPr>
            <a:xfrm flipH="1">
              <a:off x="1974636" y="2936898"/>
              <a:ext cx="159208" cy="131262"/>
            </a:xfrm>
            <a:custGeom>
              <a:avLst/>
              <a:gdLst/>
              <a:ahLst/>
              <a:cxnLst/>
              <a:rect l="l" t="t" r="r" b="b"/>
              <a:pathLst>
                <a:path w="1635" h="1348" fill="none" extrusionOk="0">
                  <a:moveTo>
                    <a:pt x="1372" y="93"/>
                  </a:moveTo>
                  <a:cubicBezTo>
                    <a:pt x="956" y="0"/>
                    <a:pt x="498" y="132"/>
                    <a:pt x="194" y="434"/>
                  </a:cubicBezTo>
                  <a:cubicBezTo>
                    <a:pt x="133" y="498"/>
                    <a:pt x="72" y="567"/>
                    <a:pt x="40" y="649"/>
                  </a:cubicBezTo>
                  <a:cubicBezTo>
                    <a:pt x="35" y="657"/>
                    <a:pt x="32" y="662"/>
                    <a:pt x="32" y="670"/>
                  </a:cubicBezTo>
                  <a:cubicBezTo>
                    <a:pt x="6" y="744"/>
                    <a:pt x="0" y="832"/>
                    <a:pt x="27" y="908"/>
                  </a:cubicBezTo>
                  <a:cubicBezTo>
                    <a:pt x="69" y="1030"/>
                    <a:pt x="191" y="1107"/>
                    <a:pt x="310" y="1157"/>
                  </a:cubicBezTo>
                  <a:cubicBezTo>
                    <a:pt x="721" y="1340"/>
                    <a:pt x="1205" y="1348"/>
                    <a:pt x="1618" y="1176"/>
                  </a:cubicBezTo>
                  <a:cubicBezTo>
                    <a:pt x="1624" y="1173"/>
                    <a:pt x="1629" y="1173"/>
                    <a:pt x="1634" y="1168"/>
                  </a:cubicBez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39"/>
            <p:cNvSpPr/>
            <p:nvPr/>
          </p:nvSpPr>
          <p:spPr>
            <a:xfrm flipH="1">
              <a:off x="2081652" y="3030963"/>
              <a:ext cx="37197" cy="6524"/>
            </a:xfrm>
            <a:custGeom>
              <a:avLst/>
              <a:gdLst/>
              <a:ahLst/>
              <a:cxnLst/>
              <a:rect l="l" t="t" r="r" b="b"/>
              <a:pathLst>
                <a:path w="382" h="67" fill="none" extrusionOk="0">
                  <a:moveTo>
                    <a:pt x="0" y="67"/>
                  </a:moveTo>
                  <a:lnTo>
                    <a:pt x="381" y="1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39"/>
            <p:cNvSpPr/>
            <p:nvPr/>
          </p:nvSpPr>
          <p:spPr>
            <a:xfrm flipH="1">
              <a:off x="2094797" y="3002140"/>
              <a:ext cx="36710" cy="4479"/>
            </a:xfrm>
            <a:custGeom>
              <a:avLst/>
              <a:gdLst/>
              <a:ahLst/>
              <a:cxnLst/>
              <a:rect l="l" t="t" r="r" b="b"/>
              <a:pathLst>
                <a:path w="377" h="46" fill="none" extrusionOk="0">
                  <a:moveTo>
                    <a:pt x="0" y="45"/>
                  </a:moveTo>
                  <a:lnTo>
                    <a:pt x="376" y="0"/>
                  </a:lnTo>
                </a:path>
              </a:pathLst>
            </a:custGeom>
            <a:noFill/>
            <a:ln w="160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39"/>
            <p:cNvSpPr/>
            <p:nvPr/>
          </p:nvSpPr>
          <p:spPr>
            <a:xfrm flipH="1">
              <a:off x="1778426" y="2943812"/>
              <a:ext cx="549877" cy="325817"/>
            </a:xfrm>
            <a:custGeom>
              <a:avLst/>
              <a:gdLst/>
              <a:ahLst/>
              <a:cxnLst/>
              <a:rect l="l" t="t" r="r" b="b"/>
              <a:pathLst>
                <a:path w="5647" h="3346" extrusionOk="0">
                  <a:moveTo>
                    <a:pt x="5647" y="1"/>
                  </a:moveTo>
                  <a:lnTo>
                    <a:pt x="5647" y="1"/>
                  </a:lnTo>
                  <a:cubicBezTo>
                    <a:pt x="5512" y="432"/>
                    <a:pt x="5289" y="840"/>
                    <a:pt x="5006" y="1190"/>
                  </a:cubicBezTo>
                  <a:cubicBezTo>
                    <a:pt x="4579" y="1714"/>
                    <a:pt x="4015" y="2114"/>
                    <a:pt x="3393" y="2371"/>
                  </a:cubicBezTo>
                  <a:cubicBezTo>
                    <a:pt x="2950" y="2555"/>
                    <a:pt x="2473" y="2668"/>
                    <a:pt x="1997" y="2668"/>
                  </a:cubicBezTo>
                  <a:cubicBezTo>
                    <a:pt x="1864" y="2668"/>
                    <a:pt x="1732" y="2659"/>
                    <a:pt x="1600" y="2641"/>
                  </a:cubicBezTo>
                  <a:cubicBezTo>
                    <a:pt x="994" y="2553"/>
                    <a:pt x="409" y="2257"/>
                    <a:pt x="38" y="1767"/>
                  </a:cubicBezTo>
                  <a:cubicBezTo>
                    <a:pt x="27" y="1743"/>
                    <a:pt x="14" y="1724"/>
                    <a:pt x="1" y="1706"/>
                  </a:cubicBezTo>
                  <a:lnTo>
                    <a:pt x="1" y="1706"/>
                  </a:lnTo>
                  <a:cubicBezTo>
                    <a:pt x="14" y="1939"/>
                    <a:pt x="38" y="2175"/>
                    <a:pt x="107" y="2394"/>
                  </a:cubicBezTo>
                  <a:cubicBezTo>
                    <a:pt x="199" y="2691"/>
                    <a:pt x="382" y="2961"/>
                    <a:pt x="647" y="3123"/>
                  </a:cubicBezTo>
                  <a:cubicBezTo>
                    <a:pt x="933" y="3303"/>
                    <a:pt x="1288" y="3319"/>
                    <a:pt x="1627" y="3334"/>
                  </a:cubicBezTo>
                  <a:cubicBezTo>
                    <a:pt x="1766" y="3341"/>
                    <a:pt x="1904" y="3343"/>
                    <a:pt x="2042" y="3343"/>
                  </a:cubicBezTo>
                  <a:cubicBezTo>
                    <a:pt x="2266" y="3343"/>
                    <a:pt x="2490" y="3337"/>
                    <a:pt x="2714" y="3337"/>
                  </a:cubicBezTo>
                  <a:cubicBezTo>
                    <a:pt x="2825" y="3337"/>
                    <a:pt x="2937" y="3339"/>
                    <a:pt x="3049" y="3342"/>
                  </a:cubicBezTo>
                  <a:cubicBezTo>
                    <a:pt x="3108" y="3345"/>
                    <a:pt x="3166" y="3346"/>
                    <a:pt x="3225" y="3346"/>
                  </a:cubicBezTo>
                  <a:cubicBezTo>
                    <a:pt x="3686" y="3346"/>
                    <a:pt x="4114" y="3273"/>
                    <a:pt x="4518" y="3017"/>
                  </a:cubicBezTo>
                  <a:cubicBezTo>
                    <a:pt x="4598" y="2969"/>
                    <a:pt x="4675" y="2911"/>
                    <a:pt x="4744" y="2853"/>
                  </a:cubicBezTo>
                  <a:cubicBezTo>
                    <a:pt x="4879" y="2736"/>
                    <a:pt x="5003" y="2604"/>
                    <a:pt x="5112" y="2458"/>
                  </a:cubicBezTo>
                  <a:cubicBezTo>
                    <a:pt x="5406" y="2034"/>
                    <a:pt x="5533" y="1521"/>
                    <a:pt x="5591" y="1002"/>
                  </a:cubicBezTo>
                  <a:cubicBezTo>
                    <a:pt x="5604" y="882"/>
                    <a:pt x="5615" y="763"/>
                    <a:pt x="5625" y="644"/>
                  </a:cubicBezTo>
                  <a:cubicBezTo>
                    <a:pt x="5639" y="430"/>
                    <a:pt x="5647" y="212"/>
                    <a:pt x="564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39"/>
            <p:cNvSpPr/>
            <p:nvPr/>
          </p:nvSpPr>
          <p:spPr>
            <a:xfrm flipH="1">
              <a:off x="2202883" y="3219675"/>
              <a:ext cx="109644" cy="55893"/>
            </a:xfrm>
            <a:custGeom>
              <a:avLst/>
              <a:gdLst/>
              <a:ahLst/>
              <a:cxnLst/>
              <a:rect l="l" t="t" r="r" b="b"/>
              <a:pathLst>
                <a:path w="1126" h="574" extrusionOk="0">
                  <a:moveTo>
                    <a:pt x="408" y="0"/>
                  </a:moveTo>
                  <a:cubicBezTo>
                    <a:pt x="370" y="0"/>
                    <a:pt x="332" y="3"/>
                    <a:pt x="294" y="9"/>
                  </a:cubicBezTo>
                  <a:cubicBezTo>
                    <a:pt x="215" y="22"/>
                    <a:pt x="135" y="49"/>
                    <a:pt x="80" y="102"/>
                  </a:cubicBezTo>
                  <a:cubicBezTo>
                    <a:pt x="48" y="131"/>
                    <a:pt x="24" y="170"/>
                    <a:pt x="11" y="216"/>
                  </a:cubicBezTo>
                  <a:cubicBezTo>
                    <a:pt x="0" y="247"/>
                    <a:pt x="0" y="282"/>
                    <a:pt x="11" y="316"/>
                  </a:cubicBezTo>
                  <a:cubicBezTo>
                    <a:pt x="37" y="406"/>
                    <a:pt x="127" y="459"/>
                    <a:pt x="212" y="494"/>
                  </a:cubicBezTo>
                  <a:cubicBezTo>
                    <a:pt x="349" y="547"/>
                    <a:pt x="497" y="574"/>
                    <a:pt x="645" y="574"/>
                  </a:cubicBezTo>
                  <a:cubicBezTo>
                    <a:pt x="694" y="574"/>
                    <a:pt x="743" y="571"/>
                    <a:pt x="792" y="565"/>
                  </a:cubicBezTo>
                  <a:cubicBezTo>
                    <a:pt x="872" y="554"/>
                    <a:pt x="993" y="549"/>
                    <a:pt x="1057" y="496"/>
                  </a:cubicBezTo>
                  <a:cubicBezTo>
                    <a:pt x="1126" y="441"/>
                    <a:pt x="1057" y="356"/>
                    <a:pt x="1017" y="303"/>
                  </a:cubicBezTo>
                  <a:cubicBezTo>
                    <a:pt x="956" y="221"/>
                    <a:pt x="882" y="152"/>
                    <a:pt x="792" y="102"/>
                  </a:cubicBezTo>
                  <a:cubicBezTo>
                    <a:pt x="677" y="36"/>
                    <a:pt x="542" y="0"/>
                    <a:pt x="408" y="0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39"/>
            <p:cNvSpPr/>
            <p:nvPr/>
          </p:nvSpPr>
          <p:spPr>
            <a:xfrm flipH="1">
              <a:off x="2280004" y="3232918"/>
              <a:ext cx="12951" cy="35639"/>
            </a:xfrm>
            <a:custGeom>
              <a:avLst/>
              <a:gdLst/>
              <a:ahLst/>
              <a:cxnLst/>
              <a:rect l="l" t="t" r="r" b="b"/>
              <a:pathLst>
                <a:path w="133" h="366" fill="none" extrusionOk="0">
                  <a:moveTo>
                    <a:pt x="133" y="0"/>
                  </a:moveTo>
                  <a:cubicBezTo>
                    <a:pt x="80" y="37"/>
                    <a:pt x="40" y="101"/>
                    <a:pt x="22" y="167"/>
                  </a:cubicBezTo>
                  <a:cubicBezTo>
                    <a:pt x="1" y="233"/>
                    <a:pt x="11" y="307"/>
                    <a:pt x="38" y="365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39"/>
            <p:cNvSpPr/>
            <p:nvPr/>
          </p:nvSpPr>
          <p:spPr>
            <a:xfrm flipH="1">
              <a:off x="2248455" y="3238079"/>
              <a:ext cx="12269" cy="36710"/>
            </a:xfrm>
            <a:custGeom>
              <a:avLst/>
              <a:gdLst/>
              <a:ahLst/>
              <a:cxnLst/>
              <a:rect l="l" t="t" r="r" b="b"/>
              <a:pathLst>
                <a:path w="126" h="377" fill="none" extrusionOk="0">
                  <a:moveTo>
                    <a:pt x="125" y="0"/>
                  </a:moveTo>
                  <a:cubicBezTo>
                    <a:pt x="72" y="45"/>
                    <a:pt x="35" y="106"/>
                    <a:pt x="19" y="175"/>
                  </a:cubicBezTo>
                  <a:cubicBezTo>
                    <a:pt x="1" y="241"/>
                    <a:pt x="11" y="312"/>
                    <a:pt x="38" y="376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39"/>
            <p:cNvSpPr/>
            <p:nvPr/>
          </p:nvSpPr>
          <p:spPr>
            <a:xfrm flipH="1">
              <a:off x="2202883" y="3240124"/>
              <a:ext cx="109644" cy="35444"/>
            </a:xfrm>
            <a:custGeom>
              <a:avLst/>
              <a:gdLst/>
              <a:ahLst/>
              <a:cxnLst/>
              <a:rect l="l" t="t" r="r" b="b"/>
              <a:pathLst>
                <a:path w="1126" h="364" extrusionOk="0">
                  <a:moveTo>
                    <a:pt x="14" y="0"/>
                  </a:moveTo>
                  <a:cubicBezTo>
                    <a:pt x="0" y="37"/>
                    <a:pt x="0" y="72"/>
                    <a:pt x="11" y="106"/>
                  </a:cubicBezTo>
                  <a:cubicBezTo>
                    <a:pt x="37" y="196"/>
                    <a:pt x="127" y="249"/>
                    <a:pt x="212" y="284"/>
                  </a:cubicBezTo>
                  <a:cubicBezTo>
                    <a:pt x="349" y="337"/>
                    <a:pt x="497" y="364"/>
                    <a:pt x="645" y="364"/>
                  </a:cubicBezTo>
                  <a:cubicBezTo>
                    <a:pt x="694" y="364"/>
                    <a:pt x="743" y="361"/>
                    <a:pt x="792" y="355"/>
                  </a:cubicBezTo>
                  <a:cubicBezTo>
                    <a:pt x="872" y="344"/>
                    <a:pt x="993" y="339"/>
                    <a:pt x="1057" y="286"/>
                  </a:cubicBezTo>
                  <a:cubicBezTo>
                    <a:pt x="1126" y="231"/>
                    <a:pt x="1057" y="146"/>
                    <a:pt x="1017" y="93"/>
                  </a:cubicBezTo>
                  <a:cubicBezTo>
                    <a:pt x="887" y="161"/>
                    <a:pt x="740" y="201"/>
                    <a:pt x="595" y="201"/>
                  </a:cubicBezTo>
                  <a:cubicBezTo>
                    <a:pt x="578" y="201"/>
                    <a:pt x="560" y="200"/>
                    <a:pt x="543" y="199"/>
                  </a:cubicBezTo>
                  <a:lnTo>
                    <a:pt x="533" y="199"/>
                  </a:lnTo>
                  <a:cubicBezTo>
                    <a:pt x="424" y="194"/>
                    <a:pt x="318" y="167"/>
                    <a:pt x="220" y="122"/>
                  </a:cubicBezTo>
                  <a:cubicBezTo>
                    <a:pt x="146" y="90"/>
                    <a:pt x="77" y="51"/>
                    <a:pt x="1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39"/>
            <p:cNvSpPr/>
            <p:nvPr/>
          </p:nvSpPr>
          <p:spPr>
            <a:xfrm flipH="1">
              <a:off x="1933642" y="3219675"/>
              <a:ext cx="127756" cy="55309"/>
            </a:xfrm>
            <a:custGeom>
              <a:avLst/>
              <a:gdLst/>
              <a:ahLst/>
              <a:cxnLst/>
              <a:rect l="l" t="t" r="r" b="b"/>
              <a:pathLst>
                <a:path w="1312" h="568" extrusionOk="0">
                  <a:moveTo>
                    <a:pt x="494" y="1"/>
                  </a:moveTo>
                  <a:cubicBezTo>
                    <a:pt x="428" y="1"/>
                    <a:pt x="364" y="10"/>
                    <a:pt x="302" y="33"/>
                  </a:cubicBezTo>
                  <a:cubicBezTo>
                    <a:pt x="199" y="70"/>
                    <a:pt x="112" y="144"/>
                    <a:pt x="59" y="237"/>
                  </a:cubicBezTo>
                  <a:cubicBezTo>
                    <a:pt x="38" y="276"/>
                    <a:pt x="19" y="324"/>
                    <a:pt x="14" y="366"/>
                  </a:cubicBezTo>
                  <a:cubicBezTo>
                    <a:pt x="1" y="430"/>
                    <a:pt x="1" y="494"/>
                    <a:pt x="11" y="552"/>
                  </a:cubicBezTo>
                  <a:cubicBezTo>
                    <a:pt x="54" y="550"/>
                    <a:pt x="98" y="550"/>
                    <a:pt x="141" y="550"/>
                  </a:cubicBezTo>
                  <a:cubicBezTo>
                    <a:pt x="370" y="550"/>
                    <a:pt x="597" y="567"/>
                    <a:pt x="825" y="567"/>
                  </a:cubicBezTo>
                  <a:cubicBezTo>
                    <a:pt x="868" y="567"/>
                    <a:pt x="911" y="566"/>
                    <a:pt x="954" y="565"/>
                  </a:cubicBezTo>
                  <a:cubicBezTo>
                    <a:pt x="1020" y="562"/>
                    <a:pt x="1086" y="562"/>
                    <a:pt x="1153" y="541"/>
                  </a:cubicBezTo>
                  <a:cubicBezTo>
                    <a:pt x="1213" y="523"/>
                    <a:pt x="1274" y="475"/>
                    <a:pt x="1311" y="422"/>
                  </a:cubicBezTo>
                  <a:cubicBezTo>
                    <a:pt x="1258" y="351"/>
                    <a:pt x="1192" y="287"/>
                    <a:pt x="1123" y="231"/>
                  </a:cubicBezTo>
                  <a:cubicBezTo>
                    <a:pt x="978" y="115"/>
                    <a:pt x="798" y="35"/>
                    <a:pt x="612" y="9"/>
                  </a:cubicBezTo>
                  <a:cubicBezTo>
                    <a:pt x="573" y="4"/>
                    <a:pt x="533" y="1"/>
                    <a:pt x="494" y="1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39"/>
            <p:cNvSpPr/>
            <p:nvPr/>
          </p:nvSpPr>
          <p:spPr>
            <a:xfrm flipH="1">
              <a:off x="2028582" y="3239345"/>
              <a:ext cx="16846" cy="31257"/>
            </a:xfrm>
            <a:custGeom>
              <a:avLst/>
              <a:gdLst/>
              <a:ahLst/>
              <a:cxnLst/>
              <a:rect l="l" t="t" r="r" b="b"/>
              <a:pathLst>
                <a:path w="173" h="321" fill="none" extrusionOk="0">
                  <a:moveTo>
                    <a:pt x="173" y="0"/>
                  </a:moveTo>
                  <a:cubicBezTo>
                    <a:pt x="67" y="69"/>
                    <a:pt x="1" y="194"/>
                    <a:pt x="11" y="321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39"/>
            <p:cNvSpPr/>
            <p:nvPr/>
          </p:nvSpPr>
          <p:spPr>
            <a:xfrm flipH="1">
              <a:off x="1984958" y="3241877"/>
              <a:ext cx="24636" cy="31842"/>
            </a:xfrm>
            <a:custGeom>
              <a:avLst/>
              <a:gdLst/>
              <a:ahLst/>
              <a:cxnLst/>
              <a:rect l="l" t="t" r="r" b="b"/>
              <a:pathLst>
                <a:path w="253" h="327" fill="none" extrusionOk="0">
                  <a:moveTo>
                    <a:pt x="252" y="1"/>
                  </a:moveTo>
                  <a:cubicBezTo>
                    <a:pt x="117" y="48"/>
                    <a:pt x="14" y="186"/>
                    <a:pt x="1" y="326"/>
                  </a:cubicBezTo>
                </a:path>
              </a:pathLst>
            </a:custGeom>
            <a:noFill/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39"/>
            <p:cNvSpPr/>
            <p:nvPr/>
          </p:nvSpPr>
          <p:spPr>
            <a:xfrm flipH="1">
              <a:off x="1933642" y="3242169"/>
              <a:ext cx="128048" cy="32815"/>
            </a:xfrm>
            <a:custGeom>
              <a:avLst/>
              <a:gdLst/>
              <a:ahLst/>
              <a:cxnLst/>
              <a:rect l="l" t="t" r="r" b="b"/>
              <a:pathLst>
                <a:path w="1315" h="337" extrusionOk="0">
                  <a:moveTo>
                    <a:pt x="1126" y="0"/>
                  </a:moveTo>
                  <a:cubicBezTo>
                    <a:pt x="970" y="112"/>
                    <a:pt x="787" y="188"/>
                    <a:pt x="597" y="215"/>
                  </a:cubicBezTo>
                  <a:cubicBezTo>
                    <a:pt x="584" y="215"/>
                    <a:pt x="573" y="218"/>
                    <a:pt x="560" y="218"/>
                  </a:cubicBezTo>
                  <a:cubicBezTo>
                    <a:pt x="521" y="222"/>
                    <a:pt x="482" y="224"/>
                    <a:pt x="444" y="224"/>
                  </a:cubicBezTo>
                  <a:cubicBezTo>
                    <a:pt x="357" y="224"/>
                    <a:pt x="271" y="213"/>
                    <a:pt x="186" y="191"/>
                  </a:cubicBezTo>
                  <a:cubicBezTo>
                    <a:pt x="125" y="178"/>
                    <a:pt x="70" y="159"/>
                    <a:pt x="14" y="135"/>
                  </a:cubicBezTo>
                  <a:cubicBezTo>
                    <a:pt x="1" y="199"/>
                    <a:pt x="1" y="263"/>
                    <a:pt x="14" y="321"/>
                  </a:cubicBezTo>
                  <a:cubicBezTo>
                    <a:pt x="57" y="319"/>
                    <a:pt x="101" y="319"/>
                    <a:pt x="144" y="319"/>
                  </a:cubicBezTo>
                  <a:cubicBezTo>
                    <a:pt x="373" y="319"/>
                    <a:pt x="600" y="336"/>
                    <a:pt x="828" y="336"/>
                  </a:cubicBezTo>
                  <a:cubicBezTo>
                    <a:pt x="871" y="336"/>
                    <a:pt x="914" y="335"/>
                    <a:pt x="957" y="334"/>
                  </a:cubicBezTo>
                  <a:cubicBezTo>
                    <a:pt x="1023" y="331"/>
                    <a:pt x="1089" y="331"/>
                    <a:pt x="1156" y="310"/>
                  </a:cubicBezTo>
                  <a:cubicBezTo>
                    <a:pt x="1216" y="292"/>
                    <a:pt x="1277" y="244"/>
                    <a:pt x="1314" y="191"/>
                  </a:cubicBezTo>
                  <a:cubicBezTo>
                    <a:pt x="1261" y="120"/>
                    <a:pt x="1195" y="56"/>
                    <a:pt x="112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39"/>
            <p:cNvSpPr/>
            <p:nvPr/>
          </p:nvSpPr>
          <p:spPr>
            <a:xfrm flipH="1">
              <a:off x="1976194" y="3002140"/>
              <a:ext cx="157650" cy="61444"/>
            </a:xfrm>
            <a:custGeom>
              <a:avLst/>
              <a:gdLst/>
              <a:ahLst/>
              <a:cxnLst/>
              <a:rect l="l" t="t" r="r" b="b"/>
              <a:pathLst>
                <a:path w="1619" h="631" extrusionOk="0">
                  <a:moveTo>
                    <a:pt x="30" y="0"/>
                  </a:moveTo>
                  <a:cubicBezTo>
                    <a:pt x="6" y="74"/>
                    <a:pt x="0" y="162"/>
                    <a:pt x="27" y="238"/>
                  </a:cubicBezTo>
                  <a:cubicBezTo>
                    <a:pt x="69" y="360"/>
                    <a:pt x="191" y="437"/>
                    <a:pt x="310" y="490"/>
                  </a:cubicBezTo>
                  <a:cubicBezTo>
                    <a:pt x="522" y="583"/>
                    <a:pt x="754" y="630"/>
                    <a:pt x="986" y="630"/>
                  </a:cubicBezTo>
                  <a:cubicBezTo>
                    <a:pt x="1203" y="630"/>
                    <a:pt x="1419" y="589"/>
                    <a:pt x="1618" y="506"/>
                  </a:cubicBezTo>
                  <a:lnTo>
                    <a:pt x="1618" y="490"/>
                  </a:lnTo>
                  <a:cubicBezTo>
                    <a:pt x="1518" y="508"/>
                    <a:pt x="1417" y="516"/>
                    <a:pt x="1316" y="516"/>
                  </a:cubicBezTo>
                  <a:cubicBezTo>
                    <a:pt x="1022" y="516"/>
                    <a:pt x="730" y="444"/>
                    <a:pt x="467" y="310"/>
                  </a:cubicBezTo>
                  <a:cubicBezTo>
                    <a:pt x="324" y="238"/>
                    <a:pt x="191" y="148"/>
                    <a:pt x="72" y="40"/>
                  </a:cubicBezTo>
                  <a:cubicBezTo>
                    <a:pt x="59" y="26"/>
                    <a:pt x="43" y="13"/>
                    <a:pt x="3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39"/>
            <p:cNvSpPr/>
            <p:nvPr/>
          </p:nvSpPr>
          <p:spPr>
            <a:xfrm flipH="1">
              <a:off x="2074154" y="2830857"/>
              <a:ext cx="59204" cy="78874"/>
            </a:xfrm>
            <a:custGeom>
              <a:avLst/>
              <a:gdLst/>
              <a:ahLst/>
              <a:cxnLst/>
              <a:rect l="l" t="t" r="r" b="b"/>
              <a:pathLst>
                <a:path w="608" h="810" extrusionOk="0">
                  <a:moveTo>
                    <a:pt x="154" y="1"/>
                  </a:moveTo>
                  <a:cubicBezTo>
                    <a:pt x="115" y="54"/>
                    <a:pt x="64" y="93"/>
                    <a:pt x="1" y="109"/>
                  </a:cubicBezTo>
                  <a:lnTo>
                    <a:pt x="51" y="205"/>
                  </a:lnTo>
                  <a:lnTo>
                    <a:pt x="319" y="732"/>
                  </a:lnTo>
                  <a:cubicBezTo>
                    <a:pt x="329" y="747"/>
                    <a:pt x="342" y="766"/>
                    <a:pt x="358" y="774"/>
                  </a:cubicBezTo>
                  <a:cubicBezTo>
                    <a:pt x="366" y="782"/>
                    <a:pt x="374" y="787"/>
                    <a:pt x="385" y="792"/>
                  </a:cubicBezTo>
                  <a:cubicBezTo>
                    <a:pt x="409" y="803"/>
                    <a:pt x="432" y="809"/>
                    <a:pt x="456" y="809"/>
                  </a:cubicBezTo>
                  <a:cubicBezTo>
                    <a:pt x="467" y="809"/>
                    <a:pt x="477" y="808"/>
                    <a:pt x="488" y="806"/>
                  </a:cubicBezTo>
                  <a:cubicBezTo>
                    <a:pt x="552" y="792"/>
                    <a:pt x="599" y="726"/>
                    <a:pt x="607" y="663"/>
                  </a:cubicBezTo>
                  <a:lnTo>
                    <a:pt x="578" y="374"/>
                  </a:lnTo>
                  <a:lnTo>
                    <a:pt x="544" y="77"/>
                  </a:lnTo>
                  <a:cubicBezTo>
                    <a:pt x="489" y="116"/>
                    <a:pt x="426" y="137"/>
                    <a:pt x="359" y="137"/>
                  </a:cubicBezTo>
                  <a:cubicBezTo>
                    <a:pt x="348" y="137"/>
                    <a:pt x="337" y="137"/>
                    <a:pt x="326" y="136"/>
                  </a:cubicBezTo>
                  <a:cubicBezTo>
                    <a:pt x="247" y="130"/>
                    <a:pt x="170" y="77"/>
                    <a:pt x="1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39"/>
            <p:cNvSpPr/>
            <p:nvPr/>
          </p:nvSpPr>
          <p:spPr>
            <a:xfrm flipH="1">
              <a:off x="2074446" y="2831149"/>
              <a:ext cx="58912" cy="78971"/>
            </a:xfrm>
            <a:custGeom>
              <a:avLst/>
              <a:gdLst/>
              <a:ahLst/>
              <a:cxnLst/>
              <a:rect l="l" t="t" r="r" b="b"/>
              <a:pathLst>
                <a:path w="605" h="811" extrusionOk="0">
                  <a:moveTo>
                    <a:pt x="149" y="0"/>
                  </a:moveTo>
                  <a:cubicBezTo>
                    <a:pt x="115" y="51"/>
                    <a:pt x="64" y="90"/>
                    <a:pt x="1" y="106"/>
                  </a:cubicBezTo>
                  <a:lnTo>
                    <a:pt x="51" y="202"/>
                  </a:lnTo>
                  <a:cubicBezTo>
                    <a:pt x="74" y="198"/>
                    <a:pt x="96" y="197"/>
                    <a:pt x="119" y="197"/>
                  </a:cubicBezTo>
                  <a:cubicBezTo>
                    <a:pt x="187" y="197"/>
                    <a:pt x="254" y="211"/>
                    <a:pt x="316" y="241"/>
                  </a:cubicBezTo>
                  <a:cubicBezTo>
                    <a:pt x="348" y="260"/>
                    <a:pt x="379" y="278"/>
                    <a:pt x="401" y="305"/>
                  </a:cubicBezTo>
                  <a:cubicBezTo>
                    <a:pt x="438" y="347"/>
                    <a:pt x="451" y="405"/>
                    <a:pt x="462" y="461"/>
                  </a:cubicBezTo>
                  <a:cubicBezTo>
                    <a:pt x="477" y="538"/>
                    <a:pt x="491" y="617"/>
                    <a:pt x="454" y="686"/>
                  </a:cubicBezTo>
                  <a:cubicBezTo>
                    <a:pt x="432" y="726"/>
                    <a:pt x="395" y="752"/>
                    <a:pt x="356" y="776"/>
                  </a:cubicBezTo>
                  <a:cubicBezTo>
                    <a:pt x="361" y="782"/>
                    <a:pt x="372" y="789"/>
                    <a:pt x="382" y="792"/>
                  </a:cubicBezTo>
                  <a:cubicBezTo>
                    <a:pt x="404" y="803"/>
                    <a:pt x="428" y="810"/>
                    <a:pt x="452" y="810"/>
                  </a:cubicBezTo>
                  <a:cubicBezTo>
                    <a:pt x="464" y="810"/>
                    <a:pt x="475" y="809"/>
                    <a:pt x="485" y="805"/>
                  </a:cubicBezTo>
                  <a:cubicBezTo>
                    <a:pt x="546" y="792"/>
                    <a:pt x="597" y="726"/>
                    <a:pt x="605" y="662"/>
                  </a:cubicBezTo>
                  <a:lnTo>
                    <a:pt x="573" y="374"/>
                  </a:lnTo>
                  <a:lnTo>
                    <a:pt x="541" y="77"/>
                  </a:lnTo>
                  <a:cubicBezTo>
                    <a:pt x="486" y="116"/>
                    <a:pt x="422" y="137"/>
                    <a:pt x="354" y="137"/>
                  </a:cubicBezTo>
                  <a:cubicBezTo>
                    <a:pt x="343" y="137"/>
                    <a:pt x="332" y="136"/>
                    <a:pt x="321" y="135"/>
                  </a:cubicBezTo>
                  <a:cubicBezTo>
                    <a:pt x="242" y="130"/>
                    <a:pt x="168" y="77"/>
                    <a:pt x="14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39"/>
            <p:cNvSpPr/>
            <p:nvPr/>
          </p:nvSpPr>
          <p:spPr>
            <a:xfrm flipH="1">
              <a:off x="2070551" y="2821606"/>
              <a:ext cx="84911" cy="23273"/>
            </a:xfrm>
            <a:custGeom>
              <a:avLst/>
              <a:gdLst/>
              <a:ahLst/>
              <a:cxnLst/>
              <a:rect l="l" t="t" r="r" b="b"/>
              <a:pathLst>
                <a:path w="872" h="239" fill="none" extrusionOk="0">
                  <a:moveTo>
                    <a:pt x="871" y="61"/>
                  </a:moveTo>
                  <a:cubicBezTo>
                    <a:pt x="805" y="172"/>
                    <a:pt x="673" y="239"/>
                    <a:pt x="543" y="220"/>
                  </a:cubicBezTo>
                  <a:cubicBezTo>
                    <a:pt x="503" y="215"/>
                    <a:pt x="463" y="202"/>
                    <a:pt x="437" y="172"/>
                  </a:cubicBezTo>
                  <a:cubicBezTo>
                    <a:pt x="395" y="127"/>
                    <a:pt x="389" y="59"/>
                    <a:pt x="389" y="0"/>
                  </a:cubicBezTo>
                  <a:cubicBezTo>
                    <a:pt x="395" y="93"/>
                    <a:pt x="320" y="180"/>
                    <a:pt x="228" y="202"/>
                  </a:cubicBezTo>
                  <a:cubicBezTo>
                    <a:pt x="135" y="220"/>
                    <a:pt x="32" y="165"/>
                    <a:pt x="0" y="74"/>
                  </a:cubicBezTo>
                </a:path>
              </a:pathLst>
            </a:custGeom>
            <a:solidFill>
              <a:srgbClr val="191919">
                <a:alpha val="25120"/>
              </a:srgbClr>
            </a:solidFill>
            <a:ln w="160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39"/>
            <p:cNvSpPr/>
            <p:nvPr/>
          </p:nvSpPr>
          <p:spPr>
            <a:xfrm flipH="1">
              <a:off x="2092265" y="2785967"/>
              <a:ext cx="46448" cy="40021"/>
            </a:xfrm>
            <a:custGeom>
              <a:avLst/>
              <a:gdLst/>
              <a:ahLst/>
              <a:cxnLst/>
              <a:rect l="l" t="t" r="r" b="b"/>
              <a:pathLst>
                <a:path w="477" h="411" extrusionOk="0">
                  <a:moveTo>
                    <a:pt x="241" y="1"/>
                  </a:moveTo>
                  <a:cubicBezTo>
                    <a:pt x="186" y="4"/>
                    <a:pt x="130" y="22"/>
                    <a:pt x="77" y="43"/>
                  </a:cubicBezTo>
                  <a:cubicBezTo>
                    <a:pt x="29" y="70"/>
                    <a:pt x="0" y="123"/>
                    <a:pt x="5" y="181"/>
                  </a:cubicBezTo>
                  <a:cubicBezTo>
                    <a:pt x="5" y="189"/>
                    <a:pt x="11" y="197"/>
                    <a:pt x="11" y="207"/>
                  </a:cubicBezTo>
                  <a:cubicBezTo>
                    <a:pt x="13" y="234"/>
                    <a:pt x="19" y="255"/>
                    <a:pt x="27" y="276"/>
                  </a:cubicBezTo>
                  <a:cubicBezTo>
                    <a:pt x="45" y="327"/>
                    <a:pt x="82" y="372"/>
                    <a:pt x="133" y="398"/>
                  </a:cubicBezTo>
                  <a:cubicBezTo>
                    <a:pt x="151" y="407"/>
                    <a:pt x="172" y="410"/>
                    <a:pt x="193" y="410"/>
                  </a:cubicBezTo>
                  <a:cubicBezTo>
                    <a:pt x="203" y="410"/>
                    <a:pt x="213" y="410"/>
                    <a:pt x="223" y="409"/>
                  </a:cubicBezTo>
                  <a:cubicBezTo>
                    <a:pt x="376" y="388"/>
                    <a:pt x="429" y="276"/>
                    <a:pt x="469" y="160"/>
                  </a:cubicBezTo>
                  <a:cubicBezTo>
                    <a:pt x="474" y="147"/>
                    <a:pt x="477" y="131"/>
                    <a:pt x="474" y="117"/>
                  </a:cubicBezTo>
                  <a:cubicBezTo>
                    <a:pt x="469" y="78"/>
                    <a:pt x="448" y="43"/>
                    <a:pt x="408" y="30"/>
                  </a:cubicBezTo>
                  <a:cubicBezTo>
                    <a:pt x="355" y="11"/>
                    <a:pt x="297" y="1"/>
                    <a:pt x="2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39"/>
            <p:cNvSpPr/>
            <p:nvPr/>
          </p:nvSpPr>
          <p:spPr>
            <a:xfrm flipH="1">
              <a:off x="2092265" y="2797360"/>
              <a:ext cx="45474" cy="28628"/>
            </a:xfrm>
            <a:custGeom>
              <a:avLst/>
              <a:gdLst/>
              <a:ahLst/>
              <a:cxnLst/>
              <a:rect l="l" t="t" r="r" b="b"/>
              <a:pathLst>
                <a:path w="467" h="294" extrusionOk="0">
                  <a:moveTo>
                    <a:pt x="464" y="0"/>
                  </a:moveTo>
                  <a:lnTo>
                    <a:pt x="464" y="0"/>
                  </a:lnTo>
                  <a:cubicBezTo>
                    <a:pt x="443" y="27"/>
                    <a:pt x="424" y="51"/>
                    <a:pt x="398" y="69"/>
                  </a:cubicBezTo>
                  <a:cubicBezTo>
                    <a:pt x="348" y="106"/>
                    <a:pt x="287" y="125"/>
                    <a:pt x="226" y="133"/>
                  </a:cubicBezTo>
                  <a:cubicBezTo>
                    <a:pt x="219" y="133"/>
                    <a:pt x="213" y="133"/>
                    <a:pt x="207" y="133"/>
                  </a:cubicBezTo>
                  <a:cubicBezTo>
                    <a:pt x="136" y="133"/>
                    <a:pt x="64" y="120"/>
                    <a:pt x="1" y="90"/>
                  </a:cubicBezTo>
                  <a:lnTo>
                    <a:pt x="1" y="90"/>
                  </a:lnTo>
                  <a:cubicBezTo>
                    <a:pt x="3" y="117"/>
                    <a:pt x="9" y="138"/>
                    <a:pt x="17" y="159"/>
                  </a:cubicBezTo>
                  <a:cubicBezTo>
                    <a:pt x="35" y="210"/>
                    <a:pt x="72" y="255"/>
                    <a:pt x="123" y="281"/>
                  </a:cubicBezTo>
                  <a:cubicBezTo>
                    <a:pt x="141" y="290"/>
                    <a:pt x="162" y="293"/>
                    <a:pt x="182" y="293"/>
                  </a:cubicBezTo>
                  <a:cubicBezTo>
                    <a:pt x="192" y="293"/>
                    <a:pt x="201" y="293"/>
                    <a:pt x="210" y="292"/>
                  </a:cubicBezTo>
                  <a:cubicBezTo>
                    <a:pt x="366" y="271"/>
                    <a:pt x="419" y="159"/>
                    <a:pt x="459" y="43"/>
                  </a:cubicBezTo>
                  <a:cubicBezTo>
                    <a:pt x="464" y="30"/>
                    <a:pt x="467" y="14"/>
                    <a:pt x="46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39"/>
            <p:cNvSpPr/>
            <p:nvPr/>
          </p:nvSpPr>
          <p:spPr>
            <a:xfrm flipH="1">
              <a:off x="2078049" y="2863867"/>
              <a:ext cx="24831" cy="40119"/>
            </a:xfrm>
            <a:custGeom>
              <a:avLst/>
              <a:gdLst/>
              <a:ahLst/>
              <a:cxnLst/>
              <a:rect l="l" t="t" r="r" b="b"/>
              <a:pathLst>
                <a:path w="255" h="412" extrusionOk="0">
                  <a:moveTo>
                    <a:pt x="145" y="0"/>
                  </a:moveTo>
                  <a:cubicBezTo>
                    <a:pt x="133" y="0"/>
                    <a:pt x="121" y="2"/>
                    <a:pt x="109" y="6"/>
                  </a:cubicBezTo>
                  <a:cubicBezTo>
                    <a:pt x="59" y="24"/>
                    <a:pt x="32" y="77"/>
                    <a:pt x="19" y="130"/>
                  </a:cubicBezTo>
                  <a:cubicBezTo>
                    <a:pt x="3" y="178"/>
                    <a:pt x="0" y="220"/>
                    <a:pt x="6" y="263"/>
                  </a:cubicBezTo>
                  <a:cubicBezTo>
                    <a:pt x="8" y="289"/>
                    <a:pt x="16" y="316"/>
                    <a:pt x="27" y="340"/>
                  </a:cubicBezTo>
                  <a:cubicBezTo>
                    <a:pt x="32" y="361"/>
                    <a:pt x="43" y="379"/>
                    <a:pt x="56" y="395"/>
                  </a:cubicBezTo>
                  <a:cubicBezTo>
                    <a:pt x="77" y="405"/>
                    <a:pt x="99" y="412"/>
                    <a:pt x="122" y="412"/>
                  </a:cubicBezTo>
                  <a:cubicBezTo>
                    <a:pt x="131" y="412"/>
                    <a:pt x="140" y="411"/>
                    <a:pt x="149" y="408"/>
                  </a:cubicBezTo>
                  <a:cubicBezTo>
                    <a:pt x="204" y="395"/>
                    <a:pt x="247" y="340"/>
                    <a:pt x="254" y="281"/>
                  </a:cubicBezTo>
                  <a:lnTo>
                    <a:pt x="233" y="96"/>
                  </a:lnTo>
                  <a:lnTo>
                    <a:pt x="228" y="24"/>
                  </a:lnTo>
                  <a:cubicBezTo>
                    <a:pt x="202" y="10"/>
                    <a:pt x="174" y="0"/>
                    <a:pt x="1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39"/>
            <p:cNvSpPr/>
            <p:nvPr/>
          </p:nvSpPr>
          <p:spPr>
            <a:xfrm flipH="1">
              <a:off x="2078049" y="2873118"/>
              <a:ext cx="24344" cy="30868"/>
            </a:xfrm>
            <a:custGeom>
              <a:avLst/>
              <a:gdLst/>
              <a:ahLst/>
              <a:cxnLst/>
              <a:rect l="l" t="t" r="r" b="b"/>
              <a:pathLst>
                <a:path w="250" h="317" extrusionOk="0">
                  <a:moveTo>
                    <a:pt x="228" y="1"/>
                  </a:moveTo>
                  <a:cubicBezTo>
                    <a:pt x="228" y="6"/>
                    <a:pt x="226" y="9"/>
                    <a:pt x="226" y="17"/>
                  </a:cubicBezTo>
                  <a:cubicBezTo>
                    <a:pt x="212" y="70"/>
                    <a:pt x="175" y="115"/>
                    <a:pt x="130" y="141"/>
                  </a:cubicBezTo>
                  <a:cubicBezTo>
                    <a:pt x="96" y="160"/>
                    <a:pt x="60" y="169"/>
                    <a:pt x="26" y="169"/>
                  </a:cubicBezTo>
                  <a:cubicBezTo>
                    <a:pt x="17" y="169"/>
                    <a:pt x="9" y="169"/>
                    <a:pt x="1" y="168"/>
                  </a:cubicBezTo>
                  <a:lnTo>
                    <a:pt x="1" y="168"/>
                  </a:lnTo>
                  <a:cubicBezTo>
                    <a:pt x="3" y="194"/>
                    <a:pt x="11" y="221"/>
                    <a:pt x="22" y="245"/>
                  </a:cubicBezTo>
                  <a:cubicBezTo>
                    <a:pt x="27" y="266"/>
                    <a:pt x="38" y="284"/>
                    <a:pt x="51" y="300"/>
                  </a:cubicBezTo>
                  <a:cubicBezTo>
                    <a:pt x="72" y="310"/>
                    <a:pt x="94" y="317"/>
                    <a:pt x="117" y="317"/>
                  </a:cubicBezTo>
                  <a:cubicBezTo>
                    <a:pt x="126" y="317"/>
                    <a:pt x="135" y="316"/>
                    <a:pt x="144" y="313"/>
                  </a:cubicBezTo>
                  <a:cubicBezTo>
                    <a:pt x="199" y="300"/>
                    <a:pt x="242" y="245"/>
                    <a:pt x="249" y="186"/>
                  </a:cubicBezTo>
                  <a:lnTo>
                    <a:pt x="228" y="1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39"/>
            <p:cNvSpPr/>
            <p:nvPr/>
          </p:nvSpPr>
          <p:spPr>
            <a:xfrm flipH="1">
              <a:off x="1304502" y="1982526"/>
              <a:ext cx="123861" cy="335846"/>
            </a:xfrm>
            <a:custGeom>
              <a:avLst/>
              <a:gdLst/>
              <a:ahLst/>
              <a:cxnLst/>
              <a:rect l="l" t="t" r="r" b="b"/>
              <a:pathLst>
                <a:path w="1272" h="3449" extrusionOk="0">
                  <a:moveTo>
                    <a:pt x="1272" y="0"/>
                  </a:moveTo>
                  <a:lnTo>
                    <a:pt x="766" y="59"/>
                  </a:lnTo>
                  <a:lnTo>
                    <a:pt x="467" y="1375"/>
                  </a:lnTo>
                  <a:lnTo>
                    <a:pt x="1" y="3432"/>
                  </a:lnTo>
                  <a:lnTo>
                    <a:pt x="1259" y="3448"/>
                  </a:lnTo>
                  <a:lnTo>
                    <a:pt x="1269" y="1221"/>
                  </a:lnTo>
                  <a:lnTo>
                    <a:pt x="1272" y="0"/>
                  </a:ln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39"/>
            <p:cNvSpPr/>
            <p:nvPr/>
          </p:nvSpPr>
          <p:spPr>
            <a:xfrm flipH="1">
              <a:off x="1304502" y="1982526"/>
              <a:ext cx="78679" cy="133891"/>
            </a:xfrm>
            <a:custGeom>
              <a:avLst/>
              <a:gdLst/>
              <a:ahLst/>
              <a:cxnLst/>
              <a:rect l="l" t="t" r="r" b="b"/>
              <a:pathLst>
                <a:path w="808" h="1375" extrusionOk="0">
                  <a:moveTo>
                    <a:pt x="808" y="0"/>
                  </a:moveTo>
                  <a:lnTo>
                    <a:pt x="297" y="59"/>
                  </a:lnTo>
                  <a:lnTo>
                    <a:pt x="0" y="1375"/>
                  </a:lnTo>
                  <a:cubicBezTo>
                    <a:pt x="93" y="1303"/>
                    <a:pt x="199" y="1250"/>
                    <a:pt x="310" y="1221"/>
                  </a:cubicBezTo>
                  <a:cubicBezTo>
                    <a:pt x="389" y="1199"/>
                    <a:pt x="472" y="1188"/>
                    <a:pt x="555" y="1188"/>
                  </a:cubicBezTo>
                  <a:cubicBezTo>
                    <a:pt x="638" y="1188"/>
                    <a:pt x="720" y="1199"/>
                    <a:pt x="800" y="1219"/>
                  </a:cubicBezTo>
                  <a:lnTo>
                    <a:pt x="808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39"/>
            <p:cNvSpPr/>
            <p:nvPr/>
          </p:nvSpPr>
          <p:spPr>
            <a:xfrm flipH="1">
              <a:off x="619566" y="1578128"/>
              <a:ext cx="648420" cy="753780"/>
            </a:xfrm>
            <a:custGeom>
              <a:avLst/>
              <a:gdLst/>
              <a:ahLst/>
              <a:cxnLst/>
              <a:rect l="l" t="t" r="r" b="b"/>
              <a:pathLst>
                <a:path w="6659" h="7741" extrusionOk="0">
                  <a:moveTo>
                    <a:pt x="2770" y="1"/>
                  </a:moveTo>
                  <a:cubicBezTo>
                    <a:pt x="2383" y="1"/>
                    <a:pt x="1996" y="84"/>
                    <a:pt x="1648" y="258"/>
                  </a:cubicBezTo>
                  <a:cubicBezTo>
                    <a:pt x="1338" y="412"/>
                    <a:pt x="1047" y="647"/>
                    <a:pt x="933" y="965"/>
                  </a:cubicBezTo>
                  <a:cubicBezTo>
                    <a:pt x="922" y="986"/>
                    <a:pt x="914" y="1007"/>
                    <a:pt x="909" y="1031"/>
                  </a:cubicBezTo>
                  <a:cubicBezTo>
                    <a:pt x="594" y="2170"/>
                    <a:pt x="1" y="3306"/>
                    <a:pt x="284" y="4450"/>
                  </a:cubicBezTo>
                  <a:cubicBezTo>
                    <a:pt x="565" y="5597"/>
                    <a:pt x="1325" y="6619"/>
                    <a:pt x="2344" y="7215"/>
                  </a:cubicBezTo>
                  <a:cubicBezTo>
                    <a:pt x="2893" y="7538"/>
                    <a:pt x="3527" y="7740"/>
                    <a:pt x="4157" y="7740"/>
                  </a:cubicBezTo>
                  <a:cubicBezTo>
                    <a:pt x="4223" y="7740"/>
                    <a:pt x="4289" y="7738"/>
                    <a:pt x="4354" y="7734"/>
                  </a:cubicBezTo>
                  <a:cubicBezTo>
                    <a:pt x="4489" y="7726"/>
                    <a:pt x="4622" y="7707"/>
                    <a:pt x="4760" y="7678"/>
                  </a:cubicBezTo>
                  <a:cubicBezTo>
                    <a:pt x="5583" y="7503"/>
                    <a:pt x="6327" y="6899"/>
                    <a:pt x="6555" y="6092"/>
                  </a:cubicBezTo>
                  <a:cubicBezTo>
                    <a:pt x="6658" y="5734"/>
                    <a:pt x="6656" y="5340"/>
                    <a:pt x="6489" y="5009"/>
                  </a:cubicBezTo>
                  <a:cubicBezTo>
                    <a:pt x="6325" y="4679"/>
                    <a:pt x="5981" y="4434"/>
                    <a:pt x="5613" y="4434"/>
                  </a:cubicBezTo>
                  <a:cubicBezTo>
                    <a:pt x="5611" y="4434"/>
                    <a:pt x="5609" y="4434"/>
                    <a:pt x="5607" y="4434"/>
                  </a:cubicBezTo>
                  <a:cubicBezTo>
                    <a:pt x="5321" y="4437"/>
                    <a:pt x="5072" y="4664"/>
                    <a:pt x="4961" y="4940"/>
                  </a:cubicBezTo>
                  <a:cubicBezTo>
                    <a:pt x="5026" y="4852"/>
                    <a:pt x="5136" y="4788"/>
                    <a:pt x="5248" y="4788"/>
                  </a:cubicBezTo>
                  <a:cubicBezTo>
                    <a:pt x="5255" y="4788"/>
                    <a:pt x="5261" y="4789"/>
                    <a:pt x="5268" y="4789"/>
                  </a:cubicBezTo>
                  <a:cubicBezTo>
                    <a:pt x="5482" y="4794"/>
                    <a:pt x="5665" y="4988"/>
                    <a:pt x="5705" y="5199"/>
                  </a:cubicBezTo>
                  <a:cubicBezTo>
                    <a:pt x="5747" y="5422"/>
                    <a:pt x="5652" y="5658"/>
                    <a:pt x="5469" y="5790"/>
                  </a:cubicBezTo>
                  <a:cubicBezTo>
                    <a:pt x="5370" y="5863"/>
                    <a:pt x="5246" y="5900"/>
                    <a:pt x="5122" y="5900"/>
                  </a:cubicBezTo>
                  <a:cubicBezTo>
                    <a:pt x="5022" y="5900"/>
                    <a:pt x="4921" y="5876"/>
                    <a:pt x="4834" y="5827"/>
                  </a:cubicBezTo>
                  <a:cubicBezTo>
                    <a:pt x="4495" y="5636"/>
                    <a:pt x="4429" y="5157"/>
                    <a:pt x="4550" y="4781"/>
                  </a:cubicBezTo>
                  <a:cubicBezTo>
                    <a:pt x="4669" y="4410"/>
                    <a:pt x="4926" y="4100"/>
                    <a:pt x="5106" y="3748"/>
                  </a:cubicBezTo>
                  <a:cubicBezTo>
                    <a:pt x="5594" y="2787"/>
                    <a:pt x="5395" y="1524"/>
                    <a:pt x="4635" y="756"/>
                  </a:cubicBezTo>
                  <a:cubicBezTo>
                    <a:pt x="4151" y="265"/>
                    <a:pt x="3459" y="1"/>
                    <a:pt x="2770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39"/>
            <p:cNvSpPr/>
            <p:nvPr/>
          </p:nvSpPr>
          <p:spPr>
            <a:xfrm flipH="1">
              <a:off x="670396" y="1640740"/>
              <a:ext cx="597006" cy="691168"/>
            </a:xfrm>
            <a:custGeom>
              <a:avLst/>
              <a:gdLst/>
              <a:ahLst/>
              <a:cxnLst/>
              <a:rect l="l" t="t" r="r" b="b"/>
              <a:pathLst>
                <a:path w="6131" h="7098" extrusionOk="0">
                  <a:moveTo>
                    <a:pt x="2561" y="1"/>
                  </a:moveTo>
                  <a:cubicBezTo>
                    <a:pt x="2004" y="1"/>
                    <a:pt x="1458" y="143"/>
                    <a:pt x="930" y="322"/>
                  </a:cubicBezTo>
                  <a:cubicBezTo>
                    <a:pt x="919" y="343"/>
                    <a:pt x="914" y="364"/>
                    <a:pt x="906" y="388"/>
                  </a:cubicBezTo>
                  <a:cubicBezTo>
                    <a:pt x="591" y="1527"/>
                    <a:pt x="0" y="2663"/>
                    <a:pt x="281" y="3807"/>
                  </a:cubicBezTo>
                  <a:cubicBezTo>
                    <a:pt x="562" y="4954"/>
                    <a:pt x="1324" y="5976"/>
                    <a:pt x="2344" y="6572"/>
                  </a:cubicBezTo>
                  <a:cubicBezTo>
                    <a:pt x="2890" y="6895"/>
                    <a:pt x="3524" y="7097"/>
                    <a:pt x="4154" y="7097"/>
                  </a:cubicBezTo>
                  <a:cubicBezTo>
                    <a:pt x="4219" y="7097"/>
                    <a:pt x="4285" y="7095"/>
                    <a:pt x="4351" y="7091"/>
                  </a:cubicBezTo>
                  <a:cubicBezTo>
                    <a:pt x="4110" y="7046"/>
                    <a:pt x="3874" y="6969"/>
                    <a:pt x="3655" y="6863"/>
                  </a:cubicBezTo>
                  <a:cubicBezTo>
                    <a:pt x="2969" y="6532"/>
                    <a:pt x="2458" y="5857"/>
                    <a:pt x="2330" y="5105"/>
                  </a:cubicBezTo>
                  <a:lnTo>
                    <a:pt x="2330" y="5105"/>
                  </a:lnTo>
                  <a:cubicBezTo>
                    <a:pt x="2815" y="5836"/>
                    <a:pt x="3703" y="6342"/>
                    <a:pt x="4580" y="6342"/>
                  </a:cubicBezTo>
                  <a:cubicBezTo>
                    <a:pt x="4604" y="6342"/>
                    <a:pt x="4629" y="6342"/>
                    <a:pt x="4653" y="6341"/>
                  </a:cubicBezTo>
                  <a:cubicBezTo>
                    <a:pt x="4987" y="6328"/>
                    <a:pt x="5323" y="6251"/>
                    <a:pt x="5601" y="6068"/>
                  </a:cubicBezTo>
                  <a:cubicBezTo>
                    <a:pt x="5879" y="5886"/>
                    <a:pt x="6091" y="5592"/>
                    <a:pt x="6131" y="5263"/>
                  </a:cubicBezTo>
                  <a:lnTo>
                    <a:pt x="6131" y="5263"/>
                  </a:lnTo>
                  <a:cubicBezTo>
                    <a:pt x="5806" y="5668"/>
                    <a:pt x="5279" y="5919"/>
                    <a:pt x="4763" y="5919"/>
                  </a:cubicBezTo>
                  <a:cubicBezTo>
                    <a:pt x="4626" y="5919"/>
                    <a:pt x="4490" y="5902"/>
                    <a:pt x="4359" y="5865"/>
                  </a:cubicBezTo>
                  <a:cubicBezTo>
                    <a:pt x="3729" y="5684"/>
                    <a:pt x="3236" y="5102"/>
                    <a:pt x="3159" y="4453"/>
                  </a:cubicBezTo>
                  <a:cubicBezTo>
                    <a:pt x="3112" y="4032"/>
                    <a:pt x="3220" y="3614"/>
                    <a:pt x="3236" y="3190"/>
                  </a:cubicBezTo>
                  <a:cubicBezTo>
                    <a:pt x="3252" y="2766"/>
                    <a:pt x="3138" y="2292"/>
                    <a:pt x="2775" y="2070"/>
                  </a:cubicBezTo>
                  <a:cubicBezTo>
                    <a:pt x="2780" y="2070"/>
                    <a:pt x="2784" y="2070"/>
                    <a:pt x="2788" y="2070"/>
                  </a:cubicBezTo>
                  <a:cubicBezTo>
                    <a:pt x="3259" y="2070"/>
                    <a:pt x="3677" y="2368"/>
                    <a:pt x="3787" y="2827"/>
                  </a:cubicBezTo>
                  <a:cubicBezTo>
                    <a:pt x="3848" y="3103"/>
                    <a:pt x="3803" y="3389"/>
                    <a:pt x="3742" y="3661"/>
                  </a:cubicBezTo>
                  <a:cubicBezTo>
                    <a:pt x="3684" y="3934"/>
                    <a:pt x="3607" y="4212"/>
                    <a:pt x="3620" y="4490"/>
                  </a:cubicBezTo>
                  <a:cubicBezTo>
                    <a:pt x="3631" y="4771"/>
                    <a:pt x="3747" y="5065"/>
                    <a:pt x="3980" y="5216"/>
                  </a:cubicBezTo>
                  <a:cubicBezTo>
                    <a:pt x="3763" y="4808"/>
                    <a:pt x="3832" y="4310"/>
                    <a:pt x="4004" y="3884"/>
                  </a:cubicBezTo>
                  <a:cubicBezTo>
                    <a:pt x="4176" y="3457"/>
                    <a:pt x="4438" y="3066"/>
                    <a:pt x="4587" y="2629"/>
                  </a:cubicBezTo>
                  <a:cubicBezTo>
                    <a:pt x="4772" y="2094"/>
                    <a:pt x="4775" y="1471"/>
                    <a:pt x="4494" y="979"/>
                  </a:cubicBezTo>
                  <a:cubicBezTo>
                    <a:pt x="4137" y="343"/>
                    <a:pt x="3376" y="20"/>
                    <a:pt x="2648" y="2"/>
                  </a:cubicBezTo>
                  <a:cubicBezTo>
                    <a:pt x="2619" y="1"/>
                    <a:pt x="2590" y="1"/>
                    <a:pt x="256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39"/>
            <p:cNvSpPr/>
            <p:nvPr/>
          </p:nvSpPr>
          <p:spPr>
            <a:xfrm flipH="1">
              <a:off x="1018219" y="1108293"/>
              <a:ext cx="880757" cy="981637"/>
            </a:xfrm>
            <a:custGeom>
              <a:avLst/>
              <a:gdLst/>
              <a:ahLst/>
              <a:cxnLst/>
              <a:rect l="l" t="t" r="r" b="b"/>
              <a:pathLst>
                <a:path w="9045" h="10081" extrusionOk="0">
                  <a:moveTo>
                    <a:pt x="5268" y="1"/>
                  </a:moveTo>
                  <a:cubicBezTo>
                    <a:pt x="4486" y="1"/>
                    <a:pt x="3685" y="250"/>
                    <a:pt x="3139" y="764"/>
                  </a:cubicBezTo>
                  <a:cubicBezTo>
                    <a:pt x="3117" y="763"/>
                    <a:pt x="3096" y="763"/>
                    <a:pt x="3075" y="763"/>
                  </a:cubicBezTo>
                  <a:cubicBezTo>
                    <a:pt x="2334" y="763"/>
                    <a:pt x="1612" y="1116"/>
                    <a:pt x="1100" y="1654"/>
                  </a:cubicBezTo>
                  <a:cubicBezTo>
                    <a:pt x="573" y="2205"/>
                    <a:pt x="258" y="2935"/>
                    <a:pt x="131" y="3693"/>
                  </a:cubicBezTo>
                  <a:cubicBezTo>
                    <a:pt x="1" y="4448"/>
                    <a:pt x="51" y="5221"/>
                    <a:pt x="184" y="5973"/>
                  </a:cubicBezTo>
                  <a:cubicBezTo>
                    <a:pt x="345" y="6878"/>
                    <a:pt x="634" y="7781"/>
                    <a:pt x="1163" y="8539"/>
                  </a:cubicBezTo>
                  <a:cubicBezTo>
                    <a:pt x="1693" y="9291"/>
                    <a:pt x="2488" y="9892"/>
                    <a:pt x="3396" y="10048"/>
                  </a:cubicBezTo>
                  <a:cubicBezTo>
                    <a:pt x="3524" y="10070"/>
                    <a:pt x="3651" y="10080"/>
                    <a:pt x="3777" y="10080"/>
                  </a:cubicBezTo>
                  <a:cubicBezTo>
                    <a:pt x="5100" y="10080"/>
                    <a:pt x="6339" y="8953"/>
                    <a:pt x="7259" y="7962"/>
                  </a:cubicBezTo>
                  <a:cubicBezTo>
                    <a:pt x="7982" y="7191"/>
                    <a:pt x="8541" y="6254"/>
                    <a:pt x="8793" y="5226"/>
                  </a:cubicBezTo>
                  <a:cubicBezTo>
                    <a:pt x="9044" y="4201"/>
                    <a:pt x="8975" y="3086"/>
                    <a:pt x="8520" y="2133"/>
                  </a:cubicBezTo>
                  <a:cubicBezTo>
                    <a:pt x="8064" y="1180"/>
                    <a:pt x="7209" y="404"/>
                    <a:pt x="6195" y="123"/>
                  </a:cubicBezTo>
                  <a:cubicBezTo>
                    <a:pt x="5901" y="42"/>
                    <a:pt x="5586" y="1"/>
                    <a:pt x="5268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39"/>
            <p:cNvSpPr/>
            <p:nvPr/>
          </p:nvSpPr>
          <p:spPr>
            <a:xfrm flipH="1">
              <a:off x="1015882" y="1164089"/>
              <a:ext cx="926328" cy="973263"/>
            </a:xfrm>
            <a:custGeom>
              <a:avLst/>
              <a:gdLst/>
              <a:ahLst/>
              <a:cxnLst/>
              <a:rect l="l" t="t" r="r" b="b"/>
              <a:pathLst>
                <a:path w="9513" h="9995" extrusionOk="0">
                  <a:moveTo>
                    <a:pt x="5426" y="0"/>
                  </a:moveTo>
                  <a:cubicBezTo>
                    <a:pt x="3575" y="0"/>
                    <a:pt x="1570" y="1280"/>
                    <a:pt x="861" y="3361"/>
                  </a:cubicBezTo>
                  <a:cubicBezTo>
                    <a:pt x="0" y="5892"/>
                    <a:pt x="1925" y="9483"/>
                    <a:pt x="4602" y="9994"/>
                  </a:cubicBezTo>
                  <a:cubicBezTo>
                    <a:pt x="4608" y="9994"/>
                    <a:pt x="7293" y="8302"/>
                    <a:pt x="7293" y="8302"/>
                  </a:cubicBezTo>
                  <a:cubicBezTo>
                    <a:pt x="7995" y="7757"/>
                    <a:pt x="8643" y="6316"/>
                    <a:pt x="8845" y="5561"/>
                  </a:cubicBezTo>
                  <a:cubicBezTo>
                    <a:pt x="9512" y="3064"/>
                    <a:pt x="8445" y="673"/>
                    <a:pt x="6382" y="122"/>
                  </a:cubicBezTo>
                  <a:cubicBezTo>
                    <a:pt x="6073" y="40"/>
                    <a:pt x="5752" y="0"/>
                    <a:pt x="5426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39"/>
            <p:cNvSpPr/>
            <p:nvPr/>
          </p:nvSpPr>
          <p:spPr>
            <a:xfrm flipH="1">
              <a:off x="1029612" y="1757882"/>
              <a:ext cx="146842" cy="125711"/>
            </a:xfrm>
            <a:custGeom>
              <a:avLst/>
              <a:gdLst/>
              <a:ahLst/>
              <a:cxnLst/>
              <a:rect l="l" t="t" r="r" b="b"/>
              <a:pathLst>
                <a:path w="1508" h="1291" extrusionOk="0">
                  <a:moveTo>
                    <a:pt x="1082" y="0"/>
                  </a:moveTo>
                  <a:cubicBezTo>
                    <a:pt x="981" y="0"/>
                    <a:pt x="876" y="30"/>
                    <a:pt x="790" y="83"/>
                  </a:cubicBezTo>
                  <a:cubicBezTo>
                    <a:pt x="409" y="311"/>
                    <a:pt x="1" y="978"/>
                    <a:pt x="597" y="1246"/>
                  </a:cubicBezTo>
                  <a:cubicBezTo>
                    <a:pt x="666" y="1276"/>
                    <a:pt x="741" y="1290"/>
                    <a:pt x="816" y="1290"/>
                  </a:cubicBezTo>
                  <a:cubicBezTo>
                    <a:pt x="976" y="1290"/>
                    <a:pt x="1137" y="1226"/>
                    <a:pt x="1253" y="1118"/>
                  </a:cubicBezTo>
                  <a:cubicBezTo>
                    <a:pt x="1426" y="960"/>
                    <a:pt x="1508" y="713"/>
                    <a:pt x="1505" y="480"/>
                  </a:cubicBezTo>
                  <a:cubicBezTo>
                    <a:pt x="1502" y="353"/>
                    <a:pt x="1476" y="218"/>
                    <a:pt x="1389" y="125"/>
                  </a:cubicBezTo>
                  <a:cubicBezTo>
                    <a:pt x="1311" y="39"/>
                    <a:pt x="1198" y="0"/>
                    <a:pt x="1082" y="0"/>
                  </a:cubicBezTo>
                  <a:close/>
                </a:path>
              </a:pathLst>
            </a:custGeom>
            <a:solidFill>
              <a:srgbClr val="F1BB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39"/>
            <p:cNvSpPr/>
            <p:nvPr/>
          </p:nvSpPr>
          <p:spPr>
            <a:xfrm flipH="1">
              <a:off x="1039350" y="1797611"/>
              <a:ext cx="63781" cy="61249"/>
            </a:xfrm>
            <a:custGeom>
              <a:avLst/>
              <a:gdLst/>
              <a:ahLst/>
              <a:cxnLst/>
              <a:rect l="l" t="t" r="r" b="b"/>
              <a:pathLst>
                <a:path w="655" h="629" fill="none" extrusionOk="0">
                  <a:moveTo>
                    <a:pt x="0" y="628"/>
                  </a:moveTo>
                  <a:cubicBezTo>
                    <a:pt x="13" y="475"/>
                    <a:pt x="69" y="326"/>
                    <a:pt x="162" y="205"/>
                  </a:cubicBezTo>
                  <a:cubicBezTo>
                    <a:pt x="222" y="125"/>
                    <a:pt x="299" y="51"/>
                    <a:pt x="395" y="27"/>
                  </a:cubicBezTo>
                  <a:cubicBezTo>
                    <a:pt x="490" y="1"/>
                    <a:pt x="606" y="35"/>
                    <a:pt x="654" y="123"/>
                  </a:cubicBezTo>
                </a:path>
              </a:pathLst>
            </a:custGeom>
            <a:noFill/>
            <a:ln w="1925" cap="rnd" cmpd="sng">
              <a:solidFill>
                <a:srgbClr val="9462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39"/>
            <p:cNvSpPr/>
            <p:nvPr/>
          </p:nvSpPr>
          <p:spPr>
            <a:xfrm flipH="1">
              <a:off x="1566246" y="1186388"/>
              <a:ext cx="478598" cy="942882"/>
            </a:xfrm>
            <a:custGeom>
              <a:avLst/>
              <a:gdLst/>
              <a:ahLst/>
              <a:cxnLst/>
              <a:rect l="l" t="t" r="r" b="b"/>
              <a:pathLst>
                <a:path w="4915" h="9683" extrusionOk="0">
                  <a:moveTo>
                    <a:pt x="4298" y="1"/>
                  </a:moveTo>
                  <a:cubicBezTo>
                    <a:pt x="3537" y="1"/>
                    <a:pt x="2806" y="329"/>
                    <a:pt x="2227" y="841"/>
                  </a:cubicBezTo>
                  <a:cubicBezTo>
                    <a:pt x="1594" y="1400"/>
                    <a:pt x="1155" y="2144"/>
                    <a:pt x="821" y="2920"/>
                  </a:cubicBezTo>
                  <a:cubicBezTo>
                    <a:pt x="384" y="3931"/>
                    <a:pt x="119" y="5017"/>
                    <a:pt x="35" y="6119"/>
                  </a:cubicBezTo>
                  <a:cubicBezTo>
                    <a:pt x="8" y="6460"/>
                    <a:pt x="0" y="6805"/>
                    <a:pt x="8" y="7149"/>
                  </a:cubicBezTo>
                  <a:cubicBezTo>
                    <a:pt x="21" y="7573"/>
                    <a:pt x="61" y="8002"/>
                    <a:pt x="193" y="8401"/>
                  </a:cubicBezTo>
                  <a:cubicBezTo>
                    <a:pt x="331" y="8804"/>
                    <a:pt x="564" y="9180"/>
                    <a:pt x="914" y="9424"/>
                  </a:cubicBezTo>
                  <a:cubicBezTo>
                    <a:pt x="1145" y="9587"/>
                    <a:pt x="1430" y="9683"/>
                    <a:pt x="1713" y="9683"/>
                  </a:cubicBezTo>
                  <a:cubicBezTo>
                    <a:pt x="1851" y="9683"/>
                    <a:pt x="1988" y="9660"/>
                    <a:pt x="2119" y="9612"/>
                  </a:cubicBezTo>
                  <a:cubicBezTo>
                    <a:pt x="2516" y="9463"/>
                    <a:pt x="2810" y="9143"/>
                    <a:pt x="2767" y="8722"/>
                  </a:cubicBezTo>
                  <a:lnTo>
                    <a:pt x="2767" y="8722"/>
                  </a:lnTo>
                  <a:cubicBezTo>
                    <a:pt x="2716" y="8946"/>
                    <a:pt x="2482" y="9076"/>
                    <a:pt x="2253" y="9076"/>
                  </a:cubicBezTo>
                  <a:cubicBezTo>
                    <a:pt x="2184" y="9076"/>
                    <a:pt x="2115" y="9064"/>
                    <a:pt x="2052" y="9040"/>
                  </a:cubicBezTo>
                  <a:cubicBezTo>
                    <a:pt x="1772" y="8934"/>
                    <a:pt x="1592" y="8666"/>
                    <a:pt x="1478" y="8394"/>
                  </a:cubicBezTo>
                  <a:cubicBezTo>
                    <a:pt x="1218" y="7761"/>
                    <a:pt x="1239" y="7038"/>
                    <a:pt x="1446" y="6384"/>
                  </a:cubicBezTo>
                  <a:cubicBezTo>
                    <a:pt x="1655" y="5732"/>
                    <a:pt x="2031" y="5147"/>
                    <a:pt x="2473" y="4620"/>
                  </a:cubicBezTo>
                  <a:cubicBezTo>
                    <a:pt x="3045" y="3931"/>
                    <a:pt x="3726" y="3325"/>
                    <a:pt x="4200" y="2565"/>
                  </a:cubicBezTo>
                  <a:cubicBezTo>
                    <a:pt x="4674" y="1802"/>
                    <a:pt x="4915" y="815"/>
                    <a:pt x="4518" y="10"/>
                  </a:cubicBezTo>
                  <a:cubicBezTo>
                    <a:pt x="4470" y="7"/>
                    <a:pt x="4425" y="2"/>
                    <a:pt x="4377" y="2"/>
                  </a:cubicBezTo>
                  <a:cubicBezTo>
                    <a:pt x="4351" y="1"/>
                    <a:pt x="4324" y="1"/>
                    <a:pt x="4298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39"/>
            <p:cNvSpPr/>
            <p:nvPr/>
          </p:nvSpPr>
          <p:spPr>
            <a:xfrm flipH="1">
              <a:off x="1019582" y="1108780"/>
              <a:ext cx="634690" cy="609373"/>
            </a:xfrm>
            <a:custGeom>
              <a:avLst/>
              <a:gdLst/>
              <a:ahLst/>
              <a:cxnLst/>
              <a:rect l="l" t="t" r="r" b="b"/>
              <a:pathLst>
                <a:path w="6518" h="6258" extrusionOk="0">
                  <a:moveTo>
                    <a:pt x="2815" y="0"/>
                  </a:moveTo>
                  <a:cubicBezTo>
                    <a:pt x="2621" y="0"/>
                    <a:pt x="2426" y="18"/>
                    <a:pt x="2233" y="52"/>
                  </a:cubicBezTo>
                  <a:cubicBezTo>
                    <a:pt x="1934" y="105"/>
                    <a:pt x="1643" y="200"/>
                    <a:pt x="1367" y="338"/>
                  </a:cubicBezTo>
                  <a:cubicBezTo>
                    <a:pt x="798" y="619"/>
                    <a:pt x="1" y="1230"/>
                    <a:pt x="133" y="1956"/>
                  </a:cubicBezTo>
                  <a:cubicBezTo>
                    <a:pt x="192" y="2271"/>
                    <a:pt x="390" y="2544"/>
                    <a:pt x="631" y="2756"/>
                  </a:cubicBezTo>
                  <a:cubicBezTo>
                    <a:pt x="875" y="2968"/>
                    <a:pt x="1156" y="3126"/>
                    <a:pt x="1431" y="3291"/>
                  </a:cubicBezTo>
                  <a:cubicBezTo>
                    <a:pt x="2670" y="4024"/>
                    <a:pt x="3828" y="4901"/>
                    <a:pt x="4866" y="5899"/>
                  </a:cubicBezTo>
                  <a:cubicBezTo>
                    <a:pt x="5042" y="6069"/>
                    <a:pt x="5258" y="6257"/>
                    <a:pt x="5493" y="6257"/>
                  </a:cubicBezTo>
                  <a:cubicBezTo>
                    <a:pt x="5525" y="6257"/>
                    <a:pt x="5558" y="6254"/>
                    <a:pt x="5591" y="6246"/>
                  </a:cubicBezTo>
                  <a:cubicBezTo>
                    <a:pt x="5829" y="6193"/>
                    <a:pt x="5967" y="5952"/>
                    <a:pt x="6057" y="5722"/>
                  </a:cubicBezTo>
                  <a:cubicBezTo>
                    <a:pt x="6057" y="5716"/>
                    <a:pt x="6060" y="5708"/>
                    <a:pt x="6065" y="5703"/>
                  </a:cubicBezTo>
                  <a:cubicBezTo>
                    <a:pt x="6481" y="4623"/>
                    <a:pt x="6518" y="3386"/>
                    <a:pt x="6073" y="2311"/>
                  </a:cubicBezTo>
                  <a:cubicBezTo>
                    <a:pt x="5634" y="1241"/>
                    <a:pt x="4693" y="367"/>
                    <a:pt x="3571" y="92"/>
                  </a:cubicBezTo>
                  <a:cubicBezTo>
                    <a:pt x="3323" y="30"/>
                    <a:pt x="3069" y="0"/>
                    <a:pt x="2815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39"/>
            <p:cNvSpPr/>
            <p:nvPr/>
          </p:nvSpPr>
          <p:spPr>
            <a:xfrm flipH="1">
              <a:off x="1565954" y="1186291"/>
              <a:ext cx="478890" cy="942979"/>
            </a:xfrm>
            <a:custGeom>
              <a:avLst/>
              <a:gdLst/>
              <a:ahLst/>
              <a:cxnLst/>
              <a:rect l="l" t="t" r="r" b="b"/>
              <a:pathLst>
                <a:path w="4918" h="9684" extrusionOk="0">
                  <a:moveTo>
                    <a:pt x="4383" y="0"/>
                  </a:moveTo>
                  <a:cubicBezTo>
                    <a:pt x="4425" y="167"/>
                    <a:pt x="4441" y="344"/>
                    <a:pt x="4438" y="522"/>
                  </a:cubicBezTo>
                  <a:cubicBezTo>
                    <a:pt x="4428" y="1155"/>
                    <a:pt x="4200" y="1785"/>
                    <a:pt x="3803" y="2280"/>
                  </a:cubicBezTo>
                  <a:cubicBezTo>
                    <a:pt x="3459" y="2709"/>
                    <a:pt x="2998" y="3029"/>
                    <a:pt x="2574" y="3384"/>
                  </a:cubicBezTo>
                  <a:cubicBezTo>
                    <a:pt x="1843" y="3999"/>
                    <a:pt x="1194" y="4753"/>
                    <a:pt x="877" y="5656"/>
                  </a:cubicBezTo>
                  <a:cubicBezTo>
                    <a:pt x="559" y="6562"/>
                    <a:pt x="612" y="7627"/>
                    <a:pt x="1173" y="8405"/>
                  </a:cubicBezTo>
                  <a:cubicBezTo>
                    <a:pt x="855" y="8034"/>
                    <a:pt x="681" y="7568"/>
                    <a:pt x="601" y="7084"/>
                  </a:cubicBezTo>
                  <a:cubicBezTo>
                    <a:pt x="522" y="6604"/>
                    <a:pt x="556" y="6107"/>
                    <a:pt x="638" y="5625"/>
                  </a:cubicBezTo>
                  <a:cubicBezTo>
                    <a:pt x="919" y="3999"/>
                    <a:pt x="1833" y="2497"/>
                    <a:pt x="3141" y="1494"/>
                  </a:cubicBezTo>
                  <a:lnTo>
                    <a:pt x="3141" y="1494"/>
                  </a:lnTo>
                  <a:cubicBezTo>
                    <a:pt x="1668" y="2555"/>
                    <a:pt x="530" y="4115"/>
                    <a:pt x="93" y="5879"/>
                  </a:cubicBezTo>
                  <a:cubicBezTo>
                    <a:pt x="69" y="5958"/>
                    <a:pt x="53" y="6038"/>
                    <a:pt x="35" y="6120"/>
                  </a:cubicBezTo>
                  <a:cubicBezTo>
                    <a:pt x="8" y="6461"/>
                    <a:pt x="0" y="6806"/>
                    <a:pt x="8" y="7150"/>
                  </a:cubicBezTo>
                  <a:cubicBezTo>
                    <a:pt x="21" y="7574"/>
                    <a:pt x="61" y="8003"/>
                    <a:pt x="193" y="8402"/>
                  </a:cubicBezTo>
                  <a:cubicBezTo>
                    <a:pt x="331" y="8805"/>
                    <a:pt x="564" y="9181"/>
                    <a:pt x="914" y="9425"/>
                  </a:cubicBezTo>
                  <a:cubicBezTo>
                    <a:pt x="1145" y="9588"/>
                    <a:pt x="1430" y="9684"/>
                    <a:pt x="1713" y="9684"/>
                  </a:cubicBezTo>
                  <a:cubicBezTo>
                    <a:pt x="1851" y="9684"/>
                    <a:pt x="1988" y="9661"/>
                    <a:pt x="2119" y="9613"/>
                  </a:cubicBezTo>
                  <a:cubicBezTo>
                    <a:pt x="2516" y="9464"/>
                    <a:pt x="2810" y="9144"/>
                    <a:pt x="2767" y="8723"/>
                  </a:cubicBezTo>
                  <a:lnTo>
                    <a:pt x="2767" y="8723"/>
                  </a:lnTo>
                  <a:cubicBezTo>
                    <a:pt x="2716" y="8947"/>
                    <a:pt x="2482" y="9077"/>
                    <a:pt x="2253" y="9077"/>
                  </a:cubicBezTo>
                  <a:cubicBezTo>
                    <a:pt x="2184" y="9077"/>
                    <a:pt x="2115" y="9065"/>
                    <a:pt x="2052" y="9041"/>
                  </a:cubicBezTo>
                  <a:cubicBezTo>
                    <a:pt x="1772" y="8935"/>
                    <a:pt x="1592" y="8667"/>
                    <a:pt x="1478" y="8395"/>
                  </a:cubicBezTo>
                  <a:cubicBezTo>
                    <a:pt x="1218" y="7762"/>
                    <a:pt x="1239" y="7039"/>
                    <a:pt x="1446" y="6385"/>
                  </a:cubicBezTo>
                  <a:cubicBezTo>
                    <a:pt x="1655" y="5733"/>
                    <a:pt x="2031" y="5148"/>
                    <a:pt x="2479" y="4618"/>
                  </a:cubicBezTo>
                  <a:cubicBezTo>
                    <a:pt x="3048" y="3930"/>
                    <a:pt x="3729" y="3323"/>
                    <a:pt x="4203" y="2563"/>
                  </a:cubicBezTo>
                  <a:cubicBezTo>
                    <a:pt x="4677" y="1801"/>
                    <a:pt x="4918" y="813"/>
                    <a:pt x="4520" y="8"/>
                  </a:cubicBezTo>
                  <a:cubicBezTo>
                    <a:pt x="4475" y="5"/>
                    <a:pt x="4428" y="0"/>
                    <a:pt x="438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39"/>
            <p:cNvSpPr/>
            <p:nvPr/>
          </p:nvSpPr>
          <p:spPr>
            <a:xfrm flipH="1">
              <a:off x="1070120" y="1222904"/>
              <a:ext cx="601680" cy="752222"/>
            </a:xfrm>
            <a:custGeom>
              <a:avLst/>
              <a:gdLst/>
              <a:ahLst/>
              <a:cxnLst/>
              <a:rect l="l" t="t" r="r" b="b"/>
              <a:pathLst>
                <a:path w="6179" h="7725" extrusionOk="0">
                  <a:moveTo>
                    <a:pt x="1825" y="0"/>
                  </a:moveTo>
                  <a:cubicBezTo>
                    <a:pt x="1668" y="0"/>
                    <a:pt x="1512" y="13"/>
                    <a:pt x="1359" y="42"/>
                  </a:cubicBezTo>
                  <a:cubicBezTo>
                    <a:pt x="909" y="125"/>
                    <a:pt x="369" y="209"/>
                    <a:pt x="200" y="633"/>
                  </a:cubicBezTo>
                  <a:cubicBezTo>
                    <a:pt x="54" y="1009"/>
                    <a:pt x="1" y="1414"/>
                    <a:pt x="43" y="1811"/>
                  </a:cubicBezTo>
                  <a:cubicBezTo>
                    <a:pt x="67" y="2021"/>
                    <a:pt x="115" y="2227"/>
                    <a:pt x="189" y="2420"/>
                  </a:cubicBezTo>
                  <a:cubicBezTo>
                    <a:pt x="406" y="2992"/>
                    <a:pt x="843" y="3472"/>
                    <a:pt x="1389" y="3742"/>
                  </a:cubicBezTo>
                  <a:cubicBezTo>
                    <a:pt x="2066" y="4081"/>
                    <a:pt x="2890" y="4099"/>
                    <a:pt x="3502" y="4544"/>
                  </a:cubicBezTo>
                  <a:cubicBezTo>
                    <a:pt x="4087" y="4968"/>
                    <a:pt x="4373" y="5760"/>
                    <a:pt x="4198" y="6456"/>
                  </a:cubicBezTo>
                  <a:cubicBezTo>
                    <a:pt x="4148" y="6655"/>
                    <a:pt x="4058" y="6853"/>
                    <a:pt x="3896" y="6983"/>
                  </a:cubicBezTo>
                  <a:cubicBezTo>
                    <a:pt x="3801" y="7060"/>
                    <a:pt x="3676" y="7105"/>
                    <a:pt x="3556" y="7105"/>
                  </a:cubicBezTo>
                  <a:cubicBezTo>
                    <a:pt x="3472" y="7105"/>
                    <a:pt x="3391" y="7084"/>
                    <a:pt x="3322" y="7036"/>
                  </a:cubicBezTo>
                  <a:cubicBezTo>
                    <a:pt x="3152" y="6922"/>
                    <a:pt x="3112" y="6636"/>
                    <a:pt x="3274" y="6509"/>
                  </a:cubicBezTo>
                  <a:lnTo>
                    <a:pt x="3274" y="6509"/>
                  </a:lnTo>
                  <a:cubicBezTo>
                    <a:pt x="2972" y="6604"/>
                    <a:pt x="2877" y="7063"/>
                    <a:pt x="3044" y="7330"/>
                  </a:cubicBezTo>
                  <a:cubicBezTo>
                    <a:pt x="3208" y="7598"/>
                    <a:pt x="3544" y="7719"/>
                    <a:pt x="3857" y="7725"/>
                  </a:cubicBezTo>
                  <a:cubicBezTo>
                    <a:pt x="3867" y="7725"/>
                    <a:pt x="3877" y="7725"/>
                    <a:pt x="3888" y="7725"/>
                  </a:cubicBezTo>
                  <a:cubicBezTo>
                    <a:pt x="4417" y="7725"/>
                    <a:pt x="4928" y="7460"/>
                    <a:pt x="5292" y="7073"/>
                  </a:cubicBezTo>
                  <a:cubicBezTo>
                    <a:pt x="5663" y="6679"/>
                    <a:pt x="5888" y="6165"/>
                    <a:pt x="6012" y="5641"/>
                  </a:cubicBezTo>
                  <a:cubicBezTo>
                    <a:pt x="6179" y="4947"/>
                    <a:pt x="6174" y="4216"/>
                    <a:pt x="6015" y="3519"/>
                  </a:cubicBezTo>
                  <a:cubicBezTo>
                    <a:pt x="5909" y="3061"/>
                    <a:pt x="5731" y="2616"/>
                    <a:pt x="5490" y="2209"/>
                  </a:cubicBezTo>
                  <a:cubicBezTo>
                    <a:pt x="4881" y="1189"/>
                    <a:pt x="3865" y="426"/>
                    <a:pt x="2715" y="125"/>
                  </a:cubicBezTo>
                  <a:cubicBezTo>
                    <a:pt x="2425" y="48"/>
                    <a:pt x="2123" y="0"/>
                    <a:pt x="1825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39"/>
            <p:cNvSpPr/>
            <p:nvPr/>
          </p:nvSpPr>
          <p:spPr>
            <a:xfrm flipH="1">
              <a:off x="1070120" y="1363903"/>
              <a:ext cx="597493" cy="611223"/>
            </a:xfrm>
            <a:custGeom>
              <a:avLst/>
              <a:gdLst/>
              <a:ahLst/>
              <a:cxnLst/>
              <a:rect l="l" t="t" r="r" b="b"/>
              <a:pathLst>
                <a:path w="6136" h="6277" extrusionOk="0">
                  <a:moveTo>
                    <a:pt x="2364" y="1"/>
                  </a:moveTo>
                  <a:cubicBezTo>
                    <a:pt x="2316" y="1"/>
                    <a:pt x="2269" y="2"/>
                    <a:pt x="2222" y="3"/>
                  </a:cubicBezTo>
                  <a:cubicBezTo>
                    <a:pt x="3271" y="223"/>
                    <a:pt x="4208" y="925"/>
                    <a:pt x="4714" y="1865"/>
                  </a:cubicBezTo>
                  <a:cubicBezTo>
                    <a:pt x="5220" y="2808"/>
                    <a:pt x="5154" y="3970"/>
                    <a:pt x="4762" y="4966"/>
                  </a:cubicBezTo>
                  <a:cubicBezTo>
                    <a:pt x="4910" y="4288"/>
                    <a:pt x="4788" y="3554"/>
                    <a:pt x="4423" y="2966"/>
                  </a:cubicBezTo>
                  <a:cubicBezTo>
                    <a:pt x="4060" y="2376"/>
                    <a:pt x="3461" y="1936"/>
                    <a:pt x="2789" y="1767"/>
                  </a:cubicBezTo>
                  <a:cubicBezTo>
                    <a:pt x="2283" y="1642"/>
                    <a:pt x="1745" y="1661"/>
                    <a:pt x="1250" y="1497"/>
                  </a:cubicBezTo>
                  <a:cubicBezTo>
                    <a:pt x="699" y="1314"/>
                    <a:pt x="249" y="888"/>
                    <a:pt x="0" y="363"/>
                  </a:cubicBezTo>
                  <a:lnTo>
                    <a:pt x="0" y="363"/>
                  </a:lnTo>
                  <a:cubicBezTo>
                    <a:pt x="24" y="573"/>
                    <a:pt x="72" y="779"/>
                    <a:pt x="146" y="972"/>
                  </a:cubicBezTo>
                  <a:cubicBezTo>
                    <a:pt x="363" y="1544"/>
                    <a:pt x="800" y="2024"/>
                    <a:pt x="1346" y="2294"/>
                  </a:cubicBezTo>
                  <a:cubicBezTo>
                    <a:pt x="2023" y="2633"/>
                    <a:pt x="2847" y="2651"/>
                    <a:pt x="3459" y="3096"/>
                  </a:cubicBezTo>
                  <a:cubicBezTo>
                    <a:pt x="4044" y="3520"/>
                    <a:pt x="4330" y="4312"/>
                    <a:pt x="4155" y="5008"/>
                  </a:cubicBezTo>
                  <a:cubicBezTo>
                    <a:pt x="4105" y="5207"/>
                    <a:pt x="4015" y="5405"/>
                    <a:pt x="3853" y="5535"/>
                  </a:cubicBezTo>
                  <a:cubicBezTo>
                    <a:pt x="3758" y="5612"/>
                    <a:pt x="3633" y="5657"/>
                    <a:pt x="3513" y="5657"/>
                  </a:cubicBezTo>
                  <a:cubicBezTo>
                    <a:pt x="3429" y="5657"/>
                    <a:pt x="3348" y="5636"/>
                    <a:pt x="3279" y="5588"/>
                  </a:cubicBezTo>
                  <a:cubicBezTo>
                    <a:pt x="3109" y="5474"/>
                    <a:pt x="3069" y="5188"/>
                    <a:pt x="3231" y="5061"/>
                  </a:cubicBezTo>
                  <a:lnTo>
                    <a:pt x="3231" y="5061"/>
                  </a:lnTo>
                  <a:cubicBezTo>
                    <a:pt x="2929" y="5156"/>
                    <a:pt x="2834" y="5615"/>
                    <a:pt x="3001" y="5882"/>
                  </a:cubicBezTo>
                  <a:cubicBezTo>
                    <a:pt x="3165" y="6150"/>
                    <a:pt x="3501" y="6271"/>
                    <a:pt x="3814" y="6277"/>
                  </a:cubicBezTo>
                  <a:cubicBezTo>
                    <a:pt x="3824" y="6277"/>
                    <a:pt x="3834" y="6277"/>
                    <a:pt x="3845" y="6277"/>
                  </a:cubicBezTo>
                  <a:cubicBezTo>
                    <a:pt x="4374" y="6277"/>
                    <a:pt x="4885" y="6012"/>
                    <a:pt x="5249" y="5625"/>
                  </a:cubicBezTo>
                  <a:cubicBezTo>
                    <a:pt x="5620" y="5231"/>
                    <a:pt x="5845" y="4717"/>
                    <a:pt x="5969" y="4193"/>
                  </a:cubicBezTo>
                  <a:cubicBezTo>
                    <a:pt x="6136" y="3499"/>
                    <a:pt x="6131" y="2768"/>
                    <a:pt x="5972" y="2069"/>
                  </a:cubicBezTo>
                  <a:cubicBezTo>
                    <a:pt x="5744" y="1680"/>
                    <a:pt x="5453" y="1327"/>
                    <a:pt x="5111" y="1031"/>
                  </a:cubicBezTo>
                  <a:cubicBezTo>
                    <a:pt x="4355" y="373"/>
                    <a:pt x="3362" y="1"/>
                    <a:pt x="236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39"/>
            <p:cNvSpPr/>
            <p:nvPr/>
          </p:nvSpPr>
          <p:spPr>
            <a:xfrm flipH="1">
              <a:off x="1019582" y="1109364"/>
              <a:ext cx="532544" cy="556596"/>
            </a:xfrm>
            <a:custGeom>
              <a:avLst/>
              <a:gdLst/>
              <a:ahLst/>
              <a:cxnLst/>
              <a:rect l="l" t="t" r="r" b="b"/>
              <a:pathLst>
                <a:path w="5469" h="5716" extrusionOk="0">
                  <a:moveTo>
                    <a:pt x="1772" y="1"/>
                  </a:moveTo>
                  <a:cubicBezTo>
                    <a:pt x="1575" y="1"/>
                    <a:pt x="1377" y="19"/>
                    <a:pt x="1182" y="54"/>
                  </a:cubicBezTo>
                  <a:cubicBezTo>
                    <a:pt x="742" y="313"/>
                    <a:pt x="348" y="668"/>
                    <a:pt x="1" y="1079"/>
                  </a:cubicBezTo>
                  <a:cubicBezTo>
                    <a:pt x="551" y="660"/>
                    <a:pt x="1241" y="429"/>
                    <a:pt x="1934" y="429"/>
                  </a:cubicBezTo>
                  <a:cubicBezTo>
                    <a:pt x="2021" y="429"/>
                    <a:pt x="2109" y="433"/>
                    <a:pt x="2196" y="441"/>
                  </a:cubicBezTo>
                  <a:cubicBezTo>
                    <a:pt x="2972" y="507"/>
                    <a:pt x="3660" y="920"/>
                    <a:pt x="4195" y="1489"/>
                  </a:cubicBezTo>
                  <a:cubicBezTo>
                    <a:pt x="3759" y="1208"/>
                    <a:pt x="3238" y="1059"/>
                    <a:pt x="2719" y="1059"/>
                  </a:cubicBezTo>
                  <a:cubicBezTo>
                    <a:pt x="2549" y="1059"/>
                    <a:pt x="2379" y="1075"/>
                    <a:pt x="2212" y="1108"/>
                  </a:cubicBezTo>
                  <a:cubicBezTo>
                    <a:pt x="1537" y="1246"/>
                    <a:pt x="970" y="1598"/>
                    <a:pt x="573" y="2162"/>
                  </a:cubicBezTo>
                  <a:cubicBezTo>
                    <a:pt x="755" y="1982"/>
                    <a:pt x="1007" y="1878"/>
                    <a:pt x="1261" y="1849"/>
                  </a:cubicBezTo>
                  <a:cubicBezTo>
                    <a:pt x="1326" y="1841"/>
                    <a:pt x="1391" y="1838"/>
                    <a:pt x="1456" y="1838"/>
                  </a:cubicBezTo>
                  <a:cubicBezTo>
                    <a:pt x="1647" y="1838"/>
                    <a:pt x="1838" y="1869"/>
                    <a:pt x="2024" y="1910"/>
                  </a:cubicBezTo>
                  <a:cubicBezTo>
                    <a:pt x="2914" y="2119"/>
                    <a:pt x="3724" y="2654"/>
                    <a:pt x="4264" y="3393"/>
                  </a:cubicBezTo>
                  <a:cubicBezTo>
                    <a:pt x="4754" y="4060"/>
                    <a:pt x="5016" y="4889"/>
                    <a:pt x="5008" y="5715"/>
                  </a:cubicBezTo>
                  <a:lnTo>
                    <a:pt x="5008" y="5715"/>
                  </a:lnTo>
                  <a:cubicBezTo>
                    <a:pt x="5008" y="5710"/>
                    <a:pt x="5011" y="5702"/>
                    <a:pt x="5016" y="5697"/>
                  </a:cubicBezTo>
                  <a:cubicBezTo>
                    <a:pt x="5432" y="4617"/>
                    <a:pt x="5469" y="3380"/>
                    <a:pt x="5021" y="2310"/>
                  </a:cubicBezTo>
                  <a:cubicBezTo>
                    <a:pt x="4582" y="1240"/>
                    <a:pt x="3642" y="366"/>
                    <a:pt x="2519" y="91"/>
                  </a:cubicBezTo>
                  <a:cubicBezTo>
                    <a:pt x="2274" y="30"/>
                    <a:pt x="2024" y="1"/>
                    <a:pt x="1772" y="1"/>
                  </a:cubicBezTo>
                  <a:close/>
                  <a:moveTo>
                    <a:pt x="5008" y="5715"/>
                  </a:moveTo>
                  <a:cubicBezTo>
                    <a:pt x="5008" y="5715"/>
                    <a:pt x="5008" y="5715"/>
                    <a:pt x="5008" y="5716"/>
                  </a:cubicBezTo>
                  <a:cubicBezTo>
                    <a:pt x="5008" y="5715"/>
                    <a:pt x="5008" y="5715"/>
                    <a:pt x="5008" y="5715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39"/>
            <p:cNvSpPr/>
            <p:nvPr/>
          </p:nvSpPr>
          <p:spPr>
            <a:xfrm flipH="1">
              <a:off x="1348028" y="1705299"/>
              <a:ext cx="98641" cy="92117"/>
            </a:xfrm>
            <a:custGeom>
              <a:avLst/>
              <a:gdLst/>
              <a:ahLst/>
              <a:cxnLst/>
              <a:rect l="l" t="t" r="r" b="b"/>
              <a:pathLst>
                <a:path w="1013" h="946" extrusionOk="0">
                  <a:moveTo>
                    <a:pt x="712" y="1"/>
                  </a:moveTo>
                  <a:cubicBezTo>
                    <a:pt x="571" y="1"/>
                    <a:pt x="396" y="91"/>
                    <a:pt x="255" y="252"/>
                  </a:cubicBezTo>
                  <a:cubicBezTo>
                    <a:pt x="54" y="480"/>
                    <a:pt x="1" y="769"/>
                    <a:pt x="138" y="890"/>
                  </a:cubicBezTo>
                  <a:cubicBezTo>
                    <a:pt x="182" y="928"/>
                    <a:pt x="238" y="946"/>
                    <a:pt x="301" y="946"/>
                  </a:cubicBezTo>
                  <a:cubicBezTo>
                    <a:pt x="443" y="946"/>
                    <a:pt x="619" y="856"/>
                    <a:pt x="758" y="694"/>
                  </a:cubicBezTo>
                  <a:cubicBezTo>
                    <a:pt x="959" y="467"/>
                    <a:pt x="1012" y="178"/>
                    <a:pt x="875" y="56"/>
                  </a:cubicBezTo>
                  <a:cubicBezTo>
                    <a:pt x="831" y="19"/>
                    <a:pt x="775" y="1"/>
                    <a:pt x="712" y="1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39"/>
            <p:cNvSpPr/>
            <p:nvPr/>
          </p:nvSpPr>
          <p:spPr>
            <a:xfrm flipH="1">
              <a:off x="1746195" y="1776286"/>
              <a:ext cx="85982" cy="56185"/>
            </a:xfrm>
            <a:custGeom>
              <a:avLst/>
              <a:gdLst/>
              <a:ahLst/>
              <a:cxnLst/>
              <a:rect l="l" t="t" r="r" b="b"/>
              <a:pathLst>
                <a:path w="883" h="577" extrusionOk="0">
                  <a:moveTo>
                    <a:pt x="301" y="0"/>
                  </a:moveTo>
                  <a:cubicBezTo>
                    <a:pt x="188" y="0"/>
                    <a:pt x="96" y="41"/>
                    <a:pt x="59" y="119"/>
                  </a:cubicBezTo>
                  <a:cubicBezTo>
                    <a:pt x="1" y="246"/>
                    <a:pt x="128" y="429"/>
                    <a:pt x="340" y="522"/>
                  </a:cubicBezTo>
                  <a:cubicBezTo>
                    <a:pt x="424" y="559"/>
                    <a:pt x="510" y="577"/>
                    <a:pt x="586" y="577"/>
                  </a:cubicBezTo>
                  <a:cubicBezTo>
                    <a:pt x="701" y="577"/>
                    <a:pt x="794" y="536"/>
                    <a:pt x="827" y="458"/>
                  </a:cubicBezTo>
                  <a:cubicBezTo>
                    <a:pt x="883" y="331"/>
                    <a:pt x="758" y="151"/>
                    <a:pt x="546" y="56"/>
                  </a:cubicBezTo>
                  <a:cubicBezTo>
                    <a:pt x="462" y="19"/>
                    <a:pt x="377" y="0"/>
                    <a:pt x="301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39"/>
            <p:cNvSpPr/>
            <p:nvPr/>
          </p:nvSpPr>
          <p:spPr>
            <a:xfrm flipH="1">
              <a:off x="1716495" y="1650380"/>
              <a:ext cx="104094" cy="38755"/>
            </a:xfrm>
            <a:custGeom>
              <a:avLst/>
              <a:gdLst/>
              <a:ahLst/>
              <a:cxnLst/>
              <a:rect l="l" t="t" r="r" b="b"/>
              <a:pathLst>
                <a:path w="1069" h="398" fill="none" extrusionOk="0">
                  <a:moveTo>
                    <a:pt x="1" y="398"/>
                  </a:moveTo>
                  <a:cubicBezTo>
                    <a:pt x="282" y="133"/>
                    <a:pt x="682" y="1"/>
                    <a:pt x="1068" y="48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39"/>
            <p:cNvSpPr/>
            <p:nvPr/>
          </p:nvSpPr>
          <p:spPr>
            <a:xfrm flipH="1">
              <a:off x="1459717" y="1631586"/>
              <a:ext cx="117142" cy="31063"/>
            </a:xfrm>
            <a:custGeom>
              <a:avLst/>
              <a:gdLst/>
              <a:ahLst/>
              <a:cxnLst/>
              <a:rect l="l" t="t" r="r" b="b"/>
              <a:pathLst>
                <a:path w="1203" h="319" fill="none" extrusionOk="0">
                  <a:moveTo>
                    <a:pt x="0" y="318"/>
                  </a:moveTo>
                  <a:cubicBezTo>
                    <a:pt x="347" y="80"/>
                    <a:pt x="798" y="0"/>
                    <a:pt x="1203" y="106"/>
                  </a:cubicBezTo>
                </a:path>
              </a:pathLst>
            </a:custGeom>
            <a:noFill/>
            <a:ln w="9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39"/>
            <p:cNvSpPr/>
            <p:nvPr/>
          </p:nvSpPr>
          <p:spPr>
            <a:xfrm flipH="1">
              <a:off x="1447546" y="1857496"/>
              <a:ext cx="182189" cy="222112"/>
            </a:xfrm>
            <a:custGeom>
              <a:avLst/>
              <a:gdLst/>
              <a:ahLst/>
              <a:cxnLst/>
              <a:rect l="l" t="t" r="r" b="b"/>
              <a:pathLst>
                <a:path w="1871" h="2281" extrusionOk="0">
                  <a:moveTo>
                    <a:pt x="1870" y="0"/>
                  </a:moveTo>
                  <a:lnTo>
                    <a:pt x="112" y="932"/>
                  </a:lnTo>
                  <a:lnTo>
                    <a:pt x="1" y="993"/>
                  </a:lnTo>
                  <a:lnTo>
                    <a:pt x="459" y="1496"/>
                  </a:lnTo>
                  <a:lnTo>
                    <a:pt x="520" y="1639"/>
                  </a:lnTo>
                  <a:lnTo>
                    <a:pt x="718" y="2103"/>
                  </a:lnTo>
                  <a:lnTo>
                    <a:pt x="795" y="2280"/>
                  </a:lnTo>
                  <a:cubicBezTo>
                    <a:pt x="933" y="2267"/>
                    <a:pt x="1192" y="2185"/>
                    <a:pt x="1351" y="1952"/>
                  </a:cubicBezTo>
                  <a:cubicBezTo>
                    <a:pt x="1542" y="1682"/>
                    <a:pt x="1709" y="1340"/>
                    <a:pt x="1780" y="1012"/>
                  </a:cubicBezTo>
                  <a:cubicBezTo>
                    <a:pt x="1788" y="983"/>
                    <a:pt x="1793" y="956"/>
                    <a:pt x="1801" y="927"/>
                  </a:cubicBezTo>
                  <a:cubicBezTo>
                    <a:pt x="1854" y="675"/>
                    <a:pt x="1857" y="418"/>
                    <a:pt x="1862" y="164"/>
                  </a:cubicBezTo>
                  <a:cubicBezTo>
                    <a:pt x="1862" y="109"/>
                    <a:pt x="1867" y="56"/>
                    <a:pt x="1870" y="0"/>
                  </a:cubicBezTo>
                  <a:close/>
                </a:path>
              </a:pathLst>
            </a:custGeom>
            <a:solidFill>
              <a:schemeClr val="accent5"/>
            </a:solidFill>
            <a:ln w="1925" cap="rnd" cmpd="sng">
              <a:solidFill>
                <a:srgbClr val="9462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39"/>
            <p:cNvSpPr/>
            <p:nvPr/>
          </p:nvSpPr>
          <p:spPr>
            <a:xfrm flipH="1">
              <a:off x="1447546" y="1857496"/>
              <a:ext cx="182189" cy="222112"/>
            </a:xfrm>
            <a:custGeom>
              <a:avLst/>
              <a:gdLst/>
              <a:ahLst/>
              <a:cxnLst/>
              <a:rect l="l" t="t" r="r" b="b"/>
              <a:pathLst>
                <a:path w="1871" h="2281" extrusionOk="0">
                  <a:moveTo>
                    <a:pt x="1870" y="0"/>
                  </a:moveTo>
                  <a:lnTo>
                    <a:pt x="112" y="935"/>
                  </a:lnTo>
                  <a:lnTo>
                    <a:pt x="1" y="996"/>
                  </a:lnTo>
                  <a:lnTo>
                    <a:pt x="459" y="1499"/>
                  </a:lnTo>
                  <a:lnTo>
                    <a:pt x="520" y="1642"/>
                  </a:lnTo>
                  <a:cubicBezTo>
                    <a:pt x="551" y="1396"/>
                    <a:pt x="702" y="1171"/>
                    <a:pt x="917" y="1049"/>
                  </a:cubicBezTo>
                  <a:cubicBezTo>
                    <a:pt x="953" y="1026"/>
                    <a:pt x="995" y="1009"/>
                    <a:pt x="1035" y="1009"/>
                  </a:cubicBezTo>
                  <a:cubicBezTo>
                    <a:pt x="1056" y="1009"/>
                    <a:pt x="1076" y="1014"/>
                    <a:pt x="1094" y="1025"/>
                  </a:cubicBezTo>
                  <a:cubicBezTo>
                    <a:pt x="1147" y="1057"/>
                    <a:pt x="1158" y="1128"/>
                    <a:pt x="1160" y="1189"/>
                  </a:cubicBezTo>
                  <a:cubicBezTo>
                    <a:pt x="1168" y="1539"/>
                    <a:pt x="996" y="1886"/>
                    <a:pt x="718" y="2103"/>
                  </a:cubicBezTo>
                  <a:lnTo>
                    <a:pt x="795" y="2280"/>
                  </a:lnTo>
                  <a:cubicBezTo>
                    <a:pt x="933" y="2267"/>
                    <a:pt x="1192" y="2185"/>
                    <a:pt x="1351" y="1952"/>
                  </a:cubicBezTo>
                  <a:cubicBezTo>
                    <a:pt x="1542" y="1682"/>
                    <a:pt x="1709" y="1340"/>
                    <a:pt x="1780" y="1012"/>
                  </a:cubicBezTo>
                  <a:cubicBezTo>
                    <a:pt x="1788" y="983"/>
                    <a:pt x="1793" y="956"/>
                    <a:pt x="1801" y="927"/>
                  </a:cubicBezTo>
                  <a:cubicBezTo>
                    <a:pt x="1854" y="675"/>
                    <a:pt x="1857" y="418"/>
                    <a:pt x="1862" y="164"/>
                  </a:cubicBezTo>
                  <a:cubicBezTo>
                    <a:pt x="1862" y="109"/>
                    <a:pt x="1867" y="56"/>
                    <a:pt x="1870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39"/>
            <p:cNvSpPr/>
            <p:nvPr/>
          </p:nvSpPr>
          <p:spPr>
            <a:xfrm flipH="1">
              <a:off x="1454264" y="1866455"/>
              <a:ext cx="143239" cy="106139"/>
            </a:xfrm>
            <a:custGeom>
              <a:avLst/>
              <a:gdLst/>
              <a:ahLst/>
              <a:cxnLst/>
              <a:rect l="l" t="t" r="r" b="b"/>
              <a:pathLst>
                <a:path w="1471" h="1090" extrusionOk="0">
                  <a:moveTo>
                    <a:pt x="1470" y="1"/>
                  </a:moveTo>
                  <a:lnTo>
                    <a:pt x="1" y="779"/>
                  </a:lnTo>
                  <a:lnTo>
                    <a:pt x="93" y="846"/>
                  </a:lnTo>
                  <a:lnTo>
                    <a:pt x="440" y="1089"/>
                  </a:lnTo>
                  <a:cubicBezTo>
                    <a:pt x="787" y="1089"/>
                    <a:pt x="1062" y="853"/>
                    <a:pt x="1258" y="546"/>
                  </a:cubicBezTo>
                  <a:cubicBezTo>
                    <a:pt x="1341" y="422"/>
                    <a:pt x="1407" y="279"/>
                    <a:pt x="1462" y="136"/>
                  </a:cubicBezTo>
                  <a:cubicBezTo>
                    <a:pt x="1462" y="93"/>
                    <a:pt x="1465" y="46"/>
                    <a:pt x="14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39"/>
            <p:cNvSpPr/>
            <p:nvPr/>
          </p:nvSpPr>
          <p:spPr>
            <a:xfrm flipH="1">
              <a:off x="1454264" y="1866455"/>
              <a:ext cx="143239" cy="81892"/>
            </a:xfrm>
            <a:custGeom>
              <a:avLst/>
              <a:gdLst/>
              <a:ahLst/>
              <a:cxnLst/>
              <a:rect l="l" t="t" r="r" b="b"/>
              <a:pathLst>
                <a:path w="1471" h="841" extrusionOk="0">
                  <a:moveTo>
                    <a:pt x="1470" y="1"/>
                  </a:moveTo>
                  <a:lnTo>
                    <a:pt x="1" y="774"/>
                  </a:lnTo>
                  <a:lnTo>
                    <a:pt x="93" y="840"/>
                  </a:lnTo>
                  <a:cubicBezTo>
                    <a:pt x="451" y="652"/>
                    <a:pt x="803" y="467"/>
                    <a:pt x="1160" y="279"/>
                  </a:cubicBezTo>
                  <a:cubicBezTo>
                    <a:pt x="1219" y="358"/>
                    <a:pt x="1250" y="451"/>
                    <a:pt x="1258" y="546"/>
                  </a:cubicBezTo>
                  <a:cubicBezTo>
                    <a:pt x="1341" y="422"/>
                    <a:pt x="1407" y="279"/>
                    <a:pt x="1462" y="136"/>
                  </a:cubicBezTo>
                  <a:cubicBezTo>
                    <a:pt x="1462" y="93"/>
                    <a:pt x="1465" y="46"/>
                    <a:pt x="1470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39"/>
            <p:cNvSpPr/>
            <p:nvPr/>
          </p:nvSpPr>
          <p:spPr>
            <a:xfrm flipH="1">
              <a:off x="1459425" y="1947179"/>
              <a:ext cx="72350" cy="106626"/>
            </a:xfrm>
            <a:custGeom>
              <a:avLst/>
              <a:gdLst/>
              <a:ahLst/>
              <a:cxnLst/>
              <a:rect l="l" t="t" r="r" b="b"/>
              <a:pathLst>
                <a:path w="743" h="1095" extrusionOk="0">
                  <a:moveTo>
                    <a:pt x="561" y="0"/>
                  </a:moveTo>
                  <a:cubicBezTo>
                    <a:pt x="529" y="0"/>
                    <a:pt x="498" y="4"/>
                    <a:pt x="467" y="11"/>
                  </a:cubicBezTo>
                  <a:cubicBezTo>
                    <a:pt x="430" y="22"/>
                    <a:pt x="398" y="35"/>
                    <a:pt x="364" y="56"/>
                  </a:cubicBezTo>
                  <a:cubicBezTo>
                    <a:pt x="260" y="117"/>
                    <a:pt x="186" y="220"/>
                    <a:pt x="128" y="326"/>
                  </a:cubicBezTo>
                  <a:cubicBezTo>
                    <a:pt x="43" y="488"/>
                    <a:pt x="1" y="684"/>
                    <a:pt x="56" y="859"/>
                  </a:cubicBezTo>
                  <a:cubicBezTo>
                    <a:pt x="59" y="861"/>
                    <a:pt x="59" y="869"/>
                    <a:pt x="62" y="872"/>
                  </a:cubicBezTo>
                  <a:cubicBezTo>
                    <a:pt x="94" y="962"/>
                    <a:pt x="160" y="1041"/>
                    <a:pt x="239" y="1094"/>
                  </a:cubicBezTo>
                  <a:cubicBezTo>
                    <a:pt x="279" y="1057"/>
                    <a:pt x="319" y="1015"/>
                    <a:pt x="350" y="972"/>
                  </a:cubicBezTo>
                  <a:cubicBezTo>
                    <a:pt x="440" y="859"/>
                    <a:pt x="509" y="737"/>
                    <a:pt x="565" y="607"/>
                  </a:cubicBezTo>
                  <a:cubicBezTo>
                    <a:pt x="602" y="525"/>
                    <a:pt x="636" y="440"/>
                    <a:pt x="663" y="353"/>
                  </a:cubicBezTo>
                  <a:cubicBezTo>
                    <a:pt x="695" y="257"/>
                    <a:pt x="718" y="157"/>
                    <a:pt x="742" y="59"/>
                  </a:cubicBezTo>
                  <a:cubicBezTo>
                    <a:pt x="732" y="51"/>
                    <a:pt x="724" y="46"/>
                    <a:pt x="708" y="38"/>
                  </a:cubicBezTo>
                  <a:cubicBezTo>
                    <a:pt x="663" y="11"/>
                    <a:pt x="612" y="0"/>
                    <a:pt x="5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39"/>
            <p:cNvSpPr/>
            <p:nvPr/>
          </p:nvSpPr>
          <p:spPr>
            <a:xfrm flipH="1">
              <a:off x="1476758" y="2006772"/>
              <a:ext cx="49077" cy="47227"/>
            </a:xfrm>
            <a:custGeom>
              <a:avLst/>
              <a:gdLst/>
              <a:ahLst/>
              <a:cxnLst/>
              <a:rect l="l" t="t" r="r" b="b"/>
              <a:pathLst>
                <a:path w="504" h="485" extrusionOk="0">
                  <a:moveTo>
                    <a:pt x="504" y="0"/>
                  </a:moveTo>
                  <a:lnTo>
                    <a:pt x="504" y="0"/>
                  </a:lnTo>
                  <a:cubicBezTo>
                    <a:pt x="472" y="45"/>
                    <a:pt x="430" y="88"/>
                    <a:pt x="382" y="127"/>
                  </a:cubicBezTo>
                  <a:cubicBezTo>
                    <a:pt x="299" y="206"/>
                    <a:pt x="194" y="276"/>
                    <a:pt x="84" y="276"/>
                  </a:cubicBezTo>
                  <a:cubicBezTo>
                    <a:pt x="71" y="276"/>
                    <a:pt x="58" y="275"/>
                    <a:pt x="46" y="273"/>
                  </a:cubicBezTo>
                  <a:cubicBezTo>
                    <a:pt x="33" y="270"/>
                    <a:pt x="14" y="270"/>
                    <a:pt x="1" y="265"/>
                  </a:cubicBezTo>
                  <a:lnTo>
                    <a:pt x="1" y="265"/>
                  </a:lnTo>
                  <a:cubicBezTo>
                    <a:pt x="33" y="353"/>
                    <a:pt x="99" y="432"/>
                    <a:pt x="178" y="485"/>
                  </a:cubicBezTo>
                  <a:cubicBezTo>
                    <a:pt x="218" y="451"/>
                    <a:pt x="258" y="405"/>
                    <a:pt x="289" y="363"/>
                  </a:cubicBezTo>
                  <a:cubicBezTo>
                    <a:pt x="379" y="252"/>
                    <a:pt x="448" y="127"/>
                    <a:pt x="50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39"/>
            <p:cNvSpPr/>
            <p:nvPr/>
          </p:nvSpPr>
          <p:spPr>
            <a:xfrm flipH="1">
              <a:off x="1459425" y="1947179"/>
              <a:ext cx="26681" cy="34373"/>
            </a:xfrm>
            <a:custGeom>
              <a:avLst/>
              <a:gdLst/>
              <a:ahLst/>
              <a:cxnLst/>
              <a:rect l="l" t="t" r="r" b="b"/>
              <a:pathLst>
                <a:path w="274" h="353" extrusionOk="0">
                  <a:moveTo>
                    <a:pt x="94" y="0"/>
                  </a:moveTo>
                  <a:cubicBezTo>
                    <a:pt x="63" y="0"/>
                    <a:pt x="31" y="4"/>
                    <a:pt x="1" y="11"/>
                  </a:cubicBezTo>
                  <a:cubicBezTo>
                    <a:pt x="22" y="24"/>
                    <a:pt x="40" y="38"/>
                    <a:pt x="56" y="51"/>
                  </a:cubicBezTo>
                  <a:cubicBezTo>
                    <a:pt x="146" y="125"/>
                    <a:pt x="197" y="242"/>
                    <a:pt x="194" y="353"/>
                  </a:cubicBezTo>
                  <a:cubicBezTo>
                    <a:pt x="226" y="257"/>
                    <a:pt x="249" y="157"/>
                    <a:pt x="273" y="59"/>
                  </a:cubicBezTo>
                  <a:cubicBezTo>
                    <a:pt x="263" y="51"/>
                    <a:pt x="255" y="46"/>
                    <a:pt x="242" y="38"/>
                  </a:cubicBezTo>
                  <a:cubicBezTo>
                    <a:pt x="197" y="11"/>
                    <a:pt x="146" y="0"/>
                    <a:pt x="9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39"/>
            <p:cNvSpPr/>
            <p:nvPr/>
          </p:nvSpPr>
          <p:spPr>
            <a:xfrm flipH="1">
              <a:off x="1146949" y="2337458"/>
              <a:ext cx="77121" cy="238764"/>
            </a:xfrm>
            <a:custGeom>
              <a:avLst/>
              <a:gdLst/>
              <a:ahLst/>
              <a:cxnLst/>
              <a:rect l="l" t="t" r="r" b="b"/>
              <a:pathLst>
                <a:path w="792" h="2452" extrusionOk="0">
                  <a:moveTo>
                    <a:pt x="223" y="1"/>
                  </a:moveTo>
                  <a:cubicBezTo>
                    <a:pt x="141" y="1"/>
                    <a:pt x="67" y="32"/>
                    <a:pt x="0" y="118"/>
                  </a:cubicBezTo>
                  <a:cubicBezTo>
                    <a:pt x="156" y="884"/>
                    <a:pt x="222" y="1670"/>
                    <a:pt x="199" y="2451"/>
                  </a:cubicBezTo>
                  <a:lnTo>
                    <a:pt x="792" y="248"/>
                  </a:lnTo>
                  <a:cubicBezTo>
                    <a:pt x="728" y="185"/>
                    <a:pt x="654" y="134"/>
                    <a:pt x="569" y="102"/>
                  </a:cubicBezTo>
                  <a:cubicBezTo>
                    <a:pt x="442" y="51"/>
                    <a:pt x="327" y="1"/>
                    <a:pt x="223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39"/>
            <p:cNvSpPr/>
            <p:nvPr/>
          </p:nvSpPr>
          <p:spPr>
            <a:xfrm flipH="1">
              <a:off x="998939" y="2280299"/>
              <a:ext cx="844533" cy="928665"/>
            </a:xfrm>
            <a:custGeom>
              <a:avLst/>
              <a:gdLst/>
              <a:ahLst/>
              <a:cxnLst/>
              <a:rect l="l" t="t" r="r" b="b"/>
              <a:pathLst>
                <a:path w="8673" h="9537" extrusionOk="0">
                  <a:moveTo>
                    <a:pt x="7087" y="1"/>
                  </a:moveTo>
                  <a:cubicBezTo>
                    <a:pt x="6981" y="1"/>
                    <a:pt x="6875" y="30"/>
                    <a:pt x="6782" y="83"/>
                  </a:cubicBezTo>
                  <a:cubicBezTo>
                    <a:pt x="6491" y="253"/>
                    <a:pt x="6393" y="626"/>
                    <a:pt x="6560" y="917"/>
                  </a:cubicBezTo>
                  <a:cubicBezTo>
                    <a:pt x="7259" y="2125"/>
                    <a:pt x="7418" y="3184"/>
                    <a:pt x="7087" y="4455"/>
                  </a:cubicBezTo>
                  <a:cubicBezTo>
                    <a:pt x="6750" y="5766"/>
                    <a:pt x="5884" y="6915"/>
                    <a:pt x="4719" y="7604"/>
                  </a:cubicBezTo>
                  <a:cubicBezTo>
                    <a:pt x="4224" y="7898"/>
                    <a:pt x="3686" y="8104"/>
                    <a:pt x="3122" y="8221"/>
                  </a:cubicBezTo>
                  <a:cubicBezTo>
                    <a:pt x="2778" y="8290"/>
                    <a:pt x="2423" y="8327"/>
                    <a:pt x="2071" y="8327"/>
                  </a:cubicBezTo>
                  <a:cubicBezTo>
                    <a:pt x="2010" y="8327"/>
                    <a:pt x="1947" y="8327"/>
                    <a:pt x="1883" y="8321"/>
                  </a:cubicBezTo>
                  <a:cubicBezTo>
                    <a:pt x="1523" y="8308"/>
                    <a:pt x="1165" y="8255"/>
                    <a:pt x="821" y="8170"/>
                  </a:cubicBezTo>
                  <a:cubicBezTo>
                    <a:pt x="771" y="8157"/>
                    <a:pt x="721" y="8149"/>
                    <a:pt x="673" y="8149"/>
                  </a:cubicBezTo>
                  <a:cubicBezTo>
                    <a:pt x="395" y="8149"/>
                    <a:pt x="151" y="8340"/>
                    <a:pt x="82" y="8610"/>
                  </a:cubicBezTo>
                  <a:cubicBezTo>
                    <a:pt x="0" y="8936"/>
                    <a:pt x="199" y="9267"/>
                    <a:pt x="522" y="9349"/>
                  </a:cubicBezTo>
                  <a:cubicBezTo>
                    <a:pt x="1017" y="9471"/>
                    <a:pt x="1526" y="9534"/>
                    <a:pt x="2039" y="9537"/>
                  </a:cubicBezTo>
                  <a:lnTo>
                    <a:pt x="2066" y="9537"/>
                  </a:lnTo>
                  <a:cubicBezTo>
                    <a:pt x="2344" y="9537"/>
                    <a:pt x="2622" y="9518"/>
                    <a:pt x="2892" y="9484"/>
                  </a:cubicBezTo>
                  <a:cubicBezTo>
                    <a:pt x="3758" y="9373"/>
                    <a:pt x="4600" y="9084"/>
                    <a:pt x="5339" y="8647"/>
                  </a:cubicBezTo>
                  <a:cubicBezTo>
                    <a:pt x="6777" y="7797"/>
                    <a:pt x="7841" y="6380"/>
                    <a:pt x="8265" y="4760"/>
                  </a:cubicBezTo>
                  <a:cubicBezTo>
                    <a:pt x="8673" y="3189"/>
                    <a:pt x="8466" y="1775"/>
                    <a:pt x="7614" y="305"/>
                  </a:cubicBezTo>
                  <a:cubicBezTo>
                    <a:pt x="7505" y="117"/>
                    <a:pt x="7301" y="1"/>
                    <a:pt x="7087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39"/>
            <p:cNvSpPr/>
            <p:nvPr/>
          </p:nvSpPr>
          <p:spPr>
            <a:xfrm flipH="1">
              <a:off x="988325" y="2270269"/>
              <a:ext cx="682404" cy="1023509"/>
            </a:xfrm>
            <a:custGeom>
              <a:avLst/>
              <a:gdLst/>
              <a:ahLst/>
              <a:cxnLst/>
              <a:rect l="l" t="t" r="r" b="b"/>
              <a:pathLst>
                <a:path w="7008" h="10511" extrusionOk="0">
                  <a:moveTo>
                    <a:pt x="5313" y="1"/>
                  </a:moveTo>
                  <a:cubicBezTo>
                    <a:pt x="5188" y="1"/>
                    <a:pt x="5064" y="35"/>
                    <a:pt x="4955" y="96"/>
                  </a:cubicBezTo>
                  <a:cubicBezTo>
                    <a:pt x="4619" y="295"/>
                    <a:pt x="4502" y="732"/>
                    <a:pt x="4698" y="1071"/>
                  </a:cubicBezTo>
                  <a:cubicBezTo>
                    <a:pt x="5381" y="2252"/>
                    <a:pt x="5538" y="3287"/>
                    <a:pt x="5215" y="4532"/>
                  </a:cubicBezTo>
                  <a:cubicBezTo>
                    <a:pt x="4884" y="5816"/>
                    <a:pt x="4036" y="6941"/>
                    <a:pt x="2892" y="7617"/>
                  </a:cubicBezTo>
                  <a:cubicBezTo>
                    <a:pt x="2410" y="7903"/>
                    <a:pt x="1883" y="8107"/>
                    <a:pt x="1327" y="8220"/>
                  </a:cubicBezTo>
                  <a:cubicBezTo>
                    <a:pt x="986" y="8289"/>
                    <a:pt x="639" y="8326"/>
                    <a:pt x="297" y="8326"/>
                  </a:cubicBezTo>
                  <a:cubicBezTo>
                    <a:pt x="236" y="8326"/>
                    <a:pt x="175" y="8326"/>
                    <a:pt x="112" y="8324"/>
                  </a:cubicBezTo>
                  <a:lnTo>
                    <a:pt x="1" y="8318"/>
                  </a:lnTo>
                  <a:lnTo>
                    <a:pt x="149" y="10511"/>
                  </a:lnTo>
                  <a:lnTo>
                    <a:pt x="249" y="10511"/>
                  </a:lnTo>
                  <a:cubicBezTo>
                    <a:pt x="559" y="10511"/>
                    <a:pt x="2699" y="9942"/>
                    <a:pt x="3644" y="9277"/>
                  </a:cubicBezTo>
                  <a:cubicBezTo>
                    <a:pt x="4990" y="8332"/>
                    <a:pt x="6144" y="6610"/>
                    <a:pt x="6594" y="4889"/>
                  </a:cubicBezTo>
                  <a:cubicBezTo>
                    <a:pt x="7007" y="3292"/>
                    <a:pt x="6796" y="1852"/>
                    <a:pt x="5930" y="356"/>
                  </a:cubicBezTo>
                  <a:cubicBezTo>
                    <a:pt x="5800" y="136"/>
                    <a:pt x="5564" y="1"/>
                    <a:pt x="531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39"/>
            <p:cNvSpPr/>
            <p:nvPr/>
          </p:nvSpPr>
          <p:spPr>
            <a:xfrm flipH="1">
              <a:off x="1018998" y="2437657"/>
              <a:ext cx="622324" cy="827785"/>
            </a:xfrm>
            <a:custGeom>
              <a:avLst/>
              <a:gdLst/>
              <a:ahLst/>
              <a:cxnLst/>
              <a:rect l="l" t="t" r="r" b="b"/>
              <a:pathLst>
                <a:path w="6391" h="8501" extrusionOk="0">
                  <a:moveTo>
                    <a:pt x="5975" y="0"/>
                  </a:moveTo>
                  <a:lnTo>
                    <a:pt x="5975" y="0"/>
                  </a:lnTo>
                  <a:cubicBezTo>
                    <a:pt x="6168" y="837"/>
                    <a:pt x="6149" y="1687"/>
                    <a:pt x="5914" y="2593"/>
                  </a:cubicBezTo>
                  <a:cubicBezTo>
                    <a:pt x="5490" y="4211"/>
                    <a:pt x="4404" y="5829"/>
                    <a:pt x="3141" y="6716"/>
                  </a:cubicBezTo>
                  <a:cubicBezTo>
                    <a:pt x="2291" y="7312"/>
                    <a:pt x="421" y="7828"/>
                    <a:pt x="0" y="7876"/>
                  </a:cubicBezTo>
                  <a:lnTo>
                    <a:pt x="43" y="8501"/>
                  </a:lnTo>
                  <a:lnTo>
                    <a:pt x="133" y="8501"/>
                  </a:lnTo>
                  <a:cubicBezTo>
                    <a:pt x="424" y="8501"/>
                    <a:pt x="2437" y="7963"/>
                    <a:pt x="3326" y="7338"/>
                  </a:cubicBezTo>
                  <a:cubicBezTo>
                    <a:pt x="4587" y="6451"/>
                    <a:pt x="5675" y="4833"/>
                    <a:pt x="6099" y="3215"/>
                  </a:cubicBezTo>
                  <a:cubicBezTo>
                    <a:pt x="6390" y="2084"/>
                    <a:pt x="6356" y="1044"/>
                    <a:pt x="597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39"/>
            <p:cNvSpPr/>
            <p:nvPr/>
          </p:nvSpPr>
          <p:spPr>
            <a:xfrm flipH="1">
              <a:off x="1694099" y="2890158"/>
              <a:ext cx="336139" cy="309945"/>
            </a:xfrm>
            <a:custGeom>
              <a:avLst/>
              <a:gdLst/>
              <a:ahLst/>
              <a:cxnLst/>
              <a:rect l="l" t="t" r="r" b="b"/>
              <a:pathLst>
                <a:path w="3452" h="3183" extrusionOk="0">
                  <a:moveTo>
                    <a:pt x="84" y="1"/>
                  </a:moveTo>
                  <a:cubicBezTo>
                    <a:pt x="84" y="1"/>
                    <a:pt x="83" y="1"/>
                    <a:pt x="83" y="1"/>
                  </a:cubicBezTo>
                  <a:cubicBezTo>
                    <a:pt x="83" y="1"/>
                    <a:pt x="62" y="88"/>
                    <a:pt x="75" y="149"/>
                  </a:cubicBezTo>
                  <a:cubicBezTo>
                    <a:pt x="91" y="221"/>
                    <a:pt x="131" y="300"/>
                    <a:pt x="171" y="379"/>
                  </a:cubicBezTo>
                  <a:lnTo>
                    <a:pt x="266" y="573"/>
                  </a:lnTo>
                  <a:cubicBezTo>
                    <a:pt x="266" y="573"/>
                    <a:pt x="70" y="994"/>
                    <a:pt x="123" y="1086"/>
                  </a:cubicBezTo>
                  <a:lnTo>
                    <a:pt x="200" y="1219"/>
                  </a:lnTo>
                  <a:lnTo>
                    <a:pt x="94" y="1327"/>
                  </a:lnTo>
                  <a:cubicBezTo>
                    <a:pt x="43" y="1383"/>
                    <a:pt x="9" y="1470"/>
                    <a:pt x="12" y="1502"/>
                  </a:cubicBezTo>
                  <a:cubicBezTo>
                    <a:pt x="14" y="1534"/>
                    <a:pt x="25" y="1566"/>
                    <a:pt x="41" y="1592"/>
                  </a:cubicBezTo>
                  <a:cubicBezTo>
                    <a:pt x="54" y="1613"/>
                    <a:pt x="67" y="1629"/>
                    <a:pt x="83" y="1643"/>
                  </a:cubicBezTo>
                  <a:lnTo>
                    <a:pt x="274" y="1860"/>
                  </a:lnTo>
                  <a:cubicBezTo>
                    <a:pt x="274" y="1860"/>
                    <a:pt x="270" y="1859"/>
                    <a:pt x="264" y="1859"/>
                  </a:cubicBezTo>
                  <a:cubicBezTo>
                    <a:pt x="215" y="1859"/>
                    <a:pt x="0" y="1872"/>
                    <a:pt x="14" y="2090"/>
                  </a:cubicBezTo>
                  <a:cubicBezTo>
                    <a:pt x="17" y="2109"/>
                    <a:pt x="28" y="2132"/>
                    <a:pt x="43" y="2159"/>
                  </a:cubicBezTo>
                  <a:cubicBezTo>
                    <a:pt x="70" y="2199"/>
                    <a:pt x="107" y="2241"/>
                    <a:pt x="144" y="2283"/>
                  </a:cubicBezTo>
                  <a:cubicBezTo>
                    <a:pt x="560" y="2731"/>
                    <a:pt x="970" y="3006"/>
                    <a:pt x="1394" y="3125"/>
                  </a:cubicBezTo>
                  <a:cubicBezTo>
                    <a:pt x="1535" y="3164"/>
                    <a:pt x="1680" y="3182"/>
                    <a:pt x="1822" y="3182"/>
                  </a:cubicBezTo>
                  <a:cubicBezTo>
                    <a:pt x="2192" y="3182"/>
                    <a:pt x="2543" y="3057"/>
                    <a:pt x="2755" y="2832"/>
                  </a:cubicBezTo>
                  <a:cubicBezTo>
                    <a:pt x="2917" y="2662"/>
                    <a:pt x="3033" y="2450"/>
                    <a:pt x="3094" y="2222"/>
                  </a:cubicBezTo>
                  <a:cubicBezTo>
                    <a:pt x="3128" y="2072"/>
                    <a:pt x="3126" y="1939"/>
                    <a:pt x="3081" y="1865"/>
                  </a:cubicBezTo>
                  <a:cubicBezTo>
                    <a:pt x="3073" y="1852"/>
                    <a:pt x="3068" y="1841"/>
                    <a:pt x="3057" y="1831"/>
                  </a:cubicBezTo>
                  <a:lnTo>
                    <a:pt x="2956" y="1733"/>
                  </a:lnTo>
                  <a:lnTo>
                    <a:pt x="3015" y="1605"/>
                  </a:lnTo>
                  <a:cubicBezTo>
                    <a:pt x="3136" y="1338"/>
                    <a:pt x="3282" y="1092"/>
                    <a:pt x="3452" y="877"/>
                  </a:cubicBezTo>
                  <a:cubicBezTo>
                    <a:pt x="3435" y="874"/>
                    <a:pt x="3419" y="873"/>
                    <a:pt x="3402" y="873"/>
                  </a:cubicBezTo>
                  <a:cubicBezTo>
                    <a:pt x="3042" y="873"/>
                    <a:pt x="2551" y="1550"/>
                    <a:pt x="2551" y="1550"/>
                  </a:cubicBezTo>
                  <a:cubicBezTo>
                    <a:pt x="2551" y="1550"/>
                    <a:pt x="1868" y="1365"/>
                    <a:pt x="1730" y="1306"/>
                  </a:cubicBezTo>
                  <a:cubicBezTo>
                    <a:pt x="728" y="888"/>
                    <a:pt x="291" y="1"/>
                    <a:pt x="84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39"/>
            <p:cNvSpPr/>
            <p:nvPr/>
          </p:nvSpPr>
          <p:spPr>
            <a:xfrm flipH="1">
              <a:off x="1905013" y="2951310"/>
              <a:ext cx="93480" cy="96012"/>
            </a:xfrm>
            <a:custGeom>
              <a:avLst/>
              <a:gdLst/>
              <a:ahLst/>
              <a:cxnLst/>
              <a:rect l="l" t="t" r="r" b="b"/>
              <a:pathLst>
                <a:path w="960" h="986" fill="none" extrusionOk="0">
                  <a:moveTo>
                    <a:pt x="1" y="0"/>
                  </a:moveTo>
                  <a:cubicBezTo>
                    <a:pt x="268" y="376"/>
                    <a:pt x="591" y="707"/>
                    <a:pt x="959" y="985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39"/>
            <p:cNvSpPr/>
            <p:nvPr/>
          </p:nvSpPr>
          <p:spPr>
            <a:xfrm flipH="1">
              <a:off x="1924099" y="3010124"/>
              <a:ext cx="81308" cy="64267"/>
            </a:xfrm>
            <a:custGeom>
              <a:avLst/>
              <a:gdLst/>
              <a:ahLst/>
              <a:cxnLst/>
              <a:rect l="l" t="t" r="r" b="b"/>
              <a:pathLst>
                <a:path w="835" h="660" fill="none" extrusionOk="0">
                  <a:moveTo>
                    <a:pt x="0" y="0"/>
                  </a:moveTo>
                  <a:cubicBezTo>
                    <a:pt x="231" y="275"/>
                    <a:pt x="517" y="501"/>
                    <a:pt x="834" y="659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39"/>
            <p:cNvSpPr/>
            <p:nvPr/>
          </p:nvSpPr>
          <p:spPr>
            <a:xfrm flipH="1">
              <a:off x="1921762" y="3075560"/>
              <a:ext cx="78484" cy="54238"/>
            </a:xfrm>
            <a:custGeom>
              <a:avLst/>
              <a:gdLst/>
              <a:ahLst/>
              <a:cxnLst/>
              <a:rect l="l" t="t" r="r" b="b"/>
              <a:pathLst>
                <a:path w="806" h="557" fill="none" extrusionOk="0">
                  <a:moveTo>
                    <a:pt x="0" y="1"/>
                  </a:moveTo>
                  <a:cubicBezTo>
                    <a:pt x="236" y="228"/>
                    <a:pt x="509" y="416"/>
                    <a:pt x="805" y="557"/>
                  </a:cubicBezTo>
                </a:path>
              </a:pathLst>
            </a:custGeom>
            <a:noFill/>
            <a:ln w="25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39"/>
            <p:cNvSpPr/>
            <p:nvPr/>
          </p:nvSpPr>
          <p:spPr>
            <a:xfrm flipH="1">
              <a:off x="1007411" y="4083781"/>
              <a:ext cx="848428" cy="476164"/>
            </a:xfrm>
            <a:custGeom>
              <a:avLst/>
              <a:gdLst/>
              <a:ahLst/>
              <a:cxnLst/>
              <a:rect l="l" t="t" r="r" b="b"/>
              <a:pathLst>
                <a:path w="8713" h="4890" extrusionOk="0">
                  <a:moveTo>
                    <a:pt x="8313" y="1"/>
                  </a:moveTo>
                  <a:cubicBezTo>
                    <a:pt x="8016" y="422"/>
                    <a:pt x="7690" y="824"/>
                    <a:pt x="7327" y="1195"/>
                  </a:cubicBezTo>
                  <a:cubicBezTo>
                    <a:pt x="6417" y="2114"/>
                    <a:pt x="5230" y="2813"/>
                    <a:pt x="3943" y="2916"/>
                  </a:cubicBezTo>
                  <a:cubicBezTo>
                    <a:pt x="3833" y="2925"/>
                    <a:pt x="3723" y="2930"/>
                    <a:pt x="3613" y="2930"/>
                  </a:cubicBezTo>
                  <a:cubicBezTo>
                    <a:pt x="2705" y="2930"/>
                    <a:pt x="1800" y="2630"/>
                    <a:pt x="1073" y="2085"/>
                  </a:cubicBezTo>
                  <a:cubicBezTo>
                    <a:pt x="901" y="1955"/>
                    <a:pt x="739" y="1812"/>
                    <a:pt x="591" y="1659"/>
                  </a:cubicBezTo>
                  <a:lnTo>
                    <a:pt x="0" y="4889"/>
                  </a:lnTo>
                  <a:lnTo>
                    <a:pt x="0" y="4889"/>
                  </a:lnTo>
                  <a:lnTo>
                    <a:pt x="8712" y="4569"/>
                  </a:lnTo>
                  <a:lnTo>
                    <a:pt x="831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0" name="Google Shape;4990;p39"/>
          <p:cNvSpPr/>
          <p:nvPr/>
        </p:nvSpPr>
        <p:spPr>
          <a:xfrm>
            <a:off x="2523225" y="430911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1" name="Google Shape;4991;p39"/>
          <p:cNvGrpSpPr/>
          <p:nvPr/>
        </p:nvGrpSpPr>
        <p:grpSpPr>
          <a:xfrm flipH="1">
            <a:off x="1891847" y="1675484"/>
            <a:ext cx="381084" cy="195266"/>
            <a:chOff x="5359892" y="1088250"/>
            <a:chExt cx="132133" cy="67712"/>
          </a:xfrm>
        </p:grpSpPr>
        <p:sp>
          <p:nvSpPr>
            <p:cNvPr id="4992" name="Google Shape;4992;p39"/>
            <p:cNvSpPr/>
            <p:nvPr/>
          </p:nvSpPr>
          <p:spPr>
            <a:xfrm rot="159572">
              <a:off x="5361118" y="1101154"/>
              <a:ext cx="43649" cy="53824"/>
            </a:xfrm>
            <a:custGeom>
              <a:avLst/>
              <a:gdLst/>
              <a:ahLst/>
              <a:cxnLst/>
              <a:rect l="l" t="t" r="r" b="b"/>
              <a:pathLst>
                <a:path w="1746" h="2153" extrusionOk="0">
                  <a:moveTo>
                    <a:pt x="692" y="1"/>
                  </a:moveTo>
                  <a:cubicBezTo>
                    <a:pt x="643" y="1"/>
                    <a:pt x="594" y="8"/>
                    <a:pt x="546" y="23"/>
                  </a:cubicBezTo>
                  <a:cubicBezTo>
                    <a:pt x="162" y="139"/>
                    <a:pt x="1" y="708"/>
                    <a:pt x="178" y="1291"/>
                  </a:cubicBezTo>
                  <a:cubicBezTo>
                    <a:pt x="338" y="1801"/>
                    <a:pt x="705" y="2153"/>
                    <a:pt x="1051" y="2153"/>
                  </a:cubicBezTo>
                  <a:cubicBezTo>
                    <a:pt x="1101" y="2153"/>
                    <a:pt x="1150" y="2145"/>
                    <a:pt x="1198" y="2130"/>
                  </a:cubicBezTo>
                  <a:cubicBezTo>
                    <a:pt x="1582" y="2014"/>
                    <a:pt x="1746" y="1445"/>
                    <a:pt x="1566" y="862"/>
                  </a:cubicBezTo>
                  <a:cubicBezTo>
                    <a:pt x="1406" y="352"/>
                    <a:pt x="1037" y="1"/>
                    <a:pt x="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39"/>
            <p:cNvSpPr/>
            <p:nvPr/>
          </p:nvSpPr>
          <p:spPr>
            <a:xfrm rot="159572">
              <a:off x="5373486" y="1114357"/>
              <a:ext cx="29624" cy="36574"/>
            </a:xfrm>
            <a:custGeom>
              <a:avLst/>
              <a:gdLst/>
              <a:ahLst/>
              <a:cxnLst/>
              <a:rect l="l" t="t" r="r" b="b"/>
              <a:pathLst>
                <a:path w="1185" h="1463" extrusionOk="0">
                  <a:moveTo>
                    <a:pt x="472" y="0"/>
                  </a:moveTo>
                  <a:cubicBezTo>
                    <a:pt x="438" y="0"/>
                    <a:pt x="404" y="5"/>
                    <a:pt x="371" y="16"/>
                  </a:cubicBezTo>
                  <a:cubicBezTo>
                    <a:pt x="112" y="95"/>
                    <a:pt x="1" y="484"/>
                    <a:pt x="123" y="876"/>
                  </a:cubicBezTo>
                  <a:cubicBezTo>
                    <a:pt x="229" y="1223"/>
                    <a:pt x="483" y="1463"/>
                    <a:pt x="717" y="1463"/>
                  </a:cubicBezTo>
                  <a:cubicBezTo>
                    <a:pt x="750" y="1463"/>
                    <a:pt x="782" y="1458"/>
                    <a:pt x="814" y="1448"/>
                  </a:cubicBezTo>
                  <a:cubicBezTo>
                    <a:pt x="1073" y="1369"/>
                    <a:pt x="1184" y="980"/>
                    <a:pt x="1063" y="588"/>
                  </a:cubicBezTo>
                  <a:cubicBezTo>
                    <a:pt x="956" y="240"/>
                    <a:pt x="708" y="0"/>
                    <a:pt x="4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9"/>
            <p:cNvSpPr/>
            <p:nvPr/>
          </p:nvSpPr>
          <p:spPr>
            <a:xfrm>
              <a:off x="5427575" y="1088250"/>
              <a:ext cx="64450" cy="57925"/>
            </a:xfrm>
            <a:custGeom>
              <a:avLst/>
              <a:gdLst/>
              <a:ahLst/>
              <a:cxnLst/>
              <a:rect l="l" t="t" r="r" b="b"/>
              <a:pathLst>
                <a:path w="2578" h="2317" extrusionOk="0">
                  <a:moveTo>
                    <a:pt x="1295" y="1"/>
                  </a:moveTo>
                  <a:cubicBezTo>
                    <a:pt x="1188" y="1"/>
                    <a:pt x="1078" y="16"/>
                    <a:pt x="970" y="48"/>
                  </a:cubicBezTo>
                  <a:cubicBezTo>
                    <a:pt x="358" y="225"/>
                    <a:pt x="1" y="869"/>
                    <a:pt x="178" y="1480"/>
                  </a:cubicBezTo>
                  <a:cubicBezTo>
                    <a:pt x="327" y="1986"/>
                    <a:pt x="790" y="2317"/>
                    <a:pt x="1293" y="2317"/>
                  </a:cubicBezTo>
                  <a:cubicBezTo>
                    <a:pt x="1398" y="2317"/>
                    <a:pt x="1505" y="2302"/>
                    <a:pt x="1611" y="2272"/>
                  </a:cubicBezTo>
                  <a:cubicBezTo>
                    <a:pt x="2225" y="2092"/>
                    <a:pt x="2578" y="1454"/>
                    <a:pt x="2403" y="839"/>
                  </a:cubicBezTo>
                  <a:cubicBezTo>
                    <a:pt x="2259" y="331"/>
                    <a:pt x="1797" y="1"/>
                    <a:pt x="1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39"/>
            <p:cNvSpPr/>
            <p:nvPr/>
          </p:nvSpPr>
          <p:spPr>
            <a:xfrm>
              <a:off x="5435400" y="1105450"/>
              <a:ext cx="36975" cy="36975"/>
            </a:xfrm>
            <a:custGeom>
              <a:avLst/>
              <a:gdLst/>
              <a:ahLst/>
              <a:cxnLst/>
              <a:rect l="l" t="t" r="r" b="b"/>
              <a:pathLst>
                <a:path w="1479" h="1479" extrusionOk="0">
                  <a:moveTo>
                    <a:pt x="739" y="1"/>
                  </a:moveTo>
                  <a:cubicBezTo>
                    <a:pt x="331" y="1"/>
                    <a:pt x="0" y="332"/>
                    <a:pt x="0" y="739"/>
                  </a:cubicBezTo>
                  <a:cubicBezTo>
                    <a:pt x="0" y="1147"/>
                    <a:pt x="331" y="1478"/>
                    <a:pt x="739" y="1478"/>
                  </a:cubicBezTo>
                  <a:cubicBezTo>
                    <a:pt x="1147" y="1478"/>
                    <a:pt x="1478" y="1147"/>
                    <a:pt x="1478" y="739"/>
                  </a:cubicBezTo>
                  <a:cubicBezTo>
                    <a:pt x="1478" y="332"/>
                    <a:pt x="1150" y="1"/>
                    <a:pt x="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6" name="Google Shape;4996;p39"/>
          <p:cNvSpPr/>
          <p:nvPr/>
        </p:nvSpPr>
        <p:spPr>
          <a:xfrm flipH="1">
            <a:off x="2089785" y="1770523"/>
            <a:ext cx="66410" cy="113052"/>
          </a:xfrm>
          <a:custGeom>
            <a:avLst/>
            <a:gdLst/>
            <a:ahLst/>
            <a:cxnLst/>
            <a:rect l="l" t="t" r="r" b="b"/>
            <a:pathLst>
              <a:path w="682" h="1161" fill="none" extrusionOk="0">
                <a:moveTo>
                  <a:pt x="681" y="1"/>
                </a:moveTo>
                <a:lnTo>
                  <a:pt x="628" y="454"/>
                </a:lnTo>
                <a:lnTo>
                  <a:pt x="1" y="681"/>
                </a:lnTo>
                <a:cubicBezTo>
                  <a:pt x="69" y="962"/>
                  <a:pt x="287" y="1153"/>
                  <a:pt x="575" y="1161"/>
                </a:cubicBezTo>
              </a:path>
            </a:pathLst>
          </a:custGeom>
          <a:noFill/>
          <a:ln w="1925" cap="rnd" cmpd="sng">
            <a:solidFill>
              <a:srgbClr val="94625C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7" name="Google Shape;4997;p39"/>
          <p:cNvGrpSpPr/>
          <p:nvPr/>
        </p:nvGrpSpPr>
        <p:grpSpPr>
          <a:xfrm>
            <a:off x="8375397" y="4645354"/>
            <a:ext cx="565859" cy="610806"/>
            <a:chOff x="7899736" y="1176654"/>
            <a:chExt cx="565859" cy="610806"/>
          </a:xfrm>
        </p:grpSpPr>
        <p:sp>
          <p:nvSpPr>
            <p:cNvPr id="4998" name="Google Shape;4998;p39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39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9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DE122C40-DADF-4B12-41E5-E810F4400467}"/>
              </a:ext>
            </a:extLst>
          </p:cNvPr>
          <p:cNvSpPr/>
          <p:nvPr/>
        </p:nvSpPr>
        <p:spPr>
          <a:xfrm>
            <a:off x="2535249" y="382771"/>
            <a:ext cx="2418472" cy="11664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Appliances in the house: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CA6D9B3-5DC1-6C74-21EB-C4F90564A892}"/>
              </a:ext>
            </a:extLst>
          </p:cNvPr>
          <p:cNvSpPr/>
          <p:nvPr/>
        </p:nvSpPr>
        <p:spPr>
          <a:xfrm>
            <a:off x="5454051" y="382771"/>
            <a:ext cx="3453685" cy="116647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twenty rooms, solar energy,  some smart TVs and 10 robots.</a:t>
            </a:r>
            <a:endParaRPr lang="en-VN" sz="24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695D1E-6136-FBB0-E3A6-2E466BEE3732}"/>
              </a:ext>
            </a:extLst>
          </p:cNvPr>
          <p:cNvSpPr txBox="1"/>
          <p:nvPr/>
        </p:nvSpPr>
        <p:spPr>
          <a:xfrm>
            <a:off x="3299544" y="1954246"/>
            <a:ext cx="5776075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will it be like?</a:t>
            </a:r>
          </a:p>
          <a:p>
            <a:pPr algn="l"/>
            <a:r>
              <a:rPr lang="en-US" sz="2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It'll be a large house. It'll have </a:t>
            </a: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twenty rooms.</a:t>
            </a:r>
          </a:p>
          <a:p>
            <a:pPr algn="l"/>
            <a:r>
              <a:rPr lang="en-US" sz="2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Twenty rooms!</a:t>
            </a:r>
          </a:p>
          <a:p>
            <a:pPr algn="l"/>
            <a:r>
              <a:rPr lang="en-US" sz="2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Yes, and it'll </a:t>
            </a: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have solar energy.</a:t>
            </a:r>
          </a:p>
          <a:p>
            <a:pPr algn="l"/>
            <a:r>
              <a:rPr lang="en-US" sz="2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Fantastic! Which room will you like best?</a:t>
            </a:r>
          </a:p>
          <a:p>
            <a:pPr algn="l"/>
            <a:r>
              <a:rPr lang="en-US" sz="2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My bedroom, of course.</a:t>
            </a:r>
          </a:p>
          <a:p>
            <a:pPr algn="l"/>
            <a:r>
              <a:rPr lang="en-US" sz="2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2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</a:t>
            </a: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appliances might the house have?</a:t>
            </a:r>
          </a:p>
          <a:p>
            <a:pPr algn="l"/>
            <a:r>
              <a:rPr lang="en-US" sz="2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2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2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My house might have </a:t>
            </a:r>
            <a:r>
              <a:rPr lang="en-US" sz="2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some smart TVs and ten robots.</a:t>
            </a:r>
          </a:p>
        </p:txBody>
      </p:sp>
    </p:spTree>
    <p:extLst>
      <p:ext uri="{BB962C8B-B14F-4D97-AF65-F5344CB8AC3E}">
        <p14:creationId xmlns:p14="http://schemas.microsoft.com/office/powerpoint/2010/main" val="64170923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3" name="Google Shape;5063;p42"/>
          <p:cNvSpPr/>
          <p:nvPr/>
        </p:nvSpPr>
        <p:spPr>
          <a:xfrm>
            <a:off x="0" y="0"/>
            <a:ext cx="91440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AADCDD8-3090-C3B7-B79A-2A7565B98E92}"/>
              </a:ext>
            </a:extLst>
          </p:cNvPr>
          <p:cNvSpPr txBox="1"/>
          <p:nvPr/>
        </p:nvSpPr>
        <p:spPr>
          <a:xfrm>
            <a:off x="703569" y="1541916"/>
            <a:ext cx="6685204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b="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Phong's</a:t>
            </a: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house will be in the mountains.       </a:t>
            </a:r>
          </a:p>
        </p:txBody>
      </p:sp>
      <p:sp>
        <p:nvSpPr>
          <p:cNvPr id="2" name="Google Shape;5057;p41">
            <a:extLst>
              <a:ext uri="{FF2B5EF4-FFF2-40B4-BE49-F238E27FC236}">
                <a16:creationId xmlns:a16="http://schemas.microsoft.com/office/drawing/2014/main" id="{619076D6-C1DE-9E77-1159-D6D52F7631AB}"/>
              </a:ext>
            </a:extLst>
          </p:cNvPr>
          <p:cNvSpPr txBox="1">
            <a:spLocks/>
          </p:cNvSpPr>
          <p:nvPr/>
        </p:nvSpPr>
        <p:spPr>
          <a:xfrm>
            <a:off x="713225" y="141508"/>
            <a:ext cx="8263350" cy="56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Font typeface="Amiko"/>
              <a:buNone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3. (p 39) Read the conversation again. Tick ✓ True (T) or False (F).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0C9C49A-F76D-67E1-3243-7E5C3D27A2FC}"/>
              </a:ext>
            </a:extLst>
          </p:cNvPr>
          <p:cNvSpPr txBox="1"/>
          <p:nvPr/>
        </p:nvSpPr>
        <p:spPr>
          <a:xfrm>
            <a:off x="713225" y="2234413"/>
            <a:ext cx="758076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His house will be large.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05A8B9-25DA-0965-B3B0-6EDCB38ABA64}"/>
              </a:ext>
            </a:extLst>
          </p:cNvPr>
          <p:cNvSpPr txBox="1"/>
          <p:nvPr/>
        </p:nvSpPr>
        <p:spPr>
          <a:xfrm>
            <a:off x="713225" y="2926910"/>
            <a:ext cx="758076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There'll be a lot of rooms in his house.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8FC522-1B7F-1E05-61D2-FCBC4A56FFAB}"/>
              </a:ext>
            </a:extLst>
          </p:cNvPr>
          <p:cNvSpPr txBox="1"/>
          <p:nvPr/>
        </p:nvSpPr>
        <p:spPr>
          <a:xfrm>
            <a:off x="713225" y="3619407"/>
            <a:ext cx="758076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He might have a smart TV and five robots.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440497-C151-2B04-1DE3-0D0501F16306}"/>
              </a:ext>
            </a:extLst>
          </p:cNvPr>
          <p:cNvSpPr/>
          <p:nvPr/>
        </p:nvSpPr>
        <p:spPr>
          <a:xfrm>
            <a:off x="6941713" y="168719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AB96F57-2A5C-8A9A-C9C1-2875AF676A0C}"/>
              </a:ext>
            </a:extLst>
          </p:cNvPr>
          <p:cNvSpPr/>
          <p:nvPr/>
        </p:nvSpPr>
        <p:spPr>
          <a:xfrm>
            <a:off x="7651125" y="168719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F08113-F672-1AD5-3023-8FFC42C10A47}"/>
              </a:ext>
            </a:extLst>
          </p:cNvPr>
          <p:cNvSpPr/>
          <p:nvPr/>
        </p:nvSpPr>
        <p:spPr>
          <a:xfrm>
            <a:off x="6951370" y="2382766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39C6A62-14E3-1B54-482F-49BC079BE5A2}"/>
              </a:ext>
            </a:extLst>
          </p:cNvPr>
          <p:cNvSpPr/>
          <p:nvPr/>
        </p:nvSpPr>
        <p:spPr>
          <a:xfrm>
            <a:off x="7660782" y="2382766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BF849C-D63E-6FF6-802F-7F6D226EA58C}"/>
              </a:ext>
            </a:extLst>
          </p:cNvPr>
          <p:cNvSpPr/>
          <p:nvPr/>
        </p:nvSpPr>
        <p:spPr>
          <a:xfrm>
            <a:off x="6951370" y="3078342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C2C1648-3F07-96BD-7CAF-8B16DAB27F66}"/>
              </a:ext>
            </a:extLst>
          </p:cNvPr>
          <p:cNvSpPr/>
          <p:nvPr/>
        </p:nvSpPr>
        <p:spPr>
          <a:xfrm>
            <a:off x="7660782" y="3078342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E9374E-E10E-0756-2EA4-AA63E1217B54}"/>
              </a:ext>
            </a:extLst>
          </p:cNvPr>
          <p:cNvSpPr/>
          <p:nvPr/>
        </p:nvSpPr>
        <p:spPr>
          <a:xfrm>
            <a:off x="6951370" y="377392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9414F0E-F7F8-7B18-9877-C8AE0834F964}"/>
              </a:ext>
            </a:extLst>
          </p:cNvPr>
          <p:cNvSpPr/>
          <p:nvPr/>
        </p:nvSpPr>
        <p:spPr>
          <a:xfrm>
            <a:off x="7660782" y="3773918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435284-72FE-EC27-A97B-84A3DCE7737C}"/>
              </a:ext>
            </a:extLst>
          </p:cNvPr>
          <p:cNvSpPr txBox="1"/>
          <p:nvPr/>
        </p:nvSpPr>
        <p:spPr>
          <a:xfrm>
            <a:off x="7624905" y="1033939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F</a:t>
            </a:r>
            <a:r>
              <a:rPr lang="en-VN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 </a:t>
            </a:r>
            <a:endParaRPr lang="en-VN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3E14FFB-F71F-95D7-2FF4-A48DCED80F59}"/>
              </a:ext>
            </a:extLst>
          </p:cNvPr>
          <p:cNvSpPr txBox="1"/>
          <p:nvPr/>
        </p:nvSpPr>
        <p:spPr>
          <a:xfrm>
            <a:off x="7040142" y="1033939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T</a:t>
            </a:r>
            <a:endParaRPr lang="en-VN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3" name="Google Shape;5057;p41">
            <a:extLst>
              <a:ext uri="{FF2B5EF4-FFF2-40B4-BE49-F238E27FC236}">
                <a16:creationId xmlns:a16="http://schemas.microsoft.com/office/drawing/2014/main" id="{5010D584-9083-D46B-6F9C-5644B47C5DFC}"/>
              </a:ext>
            </a:extLst>
          </p:cNvPr>
          <p:cNvSpPr txBox="1">
            <a:spLocks/>
          </p:cNvSpPr>
          <p:nvPr/>
        </p:nvSpPr>
        <p:spPr>
          <a:xfrm>
            <a:off x="713225" y="141508"/>
            <a:ext cx="8263350" cy="56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Font typeface="Amiko"/>
              <a:buNone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3. (p 39) Underline the keyword.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E5E68E1-CEB0-CAF9-2449-32B61616E5EA}"/>
              </a:ext>
            </a:extLst>
          </p:cNvPr>
          <p:cNvCxnSpPr>
            <a:cxnSpLocks/>
          </p:cNvCxnSpPr>
          <p:nvPr/>
        </p:nvCxnSpPr>
        <p:spPr>
          <a:xfrm>
            <a:off x="4056680" y="2198592"/>
            <a:ext cx="234000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548D13E-0AFE-D680-D270-6DF35010A229}"/>
              </a:ext>
            </a:extLst>
          </p:cNvPr>
          <p:cNvCxnSpPr>
            <a:cxnSpLocks/>
          </p:cNvCxnSpPr>
          <p:nvPr/>
        </p:nvCxnSpPr>
        <p:spPr>
          <a:xfrm flipV="1">
            <a:off x="1087508" y="2198592"/>
            <a:ext cx="1992023" cy="965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529703-C6F8-72C6-BF1E-1095FB52E7DA}"/>
              </a:ext>
            </a:extLst>
          </p:cNvPr>
          <p:cNvCxnSpPr>
            <a:cxnSpLocks/>
          </p:cNvCxnSpPr>
          <p:nvPr/>
        </p:nvCxnSpPr>
        <p:spPr>
          <a:xfrm>
            <a:off x="2490566" y="2907183"/>
            <a:ext cx="1661021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88A7830A-0111-5CEE-7F60-025CEF8675AB}"/>
              </a:ext>
            </a:extLst>
          </p:cNvPr>
          <p:cNvCxnSpPr>
            <a:cxnSpLocks/>
            <a:endCxn id="14" idx="2"/>
          </p:cNvCxnSpPr>
          <p:nvPr/>
        </p:nvCxnSpPr>
        <p:spPr>
          <a:xfrm>
            <a:off x="1933591" y="3564275"/>
            <a:ext cx="2570019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84D08042-D5E8-9E50-67A3-BBB8B77B1EC4}"/>
              </a:ext>
            </a:extLst>
          </p:cNvPr>
          <p:cNvCxnSpPr>
            <a:cxnSpLocks/>
          </p:cNvCxnSpPr>
          <p:nvPr/>
        </p:nvCxnSpPr>
        <p:spPr>
          <a:xfrm>
            <a:off x="2411811" y="4221833"/>
            <a:ext cx="2160189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847C1A7E-9046-C8AF-8DD4-5DF7E7D776A1}"/>
              </a:ext>
            </a:extLst>
          </p:cNvPr>
          <p:cNvCxnSpPr>
            <a:cxnSpLocks/>
          </p:cNvCxnSpPr>
          <p:nvPr/>
        </p:nvCxnSpPr>
        <p:spPr>
          <a:xfrm>
            <a:off x="5226680" y="4222906"/>
            <a:ext cx="1489430" cy="0"/>
          </a:xfrm>
          <a:prstGeom prst="line">
            <a:avLst/>
          </a:prstGeom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8" name="Google Shape;6828;p66"/>
          <p:cNvSpPr/>
          <p:nvPr/>
        </p:nvSpPr>
        <p:spPr>
          <a:xfrm>
            <a:off x="223175" y="-15475"/>
            <a:ext cx="87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44" name="Google Shape;6844;p66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6845" name="Google Shape;6845;p66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66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66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5057;p41">
            <a:extLst>
              <a:ext uri="{FF2B5EF4-FFF2-40B4-BE49-F238E27FC236}">
                <a16:creationId xmlns:a16="http://schemas.microsoft.com/office/drawing/2014/main" id="{7D0C66D7-F221-AB32-DEEB-CF995D7320EF}"/>
              </a:ext>
            </a:extLst>
          </p:cNvPr>
          <p:cNvSpPr txBox="1">
            <a:spLocks/>
          </p:cNvSpPr>
          <p:nvPr/>
        </p:nvSpPr>
        <p:spPr>
          <a:xfrm>
            <a:off x="870880" y="15475"/>
            <a:ext cx="7957809" cy="56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Font typeface="Amiko"/>
              <a:buNone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3. (p 39) Read the conversation again. Tick ✓ True (T) or False (F).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157EE4-CDD4-06A5-064A-1E8B6DCABEF0}"/>
              </a:ext>
            </a:extLst>
          </p:cNvPr>
          <p:cNvSpPr txBox="1"/>
          <p:nvPr/>
        </p:nvSpPr>
        <p:spPr>
          <a:xfrm>
            <a:off x="703568" y="1541916"/>
            <a:ext cx="758076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b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Phong's</a:t>
            </a:r>
            <a:r>
              <a:rPr lang="en-US" sz="2600" b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house </a:t>
            </a: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will be </a:t>
            </a:r>
            <a:r>
              <a:rPr lang="en-US" sz="2600" b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the mountains.  </a:t>
            </a: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    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0A384-183F-B2A3-AEE8-3EE193629D57}"/>
              </a:ext>
            </a:extLst>
          </p:cNvPr>
          <p:cNvSpPr/>
          <p:nvPr/>
        </p:nvSpPr>
        <p:spPr>
          <a:xfrm>
            <a:off x="6941713" y="168719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AABACF-26A1-3634-46B0-2CB00EAC6521}"/>
              </a:ext>
            </a:extLst>
          </p:cNvPr>
          <p:cNvSpPr/>
          <p:nvPr/>
        </p:nvSpPr>
        <p:spPr>
          <a:xfrm>
            <a:off x="7651125" y="168719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0AC63-EF88-BE51-5AEB-D9B0BF9B4BAC}"/>
              </a:ext>
            </a:extLst>
          </p:cNvPr>
          <p:cNvSpPr txBox="1"/>
          <p:nvPr/>
        </p:nvSpPr>
        <p:spPr>
          <a:xfrm>
            <a:off x="7624905" y="1033939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F</a:t>
            </a:r>
            <a:r>
              <a:rPr lang="en-VN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 </a:t>
            </a:r>
            <a:endParaRPr lang="en-VN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AB437A-AF34-7852-D019-B33E9D543D0C}"/>
              </a:ext>
            </a:extLst>
          </p:cNvPr>
          <p:cNvSpPr txBox="1"/>
          <p:nvPr/>
        </p:nvSpPr>
        <p:spPr>
          <a:xfrm>
            <a:off x="7040142" y="1033939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T</a:t>
            </a:r>
            <a:endParaRPr lang="en-VN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pic>
        <p:nvPicPr>
          <p:cNvPr id="1026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B0115BC3-473E-E18D-3482-7B573E05F9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0142" y="1767200"/>
            <a:ext cx="402333" cy="418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C5AF6E7-7689-B6B6-C5BC-C38FCE85D25E}"/>
              </a:ext>
            </a:extLst>
          </p:cNvPr>
          <p:cNvSpPr txBox="1"/>
          <p:nvPr/>
        </p:nvSpPr>
        <p:spPr>
          <a:xfrm>
            <a:off x="1550406" y="2829845"/>
            <a:ext cx="59322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Where will it be?</a:t>
            </a:r>
          </a:p>
          <a:p>
            <a:pPr algn="l"/>
            <a:r>
              <a:rPr lang="en-US" sz="3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It'll be in the mountains.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8" name="Google Shape;6828;p66"/>
          <p:cNvSpPr/>
          <p:nvPr/>
        </p:nvSpPr>
        <p:spPr>
          <a:xfrm>
            <a:off x="223175" y="-15475"/>
            <a:ext cx="87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44" name="Google Shape;6844;p66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6845" name="Google Shape;6845;p66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66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66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5057;p41">
            <a:extLst>
              <a:ext uri="{FF2B5EF4-FFF2-40B4-BE49-F238E27FC236}">
                <a16:creationId xmlns:a16="http://schemas.microsoft.com/office/drawing/2014/main" id="{7D0C66D7-F221-AB32-DEEB-CF995D7320EF}"/>
              </a:ext>
            </a:extLst>
          </p:cNvPr>
          <p:cNvSpPr txBox="1">
            <a:spLocks/>
          </p:cNvSpPr>
          <p:nvPr/>
        </p:nvSpPr>
        <p:spPr>
          <a:xfrm>
            <a:off x="870880" y="15475"/>
            <a:ext cx="7957809" cy="56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3. (p 39) Read the conversation again. Tick ✓ True (T) or False (F).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0A384-183F-B2A3-AEE8-3EE193629D57}"/>
              </a:ext>
            </a:extLst>
          </p:cNvPr>
          <p:cNvSpPr/>
          <p:nvPr/>
        </p:nvSpPr>
        <p:spPr>
          <a:xfrm>
            <a:off x="5971761" y="1685681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AABACF-26A1-3634-46B0-2CB00EAC6521}"/>
              </a:ext>
            </a:extLst>
          </p:cNvPr>
          <p:cNvSpPr/>
          <p:nvPr/>
        </p:nvSpPr>
        <p:spPr>
          <a:xfrm>
            <a:off x="6681173" y="1685681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0AC63-EF88-BE51-5AEB-D9B0BF9B4BAC}"/>
              </a:ext>
            </a:extLst>
          </p:cNvPr>
          <p:cNvSpPr txBox="1"/>
          <p:nvPr/>
        </p:nvSpPr>
        <p:spPr>
          <a:xfrm>
            <a:off x="6654953" y="1032430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F</a:t>
            </a:r>
            <a:r>
              <a:rPr lang="en-VN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 </a:t>
            </a:r>
            <a:endParaRPr lang="en-VN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AB437A-AF34-7852-D019-B33E9D543D0C}"/>
              </a:ext>
            </a:extLst>
          </p:cNvPr>
          <p:cNvSpPr txBox="1"/>
          <p:nvPr/>
        </p:nvSpPr>
        <p:spPr>
          <a:xfrm>
            <a:off x="6070190" y="1032430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T</a:t>
            </a:r>
            <a:endParaRPr lang="en-VN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667298-9D10-0F18-2AB4-99E76C6AFE2F}"/>
              </a:ext>
            </a:extLst>
          </p:cNvPr>
          <p:cNvSpPr txBox="1"/>
          <p:nvPr/>
        </p:nvSpPr>
        <p:spPr>
          <a:xfrm>
            <a:off x="1921915" y="1553110"/>
            <a:ext cx="758076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His house </a:t>
            </a:r>
            <a:r>
              <a:rPr lang="en-US" sz="2600" b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will be large.</a:t>
            </a:r>
          </a:p>
        </p:txBody>
      </p:sp>
      <p:pic>
        <p:nvPicPr>
          <p:cNvPr id="10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92A3FFAA-AD45-42FB-7FFE-DCB68C6ECD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030" y="1705365"/>
            <a:ext cx="472644" cy="491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C85D4C9-9FB2-A402-42F1-E0F008BE4FD1}"/>
              </a:ext>
            </a:extLst>
          </p:cNvPr>
          <p:cNvSpPr txBox="1"/>
          <p:nvPr/>
        </p:nvSpPr>
        <p:spPr>
          <a:xfrm>
            <a:off x="1532654" y="2857601"/>
            <a:ext cx="66342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What will it be like?</a:t>
            </a:r>
          </a:p>
          <a:p>
            <a:pPr algn="l"/>
            <a:r>
              <a:rPr lang="en-US" sz="3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It'll be a large house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It'll have twenty rooms.</a:t>
            </a:r>
          </a:p>
        </p:txBody>
      </p:sp>
      <p:grpSp>
        <p:nvGrpSpPr>
          <p:cNvPr id="15" name="Google Shape;6905;p70"/>
          <p:cNvGrpSpPr/>
          <p:nvPr/>
        </p:nvGrpSpPr>
        <p:grpSpPr>
          <a:xfrm>
            <a:off x="37776" y="549492"/>
            <a:ext cx="1715639" cy="2311745"/>
            <a:chOff x="5091658" y="1094530"/>
            <a:chExt cx="3167314" cy="3843778"/>
          </a:xfrm>
        </p:grpSpPr>
        <p:sp>
          <p:nvSpPr>
            <p:cNvPr id="16" name="Google Shape;6906;p70"/>
            <p:cNvSpPr/>
            <p:nvPr/>
          </p:nvSpPr>
          <p:spPr>
            <a:xfrm>
              <a:off x="5776400" y="1094530"/>
              <a:ext cx="79540" cy="111270"/>
            </a:xfrm>
            <a:custGeom>
              <a:avLst/>
              <a:gdLst/>
              <a:ahLst/>
              <a:cxnLst/>
              <a:rect l="l" t="t" r="r" b="b"/>
              <a:pathLst>
                <a:path w="1020" h="1427" extrusionOk="0">
                  <a:moveTo>
                    <a:pt x="717" y="0"/>
                  </a:moveTo>
                  <a:cubicBezTo>
                    <a:pt x="633" y="0"/>
                    <a:pt x="550" y="53"/>
                    <a:pt x="501" y="124"/>
                  </a:cubicBezTo>
                  <a:cubicBezTo>
                    <a:pt x="440" y="208"/>
                    <a:pt x="424" y="322"/>
                    <a:pt x="424" y="428"/>
                  </a:cubicBezTo>
                  <a:cubicBezTo>
                    <a:pt x="424" y="537"/>
                    <a:pt x="437" y="643"/>
                    <a:pt x="432" y="749"/>
                  </a:cubicBezTo>
                  <a:cubicBezTo>
                    <a:pt x="424" y="847"/>
                    <a:pt x="400" y="947"/>
                    <a:pt x="334" y="1019"/>
                  </a:cubicBezTo>
                  <a:cubicBezTo>
                    <a:pt x="331" y="1027"/>
                    <a:pt x="329" y="1032"/>
                    <a:pt x="323" y="1037"/>
                  </a:cubicBezTo>
                  <a:cubicBezTo>
                    <a:pt x="326" y="1027"/>
                    <a:pt x="326" y="1019"/>
                    <a:pt x="329" y="1011"/>
                  </a:cubicBezTo>
                  <a:cubicBezTo>
                    <a:pt x="355" y="905"/>
                    <a:pt x="342" y="791"/>
                    <a:pt x="297" y="693"/>
                  </a:cubicBezTo>
                  <a:cubicBezTo>
                    <a:pt x="273" y="645"/>
                    <a:pt x="241" y="600"/>
                    <a:pt x="194" y="587"/>
                  </a:cubicBezTo>
                  <a:cubicBezTo>
                    <a:pt x="183" y="584"/>
                    <a:pt x="172" y="582"/>
                    <a:pt x="162" y="582"/>
                  </a:cubicBezTo>
                  <a:cubicBezTo>
                    <a:pt x="105" y="582"/>
                    <a:pt x="49" y="626"/>
                    <a:pt x="27" y="680"/>
                  </a:cubicBezTo>
                  <a:cubicBezTo>
                    <a:pt x="0" y="741"/>
                    <a:pt x="14" y="815"/>
                    <a:pt x="35" y="881"/>
                  </a:cubicBezTo>
                  <a:cubicBezTo>
                    <a:pt x="59" y="947"/>
                    <a:pt x="88" y="1011"/>
                    <a:pt x="104" y="1077"/>
                  </a:cubicBezTo>
                  <a:cubicBezTo>
                    <a:pt x="104" y="1082"/>
                    <a:pt x="106" y="1093"/>
                    <a:pt x="106" y="1098"/>
                  </a:cubicBezTo>
                  <a:cubicBezTo>
                    <a:pt x="127" y="1212"/>
                    <a:pt x="101" y="1334"/>
                    <a:pt x="35" y="1427"/>
                  </a:cubicBezTo>
                  <a:cubicBezTo>
                    <a:pt x="313" y="1363"/>
                    <a:pt x="594" y="1239"/>
                    <a:pt x="779" y="1024"/>
                  </a:cubicBezTo>
                  <a:cubicBezTo>
                    <a:pt x="853" y="939"/>
                    <a:pt x="909" y="841"/>
                    <a:pt x="948" y="735"/>
                  </a:cubicBezTo>
                  <a:cubicBezTo>
                    <a:pt x="1007" y="569"/>
                    <a:pt x="1020" y="394"/>
                    <a:pt x="962" y="227"/>
                  </a:cubicBezTo>
                  <a:cubicBezTo>
                    <a:pt x="930" y="134"/>
                    <a:pt x="872" y="39"/>
                    <a:pt x="776" y="10"/>
                  </a:cubicBezTo>
                  <a:cubicBezTo>
                    <a:pt x="757" y="3"/>
                    <a:pt x="737" y="0"/>
                    <a:pt x="7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907;p70"/>
            <p:cNvSpPr/>
            <p:nvPr/>
          </p:nvSpPr>
          <p:spPr>
            <a:xfrm>
              <a:off x="5779051" y="1151841"/>
              <a:ext cx="71352" cy="53959"/>
            </a:xfrm>
            <a:custGeom>
              <a:avLst/>
              <a:gdLst/>
              <a:ahLst/>
              <a:cxnLst/>
              <a:rect l="l" t="t" r="r" b="b"/>
              <a:pathLst>
                <a:path w="915" h="692" extrusionOk="0">
                  <a:moveTo>
                    <a:pt x="914" y="0"/>
                  </a:moveTo>
                  <a:lnTo>
                    <a:pt x="914" y="0"/>
                  </a:lnTo>
                  <a:cubicBezTo>
                    <a:pt x="811" y="143"/>
                    <a:pt x="665" y="252"/>
                    <a:pt x="496" y="302"/>
                  </a:cubicBezTo>
                  <a:cubicBezTo>
                    <a:pt x="467" y="313"/>
                    <a:pt x="435" y="319"/>
                    <a:pt x="402" y="319"/>
                  </a:cubicBezTo>
                  <a:cubicBezTo>
                    <a:pt x="395" y="319"/>
                    <a:pt x="389" y="319"/>
                    <a:pt x="382" y="318"/>
                  </a:cubicBezTo>
                  <a:cubicBezTo>
                    <a:pt x="348" y="316"/>
                    <a:pt x="321" y="308"/>
                    <a:pt x="303" y="284"/>
                  </a:cubicBezTo>
                  <a:cubicBezTo>
                    <a:pt x="297" y="281"/>
                    <a:pt x="297" y="279"/>
                    <a:pt x="295" y="276"/>
                  </a:cubicBezTo>
                  <a:lnTo>
                    <a:pt x="292" y="271"/>
                  </a:lnTo>
                  <a:cubicBezTo>
                    <a:pt x="263" y="334"/>
                    <a:pt x="197" y="374"/>
                    <a:pt x="125" y="374"/>
                  </a:cubicBezTo>
                  <a:cubicBezTo>
                    <a:pt x="107" y="374"/>
                    <a:pt x="91" y="371"/>
                    <a:pt x="72" y="363"/>
                  </a:cubicBezTo>
                  <a:lnTo>
                    <a:pt x="72" y="363"/>
                  </a:lnTo>
                  <a:cubicBezTo>
                    <a:pt x="93" y="477"/>
                    <a:pt x="67" y="599"/>
                    <a:pt x="1" y="692"/>
                  </a:cubicBezTo>
                  <a:cubicBezTo>
                    <a:pt x="279" y="628"/>
                    <a:pt x="560" y="504"/>
                    <a:pt x="745" y="289"/>
                  </a:cubicBezTo>
                  <a:cubicBezTo>
                    <a:pt x="819" y="204"/>
                    <a:pt x="875" y="106"/>
                    <a:pt x="91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908;p70"/>
            <p:cNvSpPr/>
            <p:nvPr/>
          </p:nvSpPr>
          <p:spPr>
            <a:xfrm>
              <a:off x="5855862" y="1126577"/>
              <a:ext cx="104181" cy="91309"/>
            </a:xfrm>
            <a:custGeom>
              <a:avLst/>
              <a:gdLst/>
              <a:ahLst/>
              <a:cxnLst/>
              <a:rect l="l" t="t" r="r" b="b"/>
              <a:pathLst>
                <a:path w="1336" h="1171" extrusionOk="0">
                  <a:moveTo>
                    <a:pt x="700" y="0"/>
                  </a:moveTo>
                  <a:cubicBezTo>
                    <a:pt x="651" y="0"/>
                    <a:pt x="601" y="7"/>
                    <a:pt x="554" y="17"/>
                  </a:cubicBezTo>
                  <a:cubicBezTo>
                    <a:pt x="406" y="46"/>
                    <a:pt x="263" y="118"/>
                    <a:pt x="160" y="232"/>
                  </a:cubicBezTo>
                  <a:cubicBezTo>
                    <a:pt x="128" y="266"/>
                    <a:pt x="102" y="309"/>
                    <a:pt x="78" y="348"/>
                  </a:cubicBezTo>
                  <a:cubicBezTo>
                    <a:pt x="25" y="441"/>
                    <a:pt x="1" y="547"/>
                    <a:pt x="11" y="653"/>
                  </a:cubicBezTo>
                  <a:cubicBezTo>
                    <a:pt x="19" y="724"/>
                    <a:pt x="46" y="793"/>
                    <a:pt x="88" y="857"/>
                  </a:cubicBezTo>
                  <a:cubicBezTo>
                    <a:pt x="157" y="957"/>
                    <a:pt x="252" y="1002"/>
                    <a:pt x="358" y="1050"/>
                  </a:cubicBezTo>
                  <a:cubicBezTo>
                    <a:pt x="485" y="1106"/>
                    <a:pt x="621" y="1143"/>
                    <a:pt x="756" y="1161"/>
                  </a:cubicBezTo>
                  <a:cubicBezTo>
                    <a:pt x="797" y="1167"/>
                    <a:pt x="840" y="1171"/>
                    <a:pt x="882" y="1171"/>
                  </a:cubicBezTo>
                  <a:cubicBezTo>
                    <a:pt x="934" y="1171"/>
                    <a:pt x="984" y="1165"/>
                    <a:pt x="1031" y="1151"/>
                  </a:cubicBezTo>
                  <a:cubicBezTo>
                    <a:pt x="1158" y="1111"/>
                    <a:pt x="1253" y="1010"/>
                    <a:pt x="1298" y="886"/>
                  </a:cubicBezTo>
                  <a:cubicBezTo>
                    <a:pt x="1325" y="820"/>
                    <a:pt x="1336" y="746"/>
                    <a:pt x="1330" y="671"/>
                  </a:cubicBezTo>
                  <a:cubicBezTo>
                    <a:pt x="1325" y="616"/>
                    <a:pt x="1317" y="560"/>
                    <a:pt x="1298" y="507"/>
                  </a:cubicBezTo>
                  <a:cubicBezTo>
                    <a:pt x="1259" y="383"/>
                    <a:pt x="1185" y="274"/>
                    <a:pt x="1092" y="184"/>
                  </a:cubicBezTo>
                  <a:cubicBezTo>
                    <a:pt x="1012" y="105"/>
                    <a:pt x="920" y="38"/>
                    <a:pt x="809" y="12"/>
                  </a:cubicBezTo>
                  <a:cubicBezTo>
                    <a:pt x="773" y="4"/>
                    <a:pt x="736" y="0"/>
                    <a:pt x="7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909;p70"/>
            <p:cNvSpPr/>
            <p:nvPr/>
          </p:nvSpPr>
          <p:spPr>
            <a:xfrm>
              <a:off x="5887288" y="1153791"/>
              <a:ext cx="51701" cy="45927"/>
            </a:xfrm>
            <a:custGeom>
              <a:avLst/>
              <a:gdLst/>
              <a:ahLst/>
              <a:cxnLst/>
              <a:rect l="l" t="t" r="r" b="b"/>
              <a:pathLst>
                <a:path w="663" h="589" extrusionOk="0">
                  <a:moveTo>
                    <a:pt x="331" y="1"/>
                  </a:moveTo>
                  <a:cubicBezTo>
                    <a:pt x="270" y="1"/>
                    <a:pt x="207" y="20"/>
                    <a:pt x="154" y="60"/>
                  </a:cubicBezTo>
                  <a:cubicBezTo>
                    <a:pt x="27" y="158"/>
                    <a:pt x="0" y="341"/>
                    <a:pt x="98" y="471"/>
                  </a:cubicBezTo>
                  <a:cubicBezTo>
                    <a:pt x="155" y="547"/>
                    <a:pt x="243" y="588"/>
                    <a:pt x="332" y="588"/>
                  </a:cubicBezTo>
                  <a:cubicBezTo>
                    <a:pt x="394" y="588"/>
                    <a:pt x="456" y="569"/>
                    <a:pt x="509" y="529"/>
                  </a:cubicBezTo>
                  <a:cubicBezTo>
                    <a:pt x="639" y="431"/>
                    <a:pt x="662" y="246"/>
                    <a:pt x="564" y="116"/>
                  </a:cubicBezTo>
                  <a:cubicBezTo>
                    <a:pt x="508" y="41"/>
                    <a:pt x="421" y="1"/>
                    <a:pt x="33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910;p70"/>
            <p:cNvSpPr/>
            <p:nvPr/>
          </p:nvSpPr>
          <p:spPr>
            <a:xfrm>
              <a:off x="5855862" y="1153713"/>
              <a:ext cx="104181" cy="64173"/>
            </a:xfrm>
            <a:custGeom>
              <a:avLst/>
              <a:gdLst/>
              <a:ahLst/>
              <a:cxnLst/>
              <a:rect l="l" t="t" r="r" b="b"/>
              <a:pathLst>
                <a:path w="1336" h="823" extrusionOk="0">
                  <a:moveTo>
                    <a:pt x="78" y="0"/>
                  </a:moveTo>
                  <a:cubicBezTo>
                    <a:pt x="25" y="93"/>
                    <a:pt x="1" y="199"/>
                    <a:pt x="11" y="305"/>
                  </a:cubicBezTo>
                  <a:cubicBezTo>
                    <a:pt x="19" y="376"/>
                    <a:pt x="46" y="445"/>
                    <a:pt x="88" y="509"/>
                  </a:cubicBezTo>
                  <a:cubicBezTo>
                    <a:pt x="157" y="609"/>
                    <a:pt x="252" y="654"/>
                    <a:pt x="358" y="702"/>
                  </a:cubicBezTo>
                  <a:cubicBezTo>
                    <a:pt x="485" y="758"/>
                    <a:pt x="621" y="795"/>
                    <a:pt x="756" y="813"/>
                  </a:cubicBezTo>
                  <a:cubicBezTo>
                    <a:pt x="797" y="819"/>
                    <a:pt x="840" y="823"/>
                    <a:pt x="882" y="823"/>
                  </a:cubicBezTo>
                  <a:cubicBezTo>
                    <a:pt x="934" y="823"/>
                    <a:pt x="984" y="817"/>
                    <a:pt x="1031" y="803"/>
                  </a:cubicBezTo>
                  <a:cubicBezTo>
                    <a:pt x="1158" y="763"/>
                    <a:pt x="1253" y="662"/>
                    <a:pt x="1298" y="538"/>
                  </a:cubicBezTo>
                  <a:cubicBezTo>
                    <a:pt x="1325" y="472"/>
                    <a:pt x="1336" y="398"/>
                    <a:pt x="1330" y="323"/>
                  </a:cubicBezTo>
                  <a:lnTo>
                    <a:pt x="1330" y="323"/>
                  </a:lnTo>
                  <a:cubicBezTo>
                    <a:pt x="1227" y="358"/>
                    <a:pt x="1121" y="376"/>
                    <a:pt x="1015" y="382"/>
                  </a:cubicBezTo>
                  <a:cubicBezTo>
                    <a:pt x="996" y="383"/>
                    <a:pt x="976" y="383"/>
                    <a:pt x="957" y="383"/>
                  </a:cubicBezTo>
                  <a:cubicBezTo>
                    <a:pt x="883" y="383"/>
                    <a:pt x="808" y="376"/>
                    <a:pt x="734" y="363"/>
                  </a:cubicBezTo>
                  <a:cubicBezTo>
                    <a:pt x="631" y="342"/>
                    <a:pt x="536" y="310"/>
                    <a:pt x="443" y="268"/>
                  </a:cubicBezTo>
                  <a:cubicBezTo>
                    <a:pt x="303" y="202"/>
                    <a:pt x="181" y="112"/>
                    <a:pt x="7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911;p70"/>
            <p:cNvSpPr/>
            <p:nvPr/>
          </p:nvSpPr>
          <p:spPr>
            <a:xfrm>
              <a:off x="5672921" y="1181082"/>
              <a:ext cx="99035" cy="97859"/>
            </a:xfrm>
            <a:custGeom>
              <a:avLst/>
              <a:gdLst/>
              <a:ahLst/>
              <a:cxnLst/>
              <a:rect l="l" t="t" r="r" b="b"/>
              <a:pathLst>
                <a:path w="1270" h="1255" extrusionOk="0">
                  <a:moveTo>
                    <a:pt x="726" y="0"/>
                  </a:moveTo>
                  <a:cubicBezTo>
                    <a:pt x="614" y="0"/>
                    <a:pt x="500" y="26"/>
                    <a:pt x="395" y="68"/>
                  </a:cubicBezTo>
                  <a:cubicBezTo>
                    <a:pt x="292" y="107"/>
                    <a:pt x="194" y="168"/>
                    <a:pt x="128" y="258"/>
                  </a:cubicBezTo>
                  <a:cubicBezTo>
                    <a:pt x="77" y="327"/>
                    <a:pt x="48" y="409"/>
                    <a:pt x="30" y="491"/>
                  </a:cubicBezTo>
                  <a:cubicBezTo>
                    <a:pt x="1" y="637"/>
                    <a:pt x="11" y="793"/>
                    <a:pt x="69" y="934"/>
                  </a:cubicBezTo>
                  <a:cubicBezTo>
                    <a:pt x="75" y="936"/>
                    <a:pt x="75" y="936"/>
                    <a:pt x="75" y="939"/>
                  </a:cubicBezTo>
                  <a:cubicBezTo>
                    <a:pt x="136" y="1079"/>
                    <a:pt x="255" y="1193"/>
                    <a:pt x="401" y="1238"/>
                  </a:cubicBezTo>
                  <a:cubicBezTo>
                    <a:pt x="442" y="1249"/>
                    <a:pt x="485" y="1254"/>
                    <a:pt x="528" y="1254"/>
                  </a:cubicBezTo>
                  <a:cubicBezTo>
                    <a:pt x="559" y="1254"/>
                    <a:pt x="589" y="1252"/>
                    <a:pt x="620" y="1246"/>
                  </a:cubicBezTo>
                  <a:cubicBezTo>
                    <a:pt x="737" y="1225"/>
                    <a:pt x="819" y="1153"/>
                    <a:pt x="901" y="1074"/>
                  </a:cubicBezTo>
                  <a:cubicBezTo>
                    <a:pt x="1002" y="979"/>
                    <a:pt x="1086" y="873"/>
                    <a:pt x="1161" y="754"/>
                  </a:cubicBezTo>
                  <a:cubicBezTo>
                    <a:pt x="1208" y="674"/>
                    <a:pt x="1248" y="592"/>
                    <a:pt x="1259" y="499"/>
                  </a:cubicBezTo>
                  <a:cubicBezTo>
                    <a:pt x="1269" y="380"/>
                    <a:pt x="1227" y="264"/>
                    <a:pt x="1150" y="179"/>
                  </a:cubicBezTo>
                  <a:lnTo>
                    <a:pt x="1123" y="152"/>
                  </a:lnTo>
                  <a:cubicBezTo>
                    <a:pt x="1028" y="62"/>
                    <a:pt x="901" y="12"/>
                    <a:pt x="771" y="1"/>
                  </a:cubicBezTo>
                  <a:cubicBezTo>
                    <a:pt x="756" y="1"/>
                    <a:pt x="741" y="0"/>
                    <a:pt x="7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912;p70"/>
            <p:cNvSpPr/>
            <p:nvPr/>
          </p:nvSpPr>
          <p:spPr>
            <a:xfrm>
              <a:off x="5710741" y="1212584"/>
              <a:ext cx="50687" cy="45771"/>
            </a:xfrm>
            <a:custGeom>
              <a:avLst/>
              <a:gdLst/>
              <a:ahLst/>
              <a:cxnLst/>
              <a:rect l="l" t="t" r="r" b="b"/>
              <a:pathLst>
                <a:path w="650" h="587" extrusionOk="0">
                  <a:moveTo>
                    <a:pt x="319" y="1"/>
                  </a:moveTo>
                  <a:cubicBezTo>
                    <a:pt x="298" y="1"/>
                    <a:pt x="276" y="3"/>
                    <a:pt x="254" y="8"/>
                  </a:cubicBezTo>
                  <a:cubicBezTo>
                    <a:pt x="96" y="45"/>
                    <a:pt x="0" y="204"/>
                    <a:pt x="40" y="363"/>
                  </a:cubicBezTo>
                  <a:cubicBezTo>
                    <a:pt x="69" y="497"/>
                    <a:pt x="188" y="586"/>
                    <a:pt x="320" y="586"/>
                  </a:cubicBezTo>
                  <a:cubicBezTo>
                    <a:pt x="343" y="586"/>
                    <a:pt x="368" y="583"/>
                    <a:pt x="392" y="577"/>
                  </a:cubicBezTo>
                  <a:cubicBezTo>
                    <a:pt x="551" y="543"/>
                    <a:pt x="649" y="384"/>
                    <a:pt x="609" y="225"/>
                  </a:cubicBezTo>
                  <a:cubicBezTo>
                    <a:pt x="575" y="90"/>
                    <a:pt x="452" y="1"/>
                    <a:pt x="31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913;p70"/>
            <p:cNvSpPr/>
            <p:nvPr/>
          </p:nvSpPr>
          <p:spPr>
            <a:xfrm>
              <a:off x="5678301" y="1194962"/>
              <a:ext cx="93654" cy="83979"/>
            </a:xfrm>
            <a:custGeom>
              <a:avLst/>
              <a:gdLst/>
              <a:ahLst/>
              <a:cxnLst/>
              <a:rect l="l" t="t" r="r" b="b"/>
              <a:pathLst>
                <a:path w="1201" h="1077" extrusionOk="0">
                  <a:moveTo>
                    <a:pt x="1078" y="1"/>
                  </a:moveTo>
                  <a:cubicBezTo>
                    <a:pt x="1047" y="107"/>
                    <a:pt x="994" y="207"/>
                    <a:pt x="927" y="297"/>
                  </a:cubicBezTo>
                  <a:cubicBezTo>
                    <a:pt x="866" y="385"/>
                    <a:pt x="787" y="456"/>
                    <a:pt x="700" y="520"/>
                  </a:cubicBezTo>
                  <a:cubicBezTo>
                    <a:pt x="631" y="570"/>
                    <a:pt x="554" y="613"/>
                    <a:pt x="475" y="644"/>
                  </a:cubicBezTo>
                  <a:cubicBezTo>
                    <a:pt x="326" y="708"/>
                    <a:pt x="165" y="745"/>
                    <a:pt x="0" y="756"/>
                  </a:cubicBezTo>
                  <a:cubicBezTo>
                    <a:pt x="6" y="758"/>
                    <a:pt x="6" y="758"/>
                    <a:pt x="6" y="761"/>
                  </a:cubicBezTo>
                  <a:cubicBezTo>
                    <a:pt x="67" y="901"/>
                    <a:pt x="186" y="1015"/>
                    <a:pt x="332" y="1060"/>
                  </a:cubicBezTo>
                  <a:cubicBezTo>
                    <a:pt x="373" y="1071"/>
                    <a:pt x="416" y="1076"/>
                    <a:pt x="459" y="1076"/>
                  </a:cubicBezTo>
                  <a:cubicBezTo>
                    <a:pt x="490" y="1076"/>
                    <a:pt x="520" y="1074"/>
                    <a:pt x="551" y="1068"/>
                  </a:cubicBezTo>
                  <a:cubicBezTo>
                    <a:pt x="668" y="1047"/>
                    <a:pt x="750" y="975"/>
                    <a:pt x="832" y="896"/>
                  </a:cubicBezTo>
                  <a:cubicBezTo>
                    <a:pt x="933" y="801"/>
                    <a:pt x="1017" y="695"/>
                    <a:pt x="1092" y="576"/>
                  </a:cubicBezTo>
                  <a:cubicBezTo>
                    <a:pt x="1139" y="496"/>
                    <a:pt x="1179" y="414"/>
                    <a:pt x="1190" y="321"/>
                  </a:cubicBezTo>
                  <a:cubicBezTo>
                    <a:pt x="1200" y="202"/>
                    <a:pt x="1158" y="86"/>
                    <a:pt x="107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914;p70"/>
            <p:cNvSpPr/>
            <p:nvPr/>
          </p:nvSpPr>
          <p:spPr>
            <a:xfrm>
              <a:off x="5690076" y="1182408"/>
              <a:ext cx="405418" cy="508397"/>
            </a:xfrm>
            <a:custGeom>
              <a:avLst/>
              <a:gdLst/>
              <a:ahLst/>
              <a:cxnLst/>
              <a:rect l="l" t="t" r="r" b="b"/>
              <a:pathLst>
                <a:path w="5199" h="6520" extrusionOk="0">
                  <a:moveTo>
                    <a:pt x="2193" y="0"/>
                  </a:moveTo>
                  <a:cubicBezTo>
                    <a:pt x="2140" y="0"/>
                    <a:pt x="2087" y="0"/>
                    <a:pt x="2034" y="6"/>
                  </a:cubicBezTo>
                  <a:cubicBezTo>
                    <a:pt x="1383" y="45"/>
                    <a:pt x="745" y="384"/>
                    <a:pt x="416" y="946"/>
                  </a:cubicBezTo>
                  <a:cubicBezTo>
                    <a:pt x="207" y="1295"/>
                    <a:pt x="128" y="1706"/>
                    <a:pt x="80" y="2111"/>
                  </a:cubicBezTo>
                  <a:cubicBezTo>
                    <a:pt x="30" y="2500"/>
                    <a:pt x="3" y="2892"/>
                    <a:pt x="0" y="3284"/>
                  </a:cubicBezTo>
                  <a:lnTo>
                    <a:pt x="0" y="3454"/>
                  </a:lnTo>
                  <a:cubicBezTo>
                    <a:pt x="3" y="3649"/>
                    <a:pt x="8" y="3848"/>
                    <a:pt x="22" y="4044"/>
                  </a:cubicBezTo>
                  <a:cubicBezTo>
                    <a:pt x="30" y="4153"/>
                    <a:pt x="40" y="4261"/>
                    <a:pt x="53" y="4370"/>
                  </a:cubicBezTo>
                  <a:cubicBezTo>
                    <a:pt x="106" y="4846"/>
                    <a:pt x="220" y="5318"/>
                    <a:pt x="493" y="5704"/>
                  </a:cubicBezTo>
                  <a:cubicBezTo>
                    <a:pt x="596" y="5837"/>
                    <a:pt x="705" y="5961"/>
                    <a:pt x="829" y="6067"/>
                  </a:cubicBezTo>
                  <a:cubicBezTo>
                    <a:pt x="896" y="6123"/>
                    <a:pt x="967" y="6170"/>
                    <a:pt x="1039" y="6218"/>
                  </a:cubicBezTo>
                  <a:cubicBezTo>
                    <a:pt x="1414" y="6455"/>
                    <a:pt x="1807" y="6520"/>
                    <a:pt x="2232" y="6520"/>
                  </a:cubicBezTo>
                  <a:cubicBezTo>
                    <a:pt x="2283" y="6520"/>
                    <a:pt x="2334" y="6519"/>
                    <a:pt x="2386" y="6517"/>
                  </a:cubicBezTo>
                  <a:cubicBezTo>
                    <a:pt x="2511" y="6512"/>
                    <a:pt x="2634" y="6510"/>
                    <a:pt x="2757" y="6510"/>
                  </a:cubicBezTo>
                  <a:cubicBezTo>
                    <a:pt x="2957" y="6510"/>
                    <a:pt x="3156" y="6515"/>
                    <a:pt x="3356" y="6515"/>
                  </a:cubicBezTo>
                  <a:cubicBezTo>
                    <a:pt x="3467" y="6515"/>
                    <a:pt x="3578" y="6513"/>
                    <a:pt x="3689" y="6509"/>
                  </a:cubicBezTo>
                  <a:cubicBezTo>
                    <a:pt x="3999" y="6496"/>
                    <a:pt x="4325" y="6480"/>
                    <a:pt x="4587" y="6319"/>
                  </a:cubicBezTo>
                  <a:cubicBezTo>
                    <a:pt x="4828" y="6168"/>
                    <a:pt x="4997" y="5922"/>
                    <a:pt x="5080" y="5649"/>
                  </a:cubicBezTo>
                  <a:cubicBezTo>
                    <a:pt x="5143" y="5445"/>
                    <a:pt x="5167" y="5233"/>
                    <a:pt x="5178" y="5016"/>
                  </a:cubicBezTo>
                  <a:cubicBezTo>
                    <a:pt x="5180" y="4947"/>
                    <a:pt x="5180" y="4878"/>
                    <a:pt x="5183" y="4809"/>
                  </a:cubicBezTo>
                  <a:cubicBezTo>
                    <a:pt x="5199" y="4108"/>
                    <a:pt x="5170" y="3395"/>
                    <a:pt x="5011" y="2715"/>
                  </a:cubicBezTo>
                  <a:cubicBezTo>
                    <a:pt x="5008" y="2707"/>
                    <a:pt x="5005" y="2696"/>
                    <a:pt x="5000" y="2683"/>
                  </a:cubicBezTo>
                  <a:cubicBezTo>
                    <a:pt x="4836" y="2010"/>
                    <a:pt x="4531" y="1364"/>
                    <a:pt x="4055" y="866"/>
                  </a:cubicBezTo>
                  <a:cubicBezTo>
                    <a:pt x="3750" y="551"/>
                    <a:pt x="3377" y="297"/>
                    <a:pt x="2966" y="146"/>
                  </a:cubicBezTo>
                  <a:cubicBezTo>
                    <a:pt x="2717" y="59"/>
                    <a:pt x="2458" y="6"/>
                    <a:pt x="219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915;p70"/>
            <p:cNvSpPr/>
            <p:nvPr/>
          </p:nvSpPr>
          <p:spPr>
            <a:xfrm>
              <a:off x="5693819" y="1517388"/>
              <a:ext cx="96695" cy="138172"/>
            </a:xfrm>
            <a:custGeom>
              <a:avLst/>
              <a:gdLst/>
              <a:ahLst/>
              <a:cxnLst/>
              <a:rect l="l" t="t" r="r" b="b"/>
              <a:pathLst>
                <a:path w="1240" h="1772" extrusionOk="0">
                  <a:moveTo>
                    <a:pt x="326" y="0"/>
                  </a:moveTo>
                  <a:cubicBezTo>
                    <a:pt x="299" y="0"/>
                    <a:pt x="271" y="2"/>
                    <a:pt x="244" y="5"/>
                  </a:cubicBezTo>
                  <a:cubicBezTo>
                    <a:pt x="159" y="15"/>
                    <a:pt x="77" y="39"/>
                    <a:pt x="0" y="74"/>
                  </a:cubicBezTo>
                  <a:cubicBezTo>
                    <a:pt x="53" y="550"/>
                    <a:pt x="170" y="1022"/>
                    <a:pt x="442" y="1408"/>
                  </a:cubicBezTo>
                  <a:cubicBezTo>
                    <a:pt x="543" y="1541"/>
                    <a:pt x="654" y="1665"/>
                    <a:pt x="779" y="1771"/>
                  </a:cubicBezTo>
                  <a:cubicBezTo>
                    <a:pt x="795" y="1763"/>
                    <a:pt x="808" y="1761"/>
                    <a:pt x="826" y="1753"/>
                  </a:cubicBezTo>
                  <a:cubicBezTo>
                    <a:pt x="1030" y="1678"/>
                    <a:pt x="1165" y="1469"/>
                    <a:pt x="1202" y="1255"/>
                  </a:cubicBezTo>
                  <a:cubicBezTo>
                    <a:pt x="1239" y="1035"/>
                    <a:pt x="1184" y="813"/>
                    <a:pt x="1094" y="614"/>
                  </a:cubicBezTo>
                  <a:cubicBezTo>
                    <a:pt x="988" y="376"/>
                    <a:pt x="821" y="151"/>
                    <a:pt x="580" y="53"/>
                  </a:cubicBezTo>
                  <a:cubicBezTo>
                    <a:pt x="500" y="16"/>
                    <a:pt x="413" y="0"/>
                    <a:pt x="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916;p70"/>
            <p:cNvSpPr/>
            <p:nvPr/>
          </p:nvSpPr>
          <p:spPr>
            <a:xfrm>
              <a:off x="6041766" y="1409003"/>
              <a:ext cx="109094" cy="78677"/>
            </a:xfrm>
            <a:custGeom>
              <a:avLst/>
              <a:gdLst/>
              <a:ahLst/>
              <a:cxnLst/>
              <a:rect l="l" t="t" r="r" b="b"/>
              <a:pathLst>
                <a:path w="1399" h="1009" extrusionOk="0">
                  <a:moveTo>
                    <a:pt x="795" y="1"/>
                  </a:moveTo>
                  <a:cubicBezTo>
                    <a:pt x="508" y="1"/>
                    <a:pt x="219" y="106"/>
                    <a:pt x="0" y="296"/>
                  </a:cubicBezTo>
                  <a:lnTo>
                    <a:pt x="551" y="1008"/>
                  </a:lnTo>
                  <a:cubicBezTo>
                    <a:pt x="750" y="998"/>
                    <a:pt x="940" y="929"/>
                    <a:pt x="1104" y="815"/>
                  </a:cubicBezTo>
                  <a:cubicBezTo>
                    <a:pt x="1213" y="741"/>
                    <a:pt x="1308" y="640"/>
                    <a:pt x="1351" y="518"/>
                  </a:cubicBezTo>
                  <a:cubicBezTo>
                    <a:pt x="1398" y="397"/>
                    <a:pt x="1382" y="243"/>
                    <a:pt x="1292" y="148"/>
                  </a:cubicBezTo>
                  <a:cubicBezTo>
                    <a:pt x="1229" y="81"/>
                    <a:pt x="1136" y="50"/>
                    <a:pt x="1046" y="28"/>
                  </a:cubicBezTo>
                  <a:cubicBezTo>
                    <a:pt x="964" y="10"/>
                    <a:pt x="879" y="1"/>
                    <a:pt x="79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917;p70"/>
            <p:cNvSpPr/>
            <p:nvPr/>
          </p:nvSpPr>
          <p:spPr>
            <a:xfrm>
              <a:off x="6041766" y="1404792"/>
              <a:ext cx="109094" cy="82887"/>
            </a:xfrm>
            <a:custGeom>
              <a:avLst/>
              <a:gdLst/>
              <a:ahLst/>
              <a:cxnLst/>
              <a:rect l="l" t="t" r="r" b="b"/>
              <a:pathLst>
                <a:path w="1399" h="1063" fill="none" extrusionOk="0">
                  <a:moveTo>
                    <a:pt x="551" y="1062"/>
                  </a:moveTo>
                  <a:cubicBezTo>
                    <a:pt x="750" y="1052"/>
                    <a:pt x="940" y="983"/>
                    <a:pt x="1104" y="869"/>
                  </a:cubicBezTo>
                  <a:cubicBezTo>
                    <a:pt x="1213" y="795"/>
                    <a:pt x="1308" y="694"/>
                    <a:pt x="1351" y="572"/>
                  </a:cubicBezTo>
                  <a:cubicBezTo>
                    <a:pt x="1398" y="451"/>
                    <a:pt x="1382" y="297"/>
                    <a:pt x="1292" y="202"/>
                  </a:cubicBezTo>
                  <a:cubicBezTo>
                    <a:pt x="1229" y="135"/>
                    <a:pt x="1136" y="104"/>
                    <a:pt x="1046" y="82"/>
                  </a:cubicBezTo>
                  <a:cubicBezTo>
                    <a:pt x="683" y="0"/>
                    <a:pt x="284" y="104"/>
                    <a:pt x="0" y="350"/>
                  </a:cubicBez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918;p70"/>
            <p:cNvSpPr/>
            <p:nvPr/>
          </p:nvSpPr>
          <p:spPr>
            <a:xfrm>
              <a:off x="6109297" y="1417190"/>
              <a:ext cx="28775" cy="11852"/>
            </a:xfrm>
            <a:custGeom>
              <a:avLst/>
              <a:gdLst/>
              <a:ahLst/>
              <a:cxnLst/>
              <a:rect l="l" t="t" r="r" b="b"/>
              <a:pathLst>
                <a:path w="369" h="152" fill="none" extrusionOk="0">
                  <a:moveTo>
                    <a:pt x="368" y="0"/>
                  </a:moveTo>
                  <a:lnTo>
                    <a:pt x="0" y="151"/>
                  </a:lnTo>
                </a:path>
              </a:pathLst>
            </a:custGeom>
            <a:noFill/>
            <a:ln w="14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919;p70"/>
            <p:cNvSpPr/>
            <p:nvPr/>
          </p:nvSpPr>
          <p:spPr>
            <a:xfrm>
              <a:off x="6115691" y="1441986"/>
              <a:ext cx="32440" cy="16999"/>
            </a:xfrm>
            <a:custGeom>
              <a:avLst/>
              <a:gdLst/>
              <a:ahLst/>
              <a:cxnLst/>
              <a:rect l="l" t="t" r="r" b="b"/>
              <a:pathLst>
                <a:path w="416" h="218" fill="none" extrusionOk="0">
                  <a:moveTo>
                    <a:pt x="416" y="0"/>
                  </a:moveTo>
                  <a:lnTo>
                    <a:pt x="0" y="217"/>
                  </a:lnTo>
                </a:path>
              </a:pathLst>
            </a:custGeom>
            <a:noFill/>
            <a:ln w="14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920;p70"/>
            <p:cNvSpPr/>
            <p:nvPr/>
          </p:nvSpPr>
          <p:spPr>
            <a:xfrm>
              <a:off x="6082394" y="1417970"/>
              <a:ext cx="68466" cy="69710"/>
            </a:xfrm>
            <a:custGeom>
              <a:avLst/>
              <a:gdLst/>
              <a:ahLst/>
              <a:cxnLst/>
              <a:rect l="l" t="t" r="r" b="b"/>
              <a:pathLst>
                <a:path w="878" h="894" extrusionOk="0">
                  <a:moveTo>
                    <a:pt x="732" y="1"/>
                  </a:moveTo>
                  <a:cubicBezTo>
                    <a:pt x="687" y="165"/>
                    <a:pt x="594" y="321"/>
                    <a:pt x="483" y="451"/>
                  </a:cubicBezTo>
                  <a:cubicBezTo>
                    <a:pt x="340" y="610"/>
                    <a:pt x="173" y="734"/>
                    <a:pt x="1" y="854"/>
                  </a:cubicBezTo>
                  <a:lnTo>
                    <a:pt x="30" y="893"/>
                  </a:lnTo>
                  <a:cubicBezTo>
                    <a:pt x="229" y="880"/>
                    <a:pt x="419" y="814"/>
                    <a:pt x="581" y="700"/>
                  </a:cubicBezTo>
                  <a:cubicBezTo>
                    <a:pt x="692" y="626"/>
                    <a:pt x="787" y="525"/>
                    <a:pt x="830" y="403"/>
                  </a:cubicBezTo>
                  <a:cubicBezTo>
                    <a:pt x="877" y="282"/>
                    <a:pt x="859" y="128"/>
                    <a:pt x="771" y="33"/>
                  </a:cubicBezTo>
                  <a:cubicBezTo>
                    <a:pt x="758" y="19"/>
                    <a:pt x="745" y="9"/>
                    <a:pt x="73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921;p70"/>
            <p:cNvSpPr/>
            <p:nvPr/>
          </p:nvSpPr>
          <p:spPr>
            <a:xfrm>
              <a:off x="5690076" y="1182408"/>
              <a:ext cx="228637" cy="270105"/>
            </a:xfrm>
            <a:custGeom>
              <a:avLst/>
              <a:gdLst/>
              <a:ahLst/>
              <a:cxnLst/>
              <a:rect l="l" t="t" r="r" b="b"/>
              <a:pathLst>
                <a:path w="2932" h="3464" extrusionOk="0">
                  <a:moveTo>
                    <a:pt x="2034" y="0"/>
                  </a:moveTo>
                  <a:cubicBezTo>
                    <a:pt x="1383" y="40"/>
                    <a:pt x="745" y="382"/>
                    <a:pt x="416" y="940"/>
                  </a:cubicBezTo>
                  <a:cubicBezTo>
                    <a:pt x="207" y="1293"/>
                    <a:pt x="128" y="1703"/>
                    <a:pt x="80" y="2106"/>
                  </a:cubicBezTo>
                  <a:cubicBezTo>
                    <a:pt x="30" y="2498"/>
                    <a:pt x="3" y="2887"/>
                    <a:pt x="0" y="3281"/>
                  </a:cubicBezTo>
                  <a:cubicBezTo>
                    <a:pt x="178" y="3369"/>
                    <a:pt x="387" y="3416"/>
                    <a:pt x="578" y="3443"/>
                  </a:cubicBezTo>
                  <a:cubicBezTo>
                    <a:pt x="674" y="3456"/>
                    <a:pt x="770" y="3463"/>
                    <a:pt x="867" y="3463"/>
                  </a:cubicBezTo>
                  <a:cubicBezTo>
                    <a:pt x="1040" y="3463"/>
                    <a:pt x="1214" y="3441"/>
                    <a:pt x="1380" y="3395"/>
                  </a:cubicBezTo>
                  <a:cubicBezTo>
                    <a:pt x="1915" y="3250"/>
                    <a:pt x="2384" y="2871"/>
                    <a:pt x="2638" y="2378"/>
                  </a:cubicBezTo>
                  <a:cubicBezTo>
                    <a:pt x="2892" y="1886"/>
                    <a:pt x="2932" y="1282"/>
                    <a:pt x="2747" y="763"/>
                  </a:cubicBezTo>
                  <a:cubicBezTo>
                    <a:pt x="2651" y="501"/>
                    <a:pt x="2495" y="252"/>
                    <a:pt x="2259" y="104"/>
                  </a:cubicBezTo>
                  <a:cubicBezTo>
                    <a:pt x="2188" y="61"/>
                    <a:pt x="2114" y="24"/>
                    <a:pt x="2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922;p70"/>
            <p:cNvSpPr/>
            <p:nvPr/>
          </p:nvSpPr>
          <p:spPr>
            <a:xfrm>
              <a:off x="5914347" y="1194182"/>
              <a:ext cx="165474" cy="202579"/>
            </a:xfrm>
            <a:custGeom>
              <a:avLst/>
              <a:gdLst/>
              <a:ahLst/>
              <a:cxnLst/>
              <a:rect l="l" t="t" r="r" b="b"/>
              <a:pathLst>
                <a:path w="2122" h="2598" extrusionOk="0">
                  <a:moveTo>
                    <a:pt x="85" y="0"/>
                  </a:moveTo>
                  <a:cubicBezTo>
                    <a:pt x="69" y="53"/>
                    <a:pt x="61" y="112"/>
                    <a:pt x="53" y="159"/>
                  </a:cubicBezTo>
                  <a:cubicBezTo>
                    <a:pt x="0" y="443"/>
                    <a:pt x="14" y="742"/>
                    <a:pt x="88" y="1022"/>
                  </a:cubicBezTo>
                  <a:cubicBezTo>
                    <a:pt x="127" y="1176"/>
                    <a:pt x="188" y="1327"/>
                    <a:pt x="265" y="1467"/>
                  </a:cubicBezTo>
                  <a:cubicBezTo>
                    <a:pt x="535" y="1963"/>
                    <a:pt x="1012" y="2341"/>
                    <a:pt x="1544" y="2529"/>
                  </a:cubicBezTo>
                  <a:cubicBezTo>
                    <a:pt x="1651" y="2566"/>
                    <a:pt x="1760" y="2597"/>
                    <a:pt x="1872" y="2597"/>
                  </a:cubicBezTo>
                  <a:cubicBezTo>
                    <a:pt x="1888" y="2597"/>
                    <a:pt x="1904" y="2597"/>
                    <a:pt x="1920" y="2595"/>
                  </a:cubicBezTo>
                  <a:cubicBezTo>
                    <a:pt x="1992" y="2588"/>
                    <a:pt x="2063" y="2566"/>
                    <a:pt x="2121" y="2529"/>
                  </a:cubicBezTo>
                  <a:cubicBezTo>
                    <a:pt x="1957" y="1857"/>
                    <a:pt x="1653" y="1211"/>
                    <a:pt x="1173" y="718"/>
                  </a:cubicBezTo>
                  <a:cubicBezTo>
                    <a:pt x="869" y="403"/>
                    <a:pt x="495" y="149"/>
                    <a:pt x="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923;p70"/>
            <p:cNvSpPr/>
            <p:nvPr/>
          </p:nvSpPr>
          <p:spPr>
            <a:xfrm>
              <a:off x="5791684" y="1262332"/>
              <a:ext cx="108080" cy="107839"/>
            </a:xfrm>
            <a:custGeom>
              <a:avLst/>
              <a:gdLst/>
              <a:ahLst/>
              <a:cxnLst/>
              <a:rect l="l" t="t" r="r" b="b"/>
              <a:pathLst>
                <a:path w="1386" h="1383" extrusionOk="0">
                  <a:moveTo>
                    <a:pt x="691" y="0"/>
                  </a:moveTo>
                  <a:cubicBezTo>
                    <a:pt x="307" y="0"/>
                    <a:pt x="0" y="310"/>
                    <a:pt x="0" y="691"/>
                  </a:cubicBezTo>
                  <a:cubicBezTo>
                    <a:pt x="0" y="1075"/>
                    <a:pt x="307" y="1383"/>
                    <a:pt x="691" y="1383"/>
                  </a:cubicBezTo>
                  <a:cubicBezTo>
                    <a:pt x="1075" y="1383"/>
                    <a:pt x="1385" y="1073"/>
                    <a:pt x="1385" y="691"/>
                  </a:cubicBezTo>
                  <a:cubicBezTo>
                    <a:pt x="1385" y="310"/>
                    <a:pt x="1075" y="0"/>
                    <a:pt x="6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924;p70"/>
            <p:cNvSpPr/>
            <p:nvPr/>
          </p:nvSpPr>
          <p:spPr>
            <a:xfrm>
              <a:off x="5823500" y="1295549"/>
              <a:ext cx="69636" cy="69866"/>
            </a:xfrm>
            <a:custGeom>
              <a:avLst/>
              <a:gdLst/>
              <a:ahLst/>
              <a:cxnLst/>
              <a:rect l="l" t="t" r="r" b="b"/>
              <a:pathLst>
                <a:path w="893" h="896" extrusionOk="0">
                  <a:moveTo>
                    <a:pt x="448" y="1"/>
                  </a:moveTo>
                  <a:cubicBezTo>
                    <a:pt x="199" y="1"/>
                    <a:pt x="0" y="202"/>
                    <a:pt x="0" y="448"/>
                  </a:cubicBezTo>
                  <a:cubicBezTo>
                    <a:pt x="0" y="697"/>
                    <a:pt x="199" y="896"/>
                    <a:pt x="448" y="896"/>
                  </a:cubicBezTo>
                  <a:cubicBezTo>
                    <a:pt x="694" y="896"/>
                    <a:pt x="893" y="692"/>
                    <a:pt x="893" y="448"/>
                  </a:cubicBezTo>
                  <a:cubicBezTo>
                    <a:pt x="893" y="202"/>
                    <a:pt x="694" y="1"/>
                    <a:pt x="4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925;p70"/>
            <p:cNvSpPr/>
            <p:nvPr/>
          </p:nvSpPr>
          <p:spPr>
            <a:xfrm>
              <a:off x="5821784" y="1292430"/>
              <a:ext cx="36885" cy="36882"/>
            </a:xfrm>
            <a:custGeom>
              <a:avLst/>
              <a:gdLst/>
              <a:ahLst/>
              <a:cxnLst/>
              <a:rect l="l" t="t" r="r" b="b"/>
              <a:pathLst>
                <a:path w="473" h="473" extrusionOk="0">
                  <a:moveTo>
                    <a:pt x="237" y="1"/>
                  </a:moveTo>
                  <a:cubicBezTo>
                    <a:pt x="107" y="1"/>
                    <a:pt x="1" y="107"/>
                    <a:pt x="1" y="236"/>
                  </a:cubicBezTo>
                  <a:cubicBezTo>
                    <a:pt x="1" y="366"/>
                    <a:pt x="107" y="472"/>
                    <a:pt x="237" y="472"/>
                  </a:cubicBezTo>
                  <a:cubicBezTo>
                    <a:pt x="366" y="472"/>
                    <a:pt x="472" y="366"/>
                    <a:pt x="472" y="236"/>
                  </a:cubicBezTo>
                  <a:cubicBezTo>
                    <a:pt x="472" y="107"/>
                    <a:pt x="366" y="1"/>
                    <a:pt x="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926;p70"/>
            <p:cNvSpPr/>
            <p:nvPr/>
          </p:nvSpPr>
          <p:spPr>
            <a:xfrm>
              <a:off x="5925030" y="1248998"/>
              <a:ext cx="82737" cy="95130"/>
            </a:xfrm>
            <a:custGeom>
              <a:avLst/>
              <a:gdLst/>
              <a:ahLst/>
              <a:cxnLst/>
              <a:rect l="l" t="t" r="r" b="b"/>
              <a:pathLst>
                <a:path w="1061" h="1220" extrusionOk="0">
                  <a:moveTo>
                    <a:pt x="396" y="0"/>
                  </a:moveTo>
                  <a:cubicBezTo>
                    <a:pt x="356" y="0"/>
                    <a:pt x="317" y="8"/>
                    <a:pt x="279" y="23"/>
                  </a:cubicBezTo>
                  <a:cubicBezTo>
                    <a:pt x="65" y="116"/>
                    <a:pt x="1" y="452"/>
                    <a:pt x="141" y="778"/>
                  </a:cubicBezTo>
                  <a:cubicBezTo>
                    <a:pt x="255" y="1045"/>
                    <a:pt x="472" y="1220"/>
                    <a:pt x="665" y="1220"/>
                  </a:cubicBezTo>
                  <a:cubicBezTo>
                    <a:pt x="706" y="1220"/>
                    <a:pt x="745" y="1212"/>
                    <a:pt x="782" y="1196"/>
                  </a:cubicBezTo>
                  <a:cubicBezTo>
                    <a:pt x="999" y="1103"/>
                    <a:pt x="1060" y="767"/>
                    <a:pt x="923" y="441"/>
                  </a:cubicBezTo>
                  <a:cubicBezTo>
                    <a:pt x="806" y="173"/>
                    <a:pt x="591" y="0"/>
                    <a:pt x="3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927;p70"/>
            <p:cNvSpPr/>
            <p:nvPr/>
          </p:nvSpPr>
          <p:spPr>
            <a:xfrm>
              <a:off x="5939534" y="1282761"/>
              <a:ext cx="54352" cy="62302"/>
            </a:xfrm>
            <a:custGeom>
              <a:avLst/>
              <a:gdLst/>
              <a:ahLst/>
              <a:cxnLst/>
              <a:rect l="l" t="t" r="r" b="b"/>
              <a:pathLst>
                <a:path w="697" h="799" extrusionOk="0">
                  <a:moveTo>
                    <a:pt x="260" y="1"/>
                  </a:moveTo>
                  <a:cubicBezTo>
                    <a:pt x="234" y="1"/>
                    <a:pt x="208" y="6"/>
                    <a:pt x="183" y="16"/>
                  </a:cubicBezTo>
                  <a:cubicBezTo>
                    <a:pt x="45" y="75"/>
                    <a:pt x="0" y="297"/>
                    <a:pt x="93" y="509"/>
                  </a:cubicBezTo>
                  <a:cubicBezTo>
                    <a:pt x="170" y="685"/>
                    <a:pt x="311" y="799"/>
                    <a:pt x="439" y="799"/>
                  </a:cubicBezTo>
                  <a:cubicBezTo>
                    <a:pt x="465" y="799"/>
                    <a:pt x="490" y="794"/>
                    <a:pt x="514" y="784"/>
                  </a:cubicBezTo>
                  <a:cubicBezTo>
                    <a:pt x="654" y="723"/>
                    <a:pt x="697" y="503"/>
                    <a:pt x="604" y="292"/>
                  </a:cubicBezTo>
                  <a:cubicBezTo>
                    <a:pt x="530" y="116"/>
                    <a:pt x="388" y="1"/>
                    <a:pt x="26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928;p70"/>
            <p:cNvSpPr/>
            <p:nvPr/>
          </p:nvSpPr>
          <p:spPr>
            <a:xfrm>
              <a:off x="5951465" y="1276367"/>
              <a:ext cx="30256" cy="23315"/>
            </a:xfrm>
            <a:custGeom>
              <a:avLst/>
              <a:gdLst/>
              <a:ahLst/>
              <a:cxnLst/>
              <a:rect l="l" t="t" r="r" b="b"/>
              <a:pathLst>
                <a:path w="388" h="299" extrusionOk="0">
                  <a:moveTo>
                    <a:pt x="132" y="1"/>
                  </a:moveTo>
                  <a:cubicBezTo>
                    <a:pt x="95" y="1"/>
                    <a:pt x="63" y="13"/>
                    <a:pt x="43" y="37"/>
                  </a:cubicBezTo>
                  <a:cubicBezTo>
                    <a:pt x="1" y="96"/>
                    <a:pt x="38" y="191"/>
                    <a:pt x="120" y="249"/>
                  </a:cubicBezTo>
                  <a:cubicBezTo>
                    <a:pt x="164" y="282"/>
                    <a:pt x="214" y="298"/>
                    <a:pt x="257" y="298"/>
                  </a:cubicBezTo>
                  <a:cubicBezTo>
                    <a:pt x="294" y="298"/>
                    <a:pt x="327" y="286"/>
                    <a:pt x="345" y="260"/>
                  </a:cubicBezTo>
                  <a:cubicBezTo>
                    <a:pt x="388" y="204"/>
                    <a:pt x="351" y="109"/>
                    <a:pt x="268" y="48"/>
                  </a:cubicBezTo>
                  <a:cubicBezTo>
                    <a:pt x="224" y="17"/>
                    <a:pt x="175" y="1"/>
                    <a:pt x="1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929;p70"/>
            <p:cNvSpPr/>
            <p:nvPr/>
          </p:nvSpPr>
          <p:spPr>
            <a:xfrm>
              <a:off x="5812115" y="1224124"/>
              <a:ext cx="39302" cy="13490"/>
            </a:xfrm>
            <a:custGeom>
              <a:avLst/>
              <a:gdLst/>
              <a:ahLst/>
              <a:cxnLst/>
              <a:rect l="l" t="t" r="r" b="b"/>
              <a:pathLst>
                <a:path w="504" h="173" fill="none" extrusionOk="0">
                  <a:moveTo>
                    <a:pt x="0" y="172"/>
                  </a:moveTo>
                  <a:cubicBezTo>
                    <a:pt x="136" y="53"/>
                    <a:pt x="329" y="0"/>
                    <a:pt x="504" y="40"/>
                  </a:cubicBezTo>
                </a:path>
              </a:pathLst>
            </a:custGeom>
            <a:noFill/>
            <a:ln w="145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930;p70"/>
            <p:cNvSpPr/>
            <p:nvPr/>
          </p:nvSpPr>
          <p:spPr>
            <a:xfrm>
              <a:off x="5932282" y="1221239"/>
              <a:ext cx="33142" cy="7252"/>
            </a:xfrm>
            <a:custGeom>
              <a:avLst/>
              <a:gdLst/>
              <a:ahLst/>
              <a:cxnLst/>
              <a:rect l="l" t="t" r="r" b="b"/>
              <a:pathLst>
                <a:path w="425" h="93" fill="none" extrusionOk="0">
                  <a:moveTo>
                    <a:pt x="1" y="64"/>
                  </a:moveTo>
                  <a:cubicBezTo>
                    <a:pt x="133" y="0"/>
                    <a:pt x="303" y="13"/>
                    <a:pt x="424" y="93"/>
                  </a:cubicBezTo>
                </a:path>
              </a:pathLst>
            </a:custGeom>
            <a:noFill/>
            <a:ln w="145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931;p70"/>
            <p:cNvSpPr/>
            <p:nvPr/>
          </p:nvSpPr>
          <p:spPr>
            <a:xfrm>
              <a:off x="5834027" y="1451109"/>
              <a:ext cx="117360" cy="88346"/>
            </a:xfrm>
            <a:custGeom>
              <a:avLst/>
              <a:gdLst/>
              <a:ahLst/>
              <a:cxnLst/>
              <a:rect l="l" t="t" r="r" b="b"/>
              <a:pathLst>
                <a:path w="1505" h="1133" extrusionOk="0">
                  <a:moveTo>
                    <a:pt x="491" y="1"/>
                  </a:moveTo>
                  <a:cubicBezTo>
                    <a:pt x="407" y="1"/>
                    <a:pt x="323" y="10"/>
                    <a:pt x="241" y="29"/>
                  </a:cubicBezTo>
                  <a:lnTo>
                    <a:pt x="0" y="1011"/>
                  </a:lnTo>
                  <a:cubicBezTo>
                    <a:pt x="8" y="1014"/>
                    <a:pt x="11" y="1014"/>
                    <a:pt x="16" y="1019"/>
                  </a:cubicBezTo>
                  <a:cubicBezTo>
                    <a:pt x="199" y="1095"/>
                    <a:pt x="398" y="1132"/>
                    <a:pt x="598" y="1132"/>
                  </a:cubicBezTo>
                  <a:cubicBezTo>
                    <a:pt x="810" y="1132"/>
                    <a:pt x="1023" y="1089"/>
                    <a:pt x="1216" y="1003"/>
                  </a:cubicBezTo>
                  <a:cubicBezTo>
                    <a:pt x="1324" y="956"/>
                    <a:pt x="1438" y="887"/>
                    <a:pt x="1478" y="773"/>
                  </a:cubicBezTo>
                  <a:cubicBezTo>
                    <a:pt x="1504" y="704"/>
                    <a:pt x="1496" y="625"/>
                    <a:pt x="1470" y="556"/>
                  </a:cubicBezTo>
                  <a:cubicBezTo>
                    <a:pt x="1470" y="548"/>
                    <a:pt x="1467" y="540"/>
                    <a:pt x="1465" y="534"/>
                  </a:cubicBezTo>
                  <a:cubicBezTo>
                    <a:pt x="1430" y="460"/>
                    <a:pt x="1377" y="394"/>
                    <a:pt x="1322" y="339"/>
                  </a:cubicBezTo>
                  <a:cubicBezTo>
                    <a:pt x="1103" y="122"/>
                    <a:pt x="797" y="1"/>
                    <a:pt x="49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932;p70"/>
            <p:cNvSpPr/>
            <p:nvPr/>
          </p:nvSpPr>
          <p:spPr>
            <a:xfrm>
              <a:off x="5834027" y="1446509"/>
              <a:ext cx="117360" cy="96299"/>
            </a:xfrm>
            <a:custGeom>
              <a:avLst/>
              <a:gdLst/>
              <a:ahLst/>
              <a:cxnLst/>
              <a:rect l="l" t="t" r="r" b="b"/>
              <a:pathLst>
                <a:path w="1505" h="1235" fill="none" extrusionOk="0">
                  <a:moveTo>
                    <a:pt x="241" y="88"/>
                  </a:moveTo>
                  <a:cubicBezTo>
                    <a:pt x="622" y="0"/>
                    <a:pt x="1044" y="122"/>
                    <a:pt x="1322" y="398"/>
                  </a:cubicBezTo>
                  <a:cubicBezTo>
                    <a:pt x="1377" y="453"/>
                    <a:pt x="1430" y="519"/>
                    <a:pt x="1465" y="593"/>
                  </a:cubicBezTo>
                  <a:cubicBezTo>
                    <a:pt x="1467" y="599"/>
                    <a:pt x="1470" y="607"/>
                    <a:pt x="1470" y="615"/>
                  </a:cubicBezTo>
                  <a:cubicBezTo>
                    <a:pt x="1496" y="684"/>
                    <a:pt x="1504" y="763"/>
                    <a:pt x="1478" y="832"/>
                  </a:cubicBezTo>
                  <a:cubicBezTo>
                    <a:pt x="1438" y="946"/>
                    <a:pt x="1324" y="1015"/>
                    <a:pt x="1216" y="1062"/>
                  </a:cubicBezTo>
                  <a:cubicBezTo>
                    <a:pt x="842" y="1229"/>
                    <a:pt x="395" y="1234"/>
                    <a:pt x="16" y="1078"/>
                  </a:cubicBezTo>
                  <a:cubicBezTo>
                    <a:pt x="11" y="1073"/>
                    <a:pt x="8" y="1073"/>
                    <a:pt x="0" y="1070"/>
                  </a:cubicBez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933;p70"/>
            <p:cNvSpPr/>
            <p:nvPr/>
          </p:nvSpPr>
          <p:spPr>
            <a:xfrm>
              <a:off x="5912709" y="1515673"/>
              <a:ext cx="27293" cy="4834"/>
            </a:xfrm>
            <a:custGeom>
              <a:avLst/>
              <a:gdLst/>
              <a:ahLst/>
              <a:cxnLst/>
              <a:rect l="l" t="t" r="r" b="b"/>
              <a:pathLst>
                <a:path w="350" h="62" fill="none" extrusionOk="0">
                  <a:moveTo>
                    <a:pt x="350" y="61"/>
                  </a:moveTo>
                  <a:lnTo>
                    <a:pt x="0" y="0"/>
                  </a:ln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934;p70"/>
            <p:cNvSpPr/>
            <p:nvPr/>
          </p:nvSpPr>
          <p:spPr>
            <a:xfrm>
              <a:off x="5922612" y="1494386"/>
              <a:ext cx="26669" cy="3431"/>
            </a:xfrm>
            <a:custGeom>
              <a:avLst/>
              <a:gdLst/>
              <a:ahLst/>
              <a:cxnLst/>
              <a:rect l="l" t="t" r="r" b="b"/>
              <a:pathLst>
                <a:path w="342" h="44" fill="none" extrusionOk="0">
                  <a:moveTo>
                    <a:pt x="342" y="43"/>
                  </a:moveTo>
                  <a:lnTo>
                    <a:pt x="0" y="1"/>
                  </a:ln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935;p70"/>
            <p:cNvSpPr/>
            <p:nvPr/>
          </p:nvSpPr>
          <p:spPr>
            <a:xfrm>
              <a:off x="5690076" y="1451655"/>
              <a:ext cx="403780" cy="239149"/>
            </a:xfrm>
            <a:custGeom>
              <a:avLst/>
              <a:gdLst/>
              <a:ahLst/>
              <a:cxnLst/>
              <a:rect l="l" t="t" r="r" b="b"/>
              <a:pathLst>
                <a:path w="5178" h="306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196"/>
                    <a:pt x="8" y="395"/>
                    <a:pt x="22" y="591"/>
                  </a:cubicBezTo>
                  <a:cubicBezTo>
                    <a:pt x="30" y="700"/>
                    <a:pt x="40" y="808"/>
                    <a:pt x="53" y="917"/>
                  </a:cubicBezTo>
                  <a:cubicBezTo>
                    <a:pt x="106" y="1393"/>
                    <a:pt x="220" y="1865"/>
                    <a:pt x="493" y="2251"/>
                  </a:cubicBezTo>
                  <a:cubicBezTo>
                    <a:pt x="596" y="2384"/>
                    <a:pt x="705" y="2508"/>
                    <a:pt x="829" y="2614"/>
                  </a:cubicBezTo>
                  <a:cubicBezTo>
                    <a:pt x="896" y="2670"/>
                    <a:pt x="967" y="2717"/>
                    <a:pt x="1039" y="2765"/>
                  </a:cubicBezTo>
                  <a:cubicBezTo>
                    <a:pt x="1414" y="3002"/>
                    <a:pt x="1807" y="3067"/>
                    <a:pt x="2232" y="3067"/>
                  </a:cubicBezTo>
                  <a:cubicBezTo>
                    <a:pt x="2283" y="3067"/>
                    <a:pt x="2334" y="3066"/>
                    <a:pt x="2386" y="3064"/>
                  </a:cubicBezTo>
                  <a:cubicBezTo>
                    <a:pt x="2511" y="3059"/>
                    <a:pt x="2634" y="3057"/>
                    <a:pt x="2757" y="3057"/>
                  </a:cubicBezTo>
                  <a:cubicBezTo>
                    <a:pt x="2957" y="3057"/>
                    <a:pt x="3156" y="3062"/>
                    <a:pt x="3356" y="3062"/>
                  </a:cubicBezTo>
                  <a:cubicBezTo>
                    <a:pt x="3467" y="3062"/>
                    <a:pt x="3578" y="3060"/>
                    <a:pt x="3689" y="3056"/>
                  </a:cubicBezTo>
                  <a:cubicBezTo>
                    <a:pt x="3999" y="3043"/>
                    <a:pt x="4325" y="3027"/>
                    <a:pt x="4587" y="2866"/>
                  </a:cubicBezTo>
                  <a:cubicBezTo>
                    <a:pt x="4828" y="2715"/>
                    <a:pt x="4997" y="2469"/>
                    <a:pt x="5080" y="2196"/>
                  </a:cubicBezTo>
                  <a:cubicBezTo>
                    <a:pt x="5143" y="1992"/>
                    <a:pt x="5167" y="1780"/>
                    <a:pt x="5178" y="1563"/>
                  </a:cubicBezTo>
                  <a:lnTo>
                    <a:pt x="5178" y="1563"/>
                  </a:lnTo>
                  <a:cubicBezTo>
                    <a:pt x="5164" y="1581"/>
                    <a:pt x="5151" y="1597"/>
                    <a:pt x="5138" y="1616"/>
                  </a:cubicBezTo>
                  <a:cubicBezTo>
                    <a:pt x="4799" y="2063"/>
                    <a:pt x="4264" y="2341"/>
                    <a:pt x="3708" y="2418"/>
                  </a:cubicBezTo>
                  <a:cubicBezTo>
                    <a:pt x="3590" y="2434"/>
                    <a:pt x="3472" y="2441"/>
                    <a:pt x="3353" y="2441"/>
                  </a:cubicBezTo>
                  <a:cubicBezTo>
                    <a:pt x="2914" y="2441"/>
                    <a:pt x="2473" y="2338"/>
                    <a:pt x="2066" y="2169"/>
                  </a:cubicBezTo>
                  <a:cubicBezTo>
                    <a:pt x="1497" y="1934"/>
                    <a:pt x="980" y="1563"/>
                    <a:pt x="588" y="1086"/>
                  </a:cubicBezTo>
                  <a:cubicBezTo>
                    <a:pt x="324" y="766"/>
                    <a:pt x="122" y="395"/>
                    <a:pt x="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936;p70"/>
            <p:cNvSpPr/>
            <p:nvPr/>
          </p:nvSpPr>
          <p:spPr>
            <a:xfrm>
              <a:off x="6001450" y="1654234"/>
              <a:ext cx="80631" cy="40937"/>
            </a:xfrm>
            <a:custGeom>
              <a:avLst/>
              <a:gdLst/>
              <a:ahLst/>
              <a:cxnLst/>
              <a:rect l="l" t="t" r="r" b="b"/>
              <a:pathLst>
                <a:path w="1034" h="525" extrusionOk="0">
                  <a:moveTo>
                    <a:pt x="655" y="0"/>
                  </a:moveTo>
                  <a:cubicBezTo>
                    <a:pt x="534" y="0"/>
                    <a:pt x="412" y="32"/>
                    <a:pt x="305" y="93"/>
                  </a:cubicBezTo>
                  <a:cubicBezTo>
                    <a:pt x="226" y="141"/>
                    <a:pt x="157" y="204"/>
                    <a:pt x="101" y="278"/>
                  </a:cubicBezTo>
                  <a:cubicBezTo>
                    <a:pt x="64" y="329"/>
                    <a:pt x="1" y="405"/>
                    <a:pt x="64" y="456"/>
                  </a:cubicBezTo>
                  <a:cubicBezTo>
                    <a:pt x="128" y="501"/>
                    <a:pt x="236" y="509"/>
                    <a:pt x="311" y="517"/>
                  </a:cubicBezTo>
                  <a:cubicBezTo>
                    <a:pt x="353" y="522"/>
                    <a:pt x="395" y="524"/>
                    <a:pt x="437" y="524"/>
                  </a:cubicBezTo>
                  <a:cubicBezTo>
                    <a:pt x="574" y="524"/>
                    <a:pt x="711" y="498"/>
                    <a:pt x="840" y="448"/>
                  </a:cubicBezTo>
                  <a:cubicBezTo>
                    <a:pt x="920" y="416"/>
                    <a:pt x="1002" y="368"/>
                    <a:pt x="1026" y="286"/>
                  </a:cubicBezTo>
                  <a:cubicBezTo>
                    <a:pt x="1034" y="257"/>
                    <a:pt x="1031" y="223"/>
                    <a:pt x="1020" y="196"/>
                  </a:cubicBezTo>
                  <a:cubicBezTo>
                    <a:pt x="1012" y="157"/>
                    <a:pt x="989" y="119"/>
                    <a:pt x="959" y="93"/>
                  </a:cubicBezTo>
                  <a:cubicBezTo>
                    <a:pt x="906" y="45"/>
                    <a:pt x="832" y="21"/>
                    <a:pt x="761" y="8"/>
                  </a:cubicBezTo>
                  <a:cubicBezTo>
                    <a:pt x="726" y="3"/>
                    <a:pt x="691" y="0"/>
                    <a:pt x="655" y="0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937;p70"/>
            <p:cNvSpPr/>
            <p:nvPr/>
          </p:nvSpPr>
          <p:spPr>
            <a:xfrm>
              <a:off x="6058064" y="1663513"/>
              <a:ext cx="9358" cy="26278"/>
            </a:xfrm>
            <a:custGeom>
              <a:avLst/>
              <a:gdLst/>
              <a:ahLst/>
              <a:cxnLst/>
              <a:rect l="l" t="t" r="r" b="b"/>
              <a:pathLst>
                <a:path w="120" h="337" fill="none" extrusionOk="0">
                  <a:moveTo>
                    <a:pt x="0" y="0"/>
                  </a:moveTo>
                  <a:cubicBezTo>
                    <a:pt x="51" y="38"/>
                    <a:pt x="88" y="96"/>
                    <a:pt x="104" y="154"/>
                  </a:cubicBezTo>
                  <a:cubicBezTo>
                    <a:pt x="120" y="215"/>
                    <a:pt x="114" y="281"/>
                    <a:pt x="90" y="337"/>
                  </a:cubicBezTo>
                </a:path>
              </a:pathLst>
            </a:custGeom>
            <a:noFill/>
            <a:ln w="145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938;p70"/>
            <p:cNvSpPr/>
            <p:nvPr/>
          </p:nvSpPr>
          <p:spPr>
            <a:xfrm>
              <a:off x="6035138" y="1667412"/>
              <a:ext cx="8500" cy="26979"/>
            </a:xfrm>
            <a:custGeom>
              <a:avLst/>
              <a:gdLst/>
              <a:ahLst/>
              <a:cxnLst/>
              <a:rect l="l" t="t" r="r" b="b"/>
              <a:pathLst>
                <a:path w="109" h="346" fill="none" extrusionOk="0">
                  <a:moveTo>
                    <a:pt x="0" y="1"/>
                  </a:moveTo>
                  <a:cubicBezTo>
                    <a:pt x="51" y="40"/>
                    <a:pt x="83" y="101"/>
                    <a:pt x="96" y="160"/>
                  </a:cubicBezTo>
                  <a:cubicBezTo>
                    <a:pt x="109" y="223"/>
                    <a:pt x="101" y="289"/>
                    <a:pt x="75" y="345"/>
                  </a:cubicBezTo>
                </a:path>
              </a:pathLst>
            </a:custGeom>
            <a:noFill/>
            <a:ln w="145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939;p70"/>
            <p:cNvSpPr/>
            <p:nvPr/>
          </p:nvSpPr>
          <p:spPr>
            <a:xfrm>
              <a:off x="6001450" y="1669517"/>
              <a:ext cx="80631" cy="25654"/>
            </a:xfrm>
            <a:custGeom>
              <a:avLst/>
              <a:gdLst/>
              <a:ahLst/>
              <a:cxnLst/>
              <a:rect l="l" t="t" r="r" b="b"/>
              <a:pathLst>
                <a:path w="1034" h="329" extrusionOk="0">
                  <a:moveTo>
                    <a:pt x="1020" y="0"/>
                  </a:moveTo>
                  <a:cubicBezTo>
                    <a:pt x="965" y="48"/>
                    <a:pt x="901" y="82"/>
                    <a:pt x="832" y="114"/>
                  </a:cubicBezTo>
                  <a:cubicBezTo>
                    <a:pt x="742" y="154"/>
                    <a:pt x="644" y="175"/>
                    <a:pt x="544" y="183"/>
                  </a:cubicBezTo>
                  <a:lnTo>
                    <a:pt x="536" y="183"/>
                  </a:lnTo>
                  <a:cubicBezTo>
                    <a:pt x="526" y="183"/>
                    <a:pt x="516" y="183"/>
                    <a:pt x="505" y="183"/>
                  </a:cubicBezTo>
                  <a:cubicBezTo>
                    <a:pt x="365" y="183"/>
                    <a:pt x="225" y="149"/>
                    <a:pt x="101" y="82"/>
                  </a:cubicBezTo>
                  <a:cubicBezTo>
                    <a:pt x="64" y="133"/>
                    <a:pt x="1" y="209"/>
                    <a:pt x="64" y="260"/>
                  </a:cubicBezTo>
                  <a:cubicBezTo>
                    <a:pt x="128" y="305"/>
                    <a:pt x="236" y="313"/>
                    <a:pt x="311" y="321"/>
                  </a:cubicBezTo>
                  <a:cubicBezTo>
                    <a:pt x="353" y="326"/>
                    <a:pt x="395" y="328"/>
                    <a:pt x="437" y="328"/>
                  </a:cubicBezTo>
                  <a:cubicBezTo>
                    <a:pt x="574" y="328"/>
                    <a:pt x="711" y="302"/>
                    <a:pt x="840" y="252"/>
                  </a:cubicBezTo>
                  <a:cubicBezTo>
                    <a:pt x="920" y="220"/>
                    <a:pt x="1002" y="172"/>
                    <a:pt x="1026" y="90"/>
                  </a:cubicBezTo>
                  <a:cubicBezTo>
                    <a:pt x="1034" y="61"/>
                    <a:pt x="1031" y="27"/>
                    <a:pt x="1020" y="0"/>
                  </a:cubicBezTo>
                  <a:close/>
                </a:path>
              </a:pathLst>
            </a:custGeom>
            <a:solidFill>
              <a:srgbClr val="B78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940;p70"/>
            <p:cNvSpPr/>
            <p:nvPr/>
          </p:nvSpPr>
          <p:spPr>
            <a:xfrm>
              <a:off x="5804083" y="1654156"/>
              <a:ext cx="93810" cy="40391"/>
            </a:xfrm>
            <a:custGeom>
              <a:avLst/>
              <a:gdLst/>
              <a:ahLst/>
              <a:cxnLst/>
              <a:rect l="l" t="t" r="r" b="b"/>
              <a:pathLst>
                <a:path w="1203" h="518" extrusionOk="0">
                  <a:moveTo>
                    <a:pt x="753" y="1"/>
                  </a:moveTo>
                  <a:cubicBezTo>
                    <a:pt x="715" y="1"/>
                    <a:pt x="677" y="4"/>
                    <a:pt x="638" y="9"/>
                  </a:cubicBezTo>
                  <a:cubicBezTo>
                    <a:pt x="466" y="33"/>
                    <a:pt x="307" y="105"/>
                    <a:pt x="172" y="210"/>
                  </a:cubicBezTo>
                  <a:cubicBezTo>
                    <a:pt x="109" y="261"/>
                    <a:pt x="51" y="319"/>
                    <a:pt x="0" y="385"/>
                  </a:cubicBezTo>
                  <a:cubicBezTo>
                    <a:pt x="35" y="436"/>
                    <a:pt x="85" y="481"/>
                    <a:pt x="146" y="496"/>
                  </a:cubicBezTo>
                  <a:cubicBezTo>
                    <a:pt x="207" y="512"/>
                    <a:pt x="268" y="512"/>
                    <a:pt x="329" y="515"/>
                  </a:cubicBezTo>
                  <a:cubicBezTo>
                    <a:pt x="368" y="516"/>
                    <a:pt x="407" y="517"/>
                    <a:pt x="446" y="517"/>
                  </a:cubicBezTo>
                  <a:cubicBezTo>
                    <a:pt x="655" y="517"/>
                    <a:pt x="863" y="500"/>
                    <a:pt x="1073" y="500"/>
                  </a:cubicBezTo>
                  <a:cubicBezTo>
                    <a:pt x="1113" y="500"/>
                    <a:pt x="1152" y="500"/>
                    <a:pt x="1192" y="502"/>
                  </a:cubicBezTo>
                  <a:cubicBezTo>
                    <a:pt x="1202" y="449"/>
                    <a:pt x="1202" y="391"/>
                    <a:pt x="1189" y="338"/>
                  </a:cubicBezTo>
                  <a:cubicBezTo>
                    <a:pt x="1181" y="293"/>
                    <a:pt x="1165" y="253"/>
                    <a:pt x="1147" y="218"/>
                  </a:cubicBezTo>
                  <a:cubicBezTo>
                    <a:pt x="1097" y="131"/>
                    <a:pt x="1017" y="62"/>
                    <a:pt x="924" y="28"/>
                  </a:cubicBezTo>
                  <a:cubicBezTo>
                    <a:pt x="870" y="8"/>
                    <a:pt x="812" y="1"/>
                    <a:pt x="753" y="1"/>
                  </a:cubicBezTo>
                  <a:close/>
                </a:path>
              </a:pathLst>
            </a:custGeom>
            <a:solidFill>
              <a:srgbClr val="DC8F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941;p70"/>
            <p:cNvSpPr/>
            <p:nvPr/>
          </p:nvSpPr>
          <p:spPr>
            <a:xfrm>
              <a:off x="5873875" y="1668270"/>
              <a:ext cx="12009" cy="23003"/>
            </a:xfrm>
            <a:custGeom>
              <a:avLst/>
              <a:gdLst/>
              <a:ahLst/>
              <a:cxnLst/>
              <a:rect l="l" t="t" r="r" b="b"/>
              <a:pathLst>
                <a:path w="154" h="295" fill="none" extrusionOk="0">
                  <a:moveTo>
                    <a:pt x="0" y="0"/>
                  </a:moveTo>
                  <a:cubicBezTo>
                    <a:pt x="96" y="64"/>
                    <a:pt x="154" y="180"/>
                    <a:pt x="149" y="294"/>
                  </a:cubicBezTo>
                </a:path>
              </a:pathLst>
            </a:custGeom>
            <a:noFill/>
            <a:ln w="145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942;p70"/>
            <p:cNvSpPr/>
            <p:nvPr/>
          </p:nvSpPr>
          <p:spPr>
            <a:xfrm>
              <a:off x="5841825" y="1670141"/>
              <a:ext cx="17857" cy="23392"/>
            </a:xfrm>
            <a:custGeom>
              <a:avLst/>
              <a:gdLst/>
              <a:ahLst/>
              <a:cxnLst/>
              <a:rect l="l" t="t" r="r" b="b"/>
              <a:pathLst>
                <a:path w="229" h="300" fill="none" extrusionOk="0">
                  <a:moveTo>
                    <a:pt x="1" y="0"/>
                  </a:moveTo>
                  <a:cubicBezTo>
                    <a:pt x="125" y="45"/>
                    <a:pt x="218" y="167"/>
                    <a:pt x="229" y="299"/>
                  </a:cubicBezTo>
                </a:path>
              </a:pathLst>
            </a:custGeom>
            <a:noFill/>
            <a:ln w="145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943;p70"/>
            <p:cNvSpPr/>
            <p:nvPr/>
          </p:nvSpPr>
          <p:spPr>
            <a:xfrm>
              <a:off x="5804083" y="1670531"/>
              <a:ext cx="94044" cy="24016"/>
            </a:xfrm>
            <a:custGeom>
              <a:avLst/>
              <a:gdLst/>
              <a:ahLst/>
              <a:cxnLst/>
              <a:rect l="l" t="t" r="r" b="b"/>
              <a:pathLst>
                <a:path w="1206" h="308" extrusionOk="0">
                  <a:moveTo>
                    <a:pt x="172" y="0"/>
                  </a:moveTo>
                  <a:cubicBezTo>
                    <a:pt x="109" y="51"/>
                    <a:pt x="51" y="109"/>
                    <a:pt x="0" y="175"/>
                  </a:cubicBezTo>
                  <a:cubicBezTo>
                    <a:pt x="35" y="226"/>
                    <a:pt x="85" y="271"/>
                    <a:pt x="146" y="286"/>
                  </a:cubicBezTo>
                  <a:cubicBezTo>
                    <a:pt x="207" y="302"/>
                    <a:pt x="268" y="302"/>
                    <a:pt x="329" y="305"/>
                  </a:cubicBezTo>
                  <a:cubicBezTo>
                    <a:pt x="368" y="306"/>
                    <a:pt x="407" y="307"/>
                    <a:pt x="446" y="307"/>
                  </a:cubicBezTo>
                  <a:cubicBezTo>
                    <a:pt x="655" y="307"/>
                    <a:pt x="863" y="290"/>
                    <a:pt x="1073" y="290"/>
                  </a:cubicBezTo>
                  <a:cubicBezTo>
                    <a:pt x="1113" y="290"/>
                    <a:pt x="1152" y="290"/>
                    <a:pt x="1192" y="292"/>
                  </a:cubicBezTo>
                  <a:cubicBezTo>
                    <a:pt x="1205" y="239"/>
                    <a:pt x="1202" y="181"/>
                    <a:pt x="1189" y="128"/>
                  </a:cubicBezTo>
                  <a:cubicBezTo>
                    <a:pt x="1139" y="146"/>
                    <a:pt x="1086" y="162"/>
                    <a:pt x="1033" y="175"/>
                  </a:cubicBezTo>
                  <a:cubicBezTo>
                    <a:pt x="954" y="194"/>
                    <a:pt x="871" y="204"/>
                    <a:pt x="788" y="204"/>
                  </a:cubicBezTo>
                  <a:cubicBezTo>
                    <a:pt x="755" y="204"/>
                    <a:pt x="722" y="202"/>
                    <a:pt x="689" y="199"/>
                  </a:cubicBezTo>
                  <a:cubicBezTo>
                    <a:pt x="678" y="199"/>
                    <a:pt x="665" y="196"/>
                    <a:pt x="657" y="196"/>
                  </a:cubicBezTo>
                  <a:cubicBezTo>
                    <a:pt x="482" y="173"/>
                    <a:pt x="315" y="104"/>
                    <a:pt x="172" y="0"/>
                  </a:cubicBezTo>
                  <a:close/>
                </a:path>
              </a:pathLst>
            </a:custGeom>
            <a:solidFill>
              <a:srgbClr val="B78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944;p70"/>
            <p:cNvSpPr/>
            <p:nvPr/>
          </p:nvSpPr>
          <p:spPr>
            <a:xfrm>
              <a:off x="5835275" y="1494386"/>
              <a:ext cx="115644" cy="45070"/>
            </a:xfrm>
            <a:custGeom>
              <a:avLst/>
              <a:gdLst/>
              <a:ahLst/>
              <a:cxnLst/>
              <a:rect l="l" t="t" r="r" b="b"/>
              <a:pathLst>
                <a:path w="1483" h="578" extrusionOk="0">
                  <a:moveTo>
                    <a:pt x="1454" y="1"/>
                  </a:moveTo>
                  <a:cubicBezTo>
                    <a:pt x="1441" y="14"/>
                    <a:pt x="1427" y="22"/>
                    <a:pt x="1414" y="35"/>
                  </a:cubicBezTo>
                  <a:cubicBezTo>
                    <a:pt x="1306" y="136"/>
                    <a:pt x="1184" y="218"/>
                    <a:pt x="1054" y="284"/>
                  </a:cubicBezTo>
                  <a:cubicBezTo>
                    <a:pt x="816" y="404"/>
                    <a:pt x="548" y="470"/>
                    <a:pt x="279" y="470"/>
                  </a:cubicBezTo>
                  <a:cubicBezTo>
                    <a:pt x="185" y="470"/>
                    <a:pt x="92" y="462"/>
                    <a:pt x="0" y="446"/>
                  </a:cubicBezTo>
                  <a:lnTo>
                    <a:pt x="0" y="464"/>
                  </a:lnTo>
                  <a:cubicBezTo>
                    <a:pt x="183" y="540"/>
                    <a:pt x="382" y="577"/>
                    <a:pt x="582" y="577"/>
                  </a:cubicBezTo>
                  <a:cubicBezTo>
                    <a:pt x="794" y="577"/>
                    <a:pt x="1007" y="534"/>
                    <a:pt x="1200" y="448"/>
                  </a:cubicBezTo>
                  <a:cubicBezTo>
                    <a:pt x="1308" y="401"/>
                    <a:pt x="1422" y="332"/>
                    <a:pt x="1462" y="218"/>
                  </a:cubicBezTo>
                  <a:cubicBezTo>
                    <a:pt x="1483" y="149"/>
                    <a:pt x="1478" y="70"/>
                    <a:pt x="145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945;p70"/>
            <p:cNvSpPr/>
            <p:nvPr/>
          </p:nvSpPr>
          <p:spPr>
            <a:xfrm>
              <a:off x="5900934" y="1352939"/>
              <a:ext cx="43201" cy="57468"/>
            </a:xfrm>
            <a:custGeom>
              <a:avLst/>
              <a:gdLst/>
              <a:ahLst/>
              <a:cxnLst/>
              <a:rect l="l" t="t" r="r" b="b"/>
              <a:pathLst>
                <a:path w="554" h="737" extrusionOk="0">
                  <a:moveTo>
                    <a:pt x="416" y="1"/>
                  </a:moveTo>
                  <a:cubicBezTo>
                    <a:pt x="400" y="70"/>
                    <a:pt x="331" y="115"/>
                    <a:pt x="257" y="123"/>
                  </a:cubicBezTo>
                  <a:cubicBezTo>
                    <a:pt x="252" y="123"/>
                    <a:pt x="247" y="123"/>
                    <a:pt x="242" y="123"/>
                  </a:cubicBezTo>
                  <a:cubicBezTo>
                    <a:pt x="176" y="123"/>
                    <a:pt x="113" y="106"/>
                    <a:pt x="58" y="67"/>
                  </a:cubicBezTo>
                  <a:lnTo>
                    <a:pt x="29" y="337"/>
                  </a:lnTo>
                  <a:lnTo>
                    <a:pt x="0" y="602"/>
                  </a:lnTo>
                  <a:cubicBezTo>
                    <a:pt x="5" y="663"/>
                    <a:pt x="53" y="721"/>
                    <a:pt x="109" y="734"/>
                  </a:cubicBezTo>
                  <a:cubicBezTo>
                    <a:pt x="119" y="736"/>
                    <a:pt x="129" y="737"/>
                    <a:pt x="139" y="737"/>
                  </a:cubicBezTo>
                  <a:cubicBezTo>
                    <a:pt x="162" y="737"/>
                    <a:pt x="184" y="732"/>
                    <a:pt x="204" y="721"/>
                  </a:cubicBezTo>
                  <a:cubicBezTo>
                    <a:pt x="215" y="716"/>
                    <a:pt x="223" y="710"/>
                    <a:pt x="228" y="705"/>
                  </a:cubicBezTo>
                  <a:cubicBezTo>
                    <a:pt x="244" y="695"/>
                    <a:pt x="254" y="681"/>
                    <a:pt x="265" y="665"/>
                  </a:cubicBezTo>
                  <a:lnTo>
                    <a:pt x="509" y="186"/>
                  </a:lnTo>
                  <a:lnTo>
                    <a:pt x="554" y="99"/>
                  </a:lnTo>
                  <a:cubicBezTo>
                    <a:pt x="493" y="83"/>
                    <a:pt x="448" y="48"/>
                    <a:pt x="41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946;p70"/>
            <p:cNvSpPr/>
            <p:nvPr/>
          </p:nvSpPr>
          <p:spPr>
            <a:xfrm>
              <a:off x="5901090" y="1353173"/>
              <a:ext cx="43045" cy="57546"/>
            </a:xfrm>
            <a:custGeom>
              <a:avLst/>
              <a:gdLst/>
              <a:ahLst/>
              <a:cxnLst/>
              <a:rect l="l" t="t" r="r" b="b"/>
              <a:pathLst>
                <a:path w="552" h="738" extrusionOk="0">
                  <a:moveTo>
                    <a:pt x="419" y="0"/>
                  </a:moveTo>
                  <a:cubicBezTo>
                    <a:pt x="401" y="69"/>
                    <a:pt x="332" y="117"/>
                    <a:pt x="260" y="122"/>
                  </a:cubicBezTo>
                  <a:cubicBezTo>
                    <a:pt x="255" y="122"/>
                    <a:pt x="250" y="122"/>
                    <a:pt x="245" y="122"/>
                  </a:cubicBezTo>
                  <a:cubicBezTo>
                    <a:pt x="177" y="122"/>
                    <a:pt x="113" y="106"/>
                    <a:pt x="62" y="67"/>
                  </a:cubicBezTo>
                  <a:lnTo>
                    <a:pt x="30" y="337"/>
                  </a:lnTo>
                  <a:lnTo>
                    <a:pt x="1" y="601"/>
                  </a:lnTo>
                  <a:cubicBezTo>
                    <a:pt x="9" y="662"/>
                    <a:pt x="54" y="721"/>
                    <a:pt x="109" y="734"/>
                  </a:cubicBezTo>
                  <a:cubicBezTo>
                    <a:pt x="120" y="736"/>
                    <a:pt x="130" y="738"/>
                    <a:pt x="141" y="738"/>
                  </a:cubicBezTo>
                  <a:cubicBezTo>
                    <a:pt x="163" y="738"/>
                    <a:pt x="185" y="732"/>
                    <a:pt x="207" y="721"/>
                  </a:cubicBezTo>
                  <a:cubicBezTo>
                    <a:pt x="215" y="715"/>
                    <a:pt x="223" y="713"/>
                    <a:pt x="229" y="705"/>
                  </a:cubicBezTo>
                  <a:cubicBezTo>
                    <a:pt x="189" y="686"/>
                    <a:pt x="157" y="657"/>
                    <a:pt x="136" y="623"/>
                  </a:cubicBezTo>
                  <a:cubicBezTo>
                    <a:pt x="101" y="559"/>
                    <a:pt x="117" y="485"/>
                    <a:pt x="131" y="416"/>
                  </a:cubicBezTo>
                  <a:cubicBezTo>
                    <a:pt x="144" y="366"/>
                    <a:pt x="154" y="315"/>
                    <a:pt x="186" y="273"/>
                  </a:cubicBezTo>
                  <a:cubicBezTo>
                    <a:pt x="210" y="252"/>
                    <a:pt x="236" y="231"/>
                    <a:pt x="266" y="218"/>
                  </a:cubicBezTo>
                  <a:cubicBezTo>
                    <a:pt x="320" y="192"/>
                    <a:pt x="380" y="177"/>
                    <a:pt x="441" y="177"/>
                  </a:cubicBezTo>
                  <a:cubicBezTo>
                    <a:pt x="463" y="177"/>
                    <a:pt x="485" y="179"/>
                    <a:pt x="507" y="183"/>
                  </a:cubicBezTo>
                  <a:lnTo>
                    <a:pt x="552" y="96"/>
                  </a:lnTo>
                  <a:cubicBezTo>
                    <a:pt x="491" y="80"/>
                    <a:pt x="446" y="45"/>
                    <a:pt x="419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947;p70"/>
            <p:cNvSpPr/>
            <p:nvPr/>
          </p:nvSpPr>
          <p:spPr>
            <a:xfrm>
              <a:off x="5898049" y="1345921"/>
              <a:ext cx="62228" cy="16999"/>
            </a:xfrm>
            <a:custGeom>
              <a:avLst/>
              <a:gdLst/>
              <a:ahLst/>
              <a:cxnLst/>
              <a:rect l="l" t="t" r="r" b="b"/>
              <a:pathLst>
                <a:path w="798" h="218" fill="none" extrusionOk="0">
                  <a:moveTo>
                    <a:pt x="0" y="56"/>
                  </a:moveTo>
                  <a:cubicBezTo>
                    <a:pt x="61" y="160"/>
                    <a:pt x="183" y="218"/>
                    <a:pt x="299" y="202"/>
                  </a:cubicBezTo>
                  <a:cubicBezTo>
                    <a:pt x="334" y="197"/>
                    <a:pt x="371" y="186"/>
                    <a:pt x="397" y="160"/>
                  </a:cubicBezTo>
                  <a:cubicBezTo>
                    <a:pt x="437" y="120"/>
                    <a:pt x="437" y="56"/>
                    <a:pt x="440" y="1"/>
                  </a:cubicBezTo>
                  <a:cubicBezTo>
                    <a:pt x="437" y="85"/>
                    <a:pt x="506" y="170"/>
                    <a:pt x="591" y="186"/>
                  </a:cubicBezTo>
                  <a:cubicBezTo>
                    <a:pt x="673" y="202"/>
                    <a:pt x="768" y="152"/>
                    <a:pt x="797" y="72"/>
                  </a:cubicBezTo>
                </a:path>
              </a:pathLst>
            </a:custGeom>
            <a:noFill/>
            <a:ln w="1450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948;p70"/>
            <p:cNvSpPr/>
            <p:nvPr/>
          </p:nvSpPr>
          <p:spPr>
            <a:xfrm>
              <a:off x="5913723" y="1319644"/>
              <a:ext cx="34155" cy="29553"/>
            </a:xfrm>
            <a:custGeom>
              <a:avLst/>
              <a:gdLst/>
              <a:ahLst/>
              <a:cxnLst/>
              <a:rect l="l" t="t" r="r" b="b"/>
              <a:pathLst>
                <a:path w="438" h="379" extrusionOk="0">
                  <a:moveTo>
                    <a:pt x="201" y="1"/>
                  </a:moveTo>
                  <a:cubicBezTo>
                    <a:pt x="151" y="1"/>
                    <a:pt x="104" y="11"/>
                    <a:pt x="64" y="28"/>
                  </a:cubicBezTo>
                  <a:cubicBezTo>
                    <a:pt x="29" y="41"/>
                    <a:pt x="8" y="73"/>
                    <a:pt x="3" y="107"/>
                  </a:cubicBezTo>
                  <a:cubicBezTo>
                    <a:pt x="0" y="123"/>
                    <a:pt x="3" y="134"/>
                    <a:pt x="8" y="150"/>
                  </a:cubicBezTo>
                  <a:cubicBezTo>
                    <a:pt x="40" y="256"/>
                    <a:pt x="90" y="356"/>
                    <a:pt x="233" y="377"/>
                  </a:cubicBezTo>
                  <a:cubicBezTo>
                    <a:pt x="242" y="378"/>
                    <a:pt x="251" y="379"/>
                    <a:pt x="260" y="379"/>
                  </a:cubicBezTo>
                  <a:cubicBezTo>
                    <a:pt x="279" y="379"/>
                    <a:pt x="297" y="376"/>
                    <a:pt x="315" y="367"/>
                  </a:cubicBezTo>
                  <a:cubicBezTo>
                    <a:pt x="360" y="348"/>
                    <a:pt x="392" y="303"/>
                    <a:pt x="411" y="258"/>
                  </a:cubicBezTo>
                  <a:cubicBezTo>
                    <a:pt x="419" y="237"/>
                    <a:pt x="424" y="216"/>
                    <a:pt x="427" y="192"/>
                  </a:cubicBezTo>
                  <a:cubicBezTo>
                    <a:pt x="427" y="184"/>
                    <a:pt x="432" y="176"/>
                    <a:pt x="432" y="168"/>
                  </a:cubicBezTo>
                  <a:cubicBezTo>
                    <a:pt x="437" y="115"/>
                    <a:pt x="411" y="65"/>
                    <a:pt x="368" y="41"/>
                  </a:cubicBezTo>
                  <a:cubicBezTo>
                    <a:pt x="318" y="20"/>
                    <a:pt x="270" y="7"/>
                    <a:pt x="217" y="1"/>
                  </a:cubicBezTo>
                  <a:cubicBezTo>
                    <a:pt x="212" y="1"/>
                    <a:pt x="206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949;p70"/>
            <p:cNvSpPr/>
            <p:nvPr/>
          </p:nvSpPr>
          <p:spPr>
            <a:xfrm>
              <a:off x="5913723" y="1327987"/>
              <a:ext cx="33531" cy="21209"/>
            </a:xfrm>
            <a:custGeom>
              <a:avLst/>
              <a:gdLst/>
              <a:ahLst/>
              <a:cxnLst/>
              <a:rect l="l" t="t" r="r" b="b"/>
              <a:pathLst>
                <a:path w="430" h="272" extrusionOk="0">
                  <a:moveTo>
                    <a:pt x="6" y="0"/>
                  </a:moveTo>
                  <a:cubicBezTo>
                    <a:pt x="0" y="16"/>
                    <a:pt x="6" y="27"/>
                    <a:pt x="8" y="43"/>
                  </a:cubicBezTo>
                  <a:cubicBezTo>
                    <a:pt x="40" y="149"/>
                    <a:pt x="90" y="249"/>
                    <a:pt x="233" y="270"/>
                  </a:cubicBezTo>
                  <a:cubicBezTo>
                    <a:pt x="242" y="271"/>
                    <a:pt x="251" y="272"/>
                    <a:pt x="260" y="272"/>
                  </a:cubicBezTo>
                  <a:cubicBezTo>
                    <a:pt x="279" y="272"/>
                    <a:pt x="297" y="269"/>
                    <a:pt x="315" y="260"/>
                  </a:cubicBezTo>
                  <a:cubicBezTo>
                    <a:pt x="363" y="241"/>
                    <a:pt x="392" y="196"/>
                    <a:pt x="411" y="151"/>
                  </a:cubicBezTo>
                  <a:cubicBezTo>
                    <a:pt x="419" y="130"/>
                    <a:pt x="424" y="109"/>
                    <a:pt x="429" y="85"/>
                  </a:cubicBezTo>
                  <a:lnTo>
                    <a:pt x="429" y="85"/>
                  </a:lnTo>
                  <a:cubicBezTo>
                    <a:pt x="375" y="110"/>
                    <a:pt x="313" y="123"/>
                    <a:pt x="253" y="123"/>
                  </a:cubicBezTo>
                  <a:cubicBezTo>
                    <a:pt x="243" y="123"/>
                    <a:pt x="233" y="123"/>
                    <a:pt x="223" y="122"/>
                  </a:cubicBezTo>
                  <a:cubicBezTo>
                    <a:pt x="167" y="114"/>
                    <a:pt x="112" y="98"/>
                    <a:pt x="64" y="64"/>
                  </a:cubicBezTo>
                  <a:cubicBezTo>
                    <a:pt x="40" y="48"/>
                    <a:pt x="22" y="24"/>
                    <a:pt x="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950;p70"/>
            <p:cNvSpPr/>
            <p:nvPr/>
          </p:nvSpPr>
          <p:spPr>
            <a:xfrm>
              <a:off x="5903975" y="1377423"/>
              <a:ext cx="17623" cy="29241"/>
            </a:xfrm>
            <a:custGeom>
              <a:avLst/>
              <a:gdLst/>
              <a:ahLst/>
              <a:cxnLst/>
              <a:rect l="l" t="t" r="r" b="b"/>
              <a:pathLst>
                <a:path w="226" h="375" extrusionOk="0">
                  <a:moveTo>
                    <a:pt x="96" y="0"/>
                  </a:moveTo>
                  <a:cubicBezTo>
                    <a:pt x="72" y="0"/>
                    <a:pt x="48" y="8"/>
                    <a:pt x="27" y="23"/>
                  </a:cubicBezTo>
                  <a:lnTo>
                    <a:pt x="19" y="87"/>
                  </a:lnTo>
                  <a:lnTo>
                    <a:pt x="1" y="253"/>
                  </a:lnTo>
                  <a:cubicBezTo>
                    <a:pt x="4" y="306"/>
                    <a:pt x="46" y="357"/>
                    <a:pt x="96" y="370"/>
                  </a:cubicBezTo>
                  <a:cubicBezTo>
                    <a:pt x="106" y="373"/>
                    <a:pt x="116" y="374"/>
                    <a:pt x="126" y="374"/>
                  </a:cubicBezTo>
                  <a:cubicBezTo>
                    <a:pt x="143" y="374"/>
                    <a:pt x="161" y="370"/>
                    <a:pt x="178" y="359"/>
                  </a:cubicBezTo>
                  <a:cubicBezTo>
                    <a:pt x="189" y="343"/>
                    <a:pt x="199" y="328"/>
                    <a:pt x="205" y="309"/>
                  </a:cubicBezTo>
                  <a:cubicBezTo>
                    <a:pt x="213" y="285"/>
                    <a:pt x="218" y="261"/>
                    <a:pt x="223" y="238"/>
                  </a:cubicBezTo>
                  <a:cubicBezTo>
                    <a:pt x="226" y="198"/>
                    <a:pt x="226" y="155"/>
                    <a:pt x="218" y="121"/>
                  </a:cubicBezTo>
                  <a:cubicBezTo>
                    <a:pt x="210" y="76"/>
                    <a:pt x="184" y="23"/>
                    <a:pt x="136" y="7"/>
                  </a:cubicBezTo>
                  <a:cubicBezTo>
                    <a:pt x="123" y="2"/>
                    <a:pt x="109" y="0"/>
                    <a:pt x="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951;p70"/>
            <p:cNvSpPr/>
            <p:nvPr/>
          </p:nvSpPr>
          <p:spPr>
            <a:xfrm>
              <a:off x="5903975" y="1384129"/>
              <a:ext cx="17468" cy="22535"/>
            </a:xfrm>
            <a:custGeom>
              <a:avLst/>
              <a:gdLst/>
              <a:ahLst/>
              <a:cxnLst/>
              <a:rect l="l" t="t" r="r" b="b"/>
              <a:pathLst>
                <a:path w="224" h="289" extrusionOk="0">
                  <a:moveTo>
                    <a:pt x="19" y="1"/>
                  </a:moveTo>
                  <a:lnTo>
                    <a:pt x="1" y="167"/>
                  </a:lnTo>
                  <a:cubicBezTo>
                    <a:pt x="4" y="220"/>
                    <a:pt x="46" y="271"/>
                    <a:pt x="96" y="284"/>
                  </a:cubicBezTo>
                  <a:cubicBezTo>
                    <a:pt x="106" y="287"/>
                    <a:pt x="116" y="288"/>
                    <a:pt x="126" y="288"/>
                  </a:cubicBezTo>
                  <a:cubicBezTo>
                    <a:pt x="143" y="288"/>
                    <a:pt x="161" y="284"/>
                    <a:pt x="178" y="273"/>
                  </a:cubicBezTo>
                  <a:cubicBezTo>
                    <a:pt x="189" y="257"/>
                    <a:pt x="199" y="242"/>
                    <a:pt x="205" y="223"/>
                  </a:cubicBezTo>
                  <a:cubicBezTo>
                    <a:pt x="213" y="199"/>
                    <a:pt x="218" y="175"/>
                    <a:pt x="223" y="152"/>
                  </a:cubicBezTo>
                  <a:lnTo>
                    <a:pt x="223" y="152"/>
                  </a:lnTo>
                  <a:cubicBezTo>
                    <a:pt x="216" y="152"/>
                    <a:pt x="209" y="153"/>
                    <a:pt x="202" y="153"/>
                  </a:cubicBezTo>
                  <a:cubicBezTo>
                    <a:pt x="170" y="153"/>
                    <a:pt x="138" y="143"/>
                    <a:pt x="112" y="130"/>
                  </a:cubicBezTo>
                  <a:cubicBezTo>
                    <a:pt x="70" y="104"/>
                    <a:pt x="38" y="64"/>
                    <a:pt x="25" y="14"/>
                  </a:cubicBezTo>
                  <a:cubicBezTo>
                    <a:pt x="25" y="9"/>
                    <a:pt x="19" y="6"/>
                    <a:pt x="1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952;p70"/>
            <p:cNvSpPr/>
            <p:nvPr/>
          </p:nvSpPr>
          <p:spPr>
            <a:xfrm>
              <a:off x="6095416" y="1333991"/>
              <a:ext cx="130772" cy="165229"/>
            </a:xfrm>
            <a:custGeom>
              <a:avLst/>
              <a:gdLst/>
              <a:ahLst/>
              <a:cxnLst/>
              <a:rect l="l" t="t" r="r" b="b"/>
              <a:pathLst>
                <a:path w="1677" h="2119" extrusionOk="0">
                  <a:moveTo>
                    <a:pt x="861" y="0"/>
                  </a:moveTo>
                  <a:cubicBezTo>
                    <a:pt x="403" y="0"/>
                    <a:pt x="1" y="818"/>
                    <a:pt x="1" y="1282"/>
                  </a:cubicBezTo>
                  <a:cubicBezTo>
                    <a:pt x="1" y="1745"/>
                    <a:pt x="377" y="2119"/>
                    <a:pt x="840" y="2119"/>
                  </a:cubicBezTo>
                  <a:cubicBezTo>
                    <a:pt x="1304" y="2119"/>
                    <a:pt x="1677" y="1745"/>
                    <a:pt x="1677" y="1282"/>
                  </a:cubicBezTo>
                  <a:cubicBezTo>
                    <a:pt x="1677" y="818"/>
                    <a:pt x="1325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953;p70"/>
            <p:cNvSpPr/>
            <p:nvPr/>
          </p:nvSpPr>
          <p:spPr>
            <a:xfrm>
              <a:off x="6095806" y="1425456"/>
              <a:ext cx="130617" cy="73530"/>
            </a:xfrm>
            <a:custGeom>
              <a:avLst/>
              <a:gdLst/>
              <a:ahLst/>
              <a:cxnLst/>
              <a:rect l="l" t="t" r="r" b="b"/>
              <a:pathLst>
                <a:path w="1675" h="943" extrusionOk="0">
                  <a:moveTo>
                    <a:pt x="1669" y="0"/>
                  </a:moveTo>
                  <a:cubicBezTo>
                    <a:pt x="1510" y="315"/>
                    <a:pt x="1185" y="527"/>
                    <a:pt x="814" y="527"/>
                  </a:cubicBezTo>
                  <a:cubicBezTo>
                    <a:pt x="470" y="527"/>
                    <a:pt x="168" y="344"/>
                    <a:pt x="1" y="69"/>
                  </a:cubicBezTo>
                  <a:lnTo>
                    <a:pt x="1" y="106"/>
                  </a:lnTo>
                  <a:cubicBezTo>
                    <a:pt x="1" y="570"/>
                    <a:pt x="374" y="943"/>
                    <a:pt x="838" y="943"/>
                  </a:cubicBezTo>
                  <a:cubicBezTo>
                    <a:pt x="1301" y="943"/>
                    <a:pt x="1675" y="570"/>
                    <a:pt x="1675" y="106"/>
                  </a:cubicBezTo>
                  <a:cubicBezTo>
                    <a:pt x="1675" y="72"/>
                    <a:pt x="1672" y="37"/>
                    <a:pt x="1669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954;p70"/>
            <p:cNvSpPr/>
            <p:nvPr/>
          </p:nvSpPr>
          <p:spPr>
            <a:xfrm>
              <a:off x="6144544" y="1340151"/>
              <a:ext cx="936" cy="55440"/>
            </a:xfrm>
            <a:custGeom>
              <a:avLst/>
              <a:gdLst/>
              <a:ahLst/>
              <a:cxnLst/>
              <a:rect l="l" t="t" r="r" b="b"/>
              <a:pathLst>
                <a:path w="12" h="711" fill="none" extrusionOk="0">
                  <a:moveTo>
                    <a:pt x="12" y="1"/>
                  </a:moveTo>
                  <a:lnTo>
                    <a:pt x="1" y="710"/>
                  </a:ln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955;p70"/>
            <p:cNvSpPr/>
            <p:nvPr/>
          </p:nvSpPr>
          <p:spPr>
            <a:xfrm>
              <a:off x="6174956" y="1339293"/>
              <a:ext cx="1482" cy="39143"/>
            </a:xfrm>
            <a:custGeom>
              <a:avLst/>
              <a:gdLst/>
              <a:ahLst/>
              <a:cxnLst/>
              <a:rect l="l" t="t" r="r" b="b"/>
              <a:pathLst>
                <a:path w="19" h="502" fill="none" extrusionOk="0">
                  <a:moveTo>
                    <a:pt x="19" y="1"/>
                  </a:moveTo>
                  <a:lnTo>
                    <a:pt x="0" y="501"/>
                  </a:ln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956;p70"/>
            <p:cNvSpPr/>
            <p:nvPr/>
          </p:nvSpPr>
          <p:spPr>
            <a:xfrm>
              <a:off x="6142126" y="1477075"/>
              <a:ext cx="468" cy="17778"/>
            </a:xfrm>
            <a:custGeom>
              <a:avLst/>
              <a:gdLst/>
              <a:ahLst/>
              <a:cxnLst/>
              <a:rect l="l" t="t" r="r" b="b"/>
              <a:pathLst>
                <a:path w="6" h="228" fill="none" extrusionOk="0">
                  <a:moveTo>
                    <a:pt x="5" y="228"/>
                  </a:moveTo>
                  <a:lnTo>
                    <a:pt x="0" y="0"/>
                  </a:ln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957;p70"/>
            <p:cNvSpPr/>
            <p:nvPr/>
          </p:nvSpPr>
          <p:spPr>
            <a:xfrm>
              <a:off x="6179869" y="1473956"/>
              <a:ext cx="78" cy="19884"/>
            </a:xfrm>
            <a:custGeom>
              <a:avLst/>
              <a:gdLst/>
              <a:ahLst/>
              <a:cxnLst/>
              <a:rect l="l" t="t" r="r" b="b"/>
              <a:pathLst>
                <a:path w="1" h="255" fill="none" extrusionOk="0">
                  <a:moveTo>
                    <a:pt x="1" y="255"/>
                  </a:moveTo>
                  <a:lnTo>
                    <a:pt x="1" y="0"/>
                  </a:ln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958;p70"/>
            <p:cNvSpPr/>
            <p:nvPr/>
          </p:nvSpPr>
          <p:spPr>
            <a:xfrm>
              <a:off x="6159048" y="1479336"/>
              <a:ext cx="234" cy="20897"/>
            </a:xfrm>
            <a:custGeom>
              <a:avLst/>
              <a:gdLst/>
              <a:ahLst/>
              <a:cxnLst/>
              <a:rect l="l" t="t" r="r" b="b"/>
              <a:pathLst>
                <a:path w="3" h="268" fill="none" extrusionOk="0">
                  <a:moveTo>
                    <a:pt x="3" y="268"/>
                  </a:moveTo>
                  <a:lnTo>
                    <a:pt x="0" y="0"/>
                  </a:ln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59;p70"/>
            <p:cNvSpPr/>
            <p:nvPr/>
          </p:nvSpPr>
          <p:spPr>
            <a:xfrm>
              <a:off x="6161075" y="1334771"/>
              <a:ext cx="936" cy="27759"/>
            </a:xfrm>
            <a:custGeom>
              <a:avLst/>
              <a:gdLst/>
              <a:ahLst/>
              <a:cxnLst/>
              <a:rect l="l" t="t" r="r" b="b"/>
              <a:pathLst>
                <a:path w="12" h="356" fill="none" extrusionOk="0">
                  <a:moveTo>
                    <a:pt x="1" y="1"/>
                  </a:moveTo>
                  <a:lnTo>
                    <a:pt x="11" y="356"/>
                  </a:lnTo>
                </a:path>
              </a:pathLst>
            </a:custGeom>
            <a:noFill/>
            <a:ln w="14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960;p70"/>
            <p:cNvSpPr/>
            <p:nvPr/>
          </p:nvSpPr>
          <p:spPr>
            <a:xfrm>
              <a:off x="6256913" y="2672198"/>
              <a:ext cx="789548" cy="685790"/>
            </a:xfrm>
            <a:custGeom>
              <a:avLst/>
              <a:gdLst/>
              <a:ahLst/>
              <a:cxnLst/>
              <a:rect l="l" t="t" r="r" b="b"/>
              <a:pathLst>
                <a:path w="10125" h="8795" extrusionOk="0">
                  <a:moveTo>
                    <a:pt x="1383" y="0"/>
                  </a:moveTo>
                  <a:cubicBezTo>
                    <a:pt x="1011" y="0"/>
                    <a:pt x="664" y="237"/>
                    <a:pt x="543" y="612"/>
                  </a:cubicBezTo>
                  <a:cubicBezTo>
                    <a:pt x="1" y="2259"/>
                    <a:pt x="93" y="3716"/>
                    <a:pt x="835" y="5201"/>
                  </a:cubicBezTo>
                  <a:cubicBezTo>
                    <a:pt x="1595" y="6724"/>
                    <a:pt x="2953" y="7910"/>
                    <a:pt x="4563" y="8456"/>
                  </a:cubicBezTo>
                  <a:cubicBezTo>
                    <a:pt x="5236" y="8684"/>
                    <a:pt x="5939" y="8794"/>
                    <a:pt x="6641" y="8794"/>
                  </a:cubicBezTo>
                  <a:cubicBezTo>
                    <a:pt x="6818" y="8794"/>
                    <a:pt x="6995" y="8787"/>
                    <a:pt x="7172" y="8774"/>
                  </a:cubicBezTo>
                  <a:cubicBezTo>
                    <a:pt x="7455" y="8750"/>
                    <a:pt x="7733" y="8710"/>
                    <a:pt x="8006" y="8652"/>
                  </a:cubicBezTo>
                  <a:cubicBezTo>
                    <a:pt x="8522" y="8543"/>
                    <a:pt x="9025" y="8371"/>
                    <a:pt x="9502" y="8138"/>
                  </a:cubicBezTo>
                  <a:cubicBezTo>
                    <a:pt x="9944" y="7924"/>
                    <a:pt x="10124" y="7394"/>
                    <a:pt x="9910" y="6954"/>
                  </a:cubicBezTo>
                  <a:cubicBezTo>
                    <a:pt x="9756" y="6638"/>
                    <a:pt x="9442" y="6456"/>
                    <a:pt x="9115" y="6456"/>
                  </a:cubicBezTo>
                  <a:cubicBezTo>
                    <a:pt x="8984" y="6456"/>
                    <a:pt x="8852" y="6485"/>
                    <a:pt x="8726" y="6547"/>
                  </a:cubicBezTo>
                  <a:cubicBezTo>
                    <a:pt x="8091" y="6856"/>
                    <a:pt x="7383" y="7015"/>
                    <a:pt x="6679" y="7023"/>
                  </a:cubicBezTo>
                  <a:cubicBezTo>
                    <a:pt x="6671" y="7023"/>
                    <a:pt x="6663" y="7023"/>
                    <a:pt x="6655" y="7023"/>
                  </a:cubicBezTo>
                  <a:cubicBezTo>
                    <a:pt x="6141" y="7023"/>
                    <a:pt x="5625" y="6941"/>
                    <a:pt x="5133" y="6774"/>
                  </a:cubicBezTo>
                  <a:cubicBezTo>
                    <a:pt x="3962" y="6377"/>
                    <a:pt x="2972" y="5514"/>
                    <a:pt x="2418" y="4407"/>
                  </a:cubicBezTo>
                  <a:cubicBezTo>
                    <a:pt x="1886" y="3342"/>
                    <a:pt x="1830" y="2373"/>
                    <a:pt x="2228" y="1163"/>
                  </a:cubicBezTo>
                  <a:cubicBezTo>
                    <a:pt x="2379" y="700"/>
                    <a:pt x="2124" y="196"/>
                    <a:pt x="1661" y="45"/>
                  </a:cubicBezTo>
                  <a:cubicBezTo>
                    <a:pt x="1569" y="15"/>
                    <a:pt x="1475" y="0"/>
                    <a:pt x="1383" y="0"/>
                  </a:cubicBezTo>
                  <a:close/>
                </a:path>
              </a:pathLst>
            </a:custGeom>
            <a:solidFill>
              <a:srgbClr val="F5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961;p70"/>
            <p:cNvSpPr/>
            <p:nvPr/>
          </p:nvSpPr>
          <p:spPr>
            <a:xfrm>
              <a:off x="6944150" y="3053886"/>
              <a:ext cx="268953" cy="305038"/>
            </a:xfrm>
            <a:custGeom>
              <a:avLst/>
              <a:gdLst/>
              <a:ahLst/>
              <a:cxnLst/>
              <a:rect l="l" t="t" r="r" b="b"/>
              <a:pathLst>
                <a:path w="3449" h="3912" extrusionOk="0">
                  <a:moveTo>
                    <a:pt x="3110" y="1"/>
                  </a:moveTo>
                  <a:cubicBezTo>
                    <a:pt x="3059" y="1"/>
                    <a:pt x="3007" y="10"/>
                    <a:pt x="2958" y="26"/>
                  </a:cubicBezTo>
                  <a:cubicBezTo>
                    <a:pt x="2866" y="55"/>
                    <a:pt x="2781" y="108"/>
                    <a:pt x="2702" y="161"/>
                  </a:cubicBezTo>
                  <a:cubicBezTo>
                    <a:pt x="2650" y="69"/>
                    <a:pt x="2511" y="9"/>
                    <a:pt x="2396" y="9"/>
                  </a:cubicBezTo>
                  <a:cubicBezTo>
                    <a:pt x="2375" y="9"/>
                    <a:pt x="2355" y="11"/>
                    <a:pt x="2336" y="15"/>
                  </a:cubicBezTo>
                  <a:cubicBezTo>
                    <a:pt x="2212" y="42"/>
                    <a:pt x="2106" y="118"/>
                    <a:pt x="2005" y="195"/>
                  </a:cubicBezTo>
                  <a:cubicBezTo>
                    <a:pt x="1932" y="140"/>
                    <a:pt x="1812" y="91"/>
                    <a:pt x="1716" y="91"/>
                  </a:cubicBezTo>
                  <a:cubicBezTo>
                    <a:pt x="1702" y="91"/>
                    <a:pt x="1687" y="92"/>
                    <a:pt x="1674" y="94"/>
                  </a:cubicBezTo>
                  <a:cubicBezTo>
                    <a:pt x="1571" y="110"/>
                    <a:pt x="1475" y="174"/>
                    <a:pt x="1415" y="264"/>
                  </a:cubicBezTo>
                  <a:cubicBezTo>
                    <a:pt x="1403" y="180"/>
                    <a:pt x="1294" y="150"/>
                    <a:pt x="1193" y="150"/>
                  </a:cubicBezTo>
                  <a:cubicBezTo>
                    <a:pt x="1157" y="150"/>
                    <a:pt x="1121" y="154"/>
                    <a:pt x="1091" y="161"/>
                  </a:cubicBezTo>
                  <a:cubicBezTo>
                    <a:pt x="978" y="190"/>
                    <a:pt x="895" y="280"/>
                    <a:pt x="819" y="367"/>
                  </a:cubicBezTo>
                  <a:cubicBezTo>
                    <a:pt x="472" y="767"/>
                    <a:pt x="178" y="1233"/>
                    <a:pt x="90" y="1757"/>
                  </a:cubicBezTo>
                  <a:cubicBezTo>
                    <a:pt x="0" y="2284"/>
                    <a:pt x="167" y="2912"/>
                    <a:pt x="588" y="3232"/>
                  </a:cubicBezTo>
                  <a:cubicBezTo>
                    <a:pt x="795" y="3391"/>
                    <a:pt x="1044" y="3495"/>
                    <a:pt x="1303" y="3534"/>
                  </a:cubicBezTo>
                  <a:cubicBezTo>
                    <a:pt x="1352" y="3542"/>
                    <a:pt x="1403" y="3546"/>
                    <a:pt x="1454" y="3546"/>
                  </a:cubicBezTo>
                  <a:cubicBezTo>
                    <a:pt x="1608" y="3546"/>
                    <a:pt x="1760" y="3506"/>
                    <a:pt x="1854" y="3389"/>
                  </a:cubicBezTo>
                  <a:cubicBezTo>
                    <a:pt x="2204" y="3503"/>
                    <a:pt x="2543" y="3675"/>
                    <a:pt x="2826" y="3902"/>
                  </a:cubicBezTo>
                  <a:cubicBezTo>
                    <a:pt x="2834" y="3909"/>
                    <a:pt x="2843" y="3912"/>
                    <a:pt x="2852" y="3912"/>
                  </a:cubicBezTo>
                  <a:cubicBezTo>
                    <a:pt x="2897" y="3912"/>
                    <a:pt x="2953" y="3848"/>
                    <a:pt x="2964" y="3802"/>
                  </a:cubicBezTo>
                  <a:cubicBezTo>
                    <a:pt x="2974" y="3746"/>
                    <a:pt x="2953" y="3688"/>
                    <a:pt x="2932" y="3635"/>
                  </a:cubicBezTo>
                  <a:cubicBezTo>
                    <a:pt x="2768" y="3254"/>
                    <a:pt x="2437" y="2946"/>
                    <a:pt x="2047" y="2806"/>
                  </a:cubicBezTo>
                  <a:cubicBezTo>
                    <a:pt x="2119" y="2523"/>
                    <a:pt x="2190" y="2263"/>
                    <a:pt x="2265" y="1983"/>
                  </a:cubicBezTo>
                  <a:cubicBezTo>
                    <a:pt x="2436" y="1311"/>
                    <a:pt x="3398" y="251"/>
                    <a:pt x="3385" y="251"/>
                  </a:cubicBezTo>
                  <a:lnTo>
                    <a:pt x="3385" y="251"/>
                  </a:lnTo>
                  <a:cubicBezTo>
                    <a:pt x="3385" y="251"/>
                    <a:pt x="3385" y="251"/>
                    <a:pt x="3385" y="251"/>
                  </a:cubicBezTo>
                  <a:cubicBezTo>
                    <a:pt x="3448" y="137"/>
                    <a:pt x="3332" y="63"/>
                    <a:pt x="3242" y="26"/>
                  </a:cubicBezTo>
                  <a:cubicBezTo>
                    <a:pt x="3199" y="8"/>
                    <a:pt x="3155" y="1"/>
                    <a:pt x="3110" y="1"/>
                  </a:cubicBezTo>
                  <a:close/>
                </a:path>
              </a:pathLst>
            </a:custGeom>
            <a:solidFill>
              <a:srgbClr val="F5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962;p70"/>
            <p:cNvSpPr/>
            <p:nvPr/>
          </p:nvSpPr>
          <p:spPr>
            <a:xfrm>
              <a:off x="7081473" y="3076498"/>
              <a:ext cx="66127" cy="80392"/>
            </a:xfrm>
            <a:custGeom>
              <a:avLst/>
              <a:gdLst/>
              <a:ahLst/>
              <a:cxnLst/>
              <a:rect l="l" t="t" r="r" b="b"/>
              <a:pathLst>
                <a:path w="848" h="1031" fill="none" extrusionOk="0">
                  <a:moveTo>
                    <a:pt x="848" y="0"/>
                  </a:moveTo>
                  <a:cubicBezTo>
                    <a:pt x="517" y="300"/>
                    <a:pt x="231" y="647"/>
                    <a:pt x="0" y="1031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963;p70"/>
            <p:cNvSpPr/>
            <p:nvPr/>
          </p:nvSpPr>
          <p:spPr>
            <a:xfrm>
              <a:off x="7054024" y="3077122"/>
              <a:ext cx="42811" cy="68228"/>
            </a:xfrm>
            <a:custGeom>
              <a:avLst/>
              <a:gdLst/>
              <a:ahLst/>
              <a:cxnLst/>
              <a:rect l="l" t="t" r="r" b="b"/>
              <a:pathLst>
                <a:path w="549" h="875" fill="none" extrusionOk="0">
                  <a:moveTo>
                    <a:pt x="548" y="0"/>
                  </a:moveTo>
                  <a:cubicBezTo>
                    <a:pt x="307" y="247"/>
                    <a:pt x="119" y="549"/>
                    <a:pt x="0" y="874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964;p70"/>
            <p:cNvSpPr/>
            <p:nvPr/>
          </p:nvSpPr>
          <p:spPr>
            <a:xfrm>
              <a:off x="7019089" y="3088662"/>
              <a:ext cx="35403" cy="65109"/>
            </a:xfrm>
            <a:custGeom>
              <a:avLst/>
              <a:gdLst/>
              <a:ahLst/>
              <a:cxnLst/>
              <a:rect l="l" t="t" r="r" b="b"/>
              <a:pathLst>
                <a:path w="454" h="835" fill="none" extrusionOk="0">
                  <a:moveTo>
                    <a:pt x="454" y="1"/>
                  </a:moveTo>
                  <a:cubicBezTo>
                    <a:pt x="255" y="252"/>
                    <a:pt x="104" y="533"/>
                    <a:pt x="1" y="835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965;p70"/>
            <p:cNvSpPr/>
            <p:nvPr/>
          </p:nvSpPr>
          <p:spPr>
            <a:xfrm>
              <a:off x="6233129" y="2672276"/>
              <a:ext cx="622904" cy="830824"/>
            </a:xfrm>
            <a:custGeom>
              <a:avLst/>
              <a:gdLst/>
              <a:ahLst/>
              <a:cxnLst/>
              <a:rect l="l" t="t" r="r" b="b"/>
              <a:pathLst>
                <a:path w="7988" h="10655" extrusionOk="0">
                  <a:moveTo>
                    <a:pt x="1697" y="1"/>
                  </a:moveTo>
                  <a:cubicBezTo>
                    <a:pt x="1410" y="1"/>
                    <a:pt x="1144" y="150"/>
                    <a:pt x="970" y="389"/>
                  </a:cubicBezTo>
                  <a:cubicBezTo>
                    <a:pt x="920" y="455"/>
                    <a:pt x="878" y="532"/>
                    <a:pt x="843" y="611"/>
                  </a:cubicBezTo>
                  <a:cubicBezTo>
                    <a:pt x="1" y="2671"/>
                    <a:pt x="613" y="5126"/>
                    <a:pt x="1354" y="6612"/>
                  </a:cubicBezTo>
                  <a:cubicBezTo>
                    <a:pt x="2114" y="8134"/>
                    <a:pt x="3753" y="9617"/>
                    <a:pt x="5379" y="10309"/>
                  </a:cubicBezTo>
                  <a:cubicBezTo>
                    <a:pt x="5985" y="10566"/>
                    <a:pt x="6647" y="10654"/>
                    <a:pt x="7307" y="10654"/>
                  </a:cubicBezTo>
                  <a:cubicBezTo>
                    <a:pt x="7535" y="10654"/>
                    <a:pt x="7763" y="10644"/>
                    <a:pt x="7988" y="10626"/>
                  </a:cubicBezTo>
                  <a:lnTo>
                    <a:pt x="7575" y="9130"/>
                  </a:lnTo>
                  <a:lnTo>
                    <a:pt x="6984" y="7022"/>
                  </a:lnTo>
                  <a:cubicBezTo>
                    <a:pt x="6976" y="7022"/>
                    <a:pt x="6968" y="7022"/>
                    <a:pt x="6960" y="7022"/>
                  </a:cubicBezTo>
                  <a:cubicBezTo>
                    <a:pt x="6446" y="7022"/>
                    <a:pt x="5930" y="6940"/>
                    <a:pt x="5438" y="6773"/>
                  </a:cubicBezTo>
                  <a:cubicBezTo>
                    <a:pt x="4267" y="6376"/>
                    <a:pt x="3277" y="5513"/>
                    <a:pt x="2723" y="4406"/>
                  </a:cubicBezTo>
                  <a:cubicBezTo>
                    <a:pt x="2191" y="3341"/>
                    <a:pt x="2135" y="2372"/>
                    <a:pt x="2533" y="1162"/>
                  </a:cubicBezTo>
                  <a:cubicBezTo>
                    <a:pt x="2684" y="699"/>
                    <a:pt x="2429" y="195"/>
                    <a:pt x="1966" y="44"/>
                  </a:cubicBezTo>
                  <a:cubicBezTo>
                    <a:pt x="1876" y="15"/>
                    <a:pt x="1785" y="1"/>
                    <a:pt x="16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966;p70"/>
            <p:cNvSpPr/>
            <p:nvPr/>
          </p:nvSpPr>
          <p:spPr>
            <a:xfrm>
              <a:off x="6253014" y="2728964"/>
              <a:ext cx="582355" cy="748872"/>
            </a:xfrm>
            <a:custGeom>
              <a:avLst/>
              <a:gdLst/>
              <a:ahLst/>
              <a:cxnLst/>
              <a:rect l="l" t="t" r="r" b="b"/>
              <a:pathLst>
                <a:path w="7468" h="9604" extrusionOk="0">
                  <a:moveTo>
                    <a:pt x="903" y="1"/>
                  </a:moveTo>
                  <a:lnTo>
                    <a:pt x="903" y="1"/>
                  </a:lnTo>
                  <a:cubicBezTo>
                    <a:pt x="858" y="64"/>
                    <a:pt x="818" y="133"/>
                    <a:pt x="787" y="210"/>
                  </a:cubicBezTo>
                  <a:cubicBezTo>
                    <a:pt x="0" y="2140"/>
                    <a:pt x="572" y="4434"/>
                    <a:pt x="1263" y="5821"/>
                  </a:cubicBezTo>
                  <a:cubicBezTo>
                    <a:pt x="1976" y="7241"/>
                    <a:pt x="3509" y="8631"/>
                    <a:pt x="5029" y="9277"/>
                  </a:cubicBezTo>
                  <a:cubicBezTo>
                    <a:pt x="5596" y="9519"/>
                    <a:pt x="6214" y="9603"/>
                    <a:pt x="6831" y="9603"/>
                  </a:cubicBezTo>
                  <a:cubicBezTo>
                    <a:pt x="7044" y="9603"/>
                    <a:pt x="7257" y="9593"/>
                    <a:pt x="7468" y="9576"/>
                  </a:cubicBezTo>
                  <a:lnTo>
                    <a:pt x="7076" y="8175"/>
                  </a:lnTo>
                  <a:cubicBezTo>
                    <a:pt x="7009" y="8178"/>
                    <a:pt x="6941" y="8179"/>
                    <a:pt x="6874" y="8179"/>
                  </a:cubicBezTo>
                  <a:cubicBezTo>
                    <a:pt x="5626" y="8179"/>
                    <a:pt x="4372" y="7717"/>
                    <a:pt x="3392" y="6933"/>
                  </a:cubicBezTo>
                  <a:cubicBezTo>
                    <a:pt x="2132" y="5927"/>
                    <a:pt x="1311" y="4431"/>
                    <a:pt x="983" y="2855"/>
                  </a:cubicBezTo>
                  <a:cubicBezTo>
                    <a:pt x="792" y="1918"/>
                    <a:pt x="766" y="949"/>
                    <a:pt x="903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967;p70"/>
            <p:cNvSpPr/>
            <p:nvPr/>
          </p:nvSpPr>
          <p:spPr>
            <a:xfrm>
              <a:off x="5552753" y="4534553"/>
              <a:ext cx="420936" cy="244062"/>
            </a:xfrm>
            <a:custGeom>
              <a:avLst/>
              <a:gdLst/>
              <a:ahLst/>
              <a:cxnLst/>
              <a:rect l="l" t="t" r="r" b="b"/>
              <a:pathLst>
                <a:path w="5398" h="3130" extrusionOk="0">
                  <a:moveTo>
                    <a:pt x="2278" y="1"/>
                  </a:moveTo>
                  <a:cubicBezTo>
                    <a:pt x="2115" y="1"/>
                    <a:pt x="1952" y="8"/>
                    <a:pt x="1791" y="24"/>
                  </a:cubicBezTo>
                  <a:cubicBezTo>
                    <a:pt x="1184" y="79"/>
                    <a:pt x="588" y="225"/>
                    <a:pt x="0" y="378"/>
                  </a:cubicBezTo>
                  <a:lnTo>
                    <a:pt x="4296" y="3130"/>
                  </a:lnTo>
                  <a:cubicBezTo>
                    <a:pt x="4309" y="3109"/>
                    <a:pt x="4362" y="3024"/>
                    <a:pt x="4439" y="2905"/>
                  </a:cubicBezTo>
                  <a:cubicBezTo>
                    <a:pt x="4616" y="2621"/>
                    <a:pt x="4915" y="2145"/>
                    <a:pt x="5132" y="1798"/>
                  </a:cubicBezTo>
                  <a:cubicBezTo>
                    <a:pt x="5286" y="1554"/>
                    <a:pt x="5397" y="1374"/>
                    <a:pt x="5397" y="1374"/>
                  </a:cubicBezTo>
                  <a:cubicBezTo>
                    <a:pt x="4841" y="919"/>
                    <a:pt x="4272" y="455"/>
                    <a:pt x="3594" y="209"/>
                  </a:cubicBezTo>
                  <a:cubicBezTo>
                    <a:pt x="3260" y="87"/>
                    <a:pt x="2905" y="24"/>
                    <a:pt x="2548" y="8"/>
                  </a:cubicBezTo>
                  <a:cubicBezTo>
                    <a:pt x="2458" y="3"/>
                    <a:pt x="2368" y="1"/>
                    <a:pt x="22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968;p70"/>
            <p:cNvSpPr/>
            <p:nvPr/>
          </p:nvSpPr>
          <p:spPr>
            <a:xfrm>
              <a:off x="5552753" y="4534319"/>
              <a:ext cx="346153" cy="243906"/>
            </a:xfrm>
            <a:custGeom>
              <a:avLst/>
              <a:gdLst/>
              <a:ahLst/>
              <a:cxnLst/>
              <a:rect l="l" t="t" r="r" b="b"/>
              <a:pathLst>
                <a:path w="4439" h="3128" extrusionOk="0">
                  <a:moveTo>
                    <a:pt x="2278" y="1"/>
                  </a:moveTo>
                  <a:cubicBezTo>
                    <a:pt x="2115" y="1"/>
                    <a:pt x="1952" y="9"/>
                    <a:pt x="1791" y="24"/>
                  </a:cubicBezTo>
                  <a:cubicBezTo>
                    <a:pt x="1184" y="79"/>
                    <a:pt x="588" y="225"/>
                    <a:pt x="0" y="379"/>
                  </a:cubicBezTo>
                  <a:lnTo>
                    <a:pt x="4296" y="3127"/>
                  </a:lnTo>
                  <a:cubicBezTo>
                    <a:pt x="4309" y="3112"/>
                    <a:pt x="4362" y="3027"/>
                    <a:pt x="4439" y="2900"/>
                  </a:cubicBezTo>
                  <a:lnTo>
                    <a:pt x="2405" y="1599"/>
                  </a:lnTo>
                  <a:cubicBezTo>
                    <a:pt x="2625" y="1186"/>
                    <a:pt x="2694" y="696"/>
                    <a:pt x="2609" y="238"/>
                  </a:cubicBezTo>
                  <a:cubicBezTo>
                    <a:pt x="2596" y="162"/>
                    <a:pt x="2572" y="82"/>
                    <a:pt x="2548" y="8"/>
                  </a:cubicBezTo>
                  <a:cubicBezTo>
                    <a:pt x="2458" y="3"/>
                    <a:pt x="2368" y="1"/>
                    <a:pt x="2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969;p70"/>
            <p:cNvSpPr/>
            <p:nvPr/>
          </p:nvSpPr>
          <p:spPr>
            <a:xfrm>
              <a:off x="5589326" y="4550616"/>
              <a:ext cx="363699" cy="227999"/>
            </a:xfrm>
            <a:custGeom>
              <a:avLst/>
              <a:gdLst/>
              <a:ahLst/>
              <a:cxnLst/>
              <a:rect l="l" t="t" r="r" b="b"/>
              <a:pathLst>
                <a:path w="4664" h="2924" extrusionOk="0">
                  <a:moveTo>
                    <a:pt x="3120" y="0"/>
                  </a:moveTo>
                  <a:lnTo>
                    <a:pt x="3615" y="858"/>
                  </a:lnTo>
                  <a:cubicBezTo>
                    <a:pt x="2805" y="530"/>
                    <a:pt x="1931" y="355"/>
                    <a:pt x="1057" y="344"/>
                  </a:cubicBezTo>
                  <a:cubicBezTo>
                    <a:pt x="1037" y="344"/>
                    <a:pt x="1016" y="344"/>
                    <a:pt x="996" y="344"/>
                  </a:cubicBezTo>
                  <a:cubicBezTo>
                    <a:pt x="718" y="344"/>
                    <a:pt x="441" y="362"/>
                    <a:pt x="172" y="424"/>
                  </a:cubicBezTo>
                  <a:cubicBezTo>
                    <a:pt x="114" y="437"/>
                    <a:pt x="56" y="453"/>
                    <a:pt x="0" y="474"/>
                  </a:cubicBezTo>
                  <a:lnTo>
                    <a:pt x="3827" y="2924"/>
                  </a:lnTo>
                  <a:cubicBezTo>
                    <a:pt x="3840" y="2903"/>
                    <a:pt x="3893" y="2818"/>
                    <a:pt x="3970" y="2691"/>
                  </a:cubicBezTo>
                  <a:cubicBezTo>
                    <a:pt x="4147" y="2410"/>
                    <a:pt x="4446" y="1933"/>
                    <a:pt x="4663" y="1586"/>
                  </a:cubicBezTo>
                  <a:cubicBezTo>
                    <a:pt x="4656" y="1568"/>
                    <a:pt x="4645" y="1555"/>
                    <a:pt x="4634" y="1541"/>
                  </a:cubicBezTo>
                  <a:cubicBezTo>
                    <a:pt x="4195" y="948"/>
                    <a:pt x="3742" y="397"/>
                    <a:pt x="312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970;p70"/>
            <p:cNvSpPr/>
            <p:nvPr/>
          </p:nvSpPr>
          <p:spPr>
            <a:xfrm>
              <a:off x="6208409" y="4685668"/>
              <a:ext cx="397776" cy="174742"/>
            </a:xfrm>
            <a:custGeom>
              <a:avLst/>
              <a:gdLst/>
              <a:ahLst/>
              <a:cxnLst/>
              <a:rect l="l" t="t" r="r" b="b"/>
              <a:pathLst>
                <a:path w="5101" h="2241" extrusionOk="0">
                  <a:moveTo>
                    <a:pt x="1212" y="1"/>
                  </a:moveTo>
                  <a:cubicBezTo>
                    <a:pt x="826" y="1"/>
                    <a:pt x="437" y="39"/>
                    <a:pt x="53" y="77"/>
                  </a:cubicBezTo>
                  <a:cubicBezTo>
                    <a:pt x="53" y="77"/>
                    <a:pt x="48" y="291"/>
                    <a:pt x="40" y="577"/>
                  </a:cubicBezTo>
                  <a:cubicBezTo>
                    <a:pt x="29" y="985"/>
                    <a:pt x="13" y="1552"/>
                    <a:pt x="6" y="1883"/>
                  </a:cubicBezTo>
                  <a:cubicBezTo>
                    <a:pt x="3" y="2031"/>
                    <a:pt x="0" y="2134"/>
                    <a:pt x="0" y="2153"/>
                  </a:cubicBezTo>
                  <a:lnTo>
                    <a:pt x="5100" y="2240"/>
                  </a:lnTo>
                  <a:cubicBezTo>
                    <a:pt x="4693" y="1788"/>
                    <a:pt x="4280" y="1335"/>
                    <a:pt x="3806" y="953"/>
                  </a:cubicBezTo>
                  <a:cubicBezTo>
                    <a:pt x="3610" y="792"/>
                    <a:pt x="3403" y="649"/>
                    <a:pt x="3183" y="519"/>
                  </a:cubicBezTo>
                  <a:cubicBezTo>
                    <a:pt x="2876" y="336"/>
                    <a:pt x="2548" y="191"/>
                    <a:pt x="2201" y="109"/>
                  </a:cubicBezTo>
                  <a:cubicBezTo>
                    <a:pt x="1877" y="29"/>
                    <a:pt x="1546" y="1"/>
                    <a:pt x="12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971;p70"/>
            <p:cNvSpPr/>
            <p:nvPr/>
          </p:nvSpPr>
          <p:spPr>
            <a:xfrm>
              <a:off x="6208409" y="4726137"/>
              <a:ext cx="397776" cy="134273"/>
            </a:xfrm>
            <a:custGeom>
              <a:avLst/>
              <a:gdLst/>
              <a:ahLst/>
              <a:cxnLst/>
              <a:rect l="l" t="t" r="r" b="b"/>
              <a:pathLst>
                <a:path w="5101" h="1722" extrusionOk="0">
                  <a:moveTo>
                    <a:pt x="3183" y="0"/>
                  </a:moveTo>
                  <a:cubicBezTo>
                    <a:pt x="3120" y="50"/>
                    <a:pt x="3061" y="103"/>
                    <a:pt x="3006" y="159"/>
                  </a:cubicBezTo>
                  <a:cubicBezTo>
                    <a:pt x="2677" y="493"/>
                    <a:pt x="2468" y="938"/>
                    <a:pt x="2418" y="1404"/>
                  </a:cubicBezTo>
                  <a:lnTo>
                    <a:pt x="6" y="1364"/>
                  </a:lnTo>
                  <a:cubicBezTo>
                    <a:pt x="3" y="1512"/>
                    <a:pt x="0" y="1615"/>
                    <a:pt x="0" y="1634"/>
                  </a:cubicBezTo>
                  <a:lnTo>
                    <a:pt x="5100" y="1721"/>
                  </a:lnTo>
                  <a:cubicBezTo>
                    <a:pt x="4693" y="1269"/>
                    <a:pt x="4280" y="816"/>
                    <a:pt x="3806" y="434"/>
                  </a:cubicBezTo>
                  <a:cubicBezTo>
                    <a:pt x="3610" y="273"/>
                    <a:pt x="3403" y="130"/>
                    <a:pt x="318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972;p70"/>
            <p:cNvSpPr/>
            <p:nvPr/>
          </p:nvSpPr>
          <p:spPr>
            <a:xfrm>
              <a:off x="6208409" y="4694480"/>
              <a:ext cx="354185" cy="165073"/>
            </a:xfrm>
            <a:custGeom>
              <a:avLst/>
              <a:gdLst/>
              <a:ahLst/>
              <a:cxnLst/>
              <a:rect l="l" t="t" r="r" b="b"/>
              <a:pathLst>
                <a:path w="4542" h="2117" extrusionOk="0">
                  <a:moveTo>
                    <a:pt x="2137" y="0"/>
                  </a:moveTo>
                  <a:cubicBezTo>
                    <a:pt x="1423" y="0"/>
                    <a:pt x="760" y="204"/>
                    <a:pt x="85" y="448"/>
                  </a:cubicBezTo>
                  <a:cubicBezTo>
                    <a:pt x="69" y="456"/>
                    <a:pt x="53" y="462"/>
                    <a:pt x="35" y="464"/>
                  </a:cubicBezTo>
                  <a:cubicBezTo>
                    <a:pt x="27" y="872"/>
                    <a:pt x="8" y="1439"/>
                    <a:pt x="3" y="1770"/>
                  </a:cubicBezTo>
                  <a:cubicBezTo>
                    <a:pt x="3" y="1918"/>
                    <a:pt x="0" y="2021"/>
                    <a:pt x="0" y="2040"/>
                  </a:cubicBezTo>
                  <a:lnTo>
                    <a:pt x="4542" y="2117"/>
                  </a:lnTo>
                  <a:cubicBezTo>
                    <a:pt x="4505" y="2072"/>
                    <a:pt x="4465" y="2024"/>
                    <a:pt x="4425" y="1982"/>
                  </a:cubicBezTo>
                  <a:cubicBezTo>
                    <a:pt x="4224" y="1767"/>
                    <a:pt x="3980" y="1587"/>
                    <a:pt x="3734" y="1426"/>
                  </a:cubicBezTo>
                  <a:cubicBezTo>
                    <a:pt x="2998" y="949"/>
                    <a:pt x="2174" y="615"/>
                    <a:pt x="1316" y="438"/>
                  </a:cubicBezTo>
                  <a:lnTo>
                    <a:pt x="2203" y="1"/>
                  </a:lnTo>
                  <a:cubicBezTo>
                    <a:pt x="2181" y="1"/>
                    <a:pt x="2159" y="0"/>
                    <a:pt x="2137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973;p70"/>
            <p:cNvSpPr/>
            <p:nvPr/>
          </p:nvSpPr>
          <p:spPr>
            <a:xfrm>
              <a:off x="6151796" y="3586923"/>
              <a:ext cx="379841" cy="197277"/>
            </a:xfrm>
            <a:custGeom>
              <a:avLst/>
              <a:gdLst/>
              <a:ahLst/>
              <a:cxnLst/>
              <a:rect l="l" t="t" r="r" b="b"/>
              <a:pathLst>
                <a:path w="4871" h="2530" extrusionOk="0">
                  <a:moveTo>
                    <a:pt x="4767" y="1"/>
                  </a:moveTo>
                  <a:lnTo>
                    <a:pt x="1" y="660"/>
                  </a:lnTo>
                  <a:lnTo>
                    <a:pt x="175" y="1957"/>
                  </a:lnTo>
                  <a:cubicBezTo>
                    <a:pt x="186" y="2021"/>
                    <a:pt x="202" y="2082"/>
                    <a:pt x="226" y="2135"/>
                  </a:cubicBezTo>
                  <a:cubicBezTo>
                    <a:pt x="326" y="2369"/>
                    <a:pt x="567" y="2530"/>
                    <a:pt x="831" y="2530"/>
                  </a:cubicBezTo>
                  <a:cubicBezTo>
                    <a:pt x="859" y="2530"/>
                    <a:pt x="888" y="2528"/>
                    <a:pt x="917" y="2524"/>
                  </a:cubicBezTo>
                  <a:lnTo>
                    <a:pt x="3509" y="2180"/>
                  </a:lnTo>
                  <a:cubicBezTo>
                    <a:pt x="3997" y="2114"/>
                    <a:pt x="4399" y="1825"/>
                    <a:pt x="4632" y="1433"/>
                  </a:cubicBezTo>
                  <a:cubicBezTo>
                    <a:pt x="4794" y="1155"/>
                    <a:pt x="4871" y="824"/>
                    <a:pt x="4823" y="480"/>
                  </a:cubicBezTo>
                  <a:lnTo>
                    <a:pt x="4767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974;p70"/>
            <p:cNvSpPr/>
            <p:nvPr/>
          </p:nvSpPr>
          <p:spPr>
            <a:xfrm>
              <a:off x="5828647" y="3668718"/>
              <a:ext cx="523948" cy="999016"/>
            </a:xfrm>
            <a:custGeom>
              <a:avLst/>
              <a:gdLst/>
              <a:ahLst/>
              <a:cxnLst/>
              <a:rect l="l" t="t" r="r" b="b"/>
              <a:pathLst>
                <a:path w="6719" h="12812" extrusionOk="0">
                  <a:moveTo>
                    <a:pt x="4807" y="0"/>
                  </a:moveTo>
                  <a:lnTo>
                    <a:pt x="4963" y="88"/>
                  </a:lnTo>
                  <a:lnTo>
                    <a:pt x="0" y="11580"/>
                  </a:lnTo>
                  <a:lnTo>
                    <a:pt x="689" y="12097"/>
                  </a:lnTo>
                  <a:lnTo>
                    <a:pt x="1647" y="12812"/>
                  </a:lnTo>
                  <a:lnTo>
                    <a:pt x="6380" y="1409"/>
                  </a:lnTo>
                  <a:lnTo>
                    <a:pt x="6719" y="588"/>
                  </a:lnTo>
                  <a:lnTo>
                    <a:pt x="480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975;p70"/>
            <p:cNvSpPr/>
            <p:nvPr/>
          </p:nvSpPr>
          <p:spPr>
            <a:xfrm>
              <a:off x="6213790" y="3685795"/>
              <a:ext cx="274879" cy="1025917"/>
            </a:xfrm>
            <a:custGeom>
              <a:avLst/>
              <a:gdLst/>
              <a:ahLst/>
              <a:cxnLst/>
              <a:rect l="l" t="t" r="r" b="b"/>
              <a:pathLst>
                <a:path w="3525" h="13157" extrusionOk="0">
                  <a:moveTo>
                    <a:pt x="2031" y="1"/>
                  </a:moveTo>
                  <a:lnTo>
                    <a:pt x="1854" y="1140"/>
                  </a:lnTo>
                  <a:lnTo>
                    <a:pt x="0" y="13157"/>
                  </a:lnTo>
                  <a:lnTo>
                    <a:pt x="1065" y="13022"/>
                  </a:lnTo>
                  <a:lnTo>
                    <a:pt x="2079" y="12895"/>
                  </a:lnTo>
                  <a:lnTo>
                    <a:pt x="3525" y="607"/>
                  </a:lnTo>
                  <a:lnTo>
                    <a:pt x="20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976;p70"/>
            <p:cNvSpPr/>
            <p:nvPr/>
          </p:nvSpPr>
          <p:spPr>
            <a:xfrm>
              <a:off x="6151796" y="3586923"/>
              <a:ext cx="379841" cy="166477"/>
            </a:xfrm>
            <a:custGeom>
              <a:avLst/>
              <a:gdLst/>
              <a:ahLst/>
              <a:cxnLst/>
              <a:rect l="l" t="t" r="r" b="b"/>
              <a:pathLst>
                <a:path w="4871" h="2135" extrusionOk="0">
                  <a:moveTo>
                    <a:pt x="4767" y="1"/>
                  </a:moveTo>
                  <a:lnTo>
                    <a:pt x="1" y="660"/>
                  </a:lnTo>
                  <a:lnTo>
                    <a:pt x="175" y="1957"/>
                  </a:lnTo>
                  <a:cubicBezTo>
                    <a:pt x="186" y="2021"/>
                    <a:pt x="202" y="2082"/>
                    <a:pt x="226" y="2135"/>
                  </a:cubicBezTo>
                  <a:cubicBezTo>
                    <a:pt x="840" y="1671"/>
                    <a:pt x="1563" y="1356"/>
                    <a:pt x="2320" y="1235"/>
                  </a:cubicBezTo>
                  <a:cubicBezTo>
                    <a:pt x="2572" y="1193"/>
                    <a:pt x="2827" y="1172"/>
                    <a:pt x="3082" y="1172"/>
                  </a:cubicBezTo>
                  <a:cubicBezTo>
                    <a:pt x="3608" y="1172"/>
                    <a:pt x="4135" y="1260"/>
                    <a:pt x="4632" y="1433"/>
                  </a:cubicBezTo>
                  <a:cubicBezTo>
                    <a:pt x="4794" y="1155"/>
                    <a:pt x="4871" y="824"/>
                    <a:pt x="4823" y="480"/>
                  </a:cubicBezTo>
                  <a:lnTo>
                    <a:pt x="4767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977;p70"/>
            <p:cNvSpPr/>
            <p:nvPr/>
          </p:nvSpPr>
          <p:spPr>
            <a:xfrm>
              <a:off x="6080366" y="2448566"/>
              <a:ext cx="171010" cy="292016"/>
            </a:xfrm>
            <a:custGeom>
              <a:avLst/>
              <a:gdLst/>
              <a:ahLst/>
              <a:cxnLst/>
              <a:rect l="l" t="t" r="r" b="b"/>
              <a:pathLst>
                <a:path w="2193" h="3745" extrusionOk="0">
                  <a:moveTo>
                    <a:pt x="0" y="1"/>
                  </a:moveTo>
                  <a:lnTo>
                    <a:pt x="220" y="2148"/>
                  </a:lnTo>
                  <a:lnTo>
                    <a:pt x="384" y="3745"/>
                  </a:lnTo>
                  <a:lnTo>
                    <a:pt x="2193" y="3721"/>
                  </a:lnTo>
                  <a:lnTo>
                    <a:pt x="1510" y="1799"/>
                  </a:lnTo>
                  <a:lnTo>
                    <a:pt x="930" y="1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9B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978;p70"/>
            <p:cNvSpPr/>
            <p:nvPr/>
          </p:nvSpPr>
          <p:spPr>
            <a:xfrm>
              <a:off x="6079976" y="2448800"/>
              <a:ext cx="118764" cy="172637"/>
            </a:xfrm>
            <a:custGeom>
              <a:avLst/>
              <a:gdLst/>
              <a:ahLst/>
              <a:cxnLst/>
              <a:rect l="l" t="t" r="r" b="b"/>
              <a:pathLst>
                <a:path w="1523" h="2214" extrusionOk="0">
                  <a:moveTo>
                    <a:pt x="0" y="0"/>
                  </a:moveTo>
                  <a:lnTo>
                    <a:pt x="233" y="2214"/>
                  </a:lnTo>
                  <a:cubicBezTo>
                    <a:pt x="350" y="2060"/>
                    <a:pt x="503" y="1936"/>
                    <a:pt x="683" y="1862"/>
                  </a:cubicBezTo>
                  <a:cubicBezTo>
                    <a:pt x="816" y="1805"/>
                    <a:pt x="958" y="1779"/>
                    <a:pt x="1100" y="1779"/>
                  </a:cubicBezTo>
                  <a:cubicBezTo>
                    <a:pt x="1244" y="1779"/>
                    <a:pt x="1388" y="1806"/>
                    <a:pt x="1523" y="1857"/>
                  </a:cubicBezTo>
                  <a:lnTo>
                    <a:pt x="935" y="17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78E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979;p70"/>
            <p:cNvSpPr/>
            <p:nvPr/>
          </p:nvSpPr>
          <p:spPr>
            <a:xfrm>
              <a:off x="5620050" y="1717550"/>
              <a:ext cx="953539" cy="834333"/>
            </a:xfrm>
            <a:custGeom>
              <a:avLst/>
              <a:gdLst/>
              <a:ahLst/>
              <a:cxnLst/>
              <a:rect l="l" t="t" r="r" b="b"/>
              <a:pathLst>
                <a:path w="12228" h="10700" extrusionOk="0">
                  <a:moveTo>
                    <a:pt x="6067" y="0"/>
                  </a:moveTo>
                  <a:cubicBezTo>
                    <a:pt x="5539" y="0"/>
                    <a:pt x="5004" y="82"/>
                    <a:pt x="4479" y="253"/>
                  </a:cubicBezTo>
                  <a:cubicBezTo>
                    <a:pt x="1637" y="1177"/>
                    <a:pt x="1" y="4283"/>
                    <a:pt x="981" y="7294"/>
                  </a:cubicBezTo>
                  <a:cubicBezTo>
                    <a:pt x="1444" y="8714"/>
                    <a:pt x="2056" y="10080"/>
                    <a:pt x="4714" y="10488"/>
                  </a:cubicBezTo>
                  <a:lnTo>
                    <a:pt x="8213" y="10673"/>
                  </a:lnTo>
                  <a:lnTo>
                    <a:pt x="8702" y="10700"/>
                  </a:lnTo>
                  <a:lnTo>
                    <a:pt x="8978" y="10700"/>
                  </a:lnTo>
                  <a:cubicBezTo>
                    <a:pt x="8988" y="10686"/>
                    <a:pt x="9023" y="10649"/>
                    <a:pt x="9026" y="10647"/>
                  </a:cubicBezTo>
                  <a:cubicBezTo>
                    <a:pt x="11306" y="8234"/>
                    <a:pt x="12227" y="6592"/>
                    <a:pt x="11398" y="4032"/>
                  </a:cubicBezTo>
                  <a:cubicBezTo>
                    <a:pt x="11340" y="3867"/>
                    <a:pt x="11282" y="3706"/>
                    <a:pt x="11215" y="3542"/>
                  </a:cubicBezTo>
                  <a:cubicBezTo>
                    <a:pt x="10734" y="2408"/>
                    <a:pt x="9944" y="1489"/>
                    <a:pt x="8986" y="875"/>
                  </a:cubicBezTo>
                  <a:cubicBezTo>
                    <a:pt x="8113" y="312"/>
                    <a:pt x="7102" y="0"/>
                    <a:pt x="6067" y="0"/>
                  </a:cubicBezTo>
                  <a:close/>
                </a:path>
              </a:pathLst>
            </a:custGeom>
            <a:solidFill>
              <a:srgbClr val="E9B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980;p70"/>
            <p:cNvSpPr/>
            <p:nvPr/>
          </p:nvSpPr>
          <p:spPr>
            <a:xfrm>
              <a:off x="5659274" y="2379402"/>
              <a:ext cx="177249" cy="129361"/>
            </a:xfrm>
            <a:custGeom>
              <a:avLst/>
              <a:gdLst/>
              <a:ahLst/>
              <a:cxnLst/>
              <a:rect l="l" t="t" r="r" b="b"/>
              <a:pathLst>
                <a:path w="2273" h="1659" extrusionOk="0">
                  <a:moveTo>
                    <a:pt x="956" y="1"/>
                  </a:moveTo>
                  <a:cubicBezTo>
                    <a:pt x="820" y="1"/>
                    <a:pt x="685" y="27"/>
                    <a:pt x="560" y="83"/>
                  </a:cubicBezTo>
                  <a:cubicBezTo>
                    <a:pt x="223" y="239"/>
                    <a:pt x="1" y="639"/>
                    <a:pt x="107" y="993"/>
                  </a:cubicBezTo>
                  <a:cubicBezTo>
                    <a:pt x="176" y="1221"/>
                    <a:pt x="364" y="1399"/>
                    <a:pt x="576" y="1510"/>
                  </a:cubicBezTo>
                  <a:cubicBezTo>
                    <a:pt x="768" y="1608"/>
                    <a:pt x="984" y="1659"/>
                    <a:pt x="1199" y="1659"/>
                  </a:cubicBezTo>
                  <a:cubicBezTo>
                    <a:pt x="1310" y="1659"/>
                    <a:pt x="1420" y="1645"/>
                    <a:pt x="1526" y="1618"/>
                  </a:cubicBezTo>
                  <a:cubicBezTo>
                    <a:pt x="1759" y="1560"/>
                    <a:pt x="2270" y="1327"/>
                    <a:pt x="2273" y="1046"/>
                  </a:cubicBezTo>
                  <a:cubicBezTo>
                    <a:pt x="2273" y="766"/>
                    <a:pt x="1828" y="345"/>
                    <a:pt x="1616" y="204"/>
                  </a:cubicBezTo>
                  <a:cubicBezTo>
                    <a:pt x="1423" y="76"/>
                    <a:pt x="1188" y="1"/>
                    <a:pt x="956" y="1"/>
                  </a:cubicBezTo>
                  <a:close/>
                </a:path>
              </a:pathLst>
            </a:custGeom>
            <a:solidFill>
              <a:srgbClr val="E9B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981;p70"/>
            <p:cNvSpPr/>
            <p:nvPr/>
          </p:nvSpPr>
          <p:spPr>
            <a:xfrm>
              <a:off x="5605000" y="2181189"/>
              <a:ext cx="266224" cy="308937"/>
            </a:xfrm>
            <a:custGeom>
              <a:avLst/>
              <a:gdLst/>
              <a:ahLst/>
              <a:cxnLst/>
              <a:rect l="l" t="t" r="r" b="b"/>
              <a:pathLst>
                <a:path w="3414" h="3962" extrusionOk="0">
                  <a:moveTo>
                    <a:pt x="2397" y="0"/>
                  </a:moveTo>
                  <a:lnTo>
                    <a:pt x="0" y="501"/>
                  </a:lnTo>
                  <a:lnTo>
                    <a:pt x="2966" y="3962"/>
                  </a:lnTo>
                  <a:cubicBezTo>
                    <a:pt x="3292" y="3329"/>
                    <a:pt x="3414" y="2595"/>
                    <a:pt x="3311" y="1891"/>
                  </a:cubicBezTo>
                  <a:cubicBezTo>
                    <a:pt x="3210" y="1184"/>
                    <a:pt x="2884" y="517"/>
                    <a:pt x="23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982;p70"/>
            <p:cNvSpPr/>
            <p:nvPr/>
          </p:nvSpPr>
          <p:spPr>
            <a:xfrm>
              <a:off x="6113819" y="2294721"/>
              <a:ext cx="207193" cy="173182"/>
            </a:xfrm>
            <a:custGeom>
              <a:avLst/>
              <a:gdLst/>
              <a:ahLst/>
              <a:cxnLst/>
              <a:rect l="l" t="t" r="r" b="b"/>
              <a:pathLst>
                <a:path w="2657" h="2221" extrusionOk="0">
                  <a:moveTo>
                    <a:pt x="0" y="1"/>
                  </a:moveTo>
                  <a:lnTo>
                    <a:pt x="276" y="424"/>
                  </a:lnTo>
                  <a:lnTo>
                    <a:pt x="644" y="994"/>
                  </a:lnTo>
                  <a:lnTo>
                    <a:pt x="1099" y="1698"/>
                  </a:lnTo>
                  <a:cubicBezTo>
                    <a:pt x="1189" y="1828"/>
                    <a:pt x="1319" y="1966"/>
                    <a:pt x="1441" y="2066"/>
                  </a:cubicBezTo>
                  <a:cubicBezTo>
                    <a:pt x="1491" y="2106"/>
                    <a:pt x="1547" y="2143"/>
                    <a:pt x="1602" y="2170"/>
                  </a:cubicBezTo>
                  <a:cubicBezTo>
                    <a:pt x="1674" y="2202"/>
                    <a:pt x="1750" y="2220"/>
                    <a:pt x="1826" y="2220"/>
                  </a:cubicBezTo>
                  <a:cubicBezTo>
                    <a:pt x="1843" y="2220"/>
                    <a:pt x="1861" y="2219"/>
                    <a:pt x="1878" y="2217"/>
                  </a:cubicBezTo>
                  <a:cubicBezTo>
                    <a:pt x="2008" y="2204"/>
                    <a:pt x="2127" y="2132"/>
                    <a:pt x="2198" y="2027"/>
                  </a:cubicBezTo>
                  <a:cubicBezTo>
                    <a:pt x="2272" y="1921"/>
                    <a:pt x="2291" y="1780"/>
                    <a:pt x="2259" y="1658"/>
                  </a:cubicBezTo>
                  <a:lnTo>
                    <a:pt x="2235" y="1600"/>
                  </a:lnTo>
                  <a:lnTo>
                    <a:pt x="2225" y="1568"/>
                  </a:lnTo>
                  <a:cubicBezTo>
                    <a:pt x="2127" y="1306"/>
                    <a:pt x="2114" y="1010"/>
                    <a:pt x="2188" y="740"/>
                  </a:cubicBezTo>
                  <a:lnTo>
                    <a:pt x="2219" y="639"/>
                  </a:lnTo>
                  <a:cubicBezTo>
                    <a:pt x="2302" y="395"/>
                    <a:pt x="2447" y="173"/>
                    <a:pt x="2656" y="19"/>
                  </a:cubicBezTo>
                  <a:lnTo>
                    <a:pt x="2265" y="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983;p70"/>
            <p:cNvSpPr/>
            <p:nvPr/>
          </p:nvSpPr>
          <p:spPr>
            <a:xfrm>
              <a:off x="6113819" y="2294721"/>
              <a:ext cx="207193" cy="173104"/>
            </a:xfrm>
            <a:custGeom>
              <a:avLst/>
              <a:gdLst/>
              <a:ahLst/>
              <a:cxnLst/>
              <a:rect l="l" t="t" r="r" b="b"/>
              <a:pathLst>
                <a:path w="2657" h="2220" extrusionOk="0">
                  <a:moveTo>
                    <a:pt x="0" y="1"/>
                  </a:moveTo>
                  <a:lnTo>
                    <a:pt x="276" y="424"/>
                  </a:lnTo>
                  <a:lnTo>
                    <a:pt x="641" y="994"/>
                  </a:lnTo>
                  <a:lnTo>
                    <a:pt x="1099" y="1698"/>
                  </a:lnTo>
                  <a:cubicBezTo>
                    <a:pt x="1189" y="1828"/>
                    <a:pt x="1319" y="1966"/>
                    <a:pt x="1441" y="2066"/>
                  </a:cubicBezTo>
                  <a:cubicBezTo>
                    <a:pt x="1491" y="2106"/>
                    <a:pt x="1547" y="2140"/>
                    <a:pt x="1602" y="2167"/>
                  </a:cubicBezTo>
                  <a:cubicBezTo>
                    <a:pt x="1675" y="2200"/>
                    <a:pt x="1752" y="2220"/>
                    <a:pt x="1830" y="2220"/>
                  </a:cubicBezTo>
                  <a:cubicBezTo>
                    <a:pt x="1846" y="2220"/>
                    <a:pt x="1862" y="2219"/>
                    <a:pt x="1878" y="2217"/>
                  </a:cubicBezTo>
                  <a:cubicBezTo>
                    <a:pt x="2005" y="2204"/>
                    <a:pt x="2127" y="2132"/>
                    <a:pt x="2198" y="2027"/>
                  </a:cubicBezTo>
                  <a:cubicBezTo>
                    <a:pt x="2270" y="1921"/>
                    <a:pt x="2291" y="1780"/>
                    <a:pt x="2259" y="1658"/>
                  </a:cubicBezTo>
                  <a:lnTo>
                    <a:pt x="2235" y="1598"/>
                  </a:lnTo>
                  <a:lnTo>
                    <a:pt x="2225" y="1568"/>
                  </a:lnTo>
                  <a:cubicBezTo>
                    <a:pt x="2106" y="1619"/>
                    <a:pt x="1979" y="1656"/>
                    <a:pt x="1851" y="1661"/>
                  </a:cubicBezTo>
                  <a:cubicBezTo>
                    <a:pt x="1838" y="1662"/>
                    <a:pt x="1825" y="1662"/>
                    <a:pt x="1812" y="1662"/>
                  </a:cubicBezTo>
                  <a:cubicBezTo>
                    <a:pt x="1638" y="1662"/>
                    <a:pt x="1460" y="1598"/>
                    <a:pt x="1359" y="1460"/>
                  </a:cubicBezTo>
                  <a:cubicBezTo>
                    <a:pt x="1301" y="1388"/>
                    <a:pt x="1274" y="1293"/>
                    <a:pt x="1245" y="1208"/>
                  </a:cubicBezTo>
                  <a:cubicBezTo>
                    <a:pt x="1213" y="1108"/>
                    <a:pt x="1181" y="1007"/>
                    <a:pt x="1205" y="904"/>
                  </a:cubicBezTo>
                  <a:cubicBezTo>
                    <a:pt x="1240" y="769"/>
                    <a:pt x="1372" y="673"/>
                    <a:pt x="1504" y="623"/>
                  </a:cubicBezTo>
                  <a:cubicBezTo>
                    <a:pt x="1609" y="582"/>
                    <a:pt x="1721" y="562"/>
                    <a:pt x="1834" y="562"/>
                  </a:cubicBezTo>
                  <a:cubicBezTo>
                    <a:pt x="1966" y="562"/>
                    <a:pt x="2098" y="589"/>
                    <a:pt x="2219" y="639"/>
                  </a:cubicBezTo>
                  <a:cubicBezTo>
                    <a:pt x="2302" y="395"/>
                    <a:pt x="2447" y="173"/>
                    <a:pt x="2656" y="19"/>
                  </a:cubicBezTo>
                  <a:lnTo>
                    <a:pt x="2265" y="1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984;p70"/>
            <p:cNvSpPr/>
            <p:nvPr/>
          </p:nvSpPr>
          <p:spPr>
            <a:xfrm>
              <a:off x="6043404" y="2089491"/>
              <a:ext cx="110342" cy="107060"/>
            </a:xfrm>
            <a:custGeom>
              <a:avLst/>
              <a:gdLst/>
              <a:ahLst/>
              <a:cxnLst/>
              <a:rect l="l" t="t" r="r" b="b"/>
              <a:pathLst>
                <a:path w="1415" h="1373" fill="none" extrusionOk="0">
                  <a:moveTo>
                    <a:pt x="0" y="1372"/>
                  </a:moveTo>
                  <a:cubicBezTo>
                    <a:pt x="172" y="702"/>
                    <a:pt x="742" y="151"/>
                    <a:pt x="1414" y="0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985;p70"/>
            <p:cNvSpPr/>
            <p:nvPr/>
          </p:nvSpPr>
          <p:spPr>
            <a:xfrm>
              <a:off x="6304637" y="1987499"/>
              <a:ext cx="87182" cy="41327"/>
            </a:xfrm>
            <a:custGeom>
              <a:avLst/>
              <a:gdLst/>
              <a:ahLst/>
              <a:cxnLst/>
              <a:rect l="l" t="t" r="r" b="b"/>
              <a:pathLst>
                <a:path w="1118" h="530" fill="none" extrusionOk="0">
                  <a:moveTo>
                    <a:pt x="0" y="530"/>
                  </a:moveTo>
                  <a:cubicBezTo>
                    <a:pt x="249" y="186"/>
                    <a:pt x="699" y="0"/>
                    <a:pt x="1118" y="69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986;p70"/>
            <p:cNvSpPr/>
            <p:nvPr/>
          </p:nvSpPr>
          <p:spPr>
            <a:xfrm>
              <a:off x="6094792" y="2276943"/>
              <a:ext cx="55834" cy="33529"/>
            </a:xfrm>
            <a:custGeom>
              <a:avLst/>
              <a:gdLst/>
              <a:ahLst/>
              <a:cxnLst/>
              <a:rect l="l" t="t" r="r" b="b"/>
              <a:pathLst>
                <a:path w="716" h="430" fill="none" extrusionOk="0">
                  <a:moveTo>
                    <a:pt x="1" y="430"/>
                  </a:moveTo>
                  <a:cubicBezTo>
                    <a:pt x="165" y="194"/>
                    <a:pt x="430" y="35"/>
                    <a:pt x="716" y="1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987;p70"/>
            <p:cNvSpPr/>
            <p:nvPr/>
          </p:nvSpPr>
          <p:spPr>
            <a:xfrm>
              <a:off x="6296761" y="2270159"/>
              <a:ext cx="27995" cy="25654"/>
            </a:xfrm>
            <a:custGeom>
              <a:avLst/>
              <a:gdLst/>
              <a:ahLst/>
              <a:cxnLst/>
              <a:rect l="l" t="t" r="r" b="b"/>
              <a:pathLst>
                <a:path w="359" h="329" fill="none" extrusionOk="0">
                  <a:moveTo>
                    <a:pt x="358" y="329"/>
                  </a:moveTo>
                  <a:cubicBezTo>
                    <a:pt x="226" y="236"/>
                    <a:pt x="104" y="128"/>
                    <a:pt x="1" y="1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988;p70"/>
            <p:cNvSpPr/>
            <p:nvPr/>
          </p:nvSpPr>
          <p:spPr>
            <a:xfrm>
              <a:off x="6114053" y="2294955"/>
              <a:ext cx="176625" cy="44680"/>
            </a:xfrm>
            <a:custGeom>
              <a:avLst/>
              <a:gdLst/>
              <a:ahLst/>
              <a:cxnLst/>
              <a:rect l="l" t="t" r="r" b="b"/>
              <a:pathLst>
                <a:path w="2265" h="573" extrusionOk="0">
                  <a:moveTo>
                    <a:pt x="0" y="0"/>
                  </a:moveTo>
                  <a:lnTo>
                    <a:pt x="275" y="424"/>
                  </a:lnTo>
                  <a:lnTo>
                    <a:pt x="501" y="443"/>
                  </a:lnTo>
                  <a:lnTo>
                    <a:pt x="1960" y="572"/>
                  </a:lnTo>
                  <a:lnTo>
                    <a:pt x="2171" y="186"/>
                  </a:lnTo>
                  <a:lnTo>
                    <a:pt x="226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989;p70"/>
            <p:cNvSpPr/>
            <p:nvPr/>
          </p:nvSpPr>
          <p:spPr>
            <a:xfrm>
              <a:off x="6295123" y="2120681"/>
              <a:ext cx="80787" cy="118678"/>
            </a:xfrm>
            <a:custGeom>
              <a:avLst/>
              <a:gdLst/>
              <a:ahLst/>
              <a:cxnLst/>
              <a:rect l="l" t="t" r="r" b="b"/>
              <a:pathLst>
                <a:path w="1036" h="1522" extrusionOk="0">
                  <a:moveTo>
                    <a:pt x="795" y="0"/>
                  </a:moveTo>
                  <a:lnTo>
                    <a:pt x="795" y="0"/>
                  </a:lnTo>
                  <a:cubicBezTo>
                    <a:pt x="866" y="233"/>
                    <a:pt x="768" y="496"/>
                    <a:pt x="602" y="673"/>
                  </a:cubicBezTo>
                  <a:cubicBezTo>
                    <a:pt x="437" y="853"/>
                    <a:pt x="218" y="967"/>
                    <a:pt x="0" y="1081"/>
                  </a:cubicBezTo>
                  <a:cubicBezTo>
                    <a:pt x="149" y="1242"/>
                    <a:pt x="334" y="1399"/>
                    <a:pt x="535" y="1489"/>
                  </a:cubicBezTo>
                  <a:cubicBezTo>
                    <a:pt x="577" y="1507"/>
                    <a:pt x="626" y="1522"/>
                    <a:pt x="670" y="1522"/>
                  </a:cubicBezTo>
                  <a:cubicBezTo>
                    <a:pt x="704" y="1522"/>
                    <a:pt x="736" y="1513"/>
                    <a:pt x="760" y="1489"/>
                  </a:cubicBezTo>
                  <a:cubicBezTo>
                    <a:pt x="821" y="1425"/>
                    <a:pt x="787" y="1319"/>
                    <a:pt x="729" y="1256"/>
                  </a:cubicBezTo>
                  <a:cubicBezTo>
                    <a:pt x="668" y="1192"/>
                    <a:pt x="586" y="1150"/>
                    <a:pt x="546" y="1073"/>
                  </a:cubicBezTo>
                  <a:cubicBezTo>
                    <a:pt x="760" y="1025"/>
                    <a:pt x="895" y="872"/>
                    <a:pt x="967" y="668"/>
                  </a:cubicBezTo>
                  <a:cubicBezTo>
                    <a:pt x="1036" y="461"/>
                    <a:pt x="930" y="170"/>
                    <a:pt x="79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990;p70"/>
            <p:cNvSpPr/>
            <p:nvPr/>
          </p:nvSpPr>
          <p:spPr>
            <a:xfrm>
              <a:off x="6293485" y="2063447"/>
              <a:ext cx="75641" cy="160551"/>
            </a:xfrm>
            <a:custGeom>
              <a:avLst/>
              <a:gdLst/>
              <a:ahLst/>
              <a:cxnLst/>
              <a:rect l="l" t="t" r="r" b="b"/>
              <a:pathLst>
                <a:path w="970" h="2059" fill="none" extrusionOk="0">
                  <a:moveTo>
                    <a:pt x="0" y="1"/>
                  </a:moveTo>
                  <a:lnTo>
                    <a:pt x="318" y="912"/>
                  </a:lnTo>
                  <a:lnTo>
                    <a:pt x="824" y="697"/>
                  </a:lnTo>
                  <a:cubicBezTo>
                    <a:pt x="927" y="888"/>
                    <a:pt x="969" y="1105"/>
                    <a:pt x="903" y="1312"/>
                  </a:cubicBezTo>
                  <a:cubicBezTo>
                    <a:pt x="837" y="1516"/>
                    <a:pt x="686" y="1688"/>
                    <a:pt x="490" y="1780"/>
                  </a:cubicBezTo>
                  <a:cubicBezTo>
                    <a:pt x="501" y="1778"/>
                    <a:pt x="511" y="1770"/>
                    <a:pt x="525" y="1767"/>
                  </a:cubicBezTo>
                  <a:lnTo>
                    <a:pt x="702" y="2058"/>
                  </a:ln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991;p70"/>
            <p:cNvSpPr/>
            <p:nvPr/>
          </p:nvSpPr>
          <p:spPr>
            <a:xfrm>
              <a:off x="6114053" y="2294955"/>
              <a:ext cx="176625" cy="34543"/>
            </a:xfrm>
            <a:custGeom>
              <a:avLst/>
              <a:gdLst/>
              <a:ahLst/>
              <a:cxnLst/>
              <a:rect l="l" t="t" r="r" b="b"/>
              <a:pathLst>
                <a:path w="2265" h="443" extrusionOk="0">
                  <a:moveTo>
                    <a:pt x="0" y="0"/>
                  </a:moveTo>
                  <a:lnTo>
                    <a:pt x="275" y="424"/>
                  </a:lnTo>
                  <a:lnTo>
                    <a:pt x="501" y="443"/>
                  </a:lnTo>
                  <a:lnTo>
                    <a:pt x="389" y="130"/>
                  </a:lnTo>
                  <a:lnTo>
                    <a:pt x="389" y="130"/>
                  </a:lnTo>
                  <a:lnTo>
                    <a:pt x="2171" y="186"/>
                  </a:lnTo>
                  <a:lnTo>
                    <a:pt x="2264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992;p70"/>
            <p:cNvSpPr/>
            <p:nvPr/>
          </p:nvSpPr>
          <p:spPr>
            <a:xfrm>
              <a:off x="6163571" y="2361935"/>
              <a:ext cx="99191" cy="101991"/>
            </a:xfrm>
            <a:custGeom>
              <a:avLst/>
              <a:gdLst/>
              <a:ahLst/>
              <a:cxnLst/>
              <a:rect l="l" t="t" r="r" b="b"/>
              <a:pathLst>
                <a:path w="1272" h="1308" extrusionOk="0">
                  <a:moveTo>
                    <a:pt x="387" y="1"/>
                  </a:moveTo>
                  <a:cubicBezTo>
                    <a:pt x="345" y="1"/>
                    <a:pt x="303" y="5"/>
                    <a:pt x="263" y="13"/>
                  </a:cubicBezTo>
                  <a:cubicBezTo>
                    <a:pt x="202" y="23"/>
                    <a:pt x="144" y="42"/>
                    <a:pt x="91" y="71"/>
                  </a:cubicBezTo>
                  <a:cubicBezTo>
                    <a:pt x="59" y="92"/>
                    <a:pt x="27" y="111"/>
                    <a:pt x="1" y="132"/>
                  </a:cubicBezTo>
                  <a:lnTo>
                    <a:pt x="459" y="836"/>
                  </a:lnTo>
                  <a:cubicBezTo>
                    <a:pt x="549" y="966"/>
                    <a:pt x="676" y="1104"/>
                    <a:pt x="800" y="1204"/>
                  </a:cubicBezTo>
                  <a:cubicBezTo>
                    <a:pt x="848" y="1244"/>
                    <a:pt x="906" y="1281"/>
                    <a:pt x="962" y="1308"/>
                  </a:cubicBezTo>
                  <a:cubicBezTo>
                    <a:pt x="1068" y="1262"/>
                    <a:pt x="1160" y="1191"/>
                    <a:pt x="1213" y="1090"/>
                  </a:cubicBezTo>
                  <a:cubicBezTo>
                    <a:pt x="1272" y="976"/>
                    <a:pt x="1272" y="847"/>
                    <a:pt x="1237" y="717"/>
                  </a:cubicBezTo>
                  <a:cubicBezTo>
                    <a:pt x="1216" y="635"/>
                    <a:pt x="1176" y="553"/>
                    <a:pt x="1126" y="479"/>
                  </a:cubicBezTo>
                  <a:cubicBezTo>
                    <a:pt x="1017" y="299"/>
                    <a:pt x="864" y="145"/>
                    <a:pt x="673" y="63"/>
                  </a:cubicBezTo>
                  <a:cubicBezTo>
                    <a:pt x="586" y="22"/>
                    <a:pt x="486" y="1"/>
                    <a:pt x="38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993;p70"/>
            <p:cNvSpPr/>
            <p:nvPr/>
          </p:nvSpPr>
          <p:spPr>
            <a:xfrm>
              <a:off x="6163961" y="2363105"/>
              <a:ext cx="99191" cy="101056"/>
            </a:xfrm>
            <a:custGeom>
              <a:avLst/>
              <a:gdLst/>
              <a:ahLst/>
              <a:cxnLst/>
              <a:rect l="l" t="t" r="r" b="b"/>
              <a:pathLst>
                <a:path w="1272" h="1296" extrusionOk="0">
                  <a:moveTo>
                    <a:pt x="260" y="0"/>
                  </a:moveTo>
                  <a:lnTo>
                    <a:pt x="260" y="0"/>
                  </a:lnTo>
                  <a:cubicBezTo>
                    <a:pt x="202" y="11"/>
                    <a:pt x="141" y="29"/>
                    <a:pt x="88" y="61"/>
                  </a:cubicBezTo>
                  <a:cubicBezTo>
                    <a:pt x="56" y="80"/>
                    <a:pt x="27" y="101"/>
                    <a:pt x="1" y="119"/>
                  </a:cubicBezTo>
                  <a:lnTo>
                    <a:pt x="456" y="824"/>
                  </a:lnTo>
                  <a:cubicBezTo>
                    <a:pt x="546" y="954"/>
                    <a:pt x="676" y="1094"/>
                    <a:pt x="798" y="1192"/>
                  </a:cubicBezTo>
                  <a:cubicBezTo>
                    <a:pt x="848" y="1232"/>
                    <a:pt x="904" y="1269"/>
                    <a:pt x="959" y="1295"/>
                  </a:cubicBezTo>
                  <a:cubicBezTo>
                    <a:pt x="1065" y="1253"/>
                    <a:pt x="1158" y="1179"/>
                    <a:pt x="1211" y="1081"/>
                  </a:cubicBezTo>
                  <a:cubicBezTo>
                    <a:pt x="1272" y="964"/>
                    <a:pt x="1267" y="832"/>
                    <a:pt x="1235" y="705"/>
                  </a:cubicBezTo>
                  <a:lnTo>
                    <a:pt x="1235" y="705"/>
                  </a:lnTo>
                  <a:cubicBezTo>
                    <a:pt x="1227" y="811"/>
                    <a:pt x="1166" y="916"/>
                    <a:pt x="1063" y="943"/>
                  </a:cubicBezTo>
                  <a:cubicBezTo>
                    <a:pt x="1049" y="946"/>
                    <a:pt x="1035" y="948"/>
                    <a:pt x="1022" y="948"/>
                  </a:cubicBezTo>
                  <a:cubicBezTo>
                    <a:pt x="931" y="948"/>
                    <a:pt x="846" y="884"/>
                    <a:pt x="777" y="824"/>
                  </a:cubicBezTo>
                  <a:cubicBezTo>
                    <a:pt x="623" y="686"/>
                    <a:pt x="483" y="532"/>
                    <a:pt x="358" y="368"/>
                  </a:cubicBezTo>
                  <a:cubicBezTo>
                    <a:pt x="313" y="307"/>
                    <a:pt x="271" y="249"/>
                    <a:pt x="252" y="183"/>
                  </a:cubicBezTo>
                  <a:cubicBezTo>
                    <a:pt x="234" y="122"/>
                    <a:pt x="234" y="56"/>
                    <a:pt x="26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994;p70"/>
            <p:cNvSpPr/>
            <p:nvPr/>
          </p:nvSpPr>
          <p:spPr>
            <a:xfrm>
              <a:off x="5699980" y="2421742"/>
              <a:ext cx="80241" cy="36180"/>
            </a:xfrm>
            <a:custGeom>
              <a:avLst/>
              <a:gdLst/>
              <a:ahLst/>
              <a:cxnLst/>
              <a:rect l="l" t="t" r="r" b="b"/>
              <a:pathLst>
                <a:path w="1029" h="464" fill="none" extrusionOk="0">
                  <a:moveTo>
                    <a:pt x="1" y="244"/>
                  </a:moveTo>
                  <a:cubicBezTo>
                    <a:pt x="138" y="80"/>
                    <a:pt x="369" y="0"/>
                    <a:pt x="580" y="43"/>
                  </a:cubicBezTo>
                  <a:cubicBezTo>
                    <a:pt x="790" y="85"/>
                    <a:pt x="967" y="255"/>
                    <a:pt x="1028" y="464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995;p70"/>
            <p:cNvSpPr/>
            <p:nvPr/>
          </p:nvSpPr>
          <p:spPr>
            <a:xfrm>
              <a:off x="6041298" y="3036809"/>
              <a:ext cx="490728" cy="638537"/>
            </a:xfrm>
            <a:custGeom>
              <a:avLst/>
              <a:gdLst/>
              <a:ahLst/>
              <a:cxnLst/>
              <a:rect l="l" t="t" r="r" b="b"/>
              <a:pathLst>
                <a:path w="6293" h="8189" extrusionOk="0">
                  <a:moveTo>
                    <a:pt x="4278" y="1"/>
                  </a:moveTo>
                  <a:lnTo>
                    <a:pt x="1" y="1222"/>
                  </a:lnTo>
                  <a:lnTo>
                    <a:pt x="912" y="5816"/>
                  </a:lnTo>
                  <a:lnTo>
                    <a:pt x="1383" y="8189"/>
                  </a:lnTo>
                  <a:lnTo>
                    <a:pt x="6293" y="7164"/>
                  </a:lnTo>
                  <a:lnTo>
                    <a:pt x="5061" y="2784"/>
                  </a:lnTo>
                  <a:lnTo>
                    <a:pt x="4278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996;p70"/>
            <p:cNvSpPr/>
            <p:nvPr/>
          </p:nvSpPr>
          <p:spPr>
            <a:xfrm>
              <a:off x="6041532" y="3036809"/>
              <a:ext cx="394501" cy="453737"/>
            </a:xfrm>
            <a:custGeom>
              <a:avLst/>
              <a:gdLst/>
              <a:ahLst/>
              <a:cxnLst/>
              <a:rect l="l" t="t" r="r" b="b"/>
              <a:pathLst>
                <a:path w="5059" h="5819" extrusionOk="0">
                  <a:moveTo>
                    <a:pt x="4277" y="1"/>
                  </a:moveTo>
                  <a:lnTo>
                    <a:pt x="1" y="1224"/>
                  </a:lnTo>
                  <a:lnTo>
                    <a:pt x="911" y="5819"/>
                  </a:lnTo>
                  <a:cubicBezTo>
                    <a:pt x="1139" y="5054"/>
                    <a:pt x="1534" y="4344"/>
                    <a:pt x="2066" y="3751"/>
                  </a:cubicBezTo>
                  <a:cubicBezTo>
                    <a:pt x="2445" y="3330"/>
                    <a:pt x="2898" y="2967"/>
                    <a:pt x="3427" y="2781"/>
                  </a:cubicBezTo>
                  <a:cubicBezTo>
                    <a:pt x="3687" y="2690"/>
                    <a:pt x="3963" y="2645"/>
                    <a:pt x="4240" y="2645"/>
                  </a:cubicBezTo>
                  <a:cubicBezTo>
                    <a:pt x="4518" y="2645"/>
                    <a:pt x="4797" y="2691"/>
                    <a:pt x="5058" y="2784"/>
                  </a:cubicBezTo>
                  <a:lnTo>
                    <a:pt x="4277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997;p70"/>
            <p:cNvSpPr/>
            <p:nvPr/>
          </p:nvSpPr>
          <p:spPr>
            <a:xfrm>
              <a:off x="5956846" y="2689119"/>
              <a:ext cx="498994" cy="541770"/>
            </a:xfrm>
            <a:custGeom>
              <a:avLst/>
              <a:gdLst/>
              <a:ahLst/>
              <a:cxnLst/>
              <a:rect l="l" t="t" r="r" b="b"/>
              <a:pathLst>
                <a:path w="6399" h="6948" extrusionOk="0">
                  <a:moveTo>
                    <a:pt x="5467" y="1"/>
                  </a:moveTo>
                  <a:lnTo>
                    <a:pt x="4815" y="93"/>
                  </a:lnTo>
                  <a:lnTo>
                    <a:pt x="3769" y="242"/>
                  </a:lnTo>
                  <a:lnTo>
                    <a:pt x="1733" y="533"/>
                  </a:lnTo>
                  <a:lnTo>
                    <a:pt x="830" y="663"/>
                  </a:lnTo>
                  <a:lnTo>
                    <a:pt x="1" y="782"/>
                  </a:lnTo>
                  <a:lnTo>
                    <a:pt x="779" y="4304"/>
                  </a:lnTo>
                  <a:lnTo>
                    <a:pt x="1362" y="6939"/>
                  </a:lnTo>
                  <a:cubicBezTo>
                    <a:pt x="1509" y="6944"/>
                    <a:pt x="1658" y="6948"/>
                    <a:pt x="1807" y="6948"/>
                  </a:cubicBezTo>
                  <a:cubicBezTo>
                    <a:pt x="2826" y="6948"/>
                    <a:pt x="3867" y="6794"/>
                    <a:pt x="4701" y="6226"/>
                  </a:cubicBezTo>
                  <a:cubicBezTo>
                    <a:pt x="5506" y="5678"/>
                    <a:pt x="6031" y="4786"/>
                    <a:pt x="6234" y="3830"/>
                  </a:cubicBezTo>
                  <a:cubicBezTo>
                    <a:pt x="6272" y="3652"/>
                    <a:pt x="6298" y="3470"/>
                    <a:pt x="6311" y="3287"/>
                  </a:cubicBezTo>
                  <a:cubicBezTo>
                    <a:pt x="6399" y="2138"/>
                    <a:pt x="6033" y="999"/>
                    <a:pt x="54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998;p70"/>
            <p:cNvSpPr/>
            <p:nvPr/>
          </p:nvSpPr>
          <p:spPr>
            <a:xfrm>
              <a:off x="6020867" y="2696370"/>
              <a:ext cx="338745" cy="157743"/>
            </a:xfrm>
            <a:custGeom>
              <a:avLst/>
              <a:gdLst/>
              <a:ahLst/>
              <a:cxnLst/>
              <a:rect l="l" t="t" r="r" b="b"/>
              <a:pathLst>
                <a:path w="4344" h="2023" extrusionOk="0">
                  <a:moveTo>
                    <a:pt x="3986" y="0"/>
                  </a:moveTo>
                  <a:lnTo>
                    <a:pt x="2940" y="149"/>
                  </a:lnTo>
                  <a:lnTo>
                    <a:pt x="904" y="440"/>
                  </a:lnTo>
                  <a:lnTo>
                    <a:pt x="1" y="570"/>
                  </a:lnTo>
                  <a:cubicBezTo>
                    <a:pt x="464" y="1290"/>
                    <a:pt x="1648" y="1878"/>
                    <a:pt x="1997" y="1957"/>
                  </a:cubicBezTo>
                  <a:cubicBezTo>
                    <a:pt x="2188" y="2000"/>
                    <a:pt x="2379" y="2022"/>
                    <a:pt x="2568" y="2022"/>
                  </a:cubicBezTo>
                  <a:cubicBezTo>
                    <a:pt x="2994" y="2022"/>
                    <a:pt x="3411" y="1910"/>
                    <a:pt x="3788" y="1671"/>
                  </a:cubicBezTo>
                  <a:cubicBezTo>
                    <a:pt x="4063" y="1499"/>
                    <a:pt x="4344" y="1192"/>
                    <a:pt x="4320" y="734"/>
                  </a:cubicBezTo>
                  <a:cubicBezTo>
                    <a:pt x="4304" y="435"/>
                    <a:pt x="4166" y="188"/>
                    <a:pt x="39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999;p70"/>
            <p:cNvSpPr/>
            <p:nvPr/>
          </p:nvSpPr>
          <p:spPr>
            <a:xfrm>
              <a:off x="6091283" y="2707910"/>
              <a:ext cx="176001" cy="61834"/>
            </a:xfrm>
            <a:custGeom>
              <a:avLst/>
              <a:gdLst/>
              <a:ahLst/>
              <a:cxnLst/>
              <a:rect l="l" t="t" r="r" b="b"/>
              <a:pathLst>
                <a:path w="2257" h="793" extrusionOk="0">
                  <a:moveTo>
                    <a:pt x="2037" y="1"/>
                  </a:moveTo>
                  <a:lnTo>
                    <a:pt x="1" y="292"/>
                  </a:lnTo>
                  <a:cubicBezTo>
                    <a:pt x="181" y="559"/>
                    <a:pt x="843" y="758"/>
                    <a:pt x="1031" y="782"/>
                  </a:cubicBezTo>
                  <a:cubicBezTo>
                    <a:pt x="1098" y="789"/>
                    <a:pt x="1166" y="793"/>
                    <a:pt x="1233" y="793"/>
                  </a:cubicBezTo>
                  <a:cubicBezTo>
                    <a:pt x="1482" y="793"/>
                    <a:pt x="1731" y="742"/>
                    <a:pt x="1958" y="636"/>
                  </a:cubicBezTo>
                  <a:cubicBezTo>
                    <a:pt x="2103" y="570"/>
                    <a:pt x="2257" y="453"/>
                    <a:pt x="2257" y="292"/>
                  </a:cubicBezTo>
                  <a:cubicBezTo>
                    <a:pt x="2257" y="162"/>
                    <a:pt x="2156" y="67"/>
                    <a:pt x="2037" y="1"/>
                  </a:cubicBezTo>
                  <a:close/>
                </a:path>
              </a:pathLst>
            </a:custGeom>
            <a:solidFill>
              <a:srgbClr val="E9BD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7000;p70"/>
            <p:cNvSpPr/>
            <p:nvPr/>
          </p:nvSpPr>
          <p:spPr>
            <a:xfrm>
              <a:off x="6236638" y="2775203"/>
              <a:ext cx="41641" cy="42262"/>
            </a:xfrm>
            <a:custGeom>
              <a:avLst/>
              <a:gdLst/>
              <a:ahLst/>
              <a:cxnLst/>
              <a:rect l="l" t="t" r="r" b="b"/>
              <a:pathLst>
                <a:path w="534" h="542" fill="none" extrusionOk="0">
                  <a:moveTo>
                    <a:pt x="1" y="1"/>
                  </a:moveTo>
                  <a:lnTo>
                    <a:pt x="533" y="541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7001;p70"/>
            <p:cNvSpPr/>
            <p:nvPr/>
          </p:nvSpPr>
          <p:spPr>
            <a:xfrm>
              <a:off x="6265179" y="2760388"/>
              <a:ext cx="66127" cy="30800"/>
            </a:xfrm>
            <a:custGeom>
              <a:avLst/>
              <a:gdLst/>
              <a:ahLst/>
              <a:cxnLst/>
              <a:rect l="l" t="t" r="r" b="b"/>
              <a:pathLst>
                <a:path w="848" h="395" fill="none" extrusionOk="0">
                  <a:moveTo>
                    <a:pt x="0" y="0"/>
                  </a:moveTo>
                  <a:lnTo>
                    <a:pt x="848" y="395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7002;p70"/>
            <p:cNvSpPr/>
            <p:nvPr/>
          </p:nvSpPr>
          <p:spPr>
            <a:xfrm>
              <a:off x="6281087" y="2739490"/>
              <a:ext cx="67141" cy="6706"/>
            </a:xfrm>
            <a:custGeom>
              <a:avLst/>
              <a:gdLst/>
              <a:ahLst/>
              <a:cxnLst/>
              <a:rect l="l" t="t" r="r" b="b"/>
              <a:pathLst>
                <a:path w="861" h="86" fill="none" extrusionOk="0">
                  <a:moveTo>
                    <a:pt x="0" y="1"/>
                  </a:moveTo>
                  <a:lnTo>
                    <a:pt x="861" y="85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7003;p70"/>
            <p:cNvSpPr/>
            <p:nvPr/>
          </p:nvSpPr>
          <p:spPr>
            <a:xfrm>
              <a:off x="6280229" y="2715162"/>
              <a:ext cx="49439" cy="4367"/>
            </a:xfrm>
            <a:custGeom>
              <a:avLst/>
              <a:gdLst/>
              <a:ahLst/>
              <a:cxnLst/>
              <a:rect l="l" t="t" r="r" b="b"/>
              <a:pathLst>
                <a:path w="634" h="56" fill="none" extrusionOk="0">
                  <a:moveTo>
                    <a:pt x="1" y="56"/>
                  </a:moveTo>
                  <a:lnTo>
                    <a:pt x="634" y="0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7004;p70"/>
            <p:cNvSpPr/>
            <p:nvPr/>
          </p:nvSpPr>
          <p:spPr>
            <a:xfrm>
              <a:off x="6208799" y="2780193"/>
              <a:ext cx="1950" cy="58325"/>
            </a:xfrm>
            <a:custGeom>
              <a:avLst/>
              <a:gdLst/>
              <a:ahLst/>
              <a:cxnLst/>
              <a:rect l="l" t="t" r="r" b="b"/>
              <a:pathLst>
                <a:path w="25" h="748" fill="none" extrusionOk="0">
                  <a:moveTo>
                    <a:pt x="1" y="0"/>
                  </a:moveTo>
                  <a:lnTo>
                    <a:pt x="24" y="747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7005;p70"/>
            <p:cNvSpPr/>
            <p:nvPr/>
          </p:nvSpPr>
          <p:spPr>
            <a:xfrm>
              <a:off x="6137525" y="2780817"/>
              <a:ext cx="32284" cy="46551"/>
            </a:xfrm>
            <a:custGeom>
              <a:avLst/>
              <a:gdLst/>
              <a:ahLst/>
              <a:cxnLst/>
              <a:rect l="l" t="t" r="r" b="b"/>
              <a:pathLst>
                <a:path w="414" h="597" fill="none" extrusionOk="0">
                  <a:moveTo>
                    <a:pt x="414" y="0"/>
                  </a:moveTo>
                  <a:lnTo>
                    <a:pt x="1" y="596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7006;p70"/>
            <p:cNvSpPr/>
            <p:nvPr/>
          </p:nvSpPr>
          <p:spPr>
            <a:xfrm>
              <a:off x="6099939" y="2772786"/>
              <a:ext cx="31738" cy="24016"/>
            </a:xfrm>
            <a:custGeom>
              <a:avLst/>
              <a:gdLst/>
              <a:ahLst/>
              <a:cxnLst/>
              <a:rect l="l" t="t" r="r" b="b"/>
              <a:pathLst>
                <a:path w="407" h="308" fill="none" extrusionOk="0">
                  <a:moveTo>
                    <a:pt x="406" y="0"/>
                  </a:moveTo>
                  <a:lnTo>
                    <a:pt x="1" y="307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7007;p70"/>
            <p:cNvSpPr/>
            <p:nvPr/>
          </p:nvSpPr>
          <p:spPr>
            <a:xfrm>
              <a:off x="6062353" y="2757659"/>
              <a:ext cx="45540" cy="19494"/>
            </a:xfrm>
            <a:custGeom>
              <a:avLst/>
              <a:gdLst/>
              <a:ahLst/>
              <a:cxnLst/>
              <a:rect l="l" t="t" r="r" b="b"/>
              <a:pathLst>
                <a:path w="584" h="250" fill="none" extrusionOk="0">
                  <a:moveTo>
                    <a:pt x="1" y="250"/>
                  </a:moveTo>
                  <a:lnTo>
                    <a:pt x="584" y="1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7008;p70"/>
            <p:cNvSpPr/>
            <p:nvPr/>
          </p:nvSpPr>
          <p:spPr>
            <a:xfrm>
              <a:off x="6048316" y="2742219"/>
              <a:ext cx="41017" cy="11852"/>
            </a:xfrm>
            <a:custGeom>
              <a:avLst/>
              <a:gdLst/>
              <a:ahLst/>
              <a:cxnLst/>
              <a:rect l="l" t="t" r="r" b="b"/>
              <a:pathLst>
                <a:path w="526" h="152" fill="none" extrusionOk="0">
                  <a:moveTo>
                    <a:pt x="1" y="151"/>
                  </a:moveTo>
                  <a:lnTo>
                    <a:pt x="525" y="0"/>
                  </a:lnTo>
                </a:path>
              </a:pathLst>
            </a:custGeom>
            <a:noFill/>
            <a:ln w="12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7009;p70"/>
            <p:cNvSpPr/>
            <p:nvPr/>
          </p:nvSpPr>
          <p:spPr>
            <a:xfrm>
              <a:off x="6017358" y="2987685"/>
              <a:ext cx="425459" cy="243204"/>
            </a:xfrm>
            <a:custGeom>
              <a:avLst/>
              <a:gdLst/>
              <a:ahLst/>
              <a:cxnLst/>
              <a:rect l="l" t="t" r="r" b="b"/>
              <a:pathLst>
                <a:path w="5456" h="3119" extrusionOk="0">
                  <a:moveTo>
                    <a:pt x="5456" y="1"/>
                  </a:moveTo>
                  <a:cubicBezTo>
                    <a:pt x="5339" y="117"/>
                    <a:pt x="5199" y="215"/>
                    <a:pt x="5061" y="305"/>
                  </a:cubicBezTo>
                  <a:cubicBezTo>
                    <a:pt x="4375" y="729"/>
                    <a:pt x="3607" y="1023"/>
                    <a:pt x="2808" y="1113"/>
                  </a:cubicBezTo>
                  <a:cubicBezTo>
                    <a:pt x="2637" y="1132"/>
                    <a:pt x="2465" y="1142"/>
                    <a:pt x="2294" y="1142"/>
                  </a:cubicBezTo>
                  <a:cubicBezTo>
                    <a:pt x="1659" y="1142"/>
                    <a:pt x="1025" y="1009"/>
                    <a:pt x="454" y="732"/>
                  </a:cubicBezTo>
                  <a:cubicBezTo>
                    <a:pt x="295" y="657"/>
                    <a:pt x="146" y="570"/>
                    <a:pt x="1" y="475"/>
                  </a:cubicBezTo>
                  <a:lnTo>
                    <a:pt x="1" y="475"/>
                  </a:lnTo>
                  <a:lnTo>
                    <a:pt x="583" y="3110"/>
                  </a:lnTo>
                  <a:cubicBezTo>
                    <a:pt x="731" y="3115"/>
                    <a:pt x="880" y="3119"/>
                    <a:pt x="1029" y="3119"/>
                  </a:cubicBezTo>
                  <a:cubicBezTo>
                    <a:pt x="2047" y="3119"/>
                    <a:pt x="3089" y="2965"/>
                    <a:pt x="3923" y="2397"/>
                  </a:cubicBezTo>
                  <a:cubicBezTo>
                    <a:pt x="4728" y="1849"/>
                    <a:pt x="5252" y="957"/>
                    <a:pt x="545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7010;p70"/>
            <p:cNvSpPr/>
            <p:nvPr/>
          </p:nvSpPr>
          <p:spPr>
            <a:xfrm>
              <a:off x="5882297" y="3778507"/>
              <a:ext cx="443862" cy="889227"/>
            </a:xfrm>
            <a:custGeom>
              <a:avLst/>
              <a:gdLst/>
              <a:ahLst/>
              <a:cxnLst/>
              <a:rect l="l" t="t" r="r" b="b"/>
              <a:pathLst>
                <a:path w="5692" h="11404" extrusionOk="0">
                  <a:moveTo>
                    <a:pt x="5692" y="1"/>
                  </a:moveTo>
                  <a:lnTo>
                    <a:pt x="5692" y="1"/>
                  </a:lnTo>
                  <a:cubicBezTo>
                    <a:pt x="5684" y="4"/>
                    <a:pt x="5678" y="9"/>
                    <a:pt x="5670" y="14"/>
                  </a:cubicBezTo>
                  <a:lnTo>
                    <a:pt x="1" y="10686"/>
                  </a:lnTo>
                  <a:lnTo>
                    <a:pt x="959" y="11404"/>
                  </a:lnTo>
                  <a:lnTo>
                    <a:pt x="5692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7011;p70"/>
            <p:cNvSpPr/>
            <p:nvPr/>
          </p:nvSpPr>
          <p:spPr>
            <a:xfrm>
              <a:off x="5788565" y="4418682"/>
              <a:ext cx="234642" cy="261216"/>
            </a:xfrm>
            <a:custGeom>
              <a:avLst/>
              <a:gdLst/>
              <a:ahLst/>
              <a:cxnLst/>
              <a:rect l="l" t="t" r="r" b="b"/>
              <a:pathLst>
                <a:path w="3009" h="3350" extrusionOk="0">
                  <a:moveTo>
                    <a:pt x="1015" y="0"/>
                  </a:moveTo>
                  <a:lnTo>
                    <a:pt x="1" y="1817"/>
                  </a:lnTo>
                  <a:lnTo>
                    <a:pt x="1134" y="2611"/>
                  </a:lnTo>
                  <a:lnTo>
                    <a:pt x="2188" y="3350"/>
                  </a:lnTo>
                  <a:lnTo>
                    <a:pt x="3009" y="1348"/>
                  </a:lnTo>
                  <a:lnTo>
                    <a:pt x="2122" y="750"/>
                  </a:lnTo>
                  <a:lnTo>
                    <a:pt x="101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7012;p70"/>
            <p:cNvSpPr/>
            <p:nvPr/>
          </p:nvSpPr>
          <p:spPr>
            <a:xfrm>
              <a:off x="5876916" y="4477085"/>
              <a:ext cx="146290" cy="202813"/>
            </a:xfrm>
            <a:custGeom>
              <a:avLst/>
              <a:gdLst/>
              <a:ahLst/>
              <a:cxnLst/>
              <a:rect l="l" t="t" r="r" b="b"/>
              <a:pathLst>
                <a:path w="1876" h="2601" extrusionOk="0">
                  <a:moveTo>
                    <a:pt x="989" y="1"/>
                  </a:moveTo>
                  <a:lnTo>
                    <a:pt x="1" y="1862"/>
                  </a:lnTo>
                  <a:lnTo>
                    <a:pt x="1055" y="2601"/>
                  </a:lnTo>
                  <a:lnTo>
                    <a:pt x="1876" y="599"/>
                  </a:lnTo>
                  <a:lnTo>
                    <a:pt x="989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7013;p70"/>
            <p:cNvSpPr/>
            <p:nvPr/>
          </p:nvSpPr>
          <p:spPr>
            <a:xfrm>
              <a:off x="6213790" y="3774608"/>
              <a:ext cx="144575" cy="937104"/>
            </a:xfrm>
            <a:custGeom>
              <a:avLst/>
              <a:gdLst/>
              <a:ahLst/>
              <a:cxnLst/>
              <a:rect l="l" t="t" r="r" b="b"/>
              <a:pathLst>
                <a:path w="1854" h="12018" extrusionOk="0">
                  <a:moveTo>
                    <a:pt x="1854" y="1"/>
                  </a:moveTo>
                  <a:lnTo>
                    <a:pt x="0" y="12018"/>
                  </a:lnTo>
                  <a:lnTo>
                    <a:pt x="1065" y="11883"/>
                  </a:lnTo>
                  <a:lnTo>
                    <a:pt x="1854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7014;p70"/>
            <p:cNvSpPr/>
            <p:nvPr/>
          </p:nvSpPr>
          <p:spPr>
            <a:xfrm>
              <a:off x="6203263" y="4548354"/>
              <a:ext cx="208207" cy="180746"/>
            </a:xfrm>
            <a:custGeom>
              <a:avLst/>
              <a:gdLst/>
              <a:ahLst/>
              <a:cxnLst/>
              <a:rect l="l" t="t" r="r" b="b"/>
              <a:pathLst>
                <a:path w="2670" h="2318" extrusionOk="0">
                  <a:moveTo>
                    <a:pt x="2669" y="0"/>
                  </a:moveTo>
                  <a:lnTo>
                    <a:pt x="1329" y="35"/>
                  </a:lnTo>
                  <a:lnTo>
                    <a:pt x="352" y="61"/>
                  </a:lnTo>
                  <a:lnTo>
                    <a:pt x="0" y="2317"/>
                  </a:lnTo>
                  <a:lnTo>
                    <a:pt x="1186" y="2148"/>
                  </a:lnTo>
                  <a:lnTo>
                    <a:pt x="2563" y="1952"/>
                  </a:lnTo>
                  <a:lnTo>
                    <a:pt x="266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7015;p70"/>
            <p:cNvSpPr/>
            <p:nvPr/>
          </p:nvSpPr>
          <p:spPr>
            <a:xfrm>
              <a:off x="6203263" y="4551006"/>
              <a:ext cx="103713" cy="178095"/>
            </a:xfrm>
            <a:custGeom>
              <a:avLst/>
              <a:gdLst/>
              <a:ahLst/>
              <a:cxnLst/>
              <a:rect l="l" t="t" r="r" b="b"/>
              <a:pathLst>
                <a:path w="1330" h="2284" extrusionOk="0">
                  <a:moveTo>
                    <a:pt x="1329" y="1"/>
                  </a:moveTo>
                  <a:lnTo>
                    <a:pt x="352" y="27"/>
                  </a:lnTo>
                  <a:lnTo>
                    <a:pt x="0" y="2283"/>
                  </a:lnTo>
                  <a:lnTo>
                    <a:pt x="1186" y="2114"/>
                  </a:lnTo>
                  <a:lnTo>
                    <a:pt x="1329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7016;p70"/>
            <p:cNvSpPr/>
            <p:nvPr/>
          </p:nvSpPr>
          <p:spPr>
            <a:xfrm>
              <a:off x="5280525" y="2733486"/>
              <a:ext cx="801556" cy="675108"/>
            </a:xfrm>
            <a:custGeom>
              <a:avLst/>
              <a:gdLst/>
              <a:ahLst/>
              <a:cxnLst/>
              <a:rect l="l" t="t" r="r" b="b"/>
              <a:pathLst>
                <a:path w="10279" h="8658" extrusionOk="0">
                  <a:moveTo>
                    <a:pt x="8867" y="0"/>
                  </a:moveTo>
                  <a:cubicBezTo>
                    <a:pt x="8769" y="0"/>
                    <a:pt x="8669" y="16"/>
                    <a:pt x="8571" y="51"/>
                  </a:cubicBezTo>
                  <a:cubicBezTo>
                    <a:pt x="8112" y="213"/>
                    <a:pt x="7866" y="719"/>
                    <a:pt x="8028" y="1182"/>
                  </a:cubicBezTo>
                  <a:cubicBezTo>
                    <a:pt x="8449" y="2382"/>
                    <a:pt x="8412" y="3351"/>
                    <a:pt x="7903" y="4429"/>
                  </a:cubicBezTo>
                  <a:cubicBezTo>
                    <a:pt x="7374" y="5549"/>
                    <a:pt x="6404" y="6428"/>
                    <a:pt x="5239" y="6849"/>
                  </a:cubicBezTo>
                  <a:cubicBezTo>
                    <a:pt x="4741" y="7029"/>
                    <a:pt x="4222" y="7122"/>
                    <a:pt x="3698" y="7127"/>
                  </a:cubicBezTo>
                  <a:cubicBezTo>
                    <a:pt x="3674" y="7127"/>
                    <a:pt x="3650" y="7128"/>
                    <a:pt x="3626" y="7128"/>
                  </a:cubicBezTo>
                  <a:cubicBezTo>
                    <a:pt x="2946" y="7128"/>
                    <a:pt x="2265" y="6982"/>
                    <a:pt x="1643" y="6690"/>
                  </a:cubicBezTo>
                  <a:cubicBezTo>
                    <a:pt x="1604" y="6673"/>
                    <a:pt x="1560" y="6665"/>
                    <a:pt x="1511" y="6665"/>
                  </a:cubicBezTo>
                  <a:cubicBezTo>
                    <a:pt x="995" y="6665"/>
                    <a:pt x="0" y="7563"/>
                    <a:pt x="409" y="7749"/>
                  </a:cubicBezTo>
                  <a:cubicBezTo>
                    <a:pt x="891" y="7972"/>
                    <a:pt x="2697" y="8475"/>
                    <a:pt x="2978" y="8491"/>
                  </a:cubicBezTo>
                  <a:cubicBezTo>
                    <a:pt x="3554" y="8526"/>
                    <a:pt x="4249" y="8658"/>
                    <a:pt x="4894" y="8658"/>
                  </a:cubicBezTo>
                  <a:cubicBezTo>
                    <a:pt x="5231" y="8658"/>
                    <a:pt x="5554" y="8622"/>
                    <a:pt x="5840" y="8517"/>
                  </a:cubicBezTo>
                  <a:cubicBezTo>
                    <a:pt x="7440" y="7937"/>
                    <a:pt x="8777" y="6727"/>
                    <a:pt x="9505" y="5189"/>
                  </a:cubicBezTo>
                  <a:cubicBezTo>
                    <a:pt x="10218" y="3687"/>
                    <a:pt x="10279" y="2228"/>
                    <a:pt x="9704" y="594"/>
                  </a:cubicBezTo>
                  <a:cubicBezTo>
                    <a:pt x="9577" y="229"/>
                    <a:pt x="9234" y="0"/>
                    <a:pt x="8867" y="0"/>
                  </a:cubicBezTo>
                  <a:close/>
                </a:path>
              </a:pathLst>
            </a:custGeom>
            <a:solidFill>
              <a:srgbClr val="F5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7017;p70"/>
            <p:cNvSpPr/>
            <p:nvPr/>
          </p:nvSpPr>
          <p:spPr>
            <a:xfrm>
              <a:off x="5091658" y="3149015"/>
              <a:ext cx="295154" cy="198914"/>
            </a:xfrm>
            <a:custGeom>
              <a:avLst/>
              <a:gdLst/>
              <a:ahLst/>
              <a:cxnLst/>
              <a:rect l="l" t="t" r="r" b="b"/>
              <a:pathLst>
                <a:path w="3785" h="2551" extrusionOk="0">
                  <a:moveTo>
                    <a:pt x="1686" y="1"/>
                  </a:moveTo>
                  <a:cubicBezTo>
                    <a:pt x="1644" y="1"/>
                    <a:pt x="1603" y="6"/>
                    <a:pt x="1563" y="21"/>
                  </a:cubicBezTo>
                  <a:cubicBezTo>
                    <a:pt x="1454" y="61"/>
                    <a:pt x="1303" y="185"/>
                    <a:pt x="1353" y="289"/>
                  </a:cubicBezTo>
                  <a:cubicBezTo>
                    <a:pt x="1276" y="257"/>
                    <a:pt x="1093" y="203"/>
                    <a:pt x="972" y="203"/>
                  </a:cubicBezTo>
                  <a:cubicBezTo>
                    <a:pt x="939" y="203"/>
                    <a:pt x="910" y="207"/>
                    <a:pt x="890" y="217"/>
                  </a:cubicBezTo>
                  <a:cubicBezTo>
                    <a:pt x="795" y="262"/>
                    <a:pt x="681" y="357"/>
                    <a:pt x="832" y="569"/>
                  </a:cubicBezTo>
                  <a:cubicBezTo>
                    <a:pt x="758" y="568"/>
                    <a:pt x="695" y="532"/>
                    <a:pt x="625" y="532"/>
                  </a:cubicBezTo>
                  <a:cubicBezTo>
                    <a:pt x="574" y="532"/>
                    <a:pt x="520" y="551"/>
                    <a:pt x="456" y="614"/>
                  </a:cubicBezTo>
                  <a:cubicBezTo>
                    <a:pt x="370" y="700"/>
                    <a:pt x="373" y="863"/>
                    <a:pt x="386" y="989"/>
                  </a:cubicBezTo>
                  <a:lnTo>
                    <a:pt x="386" y="989"/>
                  </a:lnTo>
                  <a:cubicBezTo>
                    <a:pt x="394" y="988"/>
                    <a:pt x="403" y="987"/>
                    <a:pt x="408" y="987"/>
                  </a:cubicBezTo>
                  <a:cubicBezTo>
                    <a:pt x="417" y="987"/>
                    <a:pt x="416" y="990"/>
                    <a:pt x="387" y="998"/>
                  </a:cubicBezTo>
                  <a:cubicBezTo>
                    <a:pt x="387" y="995"/>
                    <a:pt x="386" y="992"/>
                    <a:pt x="386" y="989"/>
                  </a:cubicBezTo>
                  <a:lnTo>
                    <a:pt x="386" y="989"/>
                  </a:lnTo>
                  <a:cubicBezTo>
                    <a:pt x="364" y="993"/>
                    <a:pt x="343" y="998"/>
                    <a:pt x="376" y="998"/>
                  </a:cubicBezTo>
                  <a:cubicBezTo>
                    <a:pt x="379" y="998"/>
                    <a:pt x="383" y="998"/>
                    <a:pt x="387" y="998"/>
                  </a:cubicBezTo>
                  <a:lnTo>
                    <a:pt x="387" y="998"/>
                  </a:lnTo>
                  <a:cubicBezTo>
                    <a:pt x="294" y="1025"/>
                    <a:pt x="0" y="1263"/>
                    <a:pt x="302" y="1496"/>
                  </a:cubicBezTo>
                  <a:cubicBezTo>
                    <a:pt x="301" y="1496"/>
                    <a:pt x="301" y="1497"/>
                    <a:pt x="303" y="1497"/>
                  </a:cubicBezTo>
                  <a:cubicBezTo>
                    <a:pt x="311" y="1497"/>
                    <a:pt x="355" y="1492"/>
                    <a:pt x="430" y="1492"/>
                  </a:cubicBezTo>
                  <a:cubicBezTo>
                    <a:pt x="622" y="1492"/>
                    <a:pt x="1020" y="1524"/>
                    <a:pt x="1560" y="1756"/>
                  </a:cubicBezTo>
                  <a:cubicBezTo>
                    <a:pt x="2253" y="2367"/>
                    <a:pt x="2637" y="2550"/>
                    <a:pt x="2892" y="2550"/>
                  </a:cubicBezTo>
                  <a:cubicBezTo>
                    <a:pt x="3091" y="2550"/>
                    <a:pt x="3212" y="2438"/>
                    <a:pt x="3339" y="2330"/>
                  </a:cubicBezTo>
                  <a:cubicBezTo>
                    <a:pt x="3485" y="2211"/>
                    <a:pt x="3644" y="2089"/>
                    <a:pt x="3761" y="1941"/>
                  </a:cubicBezTo>
                  <a:cubicBezTo>
                    <a:pt x="3768" y="1917"/>
                    <a:pt x="3776" y="1899"/>
                    <a:pt x="3784" y="1875"/>
                  </a:cubicBezTo>
                  <a:cubicBezTo>
                    <a:pt x="3776" y="1467"/>
                    <a:pt x="3578" y="1046"/>
                    <a:pt x="3297" y="760"/>
                  </a:cubicBezTo>
                  <a:cubicBezTo>
                    <a:pt x="2926" y="379"/>
                    <a:pt x="2418" y="164"/>
                    <a:pt x="1904" y="34"/>
                  </a:cubicBezTo>
                  <a:cubicBezTo>
                    <a:pt x="1832" y="18"/>
                    <a:pt x="1758" y="1"/>
                    <a:pt x="1686" y="1"/>
                  </a:cubicBezTo>
                  <a:close/>
                </a:path>
              </a:pathLst>
            </a:custGeom>
            <a:solidFill>
              <a:srgbClr val="F5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7018;p70"/>
            <p:cNvSpPr/>
            <p:nvPr/>
          </p:nvSpPr>
          <p:spPr>
            <a:xfrm>
              <a:off x="5122226" y="3226990"/>
              <a:ext cx="100204" cy="27993"/>
            </a:xfrm>
            <a:custGeom>
              <a:avLst/>
              <a:gdLst/>
              <a:ahLst/>
              <a:cxnLst/>
              <a:rect l="l" t="t" r="r" b="b"/>
              <a:pathLst>
                <a:path w="1285" h="359" fill="none" extrusionOk="0">
                  <a:moveTo>
                    <a:pt x="0" y="1"/>
                  </a:moveTo>
                  <a:cubicBezTo>
                    <a:pt x="442" y="54"/>
                    <a:pt x="877" y="176"/>
                    <a:pt x="1284" y="358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7019;p70"/>
            <p:cNvSpPr/>
            <p:nvPr/>
          </p:nvSpPr>
          <p:spPr>
            <a:xfrm>
              <a:off x="5164101" y="3198139"/>
              <a:ext cx="74237" cy="31424"/>
            </a:xfrm>
            <a:custGeom>
              <a:avLst/>
              <a:gdLst/>
              <a:ahLst/>
              <a:cxnLst/>
              <a:rect l="l" t="t" r="r" b="b"/>
              <a:pathLst>
                <a:path w="952" h="403" fill="none" extrusionOk="0">
                  <a:moveTo>
                    <a:pt x="1" y="0"/>
                  </a:moveTo>
                  <a:cubicBezTo>
                    <a:pt x="342" y="66"/>
                    <a:pt x="668" y="204"/>
                    <a:pt x="951" y="403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7020;p70"/>
            <p:cNvSpPr/>
            <p:nvPr/>
          </p:nvSpPr>
          <p:spPr>
            <a:xfrm>
              <a:off x="5205430" y="3183636"/>
              <a:ext cx="66517" cy="33139"/>
            </a:xfrm>
            <a:custGeom>
              <a:avLst/>
              <a:gdLst/>
              <a:ahLst/>
              <a:cxnLst/>
              <a:rect l="l" t="t" r="r" b="b"/>
              <a:pathLst>
                <a:path w="853" h="425" fill="none" extrusionOk="0">
                  <a:moveTo>
                    <a:pt x="0" y="1"/>
                  </a:moveTo>
                  <a:cubicBezTo>
                    <a:pt x="305" y="93"/>
                    <a:pt x="593" y="236"/>
                    <a:pt x="853" y="424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7021;p70"/>
            <p:cNvSpPr/>
            <p:nvPr/>
          </p:nvSpPr>
          <p:spPr>
            <a:xfrm>
              <a:off x="5305401" y="3189874"/>
              <a:ext cx="157987" cy="157354"/>
            </a:xfrm>
            <a:custGeom>
              <a:avLst/>
              <a:gdLst/>
              <a:ahLst/>
              <a:cxnLst/>
              <a:rect l="l" t="t" r="r" b="b"/>
              <a:pathLst>
                <a:path w="2026" h="2018" extrusionOk="0">
                  <a:moveTo>
                    <a:pt x="281" y="0"/>
                  </a:moveTo>
                  <a:cubicBezTo>
                    <a:pt x="418" y="209"/>
                    <a:pt x="675" y="705"/>
                    <a:pt x="659" y="954"/>
                  </a:cubicBezTo>
                  <a:cubicBezTo>
                    <a:pt x="638" y="1202"/>
                    <a:pt x="167" y="1817"/>
                    <a:pt x="0" y="2002"/>
                  </a:cubicBezTo>
                  <a:cubicBezTo>
                    <a:pt x="19" y="2013"/>
                    <a:pt x="43" y="2017"/>
                    <a:pt x="70" y="2017"/>
                  </a:cubicBezTo>
                  <a:cubicBezTo>
                    <a:pt x="303" y="2017"/>
                    <a:pt x="778" y="1662"/>
                    <a:pt x="887" y="1563"/>
                  </a:cubicBezTo>
                  <a:cubicBezTo>
                    <a:pt x="1178" y="1298"/>
                    <a:pt x="1128" y="1202"/>
                    <a:pt x="1292" y="1044"/>
                  </a:cubicBezTo>
                  <a:cubicBezTo>
                    <a:pt x="1560" y="779"/>
                    <a:pt x="2026" y="607"/>
                    <a:pt x="1999" y="517"/>
                  </a:cubicBezTo>
                  <a:cubicBezTo>
                    <a:pt x="1970" y="408"/>
                    <a:pt x="1864" y="337"/>
                    <a:pt x="1758" y="294"/>
                  </a:cubicBezTo>
                  <a:cubicBezTo>
                    <a:pt x="1739" y="286"/>
                    <a:pt x="1707" y="283"/>
                    <a:pt x="1667" y="283"/>
                  </a:cubicBezTo>
                  <a:cubicBezTo>
                    <a:pt x="1453" y="283"/>
                    <a:pt x="999" y="382"/>
                    <a:pt x="871" y="382"/>
                  </a:cubicBezTo>
                  <a:cubicBezTo>
                    <a:pt x="868" y="382"/>
                    <a:pt x="866" y="382"/>
                    <a:pt x="863" y="382"/>
                  </a:cubicBezTo>
                  <a:cubicBezTo>
                    <a:pt x="752" y="374"/>
                    <a:pt x="326" y="64"/>
                    <a:pt x="281" y="0"/>
                  </a:cubicBezTo>
                  <a:close/>
                </a:path>
              </a:pathLst>
            </a:custGeom>
            <a:solidFill>
              <a:srgbClr val="F5D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7022;p70"/>
            <p:cNvSpPr/>
            <p:nvPr/>
          </p:nvSpPr>
          <p:spPr>
            <a:xfrm>
              <a:off x="5295263" y="3240480"/>
              <a:ext cx="56847" cy="72751"/>
            </a:xfrm>
            <a:custGeom>
              <a:avLst/>
              <a:gdLst/>
              <a:ahLst/>
              <a:cxnLst/>
              <a:rect l="l" t="t" r="r" b="b"/>
              <a:pathLst>
                <a:path w="729" h="933" fill="none" extrusionOk="0">
                  <a:moveTo>
                    <a:pt x="32" y="0"/>
                  </a:moveTo>
                  <a:cubicBezTo>
                    <a:pt x="0" y="215"/>
                    <a:pt x="59" y="440"/>
                    <a:pt x="186" y="612"/>
                  </a:cubicBezTo>
                  <a:cubicBezTo>
                    <a:pt x="315" y="784"/>
                    <a:pt x="517" y="903"/>
                    <a:pt x="728" y="932"/>
                  </a:cubicBezTo>
                </a:path>
              </a:pathLst>
            </a:custGeom>
            <a:noFill/>
            <a:ln w="2450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7023;p70"/>
            <p:cNvSpPr/>
            <p:nvPr/>
          </p:nvSpPr>
          <p:spPr>
            <a:xfrm>
              <a:off x="5495984" y="2733876"/>
              <a:ext cx="609882" cy="839323"/>
            </a:xfrm>
            <a:custGeom>
              <a:avLst/>
              <a:gdLst/>
              <a:ahLst/>
              <a:cxnLst/>
              <a:rect l="l" t="t" r="r" b="b"/>
              <a:pathLst>
                <a:path w="7821" h="10764" extrusionOk="0">
                  <a:moveTo>
                    <a:pt x="6089" y="0"/>
                  </a:moveTo>
                  <a:cubicBezTo>
                    <a:pt x="5995" y="0"/>
                    <a:pt x="5900" y="16"/>
                    <a:pt x="5805" y="49"/>
                  </a:cubicBezTo>
                  <a:cubicBezTo>
                    <a:pt x="5344" y="210"/>
                    <a:pt x="5100" y="716"/>
                    <a:pt x="5262" y="1180"/>
                  </a:cubicBezTo>
                  <a:cubicBezTo>
                    <a:pt x="5683" y="2379"/>
                    <a:pt x="5646" y="3348"/>
                    <a:pt x="5138" y="4429"/>
                  </a:cubicBezTo>
                  <a:cubicBezTo>
                    <a:pt x="4608" y="5546"/>
                    <a:pt x="3636" y="6428"/>
                    <a:pt x="2471" y="6847"/>
                  </a:cubicBezTo>
                  <a:cubicBezTo>
                    <a:pt x="1976" y="7027"/>
                    <a:pt x="1457" y="7119"/>
                    <a:pt x="932" y="7125"/>
                  </a:cubicBezTo>
                  <a:lnTo>
                    <a:pt x="387" y="9248"/>
                  </a:lnTo>
                  <a:lnTo>
                    <a:pt x="0" y="10747"/>
                  </a:lnTo>
                  <a:cubicBezTo>
                    <a:pt x="175" y="10758"/>
                    <a:pt x="352" y="10764"/>
                    <a:pt x="529" y="10764"/>
                  </a:cubicBezTo>
                  <a:cubicBezTo>
                    <a:pt x="1238" y="10764"/>
                    <a:pt x="1954" y="10667"/>
                    <a:pt x="2601" y="10376"/>
                  </a:cubicBezTo>
                  <a:cubicBezTo>
                    <a:pt x="4211" y="9651"/>
                    <a:pt x="5821" y="8136"/>
                    <a:pt x="6549" y="6600"/>
                  </a:cubicBezTo>
                  <a:cubicBezTo>
                    <a:pt x="7261" y="5099"/>
                    <a:pt x="7820" y="2633"/>
                    <a:pt x="6938" y="592"/>
                  </a:cubicBezTo>
                  <a:cubicBezTo>
                    <a:pt x="6901" y="512"/>
                    <a:pt x="6859" y="438"/>
                    <a:pt x="6809" y="372"/>
                  </a:cubicBezTo>
                  <a:cubicBezTo>
                    <a:pt x="6632" y="141"/>
                    <a:pt x="6370" y="0"/>
                    <a:pt x="60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7024;p70"/>
            <p:cNvSpPr/>
            <p:nvPr/>
          </p:nvSpPr>
          <p:spPr>
            <a:xfrm>
              <a:off x="5516025" y="2789472"/>
              <a:ext cx="570190" cy="758073"/>
            </a:xfrm>
            <a:custGeom>
              <a:avLst/>
              <a:gdLst/>
              <a:ahLst/>
              <a:cxnLst/>
              <a:rect l="l" t="t" r="r" b="b"/>
              <a:pathLst>
                <a:path w="7312" h="9722" extrusionOk="0">
                  <a:moveTo>
                    <a:pt x="6366" y="1"/>
                  </a:moveTo>
                  <a:cubicBezTo>
                    <a:pt x="6525" y="943"/>
                    <a:pt x="6517" y="1915"/>
                    <a:pt x="6342" y="2855"/>
                  </a:cubicBezTo>
                  <a:cubicBezTo>
                    <a:pt x="6048" y="4436"/>
                    <a:pt x="5257" y="5948"/>
                    <a:pt x="4020" y="6981"/>
                  </a:cubicBezTo>
                  <a:cubicBezTo>
                    <a:pt x="3029" y="7807"/>
                    <a:pt x="1746" y="8301"/>
                    <a:pt x="461" y="8301"/>
                  </a:cubicBezTo>
                  <a:cubicBezTo>
                    <a:pt x="427" y="8301"/>
                    <a:pt x="394" y="8300"/>
                    <a:pt x="360" y="8300"/>
                  </a:cubicBezTo>
                  <a:lnTo>
                    <a:pt x="0" y="9706"/>
                  </a:lnTo>
                  <a:cubicBezTo>
                    <a:pt x="166" y="9716"/>
                    <a:pt x="334" y="9722"/>
                    <a:pt x="502" y="9722"/>
                  </a:cubicBezTo>
                  <a:cubicBezTo>
                    <a:pt x="1164" y="9722"/>
                    <a:pt x="1830" y="9631"/>
                    <a:pt x="2434" y="9359"/>
                  </a:cubicBezTo>
                  <a:cubicBezTo>
                    <a:pt x="3940" y="8681"/>
                    <a:pt x="5445" y="7264"/>
                    <a:pt x="6125" y="5826"/>
                  </a:cubicBezTo>
                  <a:cubicBezTo>
                    <a:pt x="6790" y="4423"/>
                    <a:pt x="7312" y="2119"/>
                    <a:pt x="6485" y="207"/>
                  </a:cubicBezTo>
                  <a:cubicBezTo>
                    <a:pt x="6451" y="130"/>
                    <a:pt x="6411" y="64"/>
                    <a:pt x="636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7025;p70"/>
            <p:cNvSpPr/>
            <p:nvPr/>
          </p:nvSpPr>
          <p:spPr>
            <a:xfrm>
              <a:off x="6630281" y="1750533"/>
              <a:ext cx="467178" cy="1033481"/>
            </a:xfrm>
            <a:custGeom>
              <a:avLst/>
              <a:gdLst/>
              <a:ahLst/>
              <a:cxnLst/>
              <a:rect l="l" t="t" r="r" b="b"/>
              <a:pathLst>
                <a:path w="5991" h="13254" extrusionOk="0">
                  <a:moveTo>
                    <a:pt x="4494" y="1"/>
                  </a:moveTo>
                  <a:cubicBezTo>
                    <a:pt x="4385" y="1"/>
                    <a:pt x="4275" y="27"/>
                    <a:pt x="4171" y="81"/>
                  </a:cubicBezTo>
                  <a:cubicBezTo>
                    <a:pt x="3655" y="349"/>
                    <a:pt x="3170" y="683"/>
                    <a:pt x="2728" y="1069"/>
                  </a:cubicBezTo>
                  <a:lnTo>
                    <a:pt x="2707" y="1090"/>
                  </a:lnTo>
                  <a:cubicBezTo>
                    <a:pt x="2468" y="1302"/>
                    <a:pt x="2243" y="1530"/>
                    <a:pt x="2037" y="1766"/>
                  </a:cubicBezTo>
                  <a:cubicBezTo>
                    <a:pt x="1383" y="2518"/>
                    <a:pt x="879" y="3407"/>
                    <a:pt x="580" y="4342"/>
                  </a:cubicBezTo>
                  <a:cubicBezTo>
                    <a:pt x="0" y="6164"/>
                    <a:pt x="164" y="8190"/>
                    <a:pt x="1033" y="9895"/>
                  </a:cubicBezTo>
                  <a:cubicBezTo>
                    <a:pt x="1880" y="11550"/>
                    <a:pt x="3136" y="12604"/>
                    <a:pt x="4989" y="13219"/>
                  </a:cubicBezTo>
                  <a:cubicBezTo>
                    <a:pt x="5060" y="13242"/>
                    <a:pt x="5134" y="13253"/>
                    <a:pt x="5207" y="13253"/>
                  </a:cubicBezTo>
                  <a:cubicBezTo>
                    <a:pt x="5376" y="13253"/>
                    <a:pt x="5543" y="13192"/>
                    <a:pt x="5673" y="13076"/>
                  </a:cubicBezTo>
                  <a:cubicBezTo>
                    <a:pt x="5760" y="12996"/>
                    <a:pt x="5831" y="12890"/>
                    <a:pt x="5871" y="12774"/>
                  </a:cubicBezTo>
                  <a:cubicBezTo>
                    <a:pt x="5990" y="12411"/>
                    <a:pt x="5786" y="12016"/>
                    <a:pt x="5424" y="11895"/>
                  </a:cubicBezTo>
                  <a:cubicBezTo>
                    <a:pt x="3904" y="11394"/>
                    <a:pt x="2964" y="10608"/>
                    <a:pt x="2278" y="9265"/>
                  </a:cubicBezTo>
                  <a:cubicBezTo>
                    <a:pt x="1573" y="7885"/>
                    <a:pt x="1438" y="6246"/>
                    <a:pt x="1912" y="4771"/>
                  </a:cubicBezTo>
                  <a:cubicBezTo>
                    <a:pt x="2113" y="4146"/>
                    <a:pt x="2415" y="3558"/>
                    <a:pt x="2813" y="3029"/>
                  </a:cubicBezTo>
                  <a:cubicBezTo>
                    <a:pt x="3054" y="2706"/>
                    <a:pt x="3329" y="2406"/>
                    <a:pt x="3628" y="2139"/>
                  </a:cubicBezTo>
                  <a:cubicBezTo>
                    <a:pt x="3681" y="2094"/>
                    <a:pt x="3734" y="2046"/>
                    <a:pt x="3792" y="2001"/>
                  </a:cubicBezTo>
                  <a:cubicBezTo>
                    <a:pt x="4110" y="1739"/>
                    <a:pt x="4454" y="1511"/>
                    <a:pt x="4815" y="1321"/>
                  </a:cubicBezTo>
                  <a:cubicBezTo>
                    <a:pt x="4868" y="1294"/>
                    <a:pt x="4913" y="1260"/>
                    <a:pt x="4958" y="1223"/>
                  </a:cubicBezTo>
                  <a:cubicBezTo>
                    <a:pt x="5199" y="1008"/>
                    <a:pt x="5262" y="664"/>
                    <a:pt x="5111" y="378"/>
                  </a:cubicBezTo>
                  <a:cubicBezTo>
                    <a:pt x="4987" y="138"/>
                    <a:pt x="4745" y="1"/>
                    <a:pt x="4494" y="1"/>
                  </a:cubicBez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7026;p70"/>
            <p:cNvSpPr/>
            <p:nvPr/>
          </p:nvSpPr>
          <p:spPr>
            <a:xfrm>
              <a:off x="6605717" y="1769014"/>
              <a:ext cx="501411" cy="1023656"/>
            </a:xfrm>
            <a:custGeom>
              <a:avLst/>
              <a:gdLst/>
              <a:ahLst/>
              <a:cxnLst/>
              <a:rect l="l" t="t" r="r" b="b"/>
              <a:pathLst>
                <a:path w="6430" h="13128" extrusionOk="0">
                  <a:moveTo>
                    <a:pt x="2481" y="1"/>
                  </a:moveTo>
                  <a:lnTo>
                    <a:pt x="2397" y="75"/>
                  </a:lnTo>
                  <a:cubicBezTo>
                    <a:pt x="2132" y="313"/>
                    <a:pt x="736" y="2426"/>
                    <a:pt x="432" y="3716"/>
                  </a:cubicBezTo>
                  <a:cubicBezTo>
                    <a:pt x="0" y="5543"/>
                    <a:pt x="323" y="7897"/>
                    <a:pt x="1247" y="9711"/>
                  </a:cubicBezTo>
                  <a:cubicBezTo>
                    <a:pt x="2108" y="11395"/>
                    <a:pt x="3384" y="12468"/>
                    <a:pt x="5265" y="13088"/>
                  </a:cubicBezTo>
                  <a:cubicBezTo>
                    <a:pt x="5347" y="13115"/>
                    <a:pt x="5433" y="13128"/>
                    <a:pt x="5517" y="13128"/>
                  </a:cubicBezTo>
                  <a:cubicBezTo>
                    <a:pt x="5715" y="13128"/>
                    <a:pt x="5909" y="13056"/>
                    <a:pt x="6059" y="12921"/>
                  </a:cubicBezTo>
                  <a:cubicBezTo>
                    <a:pt x="6165" y="12825"/>
                    <a:pt x="6247" y="12704"/>
                    <a:pt x="6289" y="12569"/>
                  </a:cubicBezTo>
                  <a:cubicBezTo>
                    <a:pt x="6430" y="12140"/>
                    <a:pt x="6197" y="11681"/>
                    <a:pt x="5770" y="11538"/>
                  </a:cubicBezTo>
                  <a:cubicBezTo>
                    <a:pt x="4285" y="11049"/>
                    <a:pt x="3366" y="10281"/>
                    <a:pt x="2696" y="8970"/>
                  </a:cubicBezTo>
                  <a:cubicBezTo>
                    <a:pt x="2005" y="7619"/>
                    <a:pt x="1872" y="6014"/>
                    <a:pt x="2336" y="4563"/>
                  </a:cubicBezTo>
                  <a:cubicBezTo>
                    <a:pt x="2534" y="3952"/>
                    <a:pt x="2828" y="3374"/>
                    <a:pt x="3220" y="2855"/>
                  </a:cubicBezTo>
                  <a:cubicBezTo>
                    <a:pt x="3459" y="2535"/>
                    <a:pt x="3729" y="2241"/>
                    <a:pt x="4020" y="1981"/>
                  </a:cubicBezTo>
                  <a:cubicBezTo>
                    <a:pt x="4073" y="1931"/>
                    <a:pt x="4126" y="1889"/>
                    <a:pt x="4179" y="1844"/>
                  </a:cubicBezTo>
                  <a:lnTo>
                    <a:pt x="4280" y="1759"/>
                  </a:lnTo>
                  <a:lnTo>
                    <a:pt x="248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7027;p70"/>
            <p:cNvSpPr/>
            <p:nvPr/>
          </p:nvSpPr>
          <p:spPr>
            <a:xfrm>
              <a:off x="6621781" y="1800204"/>
              <a:ext cx="290008" cy="919169"/>
            </a:xfrm>
            <a:custGeom>
              <a:avLst/>
              <a:gdLst/>
              <a:ahLst/>
              <a:cxnLst/>
              <a:rect l="l" t="t" r="r" b="b"/>
              <a:pathLst>
                <a:path w="3719" h="11788" extrusionOk="0">
                  <a:moveTo>
                    <a:pt x="2331" y="0"/>
                  </a:moveTo>
                  <a:lnTo>
                    <a:pt x="2254" y="67"/>
                  </a:lnTo>
                  <a:cubicBezTo>
                    <a:pt x="2003" y="286"/>
                    <a:pt x="689" y="2278"/>
                    <a:pt x="406" y="3493"/>
                  </a:cubicBezTo>
                  <a:cubicBezTo>
                    <a:pt x="1" y="5209"/>
                    <a:pt x="300" y="7426"/>
                    <a:pt x="1169" y="9134"/>
                  </a:cubicBezTo>
                  <a:cubicBezTo>
                    <a:pt x="1775" y="10318"/>
                    <a:pt x="2599" y="11181"/>
                    <a:pt x="3719" y="11787"/>
                  </a:cubicBezTo>
                  <a:cubicBezTo>
                    <a:pt x="2911" y="11218"/>
                    <a:pt x="2281" y="10476"/>
                    <a:pt x="1799" y="9526"/>
                  </a:cubicBezTo>
                  <a:cubicBezTo>
                    <a:pt x="928" y="7818"/>
                    <a:pt x="631" y="5607"/>
                    <a:pt x="1033" y="3885"/>
                  </a:cubicBezTo>
                  <a:cubicBezTo>
                    <a:pt x="1306" y="2731"/>
                    <a:pt x="2514" y="866"/>
                    <a:pt x="2842" y="504"/>
                  </a:cubicBezTo>
                  <a:lnTo>
                    <a:pt x="233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7028;p70"/>
            <p:cNvSpPr/>
            <p:nvPr/>
          </p:nvSpPr>
          <p:spPr>
            <a:xfrm>
              <a:off x="6949297" y="1672636"/>
              <a:ext cx="346777" cy="292016"/>
            </a:xfrm>
            <a:custGeom>
              <a:avLst/>
              <a:gdLst/>
              <a:ahLst/>
              <a:cxnLst/>
              <a:rect l="l" t="t" r="r" b="b"/>
              <a:pathLst>
                <a:path w="4447" h="3745" extrusionOk="0">
                  <a:moveTo>
                    <a:pt x="2201" y="1"/>
                  </a:moveTo>
                  <a:cubicBezTo>
                    <a:pt x="1712" y="1"/>
                    <a:pt x="1300" y="86"/>
                    <a:pt x="951" y="257"/>
                  </a:cubicBezTo>
                  <a:cubicBezTo>
                    <a:pt x="408" y="522"/>
                    <a:pt x="22" y="1051"/>
                    <a:pt x="9" y="1544"/>
                  </a:cubicBezTo>
                  <a:cubicBezTo>
                    <a:pt x="1" y="1811"/>
                    <a:pt x="62" y="2079"/>
                    <a:pt x="183" y="2322"/>
                  </a:cubicBezTo>
                  <a:cubicBezTo>
                    <a:pt x="265" y="2481"/>
                    <a:pt x="371" y="2590"/>
                    <a:pt x="469" y="2619"/>
                  </a:cubicBezTo>
                  <a:cubicBezTo>
                    <a:pt x="485" y="2622"/>
                    <a:pt x="498" y="2627"/>
                    <a:pt x="514" y="2627"/>
                  </a:cubicBezTo>
                  <a:lnTo>
                    <a:pt x="673" y="2635"/>
                  </a:lnTo>
                  <a:lnTo>
                    <a:pt x="718" y="2788"/>
                  </a:lnTo>
                  <a:cubicBezTo>
                    <a:pt x="819" y="3109"/>
                    <a:pt x="877" y="3435"/>
                    <a:pt x="898" y="3744"/>
                  </a:cubicBezTo>
                  <a:cubicBezTo>
                    <a:pt x="1258" y="3533"/>
                    <a:pt x="1155" y="2487"/>
                    <a:pt x="1155" y="2487"/>
                  </a:cubicBezTo>
                  <a:cubicBezTo>
                    <a:pt x="1155" y="2487"/>
                    <a:pt x="1881" y="2126"/>
                    <a:pt x="2042" y="2071"/>
                  </a:cubicBezTo>
                  <a:cubicBezTo>
                    <a:pt x="2450" y="1930"/>
                    <a:pt x="2842" y="1889"/>
                    <a:pt x="3188" y="1889"/>
                  </a:cubicBezTo>
                  <a:cubicBezTo>
                    <a:pt x="3673" y="1889"/>
                    <a:pt x="4068" y="1970"/>
                    <a:pt x="4286" y="1970"/>
                  </a:cubicBezTo>
                  <a:cubicBezTo>
                    <a:pt x="4363" y="1970"/>
                    <a:pt x="4418" y="1960"/>
                    <a:pt x="4447" y="1933"/>
                  </a:cubicBezTo>
                  <a:cubicBezTo>
                    <a:pt x="4447" y="1933"/>
                    <a:pt x="4397" y="1838"/>
                    <a:pt x="4341" y="1798"/>
                  </a:cubicBezTo>
                  <a:cubicBezTo>
                    <a:pt x="4269" y="1748"/>
                    <a:pt x="4179" y="1713"/>
                    <a:pt x="4084" y="1674"/>
                  </a:cubicBezTo>
                  <a:lnTo>
                    <a:pt x="3854" y="1581"/>
                  </a:lnTo>
                  <a:cubicBezTo>
                    <a:pt x="3854" y="1581"/>
                    <a:pt x="3703" y="1067"/>
                    <a:pt x="3586" y="1030"/>
                  </a:cubicBezTo>
                  <a:lnTo>
                    <a:pt x="3422" y="977"/>
                  </a:lnTo>
                  <a:lnTo>
                    <a:pt x="3427" y="802"/>
                  </a:lnTo>
                  <a:cubicBezTo>
                    <a:pt x="3427" y="715"/>
                    <a:pt x="3390" y="614"/>
                    <a:pt x="3364" y="588"/>
                  </a:cubicBezTo>
                  <a:cubicBezTo>
                    <a:pt x="3343" y="561"/>
                    <a:pt x="3308" y="540"/>
                    <a:pt x="3271" y="530"/>
                  </a:cubicBezTo>
                  <a:cubicBezTo>
                    <a:pt x="3250" y="524"/>
                    <a:pt x="3223" y="522"/>
                    <a:pt x="3200" y="522"/>
                  </a:cubicBezTo>
                  <a:lnTo>
                    <a:pt x="2869" y="477"/>
                  </a:lnTo>
                  <a:cubicBezTo>
                    <a:pt x="2869" y="477"/>
                    <a:pt x="3112" y="281"/>
                    <a:pt x="2914" y="87"/>
                  </a:cubicBezTo>
                  <a:cubicBezTo>
                    <a:pt x="2895" y="66"/>
                    <a:pt x="2869" y="58"/>
                    <a:pt x="2834" y="48"/>
                  </a:cubicBezTo>
                  <a:cubicBezTo>
                    <a:pt x="2781" y="32"/>
                    <a:pt x="2720" y="24"/>
                    <a:pt x="2662" y="24"/>
                  </a:cubicBezTo>
                  <a:cubicBezTo>
                    <a:pt x="2501" y="9"/>
                    <a:pt x="2347" y="1"/>
                    <a:pt x="2201" y="1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7029;p70"/>
            <p:cNvSpPr/>
            <p:nvPr/>
          </p:nvSpPr>
          <p:spPr>
            <a:xfrm>
              <a:off x="7120073" y="1783049"/>
              <a:ext cx="122351" cy="12086"/>
            </a:xfrm>
            <a:custGeom>
              <a:avLst/>
              <a:gdLst/>
              <a:ahLst/>
              <a:cxnLst/>
              <a:rect l="l" t="t" r="r" b="b"/>
              <a:pathLst>
                <a:path w="1569" h="155" fill="none" extrusionOk="0">
                  <a:moveTo>
                    <a:pt x="1568" y="154"/>
                  </a:moveTo>
                  <a:cubicBezTo>
                    <a:pt x="1055" y="38"/>
                    <a:pt x="525" y="1"/>
                    <a:pt x="1" y="43"/>
                  </a:cubicBezTo>
                </a:path>
              </a:pathLst>
            </a:custGeom>
            <a:noFill/>
            <a:ln w="29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7030;p70"/>
            <p:cNvSpPr/>
            <p:nvPr/>
          </p:nvSpPr>
          <p:spPr>
            <a:xfrm>
              <a:off x="7116330" y="1745933"/>
              <a:ext cx="94902" cy="10371"/>
            </a:xfrm>
            <a:custGeom>
              <a:avLst/>
              <a:gdLst/>
              <a:ahLst/>
              <a:cxnLst/>
              <a:rect l="l" t="t" r="r" b="b"/>
              <a:pathLst>
                <a:path w="1217" h="133" fill="none" extrusionOk="0">
                  <a:moveTo>
                    <a:pt x="1216" y="61"/>
                  </a:moveTo>
                  <a:cubicBezTo>
                    <a:pt x="811" y="0"/>
                    <a:pt x="396" y="24"/>
                    <a:pt x="1" y="132"/>
                  </a:cubicBezTo>
                </a:path>
              </a:pathLst>
            </a:custGeom>
            <a:noFill/>
            <a:ln w="29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7031;p70"/>
            <p:cNvSpPr/>
            <p:nvPr/>
          </p:nvSpPr>
          <p:spPr>
            <a:xfrm>
              <a:off x="7081083" y="1707725"/>
              <a:ext cx="86792" cy="12008"/>
            </a:xfrm>
            <a:custGeom>
              <a:avLst/>
              <a:gdLst/>
              <a:ahLst/>
              <a:cxnLst/>
              <a:rect l="l" t="t" r="r" b="b"/>
              <a:pathLst>
                <a:path w="1113" h="154" fill="none" extrusionOk="0">
                  <a:moveTo>
                    <a:pt x="1112" y="19"/>
                  </a:moveTo>
                  <a:cubicBezTo>
                    <a:pt x="739" y="0"/>
                    <a:pt x="360" y="45"/>
                    <a:pt x="0" y="154"/>
                  </a:cubicBezTo>
                </a:path>
              </a:pathLst>
            </a:custGeom>
            <a:noFill/>
            <a:ln w="29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7032;p70"/>
            <p:cNvSpPr/>
            <p:nvPr/>
          </p:nvSpPr>
          <p:spPr>
            <a:xfrm>
              <a:off x="6919197" y="3396352"/>
              <a:ext cx="237683" cy="1340546"/>
            </a:xfrm>
            <a:custGeom>
              <a:avLst/>
              <a:gdLst/>
              <a:ahLst/>
              <a:cxnLst/>
              <a:rect l="l" t="t" r="r" b="b"/>
              <a:pathLst>
                <a:path w="3048" h="17192" extrusionOk="0">
                  <a:moveTo>
                    <a:pt x="2383" y="0"/>
                  </a:moveTo>
                  <a:lnTo>
                    <a:pt x="0" y="914"/>
                  </a:lnTo>
                  <a:lnTo>
                    <a:pt x="2577" y="17192"/>
                  </a:lnTo>
                  <a:lnTo>
                    <a:pt x="3048" y="17160"/>
                  </a:lnTo>
                  <a:lnTo>
                    <a:pt x="2383" y="0"/>
                  </a:ln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7033;p70"/>
            <p:cNvSpPr/>
            <p:nvPr/>
          </p:nvSpPr>
          <p:spPr>
            <a:xfrm>
              <a:off x="7158284" y="3337871"/>
              <a:ext cx="586566" cy="1214695"/>
            </a:xfrm>
            <a:custGeom>
              <a:avLst/>
              <a:gdLst/>
              <a:ahLst/>
              <a:cxnLst/>
              <a:rect l="l" t="t" r="r" b="b"/>
              <a:pathLst>
                <a:path w="7522" h="15578" extrusionOk="0">
                  <a:moveTo>
                    <a:pt x="2336" y="1"/>
                  </a:moveTo>
                  <a:lnTo>
                    <a:pt x="1" y="544"/>
                  </a:lnTo>
                  <a:lnTo>
                    <a:pt x="6835" y="15577"/>
                  </a:lnTo>
                  <a:lnTo>
                    <a:pt x="7521" y="15304"/>
                  </a:lnTo>
                  <a:lnTo>
                    <a:pt x="2336" y="1"/>
                  </a:ln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7034;p70"/>
            <p:cNvSpPr/>
            <p:nvPr/>
          </p:nvSpPr>
          <p:spPr>
            <a:xfrm>
              <a:off x="6924110" y="3422161"/>
              <a:ext cx="888894" cy="1302806"/>
            </a:xfrm>
            <a:custGeom>
              <a:avLst/>
              <a:gdLst/>
              <a:ahLst/>
              <a:cxnLst/>
              <a:rect l="l" t="t" r="r" b="b"/>
              <a:pathLst>
                <a:path w="11399" h="16708" extrusionOk="0">
                  <a:moveTo>
                    <a:pt x="5739" y="0"/>
                  </a:moveTo>
                  <a:lnTo>
                    <a:pt x="4897" y="255"/>
                  </a:lnTo>
                  <a:lnTo>
                    <a:pt x="888" y="1481"/>
                  </a:lnTo>
                  <a:lnTo>
                    <a:pt x="1" y="1751"/>
                  </a:lnTo>
                  <a:lnTo>
                    <a:pt x="93" y="2439"/>
                  </a:lnTo>
                  <a:lnTo>
                    <a:pt x="586" y="6067"/>
                  </a:lnTo>
                  <a:lnTo>
                    <a:pt x="1521" y="12981"/>
                  </a:lnTo>
                  <a:lnTo>
                    <a:pt x="2026" y="16707"/>
                  </a:lnTo>
                  <a:lnTo>
                    <a:pt x="11398" y="13265"/>
                  </a:lnTo>
                  <a:lnTo>
                    <a:pt x="9335" y="8435"/>
                  </a:lnTo>
                  <a:lnTo>
                    <a:pt x="7574" y="4301"/>
                  </a:lnTo>
                  <a:lnTo>
                    <a:pt x="5969" y="530"/>
                  </a:lnTo>
                  <a:lnTo>
                    <a:pt x="57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7035;p70"/>
            <p:cNvSpPr/>
            <p:nvPr/>
          </p:nvSpPr>
          <p:spPr>
            <a:xfrm>
              <a:off x="7003649" y="4710464"/>
              <a:ext cx="186294" cy="216848"/>
            </a:xfrm>
            <a:custGeom>
              <a:avLst/>
              <a:gdLst/>
              <a:ahLst/>
              <a:cxnLst/>
              <a:rect l="l" t="t" r="r" b="b"/>
              <a:pathLst>
                <a:path w="2389" h="2781" extrusionOk="0">
                  <a:moveTo>
                    <a:pt x="1750" y="0"/>
                  </a:moveTo>
                  <a:cubicBezTo>
                    <a:pt x="1569" y="0"/>
                    <a:pt x="1384" y="67"/>
                    <a:pt x="1237" y="177"/>
                  </a:cubicBezTo>
                  <a:cubicBezTo>
                    <a:pt x="1022" y="339"/>
                    <a:pt x="879" y="582"/>
                    <a:pt x="787" y="837"/>
                  </a:cubicBezTo>
                  <a:cubicBezTo>
                    <a:pt x="694" y="1088"/>
                    <a:pt x="649" y="1356"/>
                    <a:pt x="588" y="1618"/>
                  </a:cubicBezTo>
                  <a:cubicBezTo>
                    <a:pt x="530" y="1880"/>
                    <a:pt x="453" y="2145"/>
                    <a:pt x="315" y="2373"/>
                  </a:cubicBezTo>
                  <a:cubicBezTo>
                    <a:pt x="230" y="2508"/>
                    <a:pt x="122" y="2629"/>
                    <a:pt x="0" y="2733"/>
                  </a:cubicBezTo>
                  <a:cubicBezTo>
                    <a:pt x="109" y="2749"/>
                    <a:pt x="208" y="2780"/>
                    <a:pt x="310" y="2780"/>
                  </a:cubicBezTo>
                  <a:cubicBezTo>
                    <a:pt x="356" y="2780"/>
                    <a:pt x="402" y="2774"/>
                    <a:pt x="450" y="2757"/>
                  </a:cubicBezTo>
                  <a:cubicBezTo>
                    <a:pt x="728" y="2648"/>
                    <a:pt x="916" y="2386"/>
                    <a:pt x="1059" y="2124"/>
                  </a:cubicBezTo>
                  <a:cubicBezTo>
                    <a:pt x="1202" y="1859"/>
                    <a:pt x="1314" y="1578"/>
                    <a:pt x="1517" y="1356"/>
                  </a:cubicBezTo>
                  <a:cubicBezTo>
                    <a:pt x="1690" y="1170"/>
                    <a:pt x="1923" y="1038"/>
                    <a:pt x="2172" y="988"/>
                  </a:cubicBezTo>
                  <a:cubicBezTo>
                    <a:pt x="2243" y="972"/>
                    <a:pt x="2330" y="958"/>
                    <a:pt x="2362" y="890"/>
                  </a:cubicBezTo>
                  <a:cubicBezTo>
                    <a:pt x="2389" y="837"/>
                    <a:pt x="2370" y="773"/>
                    <a:pt x="2346" y="720"/>
                  </a:cubicBezTo>
                  <a:cubicBezTo>
                    <a:pt x="2248" y="477"/>
                    <a:pt x="2142" y="265"/>
                    <a:pt x="1999" y="48"/>
                  </a:cubicBezTo>
                  <a:cubicBezTo>
                    <a:pt x="1920" y="15"/>
                    <a:pt x="1835" y="0"/>
                    <a:pt x="1750" y="0"/>
                  </a:cubicBez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7036;p70"/>
            <p:cNvSpPr/>
            <p:nvPr/>
          </p:nvSpPr>
          <p:spPr>
            <a:xfrm>
              <a:off x="6986884" y="4754364"/>
              <a:ext cx="230743" cy="183943"/>
            </a:xfrm>
            <a:custGeom>
              <a:avLst/>
              <a:gdLst/>
              <a:ahLst/>
              <a:cxnLst/>
              <a:rect l="l" t="t" r="r" b="b"/>
              <a:pathLst>
                <a:path w="2959" h="2359" extrusionOk="0">
                  <a:moveTo>
                    <a:pt x="2551" y="1"/>
                  </a:moveTo>
                  <a:cubicBezTo>
                    <a:pt x="2485" y="25"/>
                    <a:pt x="2429" y="141"/>
                    <a:pt x="2352" y="165"/>
                  </a:cubicBezTo>
                  <a:cubicBezTo>
                    <a:pt x="2175" y="223"/>
                    <a:pt x="1992" y="284"/>
                    <a:pt x="1833" y="390"/>
                  </a:cubicBezTo>
                  <a:cubicBezTo>
                    <a:pt x="1502" y="610"/>
                    <a:pt x="1325" y="991"/>
                    <a:pt x="1092" y="1317"/>
                  </a:cubicBezTo>
                  <a:cubicBezTo>
                    <a:pt x="816" y="1696"/>
                    <a:pt x="424" y="1974"/>
                    <a:pt x="1" y="2183"/>
                  </a:cubicBezTo>
                  <a:cubicBezTo>
                    <a:pt x="11" y="2276"/>
                    <a:pt x="99" y="2342"/>
                    <a:pt x="189" y="2355"/>
                  </a:cubicBezTo>
                  <a:cubicBezTo>
                    <a:pt x="206" y="2358"/>
                    <a:pt x="224" y="2359"/>
                    <a:pt x="242" y="2359"/>
                  </a:cubicBezTo>
                  <a:cubicBezTo>
                    <a:pt x="314" y="2359"/>
                    <a:pt x="386" y="2339"/>
                    <a:pt x="456" y="2318"/>
                  </a:cubicBezTo>
                  <a:cubicBezTo>
                    <a:pt x="919" y="2180"/>
                    <a:pt x="1372" y="2006"/>
                    <a:pt x="1804" y="1780"/>
                  </a:cubicBezTo>
                  <a:cubicBezTo>
                    <a:pt x="1804" y="1781"/>
                    <a:pt x="1804" y="1781"/>
                    <a:pt x="1804" y="1781"/>
                  </a:cubicBezTo>
                  <a:cubicBezTo>
                    <a:pt x="1805" y="1781"/>
                    <a:pt x="1800" y="1772"/>
                    <a:pt x="1799" y="1772"/>
                  </a:cubicBezTo>
                  <a:cubicBezTo>
                    <a:pt x="1799" y="1772"/>
                    <a:pt x="1799" y="1772"/>
                    <a:pt x="1799" y="1772"/>
                  </a:cubicBezTo>
                  <a:lnTo>
                    <a:pt x="1799" y="1772"/>
                  </a:lnTo>
                  <a:cubicBezTo>
                    <a:pt x="1804" y="1635"/>
                    <a:pt x="1804" y="1494"/>
                    <a:pt x="1836" y="1359"/>
                  </a:cubicBezTo>
                  <a:cubicBezTo>
                    <a:pt x="1870" y="1224"/>
                    <a:pt x="1934" y="1092"/>
                    <a:pt x="2040" y="1002"/>
                  </a:cubicBezTo>
                  <a:cubicBezTo>
                    <a:pt x="2114" y="939"/>
                    <a:pt x="2210" y="900"/>
                    <a:pt x="2306" y="900"/>
                  </a:cubicBezTo>
                  <a:cubicBezTo>
                    <a:pt x="2347" y="900"/>
                    <a:pt x="2387" y="907"/>
                    <a:pt x="2426" y="922"/>
                  </a:cubicBezTo>
                  <a:cubicBezTo>
                    <a:pt x="2522" y="960"/>
                    <a:pt x="2590" y="1034"/>
                    <a:pt x="2641" y="1124"/>
                  </a:cubicBezTo>
                  <a:cubicBezTo>
                    <a:pt x="2691" y="1214"/>
                    <a:pt x="2733" y="1272"/>
                    <a:pt x="2760" y="1370"/>
                  </a:cubicBezTo>
                  <a:lnTo>
                    <a:pt x="2959" y="1304"/>
                  </a:lnTo>
                  <a:lnTo>
                    <a:pt x="255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7037;p70"/>
            <p:cNvSpPr/>
            <p:nvPr/>
          </p:nvSpPr>
          <p:spPr>
            <a:xfrm>
              <a:off x="7603939" y="4517086"/>
              <a:ext cx="186528" cy="216926"/>
            </a:xfrm>
            <a:custGeom>
              <a:avLst/>
              <a:gdLst/>
              <a:ahLst/>
              <a:cxnLst/>
              <a:rect l="l" t="t" r="r" b="b"/>
              <a:pathLst>
                <a:path w="2392" h="2782" extrusionOk="0">
                  <a:moveTo>
                    <a:pt x="1751" y="1"/>
                  </a:moveTo>
                  <a:cubicBezTo>
                    <a:pt x="1570" y="1"/>
                    <a:pt x="1385" y="69"/>
                    <a:pt x="1239" y="179"/>
                  </a:cubicBezTo>
                  <a:cubicBezTo>
                    <a:pt x="1025" y="340"/>
                    <a:pt x="882" y="581"/>
                    <a:pt x="789" y="838"/>
                  </a:cubicBezTo>
                  <a:cubicBezTo>
                    <a:pt x="697" y="1090"/>
                    <a:pt x="649" y="1357"/>
                    <a:pt x="591" y="1619"/>
                  </a:cubicBezTo>
                  <a:cubicBezTo>
                    <a:pt x="530" y="1879"/>
                    <a:pt x="456" y="2144"/>
                    <a:pt x="315" y="2374"/>
                  </a:cubicBezTo>
                  <a:cubicBezTo>
                    <a:pt x="233" y="2509"/>
                    <a:pt x="125" y="2631"/>
                    <a:pt x="0" y="2734"/>
                  </a:cubicBezTo>
                  <a:cubicBezTo>
                    <a:pt x="109" y="2750"/>
                    <a:pt x="210" y="2782"/>
                    <a:pt x="311" y="2782"/>
                  </a:cubicBezTo>
                  <a:cubicBezTo>
                    <a:pt x="357" y="2782"/>
                    <a:pt x="403" y="2775"/>
                    <a:pt x="450" y="2758"/>
                  </a:cubicBezTo>
                  <a:cubicBezTo>
                    <a:pt x="728" y="2647"/>
                    <a:pt x="919" y="2387"/>
                    <a:pt x="1059" y="2125"/>
                  </a:cubicBezTo>
                  <a:cubicBezTo>
                    <a:pt x="1202" y="1860"/>
                    <a:pt x="1316" y="1580"/>
                    <a:pt x="1520" y="1357"/>
                  </a:cubicBezTo>
                  <a:cubicBezTo>
                    <a:pt x="1692" y="1172"/>
                    <a:pt x="1923" y="1039"/>
                    <a:pt x="2172" y="989"/>
                  </a:cubicBezTo>
                  <a:cubicBezTo>
                    <a:pt x="2246" y="973"/>
                    <a:pt x="2330" y="960"/>
                    <a:pt x="2365" y="891"/>
                  </a:cubicBezTo>
                  <a:cubicBezTo>
                    <a:pt x="2391" y="838"/>
                    <a:pt x="2370" y="774"/>
                    <a:pt x="2349" y="722"/>
                  </a:cubicBezTo>
                  <a:cubicBezTo>
                    <a:pt x="2248" y="475"/>
                    <a:pt x="2142" y="263"/>
                    <a:pt x="1999" y="49"/>
                  </a:cubicBezTo>
                  <a:cubicBezTo>
                    <a:pt x="1921" y="16"/>
                    <a:pt x="1836" y="1"/>
                    <a:pt x="1751" y="1"/>
                  </a:cubicBez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7038;p70"/>
            <p:cNvSpPr/>
            <p:nvPr/>
          </p:nvSpPr>
          <p:spPr>
            <a:xfrm>
              <a:off x="7587174" y="4561142"/>
              <a:ext cx="230977" cy="183943"/>
            </a:xfrm>
            <a:custGeom>
              <a:avLst/>
              <a:gdLst/>
              <a:ahLst/>
              <a:cxnLst/>
              <a:rect l="l" t="t" r="r" b="b"/>
              <a:pathLst>
                <a:path w="2962" h="2359" extrusionOk="0">
                  <a:moveTo>
                    <a:pt x="2553" y="0"/>
                  </a:moveTo>
                  <a:cubicBezTo>
                    <a:pt x="2487" y="24"/>
                    <a:pt x="2426" y="141"/>
                    <a:pt x="2355" y="162"/>
                  </a:cubicBezTo>
                  <a:cubicBezTo>
                    <a:pt x="2175" y="223"/>
                    <a:pt x="1995" y="281"/>
                    <a:pt x="1836" y="387"/>
                  </a:cubicBezTo>
                  <a:cubicBezTo>
                    <a:pt x="1505" y="609"/>
                    <a:pt x="1325" y="991"/>
                    <a:pt x="1094" y="1314"/>
                  </a:cubicBezTo>
                  <a:cubicBezTo>
                    <a:pt x="819" y="1695"/>
                    <a:pt x="424" y="1973"/>
                    <a:pt x="1" y="2182"/>
                  </a:cubicBezTo>
                  <a:cubicBezTo>
                    <a:pt x="11" y="2275"/>
                    <a:pt x="101" y="2341"/>
                    <a:pt x="189" y="2354"/>
                  </a:cubicBezTo>
                  <a:cubicBezTo>
                    <a:pt x="206" y="2357"/>
                    <a:pt x="224" y="2358"/>
                    <a:pt x="242" y="2358"/>
                  </a:cubicBezTo>
                  <a:cubicBezTo>
                    <a:pt x="315" y="2358"/>
                    <a:pt x="389" y="2339"/>
                    <a:pt x="459" y="2317"/>
                  </a:cubicBezTo>
                  <a:cubicBezTo>
                    <a:pt x="922" y="2180"/>
                    <a:pt x="1375" y="2002"/>
                    <a:pt x="1804" y="1777"/>
                  </a:cubicBezTo>
                  <a:cubicBezTo>
                    <a:pt x="1804" y="1778"/>
                    <a:pt x="1805" y="1778"/>
                    <a:pt x="1805" y="1778"/>
                  </a:cubicBezTo>
                  <a:cubicBezTo>
                    <a:pt x="1805" y="1778"/>
                    <a:pt x="1802" y="1772"/>
                    <a:pt x="1802" y="1772"/>
                  </a:cubicBezTo>
                  <a:cubicBezTo>
                    <a:pt x="1801" y="1772"/>
                    <a:pt x="1801" y="1772"/>
                    <a:pt x="1801" y="1772"/>
                  </a:cubicBezTo>
                  <a:lnTo>
                    <a:pt x="1801" y="1772"/>
                  </a:lnTo>
                  <a:cubicBezTo>
                    <a:pt x="1804" y="1631"/>
                    <a:pt x="1804" y="1494"/>
                    <a:pt x="1838" y="1359"/>
                  </a:cubicBezTo>
                  <a:cubicBezTo>
                    <a:pt x="1870" y="1221"/>
                    <a:pt x="1934" y="1089"/>
                    <a:pt x="2040" y="1001"/>
                  </a:cubicBezTo>
                  <a:cubicBezTo>
                    <a:pt x="2114" y="938"/>
                    <a:pt x="2212" y="900"/>
                    <a:pt x="2307" y="900"/>
                  </a:cubicBezTo>
                  <a:cubicBezTo>
                    <a:pt x="2348" y="900"/>
                    <a:pt x="2388" y="907"/>
                    <a:pt x="2426" y="922"/>
                  </a:cubicBezTo>
                  <a:cubicBezTo>
                    <a:pt x="2524" y="956"/>
                    <a:pt x="2593" y="1033"/>
                    <a:pt x="2643" y="1123"/>
                  </a:cubicBezTo>
                  <a:cubicBezTo>
                    <a:pt x="2691" y="1213"/>
                    <a:pt x="2736" y="1271"/>
                    <a:pt x="2763" y="1367"/>
                  </a:cubicBezTo>
                  <a:lnTo>
                    <a:pt x="2961" y="1301"/>
                  </a:lnTo>
                  <a:lnTo>
                    <a:pt x="255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7039;p70"/>
            <p:cNvSpPr/>
            <p:nvPr/>
          </p:nvSpPr>
          <p:spPr>
            <a:xfrm>
              <a:off x="6931128" y="3437990"/>
              <a:ext cx="583680" cy="457479"/>
            </a:xfrm>
            <a:custGeom>
              <a:avLst/>
              <a:gdLst/>
              <a:ahLst/>
              <a:cxnLst/>
              <a:rect l="l" t="t" r="r" b="b"/>
              <a:pathLst>
                <a:path w="7485" h="5867" extrusionOk="0">
                  <a:moveTo>
                    <a:pt x="4066" y="0"/>
                  </a:moveTo>
                  <a:cubicBezTo>
                    <a:pt x="3770" y="0"/>
                    <a:pt x="3474" y="26"/>
                    <a:pt x="3184" y="78"/>
                  </a:cubicBezTo>
                  <a:cubicBezTo>
                    <a:pt x="2297" y="240"/>
                    <a:pt x="1457" y="669"/>
                    <a:pt x="795" y="1280"/>
                  </a:cubicBezTo>
                  <a:cubicBezTo>
                    <a:pt x="485" y="1564"/>
                    <a:pt x="218" y="1887"/>
                    <a:pt x="1" y="2239"/>
                  </a:cubicBezTo>
                  <a:lnTo>
                    <a:pt x="493" y="5867"/>
                  </a:lnTo>
                  <a:cubicBezTo>
                    <a:pt x="575" y="5713"/>
                    <a:pt x="665" y="5560"/>
                    <a:pt x="763" y="5414"/>
                  </a:cubicBezTo>
                  <a:cubicBezTo>
                    <a:pt x="1303" y="4620"/>
                    <a:pt x="2095" y="4005"/>
                    <a:pt x="2998" y="3674"/>
                  </a:cubicBezTo>
                  <a:cubicBezTo>
                    <a:pt x="3538" y="3476"/>
                    <a:pt x="4109" y="3384"/>
                    <a:pt x="4683" y="3384"/>
                  </a:cubicBezTo>
                  <a:cubicBezTo>
                    <a:pt x="5489" y="3384"/>
                    <a:pt x="6302" y="3565"/>
                    <a:pt x="7045" y="3889"/>
                  </a:cubicBezTo>
                  <a:cubicBezTo>
                    <a:pt x="7196" y="3952"/>
                    <a:pt x="7341" y="4021"/>
                    <a:pt x="7484" y="4098"/>
                  </a:cubicBezTo>
                  <a:lnTo>
                    <a:pt x="5871" y="330"/>
                  </a:lnTo>
                  <a:cubicBezTo>
                    <a:pt x="5527" y="200"/>
                    <a:pt x="5167" y="110"/>
                    <a:pt x="4802" y="54"/>
                  </a:cubicBezTo>
                  <a:cubicBezTo>
                    <a:pt x="4558" y="18"/>
                    <a:pt x="4312" y="0"/>
                    <a:pt x="406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7040;p70"/>
            <p:cNvSpPr/>
            <p:nvPr/>
          </p:nvSpPr>
          <p:spPr>
            <a:xfrm>
              <a:off x="7698685" y="2455817"/>
              <a:ext cx="8344" cy="23392"/>
            </a:xfrm>
            <a:custGeom>
              <a:avLst/>
              <a:gdLst/>
              <a:ahLst/>
              <a:cxnLst/>
              <a:rect l="l" t="t" r="r" b="b"/>
              <a:pathLst>
                <a:path w="107" h="300" extrusionOk="0">
                  <a:moveTo>
                    <a:pt x="107" y="0"/>
                  </a:moveTo>
                  <a:cubicBezTo>
                    <a:pt x="38" y="82"/>
                    <a:pt x="1" y="191"/>
                    <a:pt x="24" y="299"/>
                  </a:cubicBezTo>
                  <a:cubicBezTo>
                    <a:pt x="35" y="201"/>
                    <a:pt x="64" y="96"/>
                    <a:pt x="107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7041;p70"/>
            <p:cNvSpPr/>
            <p:nvPr/>
          </p:nvSpPr>
          <p:spPr>
            <a:xfrm>
              <a:off x="6892294" y="3186755"/>
              <a:ext cx="458288" cy="273848"/>
            </a:xfrm>
            <a:custGeom>
              <a:avLst/>
              <a:gdLst/>
              <a:ahLst/>
              <a:cxnLst/>
              <a:rect l="l" t="t" r="r" b="b"/>
              <a:pathLst>
                <a:path w="5877" h="3512" extrusionOk="0">
                  <a:moveTo>
                    <a:pt x="3129" y="0"/>
                  </a:moveTo>
                  <a:cubicBezTo>
                    <a:pt x="2905" y="0"/>
                    <a:pt x="2678" y="27"/>
                    <a:pt x="2450" y="83"/>
                  </a:cubicBezTo>
                  <a:cubicBezTo>
                    <a:pt x="930" y="456"/>
                    <a:pt x="1" y="1989"/>
                    <a:pt x="371" y="3512"/>
                  </a:cubicBezTo>
                  <a:lnTo>
                    <a:pt x="5877" y="2161"/>
                  </a:lnTo>
                  <a:cubicBezTo>
                    <a:pt x="5562" y="866"/>
                    <a:pt x="4405" y="0"/>
                    <a:pt x="3129" y="0"/>
                  </a:cubicBezTo>
                  <a:close/>
                </a:path>
              </a:pathLst>
            </a:custGeom>
            <a:solidFill>
              <a:srgbClr val="EE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7042;p70"/>
            <p:cNvSpPr/>
            <p:nvPr/>
          </p:nvSpPr>
          <p:spPr>
            <a:xfrm>
              <a:off x="6892294" y="3186755"/>
              <a:ext cx="458288" cy="273848"/>
            </a:xfrm>
            <a:custGeom>
              <a:avLst/>
              <a:gdLst/>
              <a:ahLst/>
              <a:cxnLst/>
              <a:rect l="l" t="t" r="r" b="b"/>
              <a:pathLst>
                <a:path w="5877" h="3512" extrusionOk="0">
                  <a:moveTo>
                    <a:pt x="3129" y="0"/>
                  </a:moveTo>
                  <a:cubicBezTo>
                    <a:pt x="2905" y="0"/>
                    <a:pt x="2678" y="27"/>
                    <a:pt x="2450" y="83"/>
                  </a:cubicBezTo>
                  <a:cubicBezTo>
                    <a:pt x="930" y="456"/>
                    <a:pt x="1" y="1989"/>
                    <a:pt x="371" y="3512"/>
                  </a:cubicBezTo>
                  <a:lnTo>
                    <a:pt x="5877" y="2161"/>
                  </a:lnTo>
                  <a:cubicBezTo>
                    <a:pt x="5562" y="866"/>
                    <a:pt x="4405" y="0"/>
                    <a:pt x="31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7043;p70"/>
            <p:cNvSpPr/>
            <p:nvPr/>
          </p:nvSpPr>
          <p:spPr>
            <a:xfrm>
              <a:off x="6999906" y="2925539"/>
              <a:ext cx="305058" cy="427693"/>
            </a:xfrm>
            <a:custGeom>
              <a:avLst/>
              <a:gdLst/>
              <a:ahLst/>
              <a:cxnLst/>
              <a:rect l="l" t="t" r="r" b="b"/>
              <a:pathLst>
                <a:path w="3912" h="5485" extrusionOk="0">
                  <a:moveTo>
                    <a:pt x="3912" y="1"/>
                  </a:moveTo>
                  <a:lnTo>
                    <a:pt x="1134" y="363"/>
                  </a:lnTo>
                  <a:lnTo>
                    <a:pt x="0" y="509"/>
                  </a:lnTo>
                  <a:lnTo>
                    <a:pt x="35" y="1176"/>
                  </a:lnTo>
                  <a:lnTo>
                    <a:pt x="125" y="3059"/>
                  </a:lnTo>
                  <a:lnTo>
                    <a:pt x="233" y="5405"/>
                  </a:lnTo>
                  <a:lnTo>
                    <a:pt x="2762" y="5485"/>
                  </a:lnTo>
                  <a:lnTo>
                    <a:pt x="3258" y="3115"/>
                  </a:lnTo>
                  <a:lnTo>
                    <a:pt x="3822" y="435"/>
                  </a:lnTo>
                  <a:lnTo>
                    <a:pt x="3888" y="120"/>
                  </a:lnTo>
                  <a:lnTo>
                    <a:pt x="391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7044;p70"/>
            <p:cNvSpPr/>
            <p:nvPr/>
          </p:nvSpPr>
          <p:spPr>
            <a:xfrm>
              <a:off x="6900560" y="2664946"/>
              <a:ext cx="484100" cy="352135"/>
            </a:xfrm>
            <a:custGeom>
              <a:avLst/>
              <a:gdLst/>
              <a:ahLst/>
              <a:cxnLst/>
              <a:rect l="l" t="t" r="r" b="b"/>
              <a:pathLst>
                <a:path w="6208" h="4516" extrusionOk="0">
                  <a:moveTo>
                    <a:pt x="6208" y="1"/>
                  </a:moveTo>
                  <a:lnTo>
                    <a:pt x="5045" y="35"/>
                  </a:lnTo>
                  <a:lnTo>
                    <a:pt x="4804" y="46"/>
                  </a:lnTo>
                  <a:lnTo>
                    <a:pt x="2201" y="131"/>
                  </a:lnTo>
                  <a:lnTo>
                    <a:pt x="1632" y="152"/>
                  </a:lnTo>
                  <a:lnTo>
                    <a:pt x="1391" y="157"/>
                  </a:lnTo>
                  <a:lnTo>
                    <a:pt x="877" y="1905"/>
                  </a:lnTo>
                  <a:cubicBezTo>
                    <a:pt x="374" y="2093"/>
                    <a:pt x="27" y="2614"/>
                    <a:pt x="9" y="3144"/>
                  </a:cubicBezTo>
                  <a:cubicBezTo>
                    <a:pt x="1" y="3242"/>
                    <a:pt x="11" y="3343"/>
                    <a:pt x="30" y="3441"/>
                  </a:cubicBezTo>
                  <a:cubicBezTo>
                    <a:pt x="154" y="4029"/>
                    <a:pt x="713" y="4487"/>
                    <a:pt x="1309" y="4513"/>
                  </a:cubicBezTo>
                  <a:cubicBezTo>
                    <a:pt x="1327" y="4514"/>
                    <a:pt x="1345" y="4515"/>
                    <a:pt x="1363" y="4515"/>
                  </a:cubicBezTo>
                  <a:cubicBezTo>
                    <a:pt x="1382" y="4515"/>
                    <a:pt x="1400" y="4514"/>
                    <a:pt x="1420" y="4513"/>
                  </a:cubicBezTo>
                  <a:lnTo>
                    <a:pt x="4841" y="4510"/>
                  </a:lnTo>
                  <a:lnTo>
                    <a:pt x="5061" y="3777"/>
                  </a:lnTo>
                  <a:lnTo>
                    <a:pt x="5159" y="3462"/>
                  </a:lnTo>
                  <a:lnTo>
                    <a:pt x="5225" y="3242"/>
                  </a:lnTo>
                  <a:lnTo>
                    <a:pt x="5983" y="740"/>
                  </a:lnTo>
                  <a:lnTo>
                    <a:pt x="620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7045;p70"/>
            <p:cNvSpPr/>
            <p:nvPr/>
          </p:nvSpPr>
          <p:spPr>
            <a:xfrm>
              <a:off x="6950155" y="2666584"/>
              <a:ext cx="344516" cy="161018"/>
            </a:xfrm>
            <a:custGeom>
              <a:avLst/>
              <a:gdLst/>
              <a:ahLst/>
              <a:cxnLst/>
              <a:rect l="l" t="t" r="r" b="b"/>
              <a:pathLst>
                <a:path w="4418" h="2065" extrusionOk="0">
                  <a:moveTo>
                    <a:pt x="4417" y="1"/>
                  </a:moveTo>
                  <a:lnTo>
                    <a:pt x="1007" y="112"/>
                  </a:lnTo>
                  <a:cubicBezTo>
                    <a:pt x="943" y="178"/>
                    <a:pt x="0" y="1886"/>
                    <a:pt x="1663" y="2056"/>
                  </a:cubicBezTo>
                  <a:cubicBezTo>
                    <a:pt x="1718" y="2061"/>
                    <a:pt x="1775" y="2064"/>
                    <a:pt x="1834" y="2064"/>
                  </a:cubicBezTo>
                  <a:cubicBezTo>
                    <a:pt x="2625" y="2064"/>
                    <a:pt x="3846" y="1569"/>
                    <a:pt x="44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7046;p70"/>
            <p:cNvSpPr/>
            <p:nvPr/>
          </p:nvSpPr>
          <p:spPr>
            <a:xfrm>
              <a:off x="7067827" y="2667441"/>
              <a:ext cx="208830" cy="59573"/>
            </a:xfrm>
            <a:custGeom>
              <a:avLst/>
              <a:gdLst/>
              <a:ahLst/>
              <a:cxnLst/>
              <a:rect l="l" t="t" r="r" b="b"/>
              <a:pathLst>
                <a:path w="2678" h="764" extrusionOk="0">
                  <a:moveTo>
                    <a:pt x="2675" y="1"/>
                  </a:moveTo>
                  <a:lnTo>
                    <a:pt x="75" y="83"/>
                  </a:lnTo>
                  <a:cubicBezTo>
                    <a:pt x="75" y="85"/>
                    <a:pt x="43" y="120"/>
                    <a:pt x="43" y="125"/>
                  </a:cubicBezTo>
                  <a:cubicBezTo>
                    <a:pt x="56" y="420"/>
                    <a:pt x="1" y="763"/>
                    <a:pt x="609" y="763"/>
                  </a:cubicBezTo>
                  <a:cubicBezTo>
                    <a:pt x="639" y="763"/>
                    <a:pt x="671" y="762"/>
                    <a:pt x="705" y="761"/>
                  </a:cubicBezTo>
                  <a:cubicBezTo>
                    <a:pt x="2148" y="681"/>
                    <a:pt x="2678" y="11"/>
                    <a:pt x="2675" y="1"/>
                  </a:cubicBez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7047;p70"/>
            <p:cNvSpPr/>
            <p:nvPr/>
          </p:nvSpPr>
          <p:spPr>
            <a:xfrm>
              <a:off x="6900404" y="2910490"/>
              <a:ext cx="397542" cy="258175"/>
            </a:xfrm>
            <a:custGeom>
              <a:avLst/>
              <a:gdLst/>
              <a:ahLst/>
              <a:cxnLst/>
              <a:rect l="l" t="t" r="r" b="b"/>
              <a:pathLst>
                <a:path w="5098" h="3311" extrusionOk="0">
                  <a:moveTo>
                    <a:pt x="5" y="0"/>
                  </a:moveTo>
                  <a:cubicBezTo>
                    <a:pt x="0" y="101"/>
                    <a:pt x="11" y="199"/>
                    <a:pt x="29" y="300"/>
                  </a:cubicBezTo>
                  <a:cubicBezTo>
                    <a:pt x="151" y="885"/>
                    <a:pt x="712" y="1346"/>
                    <a:pt x="1308" y="1372"/>
                  </a:cubicBezTo>
                  <a:lnTo>
                    <a:pt x="1396" y="3255"/>
                  </a:lnTo>
                  <a:cubicBezTo>
                    <a:pt x="1779" y="2825"/>
                    <a:pt x="2376" y="2601"/>
                    <a:pt x="2962" y="2601"/>
                  </a:cubicBezTo>
                  <a:cubicBezTo>
                    <a:pt x="3065" y="2601"/>
                    <a:pt x="3167" y="2608"/>
                    <a:pt x="3268" y="2622"/>
                  </a:cubicBezTo>
                  <a:cubicBezTo>
                    <a:pt x="3758" y="2686"/>
                    <a:pt x="4211" y="2945"/>
                    <a:pt x="4534" y="3310"/>
                  </a:cubicBezTo>
                  <a:lnTo>
                    <a:pt x="5098" y="628"/>
                  </a:lnTo>
                  <a:cubicBezTo>
                    <a:pt x="5087" y="628"/>
                    <a:pt x="5076" y="628"/>
                    <a:pt x="5063" y="633"/>
                  </a:cubicBezTo>
                  <a:cubicBezTo>
                    <a:pt x="4747" y="654"/>
                    <a:pt x="4430" y="665"/>
                    <a:pt x="4113" y="665"/>
                  </a:cubicBezTo>
                  <a:cubicBezTo>
                    <a:pt x="3544" y="665"/>
                    <a:pt x="2974" y="630"/>
                    <a:pt x="2410" y="559"/>
                  </a:cubicBezTo>
                  <a:cubicBezTo>
                    <a:pt x="1933" y="501"/>
                    <a:pt x="1459" y="419"/>
                    <a:pt x="990" y="308"/>
                  </a:cubicBezTo>
                  <a:cubicBezTo>
                    <a:pt x="654" y="233"/>
                    <a:pt x="318" y="141"/>
                    <a:pt x="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7048;p70"/>
            <p:cNvSpPr/>
            <p:nvPr/>
          </p:nvSpPr>
          <p:spPr>
            <a:xfrm>
              <a:off x="6845194" y="3283912"/>
              <a:ext cx="588437" cy="336072"/>
            </a:xfrm>
            <a:custGeom>
              <a:avLst/>
              <a:gdLst/>
              <a:ahLst/>
              <a:cxnLst/>
              <a:rect l="l" t="t" r="r" b="b"/>
              <a:pathLst>
                <a:path w="7546" h="4310" extrusionOk="0">
                  <a:moveTo>
                    <a:pt x="6780" y="1"/>
                  </a:moveTo>
                  <a:cubicBezTo>
                    <a:pt x="6769" y="1"/>
                    <a:pt x="6757" y="2"/>
                    <a:pt x="6746" y="4"/>
                  </a:cubicBezTo>
                  <a:lnTo>
                    <a:pt x="141" y="1625"/>
                  </a:lnTo>
                  <a:cubicBezTo>
                    <a:pt x="57" y="1646"/>
                    <a:pt x="1" y="1736"/>
                    <a:pt x="22" y="1824"/>
                  </a:cubicBezTo>
                  <a:lnTo>
                    <a:pt x="602" y="4186"/>
                  </a:lnTo>
                  <a:cubicBezTo>
                    <a:pt x="622" y="4260"/>
                    <a:pt x="689" y="4310"/>
                    <a:pt x="762" y="4310"/>
                  </a:cubicBezTo>
                  <a:cubicBezTo>
                    <a:pt x="775" y="4310"/>
                    <a:pt x="788" y="4308"/>
                    <a:pt x="801" y="4305"/>
                  </a:cubicBezTo>
                  <a:lnTo>
                    <a:pt x="7405" y="2687"/>
                  </a:lnTo>
                  <a:cubicBezTo>
                    <a:pt x="7490" y="2663"/>
                    <a:pt x="7545" y="2573"/>
                    <a:pt x="7524" y="2488"/>
                  </a:cubicBezTo>
                  <a:lnTo>
                    <a:pt x="6944" y="124"/>
                  </a:lnTo>
                  <a:cubicBezTo>
                    <a:pt x="6924" y="50"/>
                    <a:pt x="6854" y="1"/>
                    <a:pt x="6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7049;p70"/>
            <p:cNvSpPr/>
            <p:nvPr/>
          </p:nvSpPr>
          <p:spPr>
            <a:xfrm>
              <a:off x="7110404" y="2371136"/>
              <a:ext cx="122896" cy="307767"/>
            </a:xfrm>
            <a:custGeom>
              <a:avLst/>
              <a:gdLst/>
              <a:ahLst/>
              <a:cxnLst/>
              <a:rect l="l" t="t" r="r" b="b"/>
              <a:pathLst>
                <a:path w="1576" h="3947" extrusionOk="0">
                  <a:moveTo>
                    <a:pt x="1576" y="1"/>
                  </a:moveTo>
                  <a:lnTo>
                    <a:pt x="991" y="51"/>
                  </a:lnTo>
                  <a:lnTo>
                    <a:pt x="607" y="1542"/>
                  </a:lnTo>
                  <a:lnTo>
                    <a:pt x="0" y="3885"/>
                  </a:lnTo>
                  <a:lnTo>
                    <a:pt x="1441" y="3946"/>
                  </a:lnTo>
                  <a:lnTo>
                    <a:pt x="1528" y="1393"/>
                  </a:lnTo>
                  <a:lnTo>
                    <a:pt x="1576" y="1"/>
                  </a:ln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7050;p70"/>
            <p:cNvSpPr/>
            <p:nvPr/>
          </p:nvSpPr>
          <p:spPr>
            <a:xfrm>
              <a:off x="7157660" y="2371136"/>
              <a:ext cx="75641" cy="120237"/>
            </a:xfrm>
            <a:custGeom>
              <a:avLst/>
              <a:gdLst/>
              <a:ahLst/>
              <a:cxnLst/>
              <a:rect l="l" t="t" r="r" b="b"/>
              <a:pathLst>
                <a:path w="970" h="1542" extrusionOk="0">
                  <a:moveTo>
                    <a:pt x="970" y="1"/>
                  </a:moveTo>
                  <a:lnTo>
                    <a:pt x="387" y="51"/>
                  </a:lnTo>
                  <a:lnTo>
                    <a:pt x="1" y="1542"/>
                  </a:lnTo>
                  <a:cubicBezTo>
                    <a:pt x="109" y="1468"/>
                    <a:pt x="234" y="1409"/>
                    <a:pt x="361" y="1380"/>
                  </a:cubicBezTo>
                  <a:cubicBezTo>
                    <a:pt x="443" y="1360"/>
                    <a:pt x="529" y="1350"/>
                    <a:pt x="615" y="1350"/>
                  </a:cubicBezTo>
                  <a:cubicBezTo>
                    <a:pt x="718" y="1350"/>
                    <a:pt x="822" y="1364"/>
                    <a:pt x="922" y="1393"/>
                  </a:cubicBezTo>
                  <a:lnTo>
                    <a:pt x="970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7051;p70"/>
            <p:cNvSpPr/>
            <p:nvPr/>
          </p:nvSpPr>
          <p:spPr>
            <a:xfrm>
              <a:off x="7410627" y="2163333"/>
              <a:ext cx="647624" cy="632299"/>
            </a:xfrm>
            <a:custGeom>
              <a:avLst/>
              <a:gdLst/>
              <a:ahLst/>
              <a:cxnLst/>
              <a:rect l="l" t="t" r="r" b="b"/>
              <a:pathLst>
                <a:path w="8305" h="8109" extrusionOk="0">
                  <a:moveTo>
                    <a:pt x="2720" y="0"/>
                  </a:moveTo>
                  <a:cubicBezTo>
                    <a:pt x="1875" y="0"/>
                    <a:pt x="1025" y="351"/>
                    <a:pt x="464" y="987"/>
                  </a:cubicBezTo>
                  <a:cubicBezTo>
                    <a:pt x="207" y="1281"/>
                    <a:pt x="1" y="1659"/>
                    <a:pt x="14" y="2046"/>
                  </a:cubicBezTo>
                  <a:cubicBezTo>
                    <a:pt x="14" y="2072"/>
                    <a:pt x="16" y="2099"/>
                    <a:pt x="22" y="2125"/>
                  </a:cubicBezTo>
                  <a:cubicBezTo>
                    <a:pt x="181" y="3465"/>
                    <a:pt x="40" y="4930"/>
                    <a:pt x="835" y="6021"/>
                  </a:cubicBezTo>
                  <a:cubicBezTo>
                    <a:pt x="1632" y="7114"/>
                    <a:pt x="2882" y="7869"/>
                    <a:pt x="4219" y="8060"/>
                  </a:cubicBezTo>
                  <a:cubicBezTo>
                    <a:pt x="4438" y="8092"/>
                    <a:pt x="4661" y="8108"/>
                    <a:pt x="4884" y="8108"/>
                  </a:cubicBezTo>
                  <a:cubicBezTo>
                    <a:pt x="5469" y="8108"/>
                    <a:pt x="6054" y="7993"/>
                    <a:pt x="6576" y="7742"/>
                  </a:cubicBezTo>
                  <a:cubicBezTo>
                    <a:pt x="6713" y="7676"/>
                    <a:pt x="6849" y="7599"/>
                    <a:pt x="6978" y="7512"/>
                  </a:cubicBezTo>
                  <a:cubicBezTo>
                    <a:pt x="7775" y="6971"/>
                    <a:pt x="8305" y="6007"/>
                    <a:pt x="8199" y="5054"/>
                  </a:cubicBezTo>
                  <a:cubicBezTo>
                    <a:pt x="8154" y="4630"/>
                    <a:pt x="7979" y="4215"/>
                    <a:pt x="7654" y="3929"/>
                  </a:cubicBezTo>
                  <a:cubicBezTo>
                    <a:pt x="7434" y="3738"/>
                    <a:pt x="7142" y="3625"/>
                    <a:pt x="6853" y="3625"/>
                  </a:cubicBezTo>
                  <a:cubicBezTo>
                    <a:pt x="6720" y="3625"/>
                    <a:pt x="6588" y="3649"/>
                    <a:pt x="6465" y="3701"/>
                  </a:cubicBezTo>
                  <a:cubicBezTo>
                    <a:pt x="6168" y="3828"/>
                    <a:pt x="6006" y="4180"/>
                    <a:pt x="6001" y="4519"/>
                  </a:cubicBezTo>
                  <a:cubicBezTo>
                    <a:pt x="6038" y="4389"/>
                    <a:pt x="6134" y="4270"/>
                    <a:pt x="6263" y="4225"/>
                  </a:cubicBezTo>
                  <a:cubicBezTo>
                    <a:pt x="6314" y="4207"/>
                    <a:pt x="6366" y="4198"/>
                    <a:pt x="6419" y="4198"/>
                  </a:cubicBezTo>
                  <a:cubicBezTo>
                    <a:pt x="6610" y="4198"/>
                    <a:pt x="6803" y="4310"/>
                    <a:pt x="6907" y="4472"/>
                  </a:cubicBezTo>
                  <a:cubicBezTo>
                    <a:pt x="7047" y="4689"/>
                    <a:pt x="7047" y="4985"/>
                    <a:pt x="6912" y="5205"/>
                  </a:cubicBezTo>
                  <a:cubicBezTo>
                    <a:pt x="6792" y="5396"/>
                    <a:pt x="6566" y="5520"/>
                    <a:pt x="6336" y="5520"/>
                  </a:cubicBezTo>
                  <a:cubicBezTo>
                    <a:pt x="6308" y="5520"/>
                    <a:pt x="6280" y="5519"/>
                    <a:pt x="6253" y="5515"/>
                  </a:cubicBezTo>
                  <a:cubicBezTo>
                    <a:pt x="5808" y="5459"/>
                    <a:pt x="5532" y="4975"/>
                    <a:pt x="5498" y="4530"/>
                  </a:cubicBezTo>
                  <a:cubicBezTo>
                    <a:pt x="5466" y="4085"/>
                    <a:pt x="5604" y="3640"/>
                    <a:pt x="5641" y="3195"/>
                  </a:cubicBezTo>
                  <a:cubicBezTo>
                    <a:pt x="5744" y="1966"/>
                    <a:pt x="4987" y="709"/>
                    <a:pt x="3851" y="227"/>
                  </a:cubicBezTo>
                  <a:cubicBezTo>
                    <a:pt x="3493" y="74"/>
                    <a:pt x="3107" y="0"/>
                    <a:pt x="27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7052;p70"/>
            <p:cNvSpPr/>
            <p:nvPr/>
          </p:nvSpPr>
          <p:spPr>
            <a:xfrm>
              <a:off x="7411641" y="2223530"/>
              <a:ext cx="605359" cy="572337"/>
            </a:xfrm>
            <a:custGeom>
              <a:avLst/>
              <a:gdLst/>
              <a:ahLst/>
              <a:cxnLst/>
              <a:rect l="l" t="t" r="r" b="b"/>
              <a:pathLst>
                <a:path w="7763" h="7340" extrusionOk="0">
                  <a:moveTo>
                    <a:pt x="2728" y="1"/>
                  </a:moveTo>
                  <a:cubicBezTo>
                    <a:pt x="2373" y="1"/>
                    <a:pt x="2013" y="71"/>
                    <a:pt x="1682" y="196"/>
                  </a:cubicBezTo>
                  <a:cubicBezTo>
                    <a:pt x="1055" y="432"/>
                    <a:pt x="512" y="837"/>
                    <a:pt x="1" y="1276"/>
                  </a:cubicBezTo>
                  <a:cubicBezTo>
                    <a:pt x="1" y="1303"/>
                    <a:pt x="3" y="1329"/>
                    <a:pt x="9" y="1356"/>
                  </a:cubicBezTo>
                  <a:cubicBezTo>
                    <a:pt x="168" y="2699"/>
                    <a:pt x="27" y="4160"/>
                    <a:pt x="822" y="5251"/>
                  </a:cubicBezTo>
                  <a:cubicBezTo>
                    <a:pt x="1619" y="6345"/>
                    <a:pt x="2869" y="7100"/>
                    <a:pt x="4206" y="7290"/>
                  </a:cubicBezTo>
                  <a:cubicBezTo>
                    <a:pt x="4427" y="7323"/>
                    <a:pt x="4651" y="7339"/>
                    <a:pt x="4875" y="7339"/>
                  </a:cubicBezTo>
                  <a:cubicBezTo>
                    <a:pt x="5459" y="7339"/>
                    <a:pt x="6042" y="7225"/>
                    <a:pt x="6563" y="6973"/>
                  </a:cubicBezTo>
                  <a:lnTo>
                    <a:pt x="6563" y="6973"/>
                  </a:lnTo>
                  <a:cubicBezTo>
                    <a:pt x="6350" y="7018"/>
                    <a:pt x="6134" y="7039"/>
                    <a:pt x="5916" y="7039"/>
                  </a:cubicBezTo>
                  <a:cubicBezTo>
                    <a:pt x="5852" y="7039"/>
                    <a:pt x="5788" y="7037"/>
                    <a:pt x="5723" y="7033"/>
                  </a:cubicBezTo>
                  <a:cubicBezTo>
                    <a:pt x="4855" y="6978"/>
                    <a:pt x="4021" y="6480"/>
                    <a:pt x="3560" y="5739"/>
                  </a:cubicBezTo>
                  <a:lnTo>
                    <a:pt x="3560" y="5739"/>
                  </a:lnTo>
                  <a:cubicBezTo>
                    <a:pt x="4081" y="6093"/>
                    <a:pt x="4733" y="6286"/>
                    <a:pt x="5377" y="6286"/>
                  </a:cubicBezTo>
                  <a:cubicBezTo>
                    <a:pt x="5786" y="6286"/>
                    <a:pt x="6192" y="6208"/>
                    <a:pt x="6557" y="6043"/>
                  </a:cubicBezTo>
                  <a:cubicBezTo>
                    <a:pt x="6907" y="5889"/>
                    <a:pt x="7230" y="5659"/>
                    <a:pt x="7445" y="5349"/>
                  </a:cubicBezTo>
                  <a:cubicBezTo>
                    <a:pt x="7664" y="5037"/>
                    <a:pt x="7762" y="4634"/>
                    <a:pt x="7662" y="4266"/>
                  </a:cubicBezTo>
                  <a:lnTo>
                    <a:pt x="7662" y="4266"/>
                  </a:lnTo>
                  <a:cubicBezTo>
                    <a:pt x="7445" y="4984"/>
                    <a:pt x="6783" y="5590"/>
                    <a:pt x="6033" y="5670"/>
                  </a:cubicBezTo>
                  <a:cubicBezTo>
                    <a:pt x="5970" y="5676"/>
                    <a:pt x="5907" y="5680"/>
                    <a:pt x="5844" y="5680"/>
                  </a:cubicBezTo>
                  <a:cubicBezTo>
                    <a:pt x="5159" y="5680"/>
                    <a:pt x="4483" y="5291"/>
                    <a:pt x="4153" y="4690"/>
                  </a:cubicBezTo>
                  <a:cubicBezTo>
                    <a:pt x="3920" y="4266"/>
                    <a:pt x="3854" y="3774"/>
                    <a:pt x="3690" y="3316"/>
                  </a:cubicBezTo>
                  <a:cubicBezTo>
                    <a:pt x="3523" y="2863"/>
                    <a:pt x="3194" y="2410"/>
                    <a:pt x="2718" y="2330"/>
                  </a:cubicBezTo>
                  <a:cubicBezTo>
                    <a:pt x="2875" y="2264"/>
                    <a:pt x="3039" y="2231"/>
                    <a:pt x="3201" y="2231"/>
                  </a:cubicBezTo>
                  <a:cubicBezTo>
                    <a:pt x="3557" y="2231"/>
                    <a:pt x="3899" y="2391"/>
                    <a:pt x="4116" y="2699"/>
                  </a:cubicBezTo>
                  <a:cubicBezTo>
                    <a:pt x="4301" y="2963"/>
                    <a:pt x="4378" y="3284"/>
                    <a:pt x="4431" y="3602"/>
                  </a:cubicBezTo>
                  <a:cubicBezTo>
                    <a:pt x="4484" y="3917"/>
                    <a:pt x="4526" y="4240"/>
                    <a:pt x="4659" y="4531"/>
                  </a:cubicBezTo>
                  <a:cubicBezTo>
                    <a:pt x="4791" y="4825"/>
                    <a:pt x="5040" y="5087"/>
                    <a:pt x="5353" y="5143"/>
                  </a:cubicBezTo>
                  <a:cubicBezTo>
                    <a:pt x="4947" y="4806"/>
                    <a:pt x="4807" y="4253"/>
                    <a:pt x="4804" y="3723"/>
                  </a:cubicBezTo>
                  <a:cubicBezTo>
                    <a:pt x="4802" y="3194"/>
                    <a:pt x="4910" y="2667"/>
                    <a:pt x="4881" y="2140"/>
                  </a:cubicBezTo>
                  <a:cubicBezTo>
                    <a:pt x="4844" y="1491"/>
                    <a:pt x="4579" y="834"/>
                    <a:pt x="4066" y="429"/>
                  </a:cubicBezTo>
                  <a:cubicBezTo>
                    <a:pt x="3688" y="131"/>
                    <a:pt x="3213" y="1"/>
                    <a:pt x="272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7053;p70"/>
            <p:cNvSpPr/>
            <p:nvPr/>
          </p:nvSpPr>
          <p:spPr>
            <a:xfrm>
              <a:off x="6901417" y="1625540"/>
              <a:ext cx="876417" cy="810550"/>
            </a:xfrm>
            <a:custGeom>
              <a:avLst/>
              <a:gdLst/>
              <a:ahLst/>
              <a:cxnLst/>
              <a:rect l="l" t="t" r="r" b="b"/>
              <a:pathLst>
                <a:path w="11239" h="10395" extrusionOk="0">
                  <a:moveTo>
                    <a:pt x="5036" y="1"/>
                  </a:moveTo>
                  <a:cubicBezTo>
                    <a:pt x="4754" y="1"/>
                    <a:pt x="4472" y="37"/>
                    <a:pt x="4200" y="106"/>
                  </a:cubicBezTo>
                  <a:cubicBezTo>
                    <a:pt x="3353" y="318"/>
                    <a:pt x="2601" y="834"/>
                    <a:pt x="2015" y="1486"/>
                  </a:cubicBezTo>
                  <a:cubicBezTo>
                    <a:pt x="1433" y="2137"/>
                    <a:pt x="1007" y="2916"/>
                    <a:pt x="676" y="3726"/>
                  </a:cubicBezTo>
                  <a:cubicBezTo>
                    <a:pt x="276" y="4703"/>
                    <a:pt x="0" y="5755"/>
                    <a:pt x="53" y="6808"/>
                  </a:cubicBezTo>
                  <a:cubicBezTo>
                    <a:pt x="106" y="7860"/>
                    <a:pt x="509" y="8927"/>
                    <a:pt x="1295" y="9634"/>
                  </a:cubicBezTo>
                  <a:cubicBezTo>
                    <a:pt x="1924" y="10201"/>
                    <a:pt x="2765" y="10395"/>
                    <a:pt x="3654" y="10395"/>
                  </a:cubicBezTo>
                  <a:cubicBezTo>
                    <a:pt x="4548" y="10395"/>
                    <a:pt x="5490" y="10199"/>
                    <a:pt x="6313" y="9986"/>
                  </a:cubicBezTo>
                  <a:cubicBezTo>
                    <a:pt x="7481" y="9682"/>
                    <a:pt x="8596" y="9115"/>
                    <a:pt x="9467" y="8276"/>
                  </a:cubicBezTo>
                  <a:cubicBezTo>
                    <a:pt x="10339" y="7433"/>
                    <a:pt x="10953" y="6311"/>
                    <a:pt x="11096" y="5111"/>
                  </a:cubicBezTo>
                  <a:cubicBezTo>
                    <a:pt x="11239" y="3911"/>
                    <a:pt x="10887" y="2640"/>
                    <a:pt x="10074" y="1743"/>
                  </a:cubicBezTo>
                  <a:cubicBezTo>
                    <a:pt x="9381" y="982"/>
                    <a:pt x="8301" y="443"/>
                    <a:pt x="7263" y="443"/>
                  </a:cubicBezTo>
                  <a:cubicBezTo>
                    <a:pt x="7079" y="443"/>
                    <a:pt x="6897" y="460"/>
                    <a:pt x="6719" y="495"/>
                  </a:cubicBezTo>
                  <a:cubicBezTo>
                    <a:pt x="6227" y="161"/>
                    <a:pt x="5632" y="1"/>
                    <a:pt x="50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7054;p70"/>
            <p:cNvSpPr/>
            <p:nvPr/>
          </p:nvSpPr>
          <p:spPr>
            <a:xfrm>
              <a:off x="6856969" y="1674898"/>
              <a:ext cx="912600" cy="777879"/>
            </a:xfrm>
            <a:custGeom>
              <a:avLst/>
              <a:gdLst/>
              <a:ahLst/>
              <a:cxnLst/>
              <a:rect l="l" t="t" r="r" b="b"/>
              <a:pathLst>
                <a:path w="11703" h="9976" extrusionOk="0">
                  <a:moveTo>
                    <a:pt x="6320" y="0"/>
                  </a:moveTo>
                  <a:cubicBezTo>
                    <a:pt x="5074" y="0"/>
                    <a:pt x="3781" y="396"/>
                    <a:pt x="2715" y="1255"/>
                  </a:cubicBezTo>
                  <a:cubicBezTo>
                    <a:pt x="332" y="3180"/>
                    <a:pt x="1" y="7836"/>
                    <a:pt x="2281" y="9965"/>
                  </a:cubicBezTo>
                  <a:cubicBezTo>
                    <a:pt x="2292" y="9973"/>
                    <a:pt x="5922" y="9976"/>
                    <a:pt x="5922" y="9976"/>
                  </a:cubicBezTo>
                  <a:cubicBezTo>
                    <a:pt x="6936" y="9875"/>
                    <a:pt x="8446" y="8877"/>
                    <a:pt x="9100" y="8270"/>
                  </a:cubicBezTo>
                  <a:cubicBezTo>
                    <a:pt x="11271" y="6260"/>
                    <a:pt x="11703" y="3292"/>
                    <a:pt x="10040" y="1499"/>
                  </a:cubicBezTo>
                  <a:cubicBezTo>
                    <a:pt x="9149" y="534"/>
                    <a:pt x="7766" y="0"/>
                    <a:pt x="6320" y="0"/>
                  </a:cubicBez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7055;p70"/>
            <p:cNvSpPr/>
            <p:nvPr/>
          </p:nvSpPr>
          <p:spPr>
            <a:xfrm>
              <a:off x="7421076" y="2357491"/>
              <a:ext cx="146758" cy="101134"/>
            </a:xfrm>
            <a:custGeom>
              <a:avLst/>
              <a:gdLst/>
              <a:ahLst/>
              <a:cxnLst/>
              <a:rect l="l" t="t" r="r" b="b"/>
              <a:pathLst>
                <a:path w="1882" h="1297" extrusionOk="0">
                  <a:moveTo>
                    <a:pt x="1279" y="0"/>
                  </a:moveTo>
                  <a:cubicBezTo>
                    <a:pt x="768" y="0"/>
                    <a:pt x="0" y="395"/>
                    <a:pt x="407" y="1007"/>
                  </a:cubicBezTo>
                  <a:cubicBezTo>
                    <a:pt x="531" y="1195"/>
                    <a:pt x="761" y="1297"/>
                    <a:pt x="988" y="1297"/>
                  </a:cubicBezTo>
                  <a:cubicBezTo>
                    <a:pt x="1032" y="1297"/>
                    <a:pt x="1076" y="1293"/>
                    <a:pt x="1119" y="1285"/>
                  </a:cubicBezTo>
                  <a:cubicBezTo>
                    <a:pt x="1384" y="1235"/>
                    <a:pt x="1614" y="1052"/>
                    <a:pt x="1755" y="822"/>
                  </a:cubicBezTo>
                  <a:cubicBezTo>
                    <a:pt x="1829" y="695"/>
                    <a:pt x="1882" y="549"/>
                    <a:pt x="1861" y="406"/>
                  </a:cubicBezTo>
                  <a:cubicBezTo>
                    <a:pt x="1816" y="162"/>
                    <a:pt x="1551" y="6"/>
                    <a:pt x="1304" y="1"/>
                  </a:cubicBezTo>
                  <a:cubicBezTo>
                    <a:pt x="1296" y="1"/>
                    <a:pt x="1288" y="0"/>
                    <a:pt x="1279" y="0"/>
                  </a:cubicBez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7056;p70"/>
            <p:cNvSpPr/>
            <p:nvPr/>
          </p:nvSpPr>
          <p:spPr>
            <a:xfrm>
              <a:off x="7474648" y="2398428"/>
              <a:ext cx="74393" cy="29163"/>
            </a:xfrm>
            <a:custGeom>
              <a:avLst/>
              <a:gdLst/>
              <a:ahLst/>
              <a:cxnLst/>
              <a:rect l="l" t="t" r="r" b="b"/>
              <a:pathLst>
                <a:path w="954" h="374" fill="none" extrusionOk="0">
                  <a:moveTo>
                    <a:pt x="0" y="373"/>
                  </a:moveTo>
                  <a:cubicBezTo>
                    <a:pt x="106" y="236"/>
                    <a:pt x="252" y="127"/>
                    <a:pt x="419" y="64"/>
                  </a:cubicBezTo>
                  <a:cubicBezTo>
                    <a:pt x="525" y="24"/>
                    <a:pt x="644" y="0"/>
                    <a:pt x="753" y="34"/>
                  </a:cubicBezTo>
                  <a:cubicBezTo>
                    <a:pt x="861" y="66"/>
                    <a:pt x="954" y="170"/>
                    <a:pt x="948" y="281"/>
                  </a:cubicBezTo>
                </a:path>
              </a:pathLst>
            </a:custGeom>
            <a:noFill/>
            <a:ln w="2175" cap="rnd" cmpd="sng">
              <a:solidFill>
                <a:srgbClr val="9462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7057;p70"/>
            <p:cNvSpPr/>
            <p:nvPr/>
          </p:nvSpPr>
          <p:spPr>
            <a:xfrm>
              <a:off x="6594098" y="1615403"/>
              <a:ext cx="864330" cy="492100"/>
            </a:xfrm>
            <a:custGeom>
              <a:avLst/>
              <a:gdLst/>
              <a:ahLst/>
              <a:cxnLst/>
              <a:rect l="l" t="t" r="r" b="b"/>
              <a:pathLst>
                <a:path w="11084" h="6311" extrusionOk="0">
                  <a:moveTo>
                    <a:pt x="7758" y="1"/>
                  </a:moveTo>
                  <a:cubicBezTo>
                    <a:pt x="7122" y="1"/>
                    <a:pt x="6483" y="105"/>
                    <a:pt x="5864" y="263"/>
                  </a:cubicBezTo>
                  <a:cubicBezTo>
                    <a:pt x="4638" y="572"/>
                    <a:pt x="3467" y="1089"/>
                    <a:pt x="2408" y="1780"/>
                  </a:cubicBezTo>
                  <a:cubicBezTo>
                    <a:pt x="2077" y="1997"/>
                    <a:pt x="1759" y="2228"/>
                    <a:pt x="1455" y="2476"/>
                  </a:cubicBezTo>
                  <a:cubicBezTo>
                    <a:pt x="1081" y="2781"/>
                    <a:pt x="719" y="3115"/>
                    <a:pt x="448" y="3514"/>
                  </a:cubicBezTo>
                  <a:cubicBezTo>
                    <a:pt x="176" y="3917"/>
                    <a:pt x="1" y="4394"/>
                    <a:pt x="22" y="4878"/>
                  </a:cubicBezTo>
                  <a:cubicBezTo>
                    <a:pt x="41" y="5366"/>
                    <a:pt x="279" y="5853"/>
                    <a:pt x="689" y="6107"/>
                  </a:cubicBezTo>
                  <a:cubicBezTo>
                    <a:pt x="898" y="6236"/>
                    <a:pt x="1128" y="6311"/>
                    <a:pt x="1350" y="6311"/>
                  </a:cubicBezTo>
                  <a:cubicBezTo>
                    <a:pt x="1567" y="6311"/>
                    <a:pt x="1777" y="6239"/>
                    <a:pt x="1953" y="6075"/>
                  </a:cubicBezTo>
                  <a:lnTo>
                    <a:pt x="1953" y="6075"/>
                  </a:lnTo>
                  <a:cubicBezTo>
                    <a:pt x="1890" y="6104"/>
                    <a:pt x="1825" y="6118"/>
                    <a:pt x="1760" y="6118"/>
                  </a:cubicBezTo>
                  <a:cubicBezTo>
                    <a:pt x="1502" y="6118"/>
                    <a:pt x="1244" y="5907"/>
                    <a:pt x="1166" y="5646"/>
                  </a:cubicBezTo>
                  <a:cubicBezTo>
                    <a:pt x="1071" y="5323"/>
                    <a:pt x="1187" y="4968"/>
                    <a:pt x="1357" y="4677"/>
                  </a:cubicBezTo>
                  <a:cubicBezTo>
                    <a:pt x="1749" y="4002"/>
                    <a:pt x="2424" y="3514"/>
                    <a:pt x="3160" y="3247"/>
                  </a:cubicBezTo>
                  <a:cubicBezTo>
                    <a:pt x="3790" y="3020"/>
                    <a:pt x="4468" y="2939"/>
                    <a:pt x="5138" y="2939"/>
                  </a:cubicBezTo>
                  <a:cubicBezTo>
                    <a:pt x="5249" y="2939"/>
                    <a:pt x="5359" y="2941"/>
                    <a:pt x="5469" y="2945"/>
                  </a:cubicBezTo>
                  <a:cubicBezTo>
                    <a:pt x="6295" y="2977"/>
                    <a:pt x="7118" y="3110"/>
                    <a:pt x="7940" y="3110"/>
                  </a:cubicBezTo>
                  <a:cubicBezTo>
                    <a:pt x="8140" y="3110"/>
                    <a:pt x="8341" y="3102"/>
                    <a:pt x="8541" y="3083"/>
                  </a:cubicBezTo>
                  <a:cubicBezTo>
                    <a:pt x="9563" y="2982"/>
                    <a:pt x="10630" y="2513"/>
                    <a:pt x="11083" y="1592"/>
                  </a:cubicBezTo>
                  <a:cubicBezTo>
                    <a:pt x="11054" y="1547"/>
                    <a:pt x="11025" y="1502"/>
                    <a:pt x="10993" y="1460"/>
                  </a:cubicBezTo>
                  <a:cubicBezTo>
                    <a:pt x="10469" y="721"/>
                    <a:pt x="9629" y="263"/>
                    <a:pt x="8734" y="90"/>
                  </a:cubicBezTo>
                  <a:cubicBezTo>
                    <a:pt x="8412" y="28"/>
                    <a:pt x="8085" y="1"/>
                    <a:pt x="77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7058;p70"/>
            <p:cNvSpPr/>
            <p:nvPr/>
          </p:nvSpPr>
          <p:spPr>
            <a:xfrm>
              <a:off x="7320404" y="1665463"/>
              <a:ext cx="459926" cy="650935"/>
            </a:xfrm>
            <a:custGeom>
              <a:avLst/>
              <a:gdLst/>
              <a:ahLst/>
              <a:cxnLst/>
              <a:rect l="l" t="t" r="r" b="b"/>
              <a:pathLst>
                <a:path w="5898" h="8348" extrusionOk="0">
                  <a:moveTo>
                    <a:pt x="1926" y="1"/>
                  </a:moveTo>
                  <a:cubicBezTo>
                    <a:pt x="1233" y="1"/>
                    <a:pt x="393" y="183"/>
                    <a:pt x="135" y="833"/>
                  </a:cubicBezTo>
                  <a:cubicBezTo>
                    <a:pt x="0" y="1175"/>
                    <a:pt x="27" y="1562"/>
                    <a:pt x="127" y="1914"/>
                  </a:cubicBezTo>
                  <a:cubicBezTo>
                    <a:pt x="231" y="2263"/>
                    <a:pt x="411" y="2589"/>
                    <a:pt x="575" y="2917"/>
                  </a:cubicBezTo>
                  <a:cubicBezTo>
                    <a:pt x="1330" y="4385"/>
                    <a:pt x="1912" y="5939"/>
                    <a:pt x="2309" y="7541"/>
                  </a:cubicBezTo>
                  <a:cubicBezTo>
                    <a:pt x="2386" y="7851"/>
                    <a:pt x="2497" y="8214"/>
                    <a:pt x="2799" y="8317"/>
                  </a:cubicBezTo>
                  <a:cubicBezTo>
                    <a:pt x="2856" y="8338"/>
                    <a:pt x="2914" y="8348"/>
                    <a:pt x="2972" y="8348"/>
                  </a:cubicBezTo>
                  <a:cubicBezTo>
                    <a:pt x="3181" y="8348"/>
                    <a:pt x="3392" y="8226"/>
                    <a:pt x="3570" y="8097"/>
                  </a:cubicBezTo>
                  <a:cubicBezTo>
                    <a:pt x="3578" y="8095"/>
                    <a:pt x="3583" y="8087"/>
                    <a:pt x="3591" y="8084"/>
                  </a:cubicBezTo>
                  <a:cubicBezTo>
                    <a:pt x="4653" y="7292"/>
                    <a:pt x="5445" y="6116"/>
                    <a:pt x="5673" y="4808"/>
                  </a:cubicBezTo>
                  <a:cubicBezTo>
                    <a:pt x="5898" y="3505"/>
                    <a:pt x="5522" y="2086"/>
                    <a:pt x="4603" y="1133"/>
                  </a:cubicBezTo>
                  <a:cubicBezTo>
                    <a:pt x="4245" y="762"/>
                    <a:pt x="3808" y="471"/>
                    <a:pt x="3332" y="275"/>
                  </a:cubicBezTo>
                  <a:cubicBezTo>
                    <a:pt x="3009" y="142"/>
                    <a:pt x="2667" y="58"/>
                    <a:pt x="2320" y="20"/>
                  </a:cubicBezTo>
                  <a:cubicBezTo>
                    <a:pt x="2199" y="8"/>
                    <a:pt x="2065" y="1"/>
                    <a:pt x="19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7059;p70"/>
            <p:cNvSpPr/>
            <p:nvPr/>
          </p:nvSpPr>
          <p:spPr>
            <a:xfrm>
              <a:off x="6594098" y="1691350"/>
              <a:ext cx="864096" cy="416153"/>
            </a:xfrm>
            <a:custGeom>
              <a:avLst/>
              <a:gdLst/>
              <a:ahLst/>
              <a:cxnLst/>
              <a:rect l="l" t="t" r="r" b="b"/>
              <a:pathLst>
                <a:path w="11081" h="5337" extrusionOk="0">
                  <a:moveTo>
                    <a:pt x="6054" y="0"/>
                  </a:moveTo>
                  <a:cubicBezTo>
                    <a:pt x="4891" y="0"/>
                    <a:pt x="3732" y="221"/>
                    <a:pt x="2665" y="687"/>
                  </a:cubicBezTo>
                  <a:cubicBezTo>
                    <a:pt x="2580" y="724"/>
                    <a:pt x="2493" y="764"/>
                    <a:pt x="2408" y="806"/>
                  </a:cubicBezTo>
                  <a:cubicBezTo>
                    <a:pt x="2077" y="1023"/>
                    <a:pt x="1759" y="1254"/>
                    <a:pt x="1455" y="1502"/>
                  </a:cubicBezTo>
                  <a:cubicBezTo>
                    <a:pt x="1081" y="1807"/>
                    <a:pt x="719" y="2141"/>
                    <a:pt x="448" y="2540"/>
                  </a:cubicBezTo>
                  <a:cubicBezTo>
                    <a:pt x="176" y="2943"/>
                    <a:pt x="1" y="3420"/>
                    <a:pt x="22" y="3904"/>
                  </a:cubicBezTo>
                  <a:cubicBezTo>
                    <a:pt x="41" y="4392"/>
                    <a:pt x="279" y="4879"/>
                    <a:pt x="689" y="5133"/>
                  </a:cubicBezTo>
                  <a:cubicBezTo>
                    <a:pt x="898" y="5262"/>
                    <a:pt x="1128" y="5337"/>
                    <a:pt x="1350" y="5337"/>
                  </a:cubicBezTo>
                  <a:cubicBezTo>
                    <a:pt x="1567" y="5337"/>
                    <a:pt x="1777" y="5265"/>
                    <a:pt x="1953" y="5101"/>
                  </a:cubicBezTo>
                  <a:lnTo>
                    <a:pt x="1953" y="5101"/>
                  </a:lnTo>
                  <a:cubicBezTo>
                    <a:pt x="1890" y="5130"/>
                    <a:pt x="1825" y="5144"/>
                    <a:pt x="1760" y="5144"/>
                  </a:cubicBezTo>
                  <a:cubicBezTo>
                    <a:pt x="1502" y="5144"/>
                    <a:pt x="1244" y="4933"/>
                    <a:pt x="1166" y="4672"/>
                  </a:cubicBezTo>
                  <a:cubicBezTo>
                    <a:pt x="1071" y="4349"/>
                    <a:pt x="1187" y="3994"/>
                    <a:pt x="1357" y="3703"/>
                  </a:cubicBezTo>
                  <a:cubicBezTo>
                    <a:pt x="1749" y="3028"/>
                    <a:pt x="2424" y="2540"/>
                    <a:pt x="3160" y="2273"/>
                  </a:cubicBezTo>
                  <a:cubicBezTo>
                    <a:pt x="3777" y="2050"/>
                    <a:pt x="4441" y="1968"/>
                    <a:pt x="5097" y="1968"/>
                  </a:cubicBezTo>
                  <a:cubicBezTo>
                    <a:pt x="5220" y="1968"/>
                    <a:pt x="5344" y="1971"/>
                    <a:pt x="5467" y="1976"/>
                  </a:cubicBezTo>
                  <a:cubicBezTo>
                    <a:pt x="6290" y="2008"/>
                    <a:pt x="7111" y="2139"/>
                    <a:pt x="7931" y="2139"/>
                  </a:cubicBezTo>
                  <a:cubicBezTo>
                    <a:pt x="8133" y="2139"/>
                    <a:pt x="8336" y="2131"/>
                    <a:pt x="8538" y="2111"/>
                  </a:cubicBezTo>
                  <a:cubicBezTo>
                    <a:pt x="9561" y="2011"/>
                    <a:pt x="10628" y="1542"/>
                    <a:pt x="11081" y="621"/>
                  </a:cubicBezTo>
                  <a:cubicBezTo>
                    <a:pt x="11051" y="576"/>
                    <a:pt x="11022" y="533"/>
                    <a:pt x="10991" y="488"/>
                  </a:cubicBezTo>
                  <a:cubicBezTo>
                    <a:pt x="10869" y="644"/>
                    <a:pt x="10720" y="785"/>
                    <a:pt x="10559" y="904"/>
                  </a:cubicBezTo>
                  <a:cubicBezTo>
                    <a:pt x="9990" y="1327"/>
                    <a:pt x="9290" y="1556"/>
                    <a:pt x="8585" y="1556"/>
                  </a:cubicBezTo>
                  <a:cubicBezTo>
                    <a:pt x="8562" y="1556"/>
                    <a:pt x="8538" y="1556"/>
                    <a:pt x="8515" y="1555"/>
                  </a:cubicBezTo>
                  <a:cubicBezTo>
                    <a:pt x="7887" y="1539"/>
                    <a:pt x="7275" y="1346"/>
                    <a:pt x="6658" y="1208"/>
                  </a:cubicBezTo>
                  <a:cubicBezTo>
                    <a:pt x="6112" y="1087"/>
                    <a:pt x="5549" y="1011"/>
                    <a:pt x="4989" y="1011"/>
                  </a:cubicBezTo>
                  <a:cubicBezTo>
                    <a:pt x="4452" y="1011"/>
                    <a:pt x="3919" y="1081"/>
                    <a:pt x="3409" y="1248"/>
                  </a:cubicBezTo>
                  <a:cubicBezTo>
                    <a:pt x="2368" y="1587"/>
                    <a:pt x="1434" y="2382"/>
                    <a:pt x="1121" y="3433"/>
                  </a:cubicBezTo>
                  <a:cubicBezTo>
                    <a:pt x="1235" y="2882"/>
                    <a:pt x="1537" y="2395"/>
                    <a:pt x="1921" y="1990"/>
                  </a:cubicBezTo>
                  <a:cubicBezTo>
                    <a:pt x="2305" y="1585"/>
                    <a:pt x="2779" y="1264"/>
                    <a:pt x="3274" y="1005"/>
                  </a:cubicBezTo>
                  <a:cubicBezTo>
                    <a:pt x="4361" y="435"/>
                    <a:pt x="5587" y="144"/>
                    <a:pt x="6813" y="144"/>
                  </a:cubicBezTo>
                  <a:cubicBezTo>
                    <a:pt x="7474" y="144"/>
                    <a:pt x="8135" y="229"/>
                    <a:pt x="8774" y="401"/>
                  </a:cubicBezTo>
                  <a:cubicBezTo>
                    <a:pt x="7894" y="138"/>
                    <a:pt x="6973" y="0"/>
                    <a:pt x="605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7060;p70"/>
            <p:cNvSpPr/>
            <p:nvPr/>
          </p:nvSpPr>
          <p:spPr>
            <a:xfrm>
              <a:off x="7224567" y="1702033"/>
              <a:ext cx="431073" cy="746767"/>
            </a:xfrm>
            <a:custGeom>
              <a:avLst/>
              <a:gdLst/>
              <a:ahLst/>
              <a:cxnLst/>
              <a:rect l="l" t="t" r="r" b="b"/>
              <a:pathLst>
                <a:path w="5528" h="9577" extrusionOk="0">
                  <a:moveTo>
                    <a:pt x="1814" y="1"/>
                  </a:moveTo>
                  <a:cubicBezTo>
                    <a:pt x="1644" y="1"/>
                    <a:pt x="1482" y="42"/>
                    <a:pt x="1338" y="147"/>
                  </a:cubicBezTo>
                  <a:cubicBezTo>
                    <a:pt x="967" y="415"/>
                    <a:pt x="668" y="778"/>
                    <a:pt x="467" y="1188"/>
                  </a:cubicBezTo>
                  <a:cubicBezTo>
                    <a:pt x="361" y="1405"/>
                    <a:pt x="281" y="1633"/>
                    <a:pt x="234" y="1869"/>
                  </a:cubicBezTo>
                  <a:cubicBezTo>
                    <a:pt x="99" y="2549"/>
                    <a:pt x="228" y="3285"/>
                    <a:pt x="588" y="3881"/>
                  </a:cubicBezTo>
                  <a:cubicBezTo>
                    <a:pt x="1041" y="4623"/>
                    <a:pt x="1828" y="5144"/>
                    <a:pt x="2148" y="5949"/>
                  </a:cubicBezTo>
                  <a:cubicBezTo>
                    <a:pt x="2458" y="6715"/>
                    <a:pt x="2254" y="7657"/>
                    <a:pt x="1656" y="8227"/>
                  </a:cubicBezTo>
                  <a:cubicBezTo>
                    <a:pt x="1486" y="8388"/>
                    <a:pt x="1277" y="8526"/>
                    <a:pt x="1041" y="8552"/>
                  </a:cubicBezTo>
                  <a:cubicBezTo>
                    <a:pt x="1019" y="8555"/>
                    <a:pt x="996" y="8556"/>
                    <a:pt x="973" y="8556"/>
                  </a:cubicBezTo>
                  <a:cubicBezTo>
                    <a:pt x="759" y="8556"/>
                    <a:pt x="539" y="8447"/>
                    <a:pt x="453" y="8253"/>
                  </a:cubicBezTo>
                  <a:cubicBezTo>
                    <a:pt x="358" y="8039"/>
                    <a:pt x="493" y="7737"/>
                    <a:pt x="729" y="7713"/>
                  </a:cubicBezTo>
                  <a:cubicBezTo>
                    <a:pt x="695" y="7704"/>
                    <a:pt x="660" y="7700"/>
                    <a:pt x="626" y="7700"/>
                  </a:cubicBezTo>
                  <a:cubicBezTo>
                    <a:pt x="310" y="7700"/>
                    <a:pt x="6" y="8045"/>
                    <a:pt x="3" y="8370"/>
                  </a:cubicBezTo>
                  <a:cubicBezTo>
                    <a:pt x="1" y="8730"/>
                    <a:pt x="252" y="9050"/>
                    <a:pt x="554" y="9249"/>
                  </a:cubicBezTo>
                  <a:cubicBezTo>
                    <a:pt x="894" y="9473"/>
                    <a:pt x="1299" y="9577"/>
                    <a:pt x="1708" y="9577"/>
                  </a:cubicBezTo>
                  <a:cubicBezTo>
                    <a:pt x="1922" y="9577"/>
                    <a:pt x="2136" y="9549"/>
                    <a:pt x="2342" y="9495"/>
                  </a:cubicBezTo>
                  <a:cubicBezTo>
                    <a:pt x="2943" y="9339"/>
                    <a:pt x="3472" y="8981"/>
                    <a:pt x="3917" y="8547"/>
                  </a:cubicBezTo>
                  <a:cubicBezTo>
                    <a:pt x="4502" y="7978"/>
                    <a:pt x="4945" y="7268"/>
                    <a:pt x="5207" y="6492"/>
                  </a:cubicBezTo>
                  <a:cubicBezTo>
                    <a:pt x="5384" y="5978"/>
                    <a:pt x="5485" y="5444"/>
                    <a:pt x="5498" y="4901"/>
                  </a:cubicBezTo>
                  <a:cubicBezTo>
                    <a:pt x="5527" y="3542"/>
                    <a:pt x="5011" y="2178"/>
                    <a:pt x="4084" y="1185"/>
                  </a:cubicBezTo>
                  <a:cubicBezTo>
                    <a:pt x="3726" y="804"/>
                    <a:pt x="3305" y="470"/>
                    <a:pt x="2821" y="280"/>
                  </a:cubicBezTo>
                  <a:cubicBezTo>
                    <a:pt x="2500" y="152"/>
                    <a:pt x="2142" y="1"/>
                    <a:pt x="18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7061;p70"/>
            <p:cNvSpPr/>
            <p:nvPr/>
          </p:nvSpPr>
          <p:spPr>
            <a:xfrm>
              <a:off x="7224567" y="1794667"/>
              <a:ext cx="407290" cy="654132"/>
            </a:xfrm>
            <a:custGeom>
              <a:avLst/>
              <a:gdLst/>
              <a:ahLst/>
              <a:cxnLst/>
              <a:rect l="l" t="t" r="r" b="b"/>
              <a:pathLst>
                <a:path w="5223" h="8389" extrusionOk="0">
                  <a:moveTo>
                    <a:pt x="467" y="0"/>
                  </a:moveTo>
                  <a:lnTo>
                    <a:pt x="467" y="0"/>
                  </a:lnTo>
                  <a:cubicBezTo>
                    <a:pt x="361" y="217"/>
                    <a:pt x="281" y="445"/>
                    <a:pt x="234" y="681"/>
                  </a:cubicBezTo>
                  <a:cubicBezTo>
                    <a:pt x="99" y="1361"/>
                    <a:pt x="228" y="2097"/>
                    <a:pt x="588" y="2693"/>
                  </a:cubicBezTo>
                  <a:cubicBezTo>
                    <a:pt x="1041" y="3435"/>
                    <a:pt x="1828" y="3956"/>
                    <a:pt x="2148" y="4761"/>
                  </a:cubicBezTo>
                  <a:cubicBezTo>
                    <a:pt x="2458" y="5527"/>
                    <a:pt x="2254" y="6469"/>
                    <a:pt x="1656" y="7039"/>
                  </a:cubicBezTo>
                  <a:cubicBezTo>
                    <a:pt x="1486" y="7200"/>
                    <a:pt x="1277" y="7338"/>
                    <a:pt x="1041" y="7364"/>
                  </a:cubicBezTo>
                  <a:cubicBezTo>
                    <a:pt x="1019" y="7367"/>
                    <a:pt x="996" y="7368"/>
                    <a:pt x="973" y="7368"/>
                  </a:cubicBezTo>
                  <a:cubicBezTo>
                    <a:pt x="759" y="7368"/>
                    <a:pt x="539" y="7259"/>
                    <a:pt x="453" y="7065"/>
                  </a:cubicBezTo>
                  <a:cubicBezTo>
                    <a:pt x="358" y="6851"/>
                    <a:pt x="493" y="6549"/>
                    <a:pt x="729" y="6525"/>
                  </a:cubicBezTo>
                  <a:cubicBezTo>
                    <a:pt x="695" y="6516"/>
                    <a:pt x="660" y="6512"/>
                    <a:pt x="626" y="6512"/>
                  </a:cubicBezTo>
                  <a:cubicBezTo>
                    <a:pt x="310" y="6512"/>
                    <a:pt x="6" y="6857"/>
                    <a:pt x="3" y="7182"/>
                  </a:cubicBezTo>
                  <a:cubicBezTo>
                    <a:pt x="1" y="7542"/>
                    <a:pt x="252" y="7862"/>
                    <a:pt x="554" y="8061"/>
                  </a:cubicBezTo>
                  <a:cubicBezTo>
                    <a:pt x="894" y="8285"/>
                    <a:pt x="1299" y="8389"/>
                    <a:pt x="1708" y="8389"/>
                  </a:cubicBezTo>
                  <a:cubicBezTo>
                    <a:pt x="1922" y="8389"/>
                    <a:pt x="2136" y="8361"/>
                    <a:pt x="2342" y="8307"/>
                  </a:cubicBezTo>
                  <a:cubicBezTo>
                    <a:pt x="2943" y="8151"/>
                    <a:pt x="3472" y="7793"/>
                    <a:pt x="3917" y="7359"/>
                  </a:cubicBezTo>
                  <a:cubicBezTo>
                    <a:pt x="4502" y="6790"/>
                    <a:pt x="4945" y="6080"/>
                    <a:pt x="5207" y="5304"/>
                  </a:cubicBezTo>
                  <a:cubicBezTo>
                    <a:pt x="5223" y="4788"/>
                    <a:pt x="5156" y="4269"/>
                    <a:pt x="5008" y="3771"/>
                  </a:cubicBezTo>
                  <a:cubicBezTo>
                    <a:pt x="4664" y="2627"/>
                    <a:pt x="3869" y="1621"/>
                    <a:pt x="2837" y="1014"/>
                  </a:cubicBezTo>
                  <a:lnTo>
                    <a:pt x="2837" y="1014"/>
                  </a:lnTo>
                  <a:cubicBezTo>
                    <a:pt x="3716" y="1864"/>
                    <a:pt x="4193" y="3117"/>
                    <a:pt x="4110" y="4338"/>
                  </a:cubicBezTo>
                  <a:cubicBezTo>
                    <a:pt x="4028" y="5561"/>
                    <a:pt x="3250" y="6644"/>
                    <a:pt x="2259" y="7370"/>
                  </a:cubicBezTo>
                  <a:cubicBezTo>
                    <a:pt x="2821" y="6806"/>
                    <a:pt x="3147" y="6022"/>
                    <a:pt x="3154" y="5227"/>
                  </a:cubicBezTo>
                  <a:cubicBezTo>
                    <a:pt x="3160" y="4433"/>
                    <a:pt x="2850" y="3641"/>
                    <a:pt x="2304" y="3067"/>
                  </a:cubicBezTo>
                  <a:cubicBezTo>
                    <a:pt x="1894" y="2632"/>
                    <a:pt x="1356" y="2325"/>
                    <a:pt x="980" y="1862"/>
                  </a:cubicBezTo>
                  <a:cubicBezTo>
                    <a:pt x="562" y="1348"/>
                    <a:pt x="387" y="657"/>
                    <a:pt x="467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7062;p70"/>
            <p:cNvSpPr/>
            <p:nvPr/>
          </p:nvSpPr>
          <p:spPr>
            <a:xfrm>
              <a:off x="7433787" y="1686906"/>
              <a:ext cx="346777" cy="609998"/>
            </a:xfrm>
            <a:custGeom>
              <a:avLst/>
              <a:gdLst/>
              <a:ahLst/>
              <a:cxnLst/>
              <a:rect l="l" t="t" r="r" b="b"/>
              <a:pathLst>
                <a:path w="4447" h="7823" extrusionOk="0">
                  <a:moveTo>
                    <a:pt x="1757" y="1"/>
                  </a:moveTo>
                  <a:cubicBezTo>
                    <a:pt x="1211" y="1"/>
                    <a:pt x="655" y="97"/>
                    <a:pt x="111" y="270"/>
                  </a:cubicBezTo>
                  <a:cubicBezTo>
                    <a:pt x="214" y="261"/>
                    <a:pt x="316" y="257"/>
                    <a:pt x="419" y="257"/>
                  </a:cubicBezTo>
                  <a:cubicBezTo>
                    <a:pt x="1207" y="257"/>
                    <a:pt x="1997" y="515"/>
                    <a:pt x="2627" y="993"/>
                  </a:cubicBezTo>
                  <a:cubicBezTo>
                    <a:pt x="3337" y="1528"/>
                    <a:pt x="3755" y="2354"/>
                    <a:pt x="3919" y="3230"/>
                  </a:cubicBezTo>
                  <a:cubicBezTo>
                    <a:pt x="3586" y="2513"/>
                    <a:pt x="2966" y="1933"/>
                    <a:pt x="2232" y="1647"/>
                  </a:cubicBezTo>
                  <a:cubicBezTo>
                    <a:pt x="1868" y="1507"/>
                    <a:pt x="1497" y="1436"/>
                    <a:pt x="1128" y="1436"/>
                  </a:cubicBezTo>
                  <a:cubicBezTo>
                    <a:pt x="748" y="1436"/>
                    <a:pt x="369" y="1511"/>
                    <a:pt x="0" y="1665"/>
                  </a:cubicBezTo>
                  <a:cubicBezTo>
                    <a:pt x="81" y="1647"/>
                    <a:pt x="163" y="1639"/>
                    <a:pt x="246" y="1639"/>
                  </a:cubicBezTo>
                  <a:cubicBezTo>
                    <a:pt x="455" y="1639"/>
                    <a:pt x="665" y="1693"/>
                    <a:pt x="855" y="1785"/>
                  </a:cubicBezTo>
                  <a:cubicBezTo>
                    <a:pt x="1120" y="1906"/>
                    <a:pt x="1348" y="2097"/>
                    <a:pt x="1555" y="2306"/>
                  </a:cubicBezTo>
                  <a:cubicBezTo>
                    <a:pt x="2288" y="3056"/>
                    <a:pt x="2746" y="4067"/>
                    <a:pt x="2815" y="5113"/>
                  </a:cubicBezTo>
                  <a:cubicBezTo>
                    <a:pt x="2881" y="6061"/>
                    <a:pt x="2630" y="7028"/>
                    <a:pt x="2116" y="7822"/>
                  </a:cubicBezTo>
                  <a:cubicBezTo>
                    <a:pt x="2124" y="7820"/>
                    <a:pt x="2129" y="7812"/>
                    <a:pt x="2137" y="7809"/>
                  </a:cubicBezTo>
                  <a:cubicBezTo>
                    <a:pt x="3199" y="7017"/>
                    <a:pt x="3991" y="5841"/>
                    <a:pt x="4221" y="4539"/>
                  </a:cubicBezTo>
                  <a:cubicBezTo>
                    <a:pt x="4446" y="3233"/>
                    <a:pt x="4070" y="1814"/>
                    <a:pt x="3151" y="860"/>
                  </a:cubicBezTo>
                  <a:cubicBezTo>
                    <a:pt x="2794" y="490"/>
                    <a:pt x="2357" y="198"/>
                    <a:pt x="1880" y="2"/>
                  </a:cubicBezTo>
                  <a:cubicBezTo>
                    <a:pt x="1839" y="1"/>
                    <a:pt x="1798" y="1"/>
                    <a:pt x="175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7063;p70"/>
            <p:cNvSpPr/>
            <p:nvPr/>
          </p:nvSpPr>
          <p:spPr>
            <a:xfrm>
              <a:off x="7246635" y="2168401"/>
              <a:ext cx="104805" cy="64017"/>
            </a:xfrm>
            <a:custGeom>
              <a:avLst/>
              <a:gdLst/>
              <a:ahLst/>
              <a:cxnLst/>
              <a:rect l="l" t="t" r="r" b="b"/>
              <a:pathLst>
                <a:path w="1344" h="821" extrusionOk="0">
                  <a:moveTo>
                    <a:pt x="840" y="1"/>
                  </a:moveTo>
                  <a:cubicBezTo>
                    <a:pt x="753" y="1"/>
                    <a:pt x="659" y="14"/>
                    <a:pt x="565" y="42"/>
                  </a:cubicBezTo>
                  <a:cubicBezTo>
                    <a:pt x="226" y="138"/>
                    <a:pt x="1" y="381"/>
                    <a:pt x="62" y="588"/>
                  </a:cubicBezTo>
                  <a:cubicBezTo>
                    <a:pt x="104" y="734"/>
                    <a:pt x="282" y="820"/>
                    <a:pt x="503" y="820"/>
                  </a:cubicBezTo>
                  <a:cubicBezTo>
                    <a:pt x="590" y="820"/>
                    <a:pt x="684" y="807"/>
                    <a:pt x="779" y="779"/>
                  </a:cubicBezTo>
                  <a:cubicBezTo>
                    <a:pt x="1118" y="683"/>
                    <a:pt x="1344" y="440"/>
                    <a:pt x="1283" y="233"/>
                  </a:cubicBezTo>
                  <a:cubicBezTo>
                    <a:pt x="1241" y="87"/>
                    <a:pt x="1061" y="1"/>
                    <a:pt x="84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7064;p70"/>
            <p:cNvSpPr/>
            <p:nvPr/>
          </p:nvSpPr>
          <p:spPr>
            <a:xfrm>
              <a:off x="6937522" y="2016038"/>
              <a:ext cx="63086" cy="67526"/>
            </a:xfrm>
            <a:custGeom>
              <a:avLst/>
              <a:gdLst/>
              <a:ahLst/>
              <a:cxnLst/>
              <a:rect l="l" t="t" r="r" b="b"/>
              <a:pathLst>
                <a:path w="809" h="866" extrusionOk="0">
                  <a:moveTo>
                    <a:pt x="246" y="1"/>
                  </a:moveTo>
                  <a:cubicBezTo>
                    <a:pt x="205" y="1"/>
                    <a:pt x="168" y="11"/>
                    <a:pt x="136" y="32"/>
                  </a:cubicBezTo>
                  <a:cubicBezTo>
                    <a:pt x="1" y="122"/>
                    <a:pt x="14" y="373"/>
                    <a:pt x="162" y="596"/>
                  </a:cubicBezTo>
                  <a:cubicBezTo>
                    <a:pt x="273" y="764"/>
                    <a:pt x="433" y="866"/>
                    <a:pt x="562" y="866"/>
                  </a:cubicBezTo>
                  <a:cubicBezTo>
                    <a:pt x="603" y="866"/>
                    <a:pt x="641" y="856"/>
                    <a:pt x="673" y="834"/>
                  </a:cubicBezTo>
                  <a:cubicBezTo>
                    <a:pt x="808" y="741"/>
                    <a:pt x="795" y="490"/>
                    <a:pt x="647" y="270"/>
                  </a:cubicBezTo>
                  <a:cubicBezTo>
                    <a:pt x="536" y="102"/>
                    <a:pt x="376" y="1"/>
                    <a:pt x="24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7065;p70"/>
            <p:cNvSpPr/>
            <p:nvPr/>
          </p:nvSpPr>
          <p:spPr>
            <a:xfrm>
              <a:off x="7000920" y="1938531"/>
              <a:ext cx="97553" cy="30878"/>
            </a:xfrm>
            <a:custGeom>
              <a:avLst/>
              <a:gdLst/>
              <a:ahLst/>
              <a:cxnLst/>
              <a:rect l="l" t="t" r="r" b="b"/>
              <a:pathLst>
                <a:path w="1251" h="396" fill="none" extrusionOk="0">
                  <a:moveTo>
                    <a:pt x="1" y="83"/>
                  </a:moveTo>
                  <a:cubicBezTo>
                    <a:pt x="435" y="1"/>
                    <a:pt x="906" y="115"/>
                    <a:pt x="1251" y="395"/>
                  </a:cubicBezTo>
                </a:path>
              </a:pathLst>
            </a:custGeom>
            <a:noFill/>
            <a:ln w="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7066;p70"/>
            <p:cNvSpPr/>
            <p:nvPr/>
          </p:nvSpPr>
          <p:spPr>
            <a:xfrm>
              <a:off x="7186453" y="1996994"/>
              <a:ext cx="101062" cy="42964"/>
            </a:xfrm>
            <a:custGeom>
              <a:avLst/>
              <a:gdLst/>
              <a:ahLst/>
              <a:cxnLst/>
              <a:rect l="l" t="t" r="r" b="b"/>
              <a:pathLst>
                <a:path w="1296" h="551" fill="none" extrusionOk="0">
                  <a:moveTo>
                    <a:pt x="0" y="19"/>
                  </a:moveTo>
                  <a:cubicBezTo>
                    <a:pt x="479" y="0"/>
                    <a:pt x="967" y="199"/>
                    <a:pt x="1295" y="551"/>
                  </a:cubicBezTo>
                </a:path>
              </a:pathLst>
            </a:custGeom>
            <a:noFill/>
            <a:ln w="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7067;p70"/>
            <p:cNvSpPr/>
            <p:nvPr/>
          </p:nvSpPr>
          <p:spPr>
            <a:xfrm>
              <a:off x="7018309" y="2243335"/>
              <a:ext cx="189803" cy="142304"/>
            </a:xfrm>
            <a:custGeom>
              <a:avLst/>
              <a:gdLst/>
              <a:ahLst/>
              <a:cxnLst/>
              <a:rect l="l" t="t" r="r" b="b"/>
              <a:pathLst>
                <a:path w="2434" h="1825" extrusionOk="0">
                  <a:moveTo>
                    <a:pt x="16" y="0"/>
                  </a:moveTo>
                  <a:lnTo>
                    <a:pt x="156" y="768"/>
                  </a:lnTo>
                  <a:lnTo>
                    <a:pt x="130" y="943"/>
                  </a:lnTo>
                  <a:lnTo>
                    <a:pt x="37" y="1512"/>
                  </a:lnTo>
                  <a:lnTo>
                    <a:pt x="0" y="1735"/>
                  </a:lnTo>
                  <a:cubicBezTo>
                    <a:pt x="88" y="1779"/>
                    <a:pt x="234" y="1825"/>
                    <a:pt x="403" y="1825"/>
                  </a:cubicBezTo>
                  <a:cubicBezTo>
                    <a:pt x="509" y="1825"/>
                    <a:pt x="624" y="1807"/>
                    <a:pt x="739" y="1759"/>
                  </a:cubicBezTo>
                  <a:cubicBezTo>
                    <a:pt x="1094" y="1608"/>
                    <a:pt x="1459" y="1380"/>
                    <a:pt x="1732" y="1110"/>
                  </a:cubicBezTo>
                  <a:lnTo>
                    <a:pt x="1801" y="1038"/>
                  </a:lnTo>
                  <a:cubicBezTo>
                    <a:pt x="2007" y="827"/>
                    <a:pt x="2161" y="583"/>
                    <a:pt x="2328" y="342"/>
                  </a:cubicBezTo>
                  <a:cubicBezTo>
                    <a:pt x="2360" y="289"/>
                    <a:pt x="2397" y="236"/>
                    <a:pt x="2434" y="186"/>
                  </a:cubicBezTo>
                  <a:lnTo>
                    <a:pt x="162" y="11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694539"/>
            </a:solidFill>
            <a:ln w="2175" cap="rnd" cmpd="sng">
              <a:solidFill>
                <a:srgbClr val="94625C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7068;p70"/>
            <p:cNvSpPr/>
            <p:nvPr/>
          </p:nvSpPr>
          <p:spPr>
            <a:xfrm>
              <a:off x="7018309" y="2243491"/>
              <a:ext cx="189803" cy="142148"/>
            </a:xfrm>
            <a:custGeom>
              <a:avLst/>
              <a:gdLst/>
              <a:ahLst/>
              <a:cxnLst/>
              <a:rect l="l" t="t" r="r" b="b"/>
              <a:pathLst>
                <a:path w="2434" h="1823" extrusionOk="0">
                  <a:moveTo>
                    <a:pt x="13" y="1"/>
                  </a:moveTo>
                  <a:lnTo>
                    <a:pt x="154" y="769"/>
                  </a:lnTo>
                  <a:lnTo>
                    <a:pt x="127" y="946"/>
                  </a:lnTo>
                  <a:cubicBezTo>
                    <a:pt x="299" y="740"/>
                    <a:pt x="566" y="614"/>
                    <a:pt x="834" y="614"/>
                  </a:cubicBezTo>
                  <a:cubicBezTo>
                    <a:pt x="847" y="614"/>
                    <a:pt x="861" y="615"/>
                    <a:pt x="874" y="615"/>
                  </a:cubicBezTo>
                  <a:cubicBezTo>
                    <a:pt x="943" y="615"/>
                    <a:pt x="1028" y="637"/>
                    <a:pt x="1059" y="700"/>
                  </a:cubicBezTo>
                  <a:cubicBezTo>
                    <a:pt x="1088" y="761"/>
                    <a:pt x="1059" y="835"/>
                    <a:pt x="1022" y="896"/>
                  </a:cubicBezTo>
                  <a:cubicBezTo>
                    <a:pt x="816" y="1240"/>
                    <a:pt x="437" y="1471"/>
                    <a:pt x="37" y="1510"/>
                  </a:cubicBezTo>
                  <a:lnTo>
                    <a:pt x="0" y="1733"/>
                  </a:lnTo>
                  <a:cubicBezTo>
                    <a:pt x="88" y="1777"/>
                    <a:pt x="234" y="1823"/>
                    <a:pt x="403" y="1823"/>
                  </a:cubicBezTo>
                  <a:cubicBezTo>
                    <a:pt x="509" y="1823"/>
                    <a:pt x="624" y="1805"/>
                    <a:pt x="739" y="1757"/>
                  </a:cubicBezTo>
                  <a:cubicBezTo>
                    <a:pt x="1094" y="1606"/>
                    <a:pt x="1459" y="1378"/>
                    <a:pt x="1732" y="1108"/>
                  </a:cubicBezTo>
                  <a:lnTo>
                    <a:pt x="1801" y="1036"/>
                  </a:lnTo>
                  <a:cubicBezTo>
                    <a:pt x="2007" y="825"/>
                    <a:pt x="2161" y="581"/>
                    <a:pt x="2328" y="340"/>
                  </a:cubicBezTo>
                  <a:cubicBezTo>
                    <a:pt x="2360" y="287"/>
                    <a:pt x="2397" y="234"/>
                    <a:pt x="2434" y="184"/>
                  </a:cubicBezTo>
                  <a:lnTo>
                    <a:pt x="159" y="12"/>
                  </a:lnTo>
                  <a:lnTo>
                    <a:pt x="1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7069;p70"/>
            <p:cNvSpPr/>
            <p:nvPr/>
          </p:nvSpPr>
          <p:spPr>
            <a:xfrm>
              <a:off x="7050047" y="2250353"/>
              <a:ext cx="148162" cy="55206"/>
            </a:xfrm>
            <a:custGeom>
              <a:avLst/>
              <a:gdLst/>
              <a:ahLst/>
              <a:cxnLst/>
              <a:rect l="l" t="t" r="r" b="b"/>
              <a:pathLst>
                <a:path w="1900" h="708" extrusionOk="0">
                  <a:moveTo>
                    <a:pt x="1" y="0"/>
                  </a:moveTo>
                  <a:lnTo>
                    <a:pt x="51" y="120"/>
                  </a:lnTo>
                  <a:lnTo>
                    <a:pt x="239" y="572"/>
                  </a:lnTo>
                  <a:cubicBezTo>
                    <a:pt x="390" y="667"/>
                    <a:pt x="554" y="708"/>
                    <a:pt x="723" y="708"/>
                  </a:cubicBezTo>
                  <a:cubicBezTo>
                    <a:pt x="933" y="708"/>
                    <a:pt x="1151" y="645"/>
                    <a:pt x="1362" y="546"/>
                  </a:cubicBezTo>
                  <a:cubicBezTo>
                    <a:pt x="1521" y="474"/>
                    <a:pt x="1672" y="382"/>
                    <a:pt x="1812" y="276"/>
                  </a:cubicBezTo>
                  <a:lnTo>
                    <a:pt x="1900" y="1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7070;p70"/>
            <p:cNvSpPr/>
            <p:nvPr/>
          </p:nvSpPr>
          <p:spPr>
            <a:xfrm>
              <a:off x="7050047" y="2250353"/>
              <a:ext cx="148162" cy="42574"/>
            </a:xfrm>
            <a:custGeom>
              <a:avLst/>
              <a:gdLst/>
              <a:ahLst/>
              <a:cxnLst/>
              <a:rect l="l" t="t" r="r" b="b"/>
              <a:pathLst>
                <a:path w="1900" h="546" extrusionOk="0">
                  <a:moveTo>
                    <a:pt x="1" y="0"/>
                  </a:moveTo>
                  <a:lnTo>
                    <a:pt x="51" y="120"/>
                  </a:lnTo>
                  <a:lnTo>
                    <a:pt x="1431" y="228"/>
                  </a:lnTo>
                  <a:cubicBezTo>
                    <a:pt x="1436" y="337"/>
                    <a:pt x="1410" y="451"/>
                    <a:pt x="1362" y="546"/>
                  </a:cubicBezTo>
                  <a:cubicBezTo>
                    <a:pt x="1521" y="474"/>
                    <a:pt x="1672" y="382"/>
                    <a:pt x="1812" y="276"/>
                  </a:cubicBezTo>
                  <a:lnTo>
                    <a:pt x="1900" y="14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7071;p70"/>
            <p:cNvSpPr/>
            <p:nvPr/>
          </p:nvSpPr>
          <p:spPr>
            <a:xfrm>
              <a:off x="7060185" y="2308133"/>
              <a:ext cx="92016" cy="72595"/>
            </a:xfrm>
            <a:custGeom>
              <a:avLst/>
              <a:gdLst/>
              <a:ahLst/>
              <a:cxnLst/>
              <a:rect l="l" t="t" r="r" b="b"/>
              <a:pathLst>
                <a:path w="1180" h="931" extrusionOk="0">
                  <a:moveTo>
                    <a:pt x="789" y="0"/>
                  </a:moveTo>
                  <a:cubicBezTo>
                    <a:pt x="661" y="0"/>
                    <a:pt x="536" y="50"/>
                    <a:pt x="424" y="115"/>
                  </a:cubicBezTo>
                  <a:cubicBezTo>
                    <a:pt x="242" y="221"/>
                    <a:pt x="80" y="385"/>
                    <a:pt x="27" y="589"/>
                  </a:cubicBezTo>
                  <a:cubicBezTo>
                    <a:pt x="27" y="597"/>
                    <a:pt x="22" y="599"/>
                    <a:pt x="22" y="605"/>
                  </a:cubicBezTo>
                  <a:cubicBezTo>
                    <a:pt x="1" y="711"/>
                    <a:pt x="9" y="830"/>
                    <a:pt x="56" y="930"/>
                  </a:cubicBezTo>
                  <a:cubicBezTo>
                    <a:pt x="120" y="917"/>
                    <a:pt x="181" y="901"/>
                    <a:pt x="242" y="877"/>
                  </a:cubicBezTo>
                  <a:cubicBezTo>
                    <a:pt x="393" y="822"/>
                    <a:pt x="536" y="745"/>
                    <a:pt x="671" y="655"/>
                  </a:cubicBezTo>
                  <a:cubicBezTo>
                    <a:pt x="758" y="599"/>
                    <a:pt x="840" y="536"/>
                    <a:pt x="920" y="467"/>
                  </a:cubicBezTo>
                  <a:cubicBezTo>
                    <a:pt x="1012" y="390"/>
                    <a:pt x="1094" y="311"/>
                    <a:pt x="1179" y="229"/>
                  </a:cubicBezTo>
                  <a:cubicBezTo>
                    <a:pt x="1174" y="215"/>
                    <a:pt x="1168" y="205"/>
                    <a:pt x="1161" y="194"/>
                  </a:cubicBezTo>
                  <a:cubicBezTo>
                    <a:pt x="1118" y="112"/>
                    <a:pt x="1036" y="54"/>
                    <a:pt x="943" y="22"/>
                  </a:cubicBezTo>
                  <a:cubicBezTo>
                    <a:pt x="904" y="9"/>
                    <a:pt x="861" y="1"/>
                    <a:pt x="816" y="1"/>
                  </a:cubicBezTo>
                  <a:cubicBezTo>
                    <a:pt x="807" y="0"/>
                    <a:pt x="798" y="0"/>
                    <a:pt x="7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7072;p70"/>
            <p:cNvSpPr/>
            <p:nvPr/>
          </p:nvSpPr>
          <p:spPr>
            <a:xfrm>
              <a:off x="7060185" y="2355230"/>
              <a:ext cx="52325" cy="25498"/>
            </a:xfrm>
            <a:custGeom>
              <a:avLst/>
              <a:gdLst/>
              <a:ahLst/>
              <a:cxnLst/>
              <a:rect l="l" t="t" r="r" b="b"/>
              <a:pathLst>
                <a:path w="671" h="327" extrusionOk="0">
                  <a:moveTo>
                    <a:pt x="22" y="1"/>
                  </a:moveTo>
                  <a:lnTo>
                    <a:pt x="22" y="1"/>
                  </a:lnTo>
                  <a:cubicBezTo>
                    <a:pt x="1" y="107"/>
                    <a:pt x="9" y="226"/>
                    <a:pt x="56" y="326"/>
                  </a:cubicBezTo>
                  <a:cubicBezTo>
                    <a:pt x="120" y="313"/>
                    <a:pt x="181" y="297"/>
                    <a:pt x="242" y="273"/>
                  </a:cubicBezTo>
                  <a:cubicBezTo>
                    <a:pt x="393" y="218"/>
                    <a:pt x="536" y="141"/>
                    <a:pt x="671" y="51"/>
                  </a:cubicBezTo>
                  <a:lnTo>
                    <a:pt x="671" y="51"/>
                  </a:lnTo>
                  <a:cubicBezTo>
                    <a:pt x="610" y="77"/>
                    <a:pt x="544" y="91"/>
                    <a:pt x="472" y="104"/>
                  </a:cubicBezTo>
                  <a:cubicBezTo>
                    <a:pt x="423" y="112"/>
                    <a:pt x="372" y="118"/>
                    <a:pt x="321" y="118"/>
                  </a:cubicBezTo>
                  <a:cubicBezTo>
                    <a:pt x="226" y="118"/>
                    <a:pt x="133" y="98"/>
                    <a:pt x="59" y="38"/>
                  </a:cubicBezTo>
                  <a:cubicBezTo>
                    <a:pt x="46" y="27"/>
                    <a:pt x="32" y="14"/>
                    <a:pt x="2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7073;p70"/>
            <p:cNvSpPr/>
            <p:nvPr/>
          </p:nvSpPr>
          <p:spPr>
            <a:xfrm>
              <a:off x="7131848" y="2309614"/>
              <a:ext cx="20353" cy="34933"/>
            </a:xfrm>
            <a:custGeom>
              <a:avLst/>
              <a:gdLst/>
              <a:ahLst/>
              <a:cxnLst/>
              <a:rect l="l" t="t" r="r" b="b"/>
              <a:pathLst>
                <a:path w="261" h="448" extrusionOk="0">
                  <a:moveTo>
                    <a:pt x="24" y="0"/>
                  </a:moveTo>
                  <a:cubicBezTo>
                    <a:pt x="38" y="24"/>
                    <a:pt x="48" y="51"/>
                    <a:pt x="54" y="75"/>
                  </a:cubicBezTo>
                  <a:cubicBezTo>
                    <a:pt x="93" y="199"/>
                    <a:pt x="75" y="339"/>
                    <a:pt x="1" y="448"/>
                  </a:cubicBezTo>
                  <a:cubicBezTo>
                    <a:pt x="93" y="371"/>
                    <a:pt x="175" y="292"/>
                    <a:pt x="260" y="210"/>
                  </a:cubicBezTo>
                  <a:cubicBezTo>
                    <a:pt x="255" y="196"/>
                    <a:pt x="249" y="186"/>
                    <a:pt x="242" y="172"/>
                  </a:cubicBezTo>
                  <a:cubicBezTo>
                    <a:pt x="199" y="90"/>
                    <a:pt x="117" y="32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7074;p70"/>
            <p:cNvSpPr/>
            <p:nvPr/>
          </p:nvSpPr>
          <p:spPr>
            <a:xfrm>
              <a:off x="7296854" y="2699333"/>
              <a:ext cx="70494" cy="218876"/>
            </a:xfrm>
            <a:custGeom>
              <a:avLst/>
              <a:gdLst/>
              <a:ahLst/>
              <a:cxnLst/>
              <a:rect l="l" t="t" r="r" b="b"/>
              <a:pathLst>
                <a:path w="904" h="2807" extrusionOk="0">
                  <a:moveTo>
                    <a:pt x="248" y="0"/>
                  </a:moveTo>
                  <a:cubicBezTo>
                    <a:pt x="158" y="0"/>
                    <a:pt x="76" y="34"/>
                    <a:pt x="0" y="126"/>
                  </a:cubicBezTo>
                  <a:cubicBezTo>
                    <a:pt x="151" y="1008"/>
                    <a:pt x="202" y="1911"/>
                    <a:pt x="146" y="2806"/>
                  </a:cubicBezTo>
                  <a:lnTo>
                    <a:pt x="903" y="304"/>
                  </a:lnTo>
                  <a:cubicBezTo>
                    <a:pt x="832" y="230"/>
                    <a:pt x="747" y="166"/>
                    <a:pt x="652" y="126"/>
                  </a:cubicBezTo>
                  <a:cubicBezTo>
                    <a:pt x="504" y="62"/>
                    <a:pt x="370" y="0"/>
                    <a:pt x="24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7075;p70"/>
            <p:cNvSpPr/>
            <p:nvPr/>
          </p:nvSpPr>
          <p:spPr>
            <a:xfrm>
              <a:off x="7042639" y="4079803"/>
              <a:ext cx="770364" cy="645165"/>
            </a:xfrm>
            <a:custGeom>
              <a:avLst/>
              <a:gdLst/>
              <a:ahLst/>
              <a:cxnLst/>
              <a:rect l="l" t="t" r="r" b="b"/>
              <a:pathLst>
                <a:path w="9879" h="8274" extrusionOk="0">
                  <a:moveTo>
                    <a:pt x="7818" y="1"/>
                  </a:moveTo>
                  <a:cubicBezTo>
                    <a:pt x="7643" y="565"/>
                    <a:pt x="7434" y="1118"/>
                    <a:pt x="7166" y="1653"/>
                  </a:cubicBezTo>
                  <a:cubicBezTo>
                    <a:pt x="6502" y="2977"/>
                    <a:pt x="5458" y="4158"/>
                    <a:pt x="4095" y="4727"/>
                  </a:cubicBezTo>
                  <a:cubicBezTo>
                    <a:pt x="3508" y="4973"/>
                    <a:pt x="2872" y="5096"/>
                    <a:pt x="2236" y="5096"/>
                  </a:cubicBezTo>
                  <a:cubicBezTo>
                    <a:pt x="1706" y="5096"/>
                    <a:pt x="1177" y="5011"/>
                    <a:pt x="676" y="4839"/>
                  </a:cubicBezTo>
                  <a:cubicBezTo>
                    <a:pt x="443" y="4759"/>
                    <a:pt x="218" y="4664"/>
                    <a:pt x="1" y="4547"/>
                  </a:cubicBezTo>
                  <a:lnTo>
                    <a:pt x="1" y="4547"/>
                  </a:lnTo>
                  <a:lnTo>
                    <a:pt x="506" y="8273"/>
                  </a:lnTo>
                  <a:lnTo>
                    <a:pt x="9878" y="4831"/>
                  </a:lnTo>
                  <a:lnTo>
                    <a:pt x="7818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7076;p70"/>
            <p:cNvSpPr/>
            <p:nvPr/>
          </p:nvSpPr>
          <p:spPr>
            <a:xfrm>
              <a:off x="7305276" y="2101655"/>
              <a:ext cx="877353" cy="724856"/>
            </a:xfrm>
            <a:custGeom>
              <a:avLst/>
              <a:gdLst/>
              <a:ahLst/>
              <a:cxnLst/>
              <a:rect l="l" t="t" r="r" b="b"/>
              <a:pathLst>
                <a:path w="11251" h="9296" extrusionOk="0">
                  <a:moveTo>
                    <a:pt x="10411" y="1"/>
                  </a:moveTo>
                  <a:cubicBezTo>
                    <a:pt x="10366" y="1"/>
                    <a:pt x="10321" y="5"/>
                    <a:pt x="10276" y="14"/>
                  </a:cubicBezTo>
                  <a:cubicBezTo>
                    <a:pt x="9961" y="78"/>
                    <a:pt x="9730" y="342"/>
                    <a:pt x="9714" y="660"/>
                  </a:cubicBezTo>
                  <a:cubicBezTo>
                    <a:pt x="9709" y="716"/>
                    <a:pt x="9714" y="774"/>
                    <a:pt x="9728" y="832"/>
                  </a:cubicBezTo>
                  <a:cubicBezTo>
                    <a:pt x="9807" y="1232"/>
                    <a:pt x="9841" y="1643"/>
                    <a:pt x="9836" y="2056"/>
                  </a:cubicBezTo>
                  <a:cubicBezTo>
                    <a:pt x="9836" y="2127"/>
                    <a:pt x="9833" y="2199"/>
                    <a:pt x="9828" y="2270"/>
                  </a:cubicBezTo>
                  <a:cubicBezTo>
                    <a:pt x="9810" y="2673"/>
                    <a:pt x="9746" y="3075"/>
                    <a:pt x="9643" y="3467"/>
                  </a:cubicBezTo>
                  <a:cubicBezTo>
                    <a:pt x="9479" y="4105"/>
                    <a:pt x="9211" y="4706"/>
                    <a:pt x="8846" y="5257"/>
                  </a:cubicBezTo>
                  <a:cubicBezTo>
                    <a:pt x="7988" y="6547"/>
                    <a:pt x="6624" y="7468"/>
                    <a:pt x="5109" y="7778"/>
                  </a:cubicBezTo>
                  <a:cubicBezTo>
                    <a:pt x="4707" y="7861"/>
                    <a:pt x="4325" y="7903"/>
                    <a:pt x="3956" y="7903"/>
                  </a:cubicBezTo>
                  <a:cubicBezTo>
                    <a:pt x="2969" y="7903"/>
                    <a:pt x="2070" y="7602"/>
                    <a:pt x="1095" y="6968"/>
                  </a:cubicBezTo>
                  <a:cubicBezTo>
                    <a:pt x="976" y="6892"/>
                    <a:pt x="843" y="6855"/>
                    <a:pt x="712" y="6855"/>
                  </a:cubicBezTo>
                  <a:cubicBezTo>
                    <a:pt x="485" y="6855"/>
                    <a:pt x="263" y="6966"/>
                    <a:pt x="128" y="7169"/>
                  </a:cubicBezTo>
                  <a:cubicBezTo>
                    <a:pt x="62" y="7272"/>
                    <a:pt x="22" y="7392"/>
                    <a:pt x="14" y="7513"/>
                  </a:cubicBezTo>
                  <a:cubicBezTo>
                    <a:pt x="1" y="7762"/>
                    <a:pt x="123" y="8001"/>
                    <a:pt x="329" y="8136"/>
                  </a:cubicBezTo>
                  <a:cubicBezTo>
                    <a:pt x="1530" y="8915"/>
                    <a:pt x="2714" y="9296"/>
                    <a:pt x="3975" y="9296"/>
                  </a:cubicBezTo>
                  <a:cubicBezTo>
                    <a:pt x="4436" y="9296"/>
                    <a:pt x="4907" y="9245"/>
                    <a:pt x="5393" y="9145"/>
                  </a:cubicBezTo>
                  <a:cubicBezTo>
                    <a:pt x="7267" y="8758"/>
                    <a:pt x="8952" y="7622"/>
                    <a:pt x="10011" y="6028"/>
                  </a:cubicBezTo>
                  <a:cubicBezTo>
                    <a:pt x="10554" y="5210"/>
                    <a:pt x="10935" y="4262"/>
                    <a:pt x="11112" y="3282"/>
                  </a:cubicBezTo>
                  <a:cubicBezTo>
                    <a:pt x="11171" y="2972"/>
                    <a:pt x="11205" y="2657"/>
                    <a:pt x="11224" y="2336"/>
                  </a:cubicBezTo>
                  <a:lnTo>
                    <a:pt x="11224" y="2307"/>
                  </a:lnTo>
                  <a:cubicBezTo>
                    <a:pt x="11250" y="1722"/>
                    <a:pt x="11205" y="1131"/>
                    <a:pt x="11094" y="562"/>
                  </a:cubicBezTo>
                  <a:cubicBezTo>
                    <a:pt x="11029" y="231"/>
                    <a:pt x="10738" y="1"/>
                    <a:pt x="10411" y="1"/>
                  </a:cubicBez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7077;p70"/>
            <p:cNvSpPr/>
            <p:nvPr/>
          </p:nvSpPr>
          <p:spPr>
            <a:xfrm>
              <a:off x="7296854" y="2251757"/>
              <a:ext cx="962117" cy="584033"/>
            </a:xfrm>
            <a:custGeom>
              <a:avLst/>
              <a:gdLst/>
              <a:ahLst/>
              <a:cxnLst/>
              <a:rect l="l" t="t" r="r" b="b"/>
              <a:pathLst>
                <a:path w="12338" h="7490" extrusionOk="0">
                  <a:moveTo>
                    <a:pt x="9838" y="1"/>
                  </a:moveTo>
                  <a:lnTo>
                    <a:pt x="9833" y="131"/>
                  </a:lnTo>
                  <a:cubicBezTo>
                    <a:pt x="9833" y="200"/>
                    <a:pt x="9830" y="268"/>
                    <a:pt x="9828" y="343"/>
                  </a:cubicBezTo>
                  <a:cubicBezTo>
                    <a:pt x="9806" y="734"/>
                    <a:pt x="9748" y="1126"/>
                    <a:pt x="9650" y="1516"/>
                  </a:cubicBezTo>
                  <a:cubicBezTo>
                    <a:pt x="9486" y="2143"/>
                    <a:pt x="9221" y="2736"/>
                    <a:pt x="8869" y="3271"/>
                  </a:cubicBezTo>
                  <a:cubicBezTo>
                    <a:pt x="8027" y="4540"/>
                    <a:pt x="6690" y="5440"/>
                    <a:pt x="5204" y="5745"/>
                  </a:cubicBezTo>
                  <a:cubicBezTo>
                    <a:pt x="4810" y="5826"/>
                    <a:pt x="4437" y="5868"/>
                    <a:pt x="4075" y="5868"/>
                  </a:cubicBezTo>
                  <a:cubicBezTo>
                    <a:pt x="3110" y="5868"/>
                    <a:pt x="2229" y="5572"/>
                    <a:pt x="1274" y="4950"/>
                  </a:cubicBezTo>
                  <a:cubicBezTo>
                    <a:pt x="1137" y="4861"/>
                    <a:pt x="984" y="4818"/>
                    <a:pt x="832" y="4818"/>
                  </a:cubicBezTo>
                  <a:cubicBezTo>
                    <a:pt x="566" y="4818"/>
                    <a:pt x="304" y="4948"/>
                    <a:pt x="146" y="5186"/>
                  </a:cubicBezTo>
                  <a:cubicBezTo>
                    <a:pt x="67" y="5305"/>
                    <a:pt x="24" y="5443"/>
                    <a:pt x="14" y="5586"/>
                  </a:cubicBezTo>
                  <a:cubicBezTo>
                    <a:pt x="0" y="5874"/>
                    <a:pt x="138" y="6152"/>
                    <a:pt x="382" y="6311"/>
                  </a:cubicBezTo>
                  <a:cubicBezTo>
                    <a:pt x="1596" y="7103"/>
                    <a:pt x="2798" y="7489"/>
                    <a:pt x="4083" y="7489"/>
                  </a:cubicBezTo>
                  <a:cubicBezTo>
                    <a:pt x="4552" y="7489"/>
                    <a:pt x="5032" y="7438"/>
                    <a:pt x="5527" y="7336"/>
                  </a:cubicBezTo>
                  <a:cubicBezTo>
                    <a:pt x="7521" y="6926"/>
                    <a:pt x="9560" y="5702"/>
                    <a:pt x="10715" y="4225"/>
                  </a:cubicBezTo>
                  <a:cubicBezTo>
                    <a:pt x="11533" y="3181"/>
                    <a:pt x="12311" y="769"/>
                    <a:pt x="12327" y="411"/>
                  </a:cubicBezTo>
                  <a:lnTo>
                    <a:pt x="12338" y="303"/>
                  </a:lnTo>
                  <a:lnTo>
                    <a:pt x="983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7078;p70"/>
            <p:cNvSpPr/>
            <p:nvPr/>
          </p:nvSpPr>
          <p:spPr>
            <a:xfrm>
              <a:off x="7446576" y="2284818"/>
              <a:ext cx="784947" cy="533739"/>
            </a:xfrm>
            <a:custGeom>
              <a:avLst/>
              <a:gdLst/>
              <a:ahLst/>
              <a:cxnLst/>
              <a:rect l="l" t="t" r="r" b="b"/>
              <a:pathLst>
                <a:path w="10066" h="6845" extrusionOk="0">
                  <a:moveTo>
                    <a:pt x="9353" y="1"/>
                  </a:moveTo>
                  <a:cubicBezTo>
                    <a:pt x="9274" y="485"/>
                    <a:pt x="8578" y="2590"/>
                    <a:pt x="7844" y="3525"/>
                  </a:cubicBezTo>
                  <a:cubicBezTo>
                    <a:pt x="6756" y="4915"/>
                    <a:pt x="4844" y="6065"/>
                    <a:pt x="2966" y="6451"/>
                  </a:cubicBezTo>
                  <a:cubicBezTo>
                    <a:pt x="2502" y="6548"/>
                    <a:pt x="2052" y="6596"/>
                    <a:pt x="1613" y="6596"/>
                  </a:cubicBezTo>
                  <a:cubicBezTo>
                    <a:pt x="1061" y="6596"/>
                    <a:pt x="526" y="6520"/>
                    <a:pt x="0" y="6367"/>
                  </a:cubicBezTo>
                  <a:lnTo>
                    <a:pt x="0" y="6367"/>
                  </a:lnTo>
                  <a:cubicBezTo>
                    <a:pt x="755" y="6686"/>
                    <a:pt x="1517" y="6844"/>
                    <a:pt x="2313" y="6844"/>
                  </a:cubicBezTo>
                  <a:cubicBezTo>
                    <a:pt x="2752" y="6844"/>
                    <a:pt x="3201" y="6796"/>
                    <a:pt x="3665" y="6700"/>
                  </a:cubicBezTo>
                  <a:cubicBezTo>
                    <a:pt x="5538" y="6314"/>
                    <a:pt x="7455" y="5164"/>
                    <a:pt x="8543" y="3774"/>
                  </a:cubicBezTo>
                  <a:cubicBezTo>
                    <a:pt x="9311" y="2794"/>
                    <a:pt x="10042" y="525"/>
                    <a:pt x="10060" y="189"/>
                  </a:cubicBezTo>
                  <a:lnTo>
                    <a:pt x="10066" y="88"/>
                  </a:lnTo>
                  <a:lnTo>
                    <a:pt x="935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7079;p70"/>
            <p:cNvSpPr/>
            <p:nvPr/>
          </p:nvSpPr>
          <p:spPr>
            <a:xfrm>
              <a:off x="7904786" y="1920597"/>
              <a:ext cx="284237" cy="305272"/>
            </a:xfrm>
            <a:custGeom>
              <a:avLst/>
              <a:gdLst/>
              <a:ahLst/>
              <a:cxnLst/>
              <a:rect l="l" t="t" r="r" b="b"/>
              <a:pathLst>
                <a:path w="3645" h="3915" extrusionOk="0">
                  <a:moveTo>
                    <a:pt x="121" y="1"/>
                  </a:moveTo>
                  <a:cubicBezTo>
                    <a:pt x="68" y="1"/>
                    <a:pt x="16" y="11"/>
                    <a:pt x="16" y="11"/>
                  </a:cubicBezTo>
                  <a:cubicBezTo>
                    <a:pt x="0" y="247"/>
                    <a:pt x="994" y="797"/>
                    <a:pt x="1412" y="1971"/>
                  </a:cubicBezTo>
                  <a:cubicBezTo>
                    <a:pt x="1470" y="2135"/>
                    <a:pt x="1642" y="2924"/>
                    <a:pt x="1642" y="2924"/>
                  </a:cubicBezTo>
                  <a:cubicBezTo>
                    <a:pt x="1642" y="2924"/>
                    <a:pt x="760" y="3498"/>
                    <a:pt x="821" y="3914"/>
                  </a:cubicBezTo>
                  <a:cubicBezTo>
                    <a:pt x="1076" y="3737"/>
                    <a:pt x="1367" y="3581"/>
                    <a:pt x="1677" y="3459"/>
                  </a:cubicBezTo>
                  <a:lnTo>
                    <a:pt x="1828" y="3398"/>
                  </a:lnTo>
                  <a:lnTo>
                    <a:pt x="1936" y="3517"/>
                  </a:lnTo>
                  <a:cubicBezTo>
                    <a:pt x="1947" y="3528"/>
                    <a:pt x="1960" y="3538"/>
                    <a:pt x="1968" y="3546"/>
                  </a:cubicBezTo>
                  <a:cubicBezTo>
                    <a:pt x="2022" y="3583"/>
                    <a:pt x="2103" y="3602"/>
                    <a:pt x="2200" y="3602"/>
                  </a:cubicBezTo>
                  <a:cubicBezTo>
                    <a:pt x="2255" y="3602"/>
                    <a:pt x="2316" y="3596"/>
                    <a:pt x="2378" y="3583"/>
                  </a:cubicBezTo>
                  <a:cubicBezTo>
                    <a:pt x="2643" y="3530"/>
                    <a:pt x="2892" y="3408"/>
                    <a:pt x="3096" y="3234"/>
                  </a:cubicBezTo>
                  <a:cubicBezTo>
                    <a:pt x="3475" y="2916"/>
                    <a:pt x="3644" y="2280"/>
                    <a:pt x="3515" y="1692"/>
                  </a:cubicBezTo>
                  <a:cubicBezTo>
                    <a:pt x="3406" y="1200"/>
                    <a:pt x="3115" y="718"/>
                    <a:pt x="2627" y="215"/>
                  </a:cubicBezTo>
                  <a:cubicBezTo>
                    <a:pt x="2585" y="167"/>
                    <a:pt x="2537" y="122"/>
                    <a:pt x="2492" y="90"/>
                  </a:cubicBezTo>
                  <a:cubicBezTo>
                    <a:pt x="2463" y="72"/>
                    <a:pt x="2437" y="59"/>
                    <a:pt x="2413" y="56"/>
                  </a:cubicBezTo>
                  <a:cubicBezTo>
                    <a:pt x="2398" y="54"/>
                    <a:pt x="2385" y="53"/>
                    <a:pt x="2372" y="53"/>
                  </a:cubicBezTo>
                  <a:cubicBezTo>
                    <a:pt x="2135" y="53"/>
                    <a:pt x="2135" y="337"/>
                    <a:pt x="2135" y="337"/>
                  </a:cubicBezTo>
                  <a:lnTo>
                    <a:pt x="1897" y="104"/>
                  </a:lnTo>
                  <a:cubicBezTo>
                    <a:pt x="1883" y="85"/>
                    <a:pt x="1862" y="69"/>
                    <a:pt x="1844" y="56"/>
                  </a:cubicBezTo>
                  <a:cubicBezTo>
                    <a:pt x="1814" y="35"/>
                    <a:pt x="1777" y="22"/>
                    <a:pt x="1740" y="16"/>
                  </a:cubicBezTo>
                  <a:cubicBezTo>
                    <a:pt x="1738" y="16"/>
                    <a:pt x="1735" y="16"/>
                    <a:pt x="1732" y="16"/>
                  </a:cubicBezTo>
                  <a:cubicBezTo>
                    <a:pt x="1690" y="16"/>
                    <a:pt x="1598" y="49"/>
                    <a:pt x="1536" y="101"/>
                  </a:cubicBezTo>
                  <a:lnTo>
                    <a:pt x="1404" y="215"/>
                  </a:lnTo>
                  <a:lnTo>
                    <a:pt x="1258" y="117"/>
                  </a:lnTo>
                  <a:cubicBezTo>
                    <a:pt x="1243" y="107"/>
                    <a:pt x="1220" y="103"/>
                    <a:pt x="1191" y="103"/>
                  </a:cubicBezTo>
                  <a:cubicBezTo>
                    <a:pt x="1022" y="103"/>
                    <a:pt x="662" y="249"/>
                    <a:pt x="662" y="249"/>
                  </a:cubicBezTo>
                  <a:lnTo>
                    <a:pt x="445" y="130"/>
                  </a:lnTo>
                  <a:cubicBezTo>
                    <a:pt x="358" y="82"/>
                    <a:pt x="271" y="32"/>
                    <a:pt x="188" y="8"/>
                  </a:cubicBezTo>
                  <a:cubicBezTo>
                    <a:pt x="168" y="3"/>
                    <a:pt x="144" y="1"/>
                    <a:pt x="121" y="1"/>
                  </a:cubicBezTo>
                  <a:close/>
                </a:path>
              </a:pathLst>
            </a:custGeom>
            <a:solidFill>
              <a:srgbClr val="9E6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7080;p70"/>
            <p:cNvSpPr/>
            <p:nvPr/>
          </p:nvSpPr>
          <p:spPr>
            <a:xfrm>
              <a:off x="7961166" y="1945783"/>
              <a:ext cx="83283" cy="90061"/>
            </a:xfrm>
            <a:custGeom>
              <a:avLst/>
              <a:gdLst/>
              <a:ahLst/>
              <a:cxnLst/>
              <a:rect l="l" t="t" r="r" b="b"/>
              <a:pathLst>
                <a:path w="1068" h="1155" fill="none" extrusionOk="0">
                  <a:moveTo>
                    <a:pt x="0" y="0"/>
                  </a:moveTo>
                  <a:cubicBezTo>
                    <a:pt x="411" y="329"/>
                    <a:pt x="774" y="718"/>
                    <a:pt x="1068" y="1155"/>
                  </a:cubicBezTo>
                </a:path>
              </a:pathLst>
            </a:custGeom>
            <a:noFill/>
            <a:ln w="29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7081;p70"/>
            <p:cNvSpPr/>
            <p:nvPr/>
          </p:nvSpPr>
          <p:spPr>
            <a:xfrm>
              <a:off x="8015440" y="1942040"/>
              <a:ext cx="54820" cy="77507"/>
            </a:xfrm>
            <a:custGeom>
              <a:avLst/>
              <a:gdLst/>
              <a:ahLst/>
              <a:cxnLst/>
              <a:rect l="l" t="t" r="r" b="b"/>
              <a:pathLst>
                <a:path w="703" h="994" fill="none" extrusionOk="0">
                  <a:moveTo>
                    <a:pt x="1" y="1"/>
                  </a:moveTo>
                  <a:cubicBezTo>
                    <a:pt x="303" y="279"/>
                    <a:pt x="541" y="620"/>
                    <a:pt x="703" y="994"/>
                  </a:cubicBezTo>
                </a:path>
              </a:pathLst>
            </a:custGeom>
            <a:noFill/>
            <a:ln w="29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7082;p70"/>
            <p:cNvSpPr/>
            <p:nvPr/>
          </p:nvSpPr>
          <p:spPr>
            <a:xfrm>
              <a:off x="8075172" y="1950149"/>
              <a:ext cx="45930" cy="74388"/>
            </a:xfrm>
            <a:custGeom>
              <a:avLst/>
              <a:gdLst/>
              <a:ahLst/>
              <a:cxnLst/>
              <a:rect l="l" t="t" r="r" b="b"/>
              <a:pathLst>
                <a:path w="589" h="954" fill="none" extrusionOk="0">
                  <a:moveTo>
                    <a:pt x="0" y="0"/>
                  </a:moveTo>
                  <a:cubicBezTo>
                    <a:pt x="246" y="281"/>
                    <a:pt x="450" y="606"/>
                    <a:pt x="588" y="953"/>
                  </a:cubicBezTo>
                </a:path>
              </a:pathLst>
            </a:custGeom>
            <a:noFill/>
            <a:ln w="2925" cap="rnd" cmpd="sng">
              <a:solidFill>
                <a:srgbClr val="95677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7083;p70"/>
            <p:cNvSpPr/>
            <p:nvPr/>
          </p:nvSpPr>
          <p:spPr>
            <a:xfrm>
              <a:off x="7333193" y="1678640"/>
              <a:ext cx="50453" cy="34153"/>
            </a:xfrm>
            <a:custGeom>
              <a:avLst/>
              <a:gdLst/>
              <a:ahLst/>
              <a:cxnLst/>
              <a:rect l="l" t="t" r="r" b="b"/>
              <a:pathLst>
                <a:path w="647" h="438" extrusionOk="0">
                  <a:moveTo>
                    <a:pt x="278" y="0"/>
                  </a:moveTo>
                  <a:cubicBezTo>
                    <a:pt x="213" y="0"/>
                    <a:pt x="148" y="15"/>
                    <a:pt x="93" y="45"/>
                  </a:cubicBezTo>
                  <a:cubicBezTo>
                    <a:pt x="75" y="55"/>
                    <a:pt x="61" y="69"/>
                    <a:pt x="53" y="82"/>
                  </a:cubicBezTo>
                  <a:cubicBezTo>
                    <a:pt x="0" y="175"/>
                    <a:pt x="194" y="315"/>
                    <a:pt x="255" y="360"/>
                  </a:cubicBezTo>
                  <a:cubicBezTo>
                    <a:pt x="313" y="397"/>
                    <a:pt x="371" y="431"/>
                    <a:pt x="435" y="437"/>
                  </a:cubicBezTo>
                  <a:cubicBezTo>
                    <a:pt x="443" y="437"/>
                    <a:pt x="450" y="438"/>
                    <a:pt x="458" y="438"/>
                  </a:cubicBezTo>
                  <a:cubicBezTo>
                    <a:pt x="479" y="438"/>
                    <a:pt x="500" y="435"/>
                    <a:pt x="520" y="431"/>
                  </a:cubicBezTo>
                  <a:cubicBezTo>
                    <a:pt x="557" y="421"/>
                    <a:pt x="586" y="400"/>
                    <a:pt x="610" y="371"/>
                  </a:cubicBezTo>
                  <a:cubicBezTo>
                    <a:pt x="644" y="325"/>
                    <a:pt x="647" y="257"/>
                    <a:pt x="625" y="204"/>
                  </a:cubicBezTo>
                  <a:cubicBezTo>
                    <a:pt x="607" y="153"/>
                    <a:pt x="562" y="106"/>
                    <a:pt x="514" y="71"/>
                  </a:cubicBezTo>
                  <a:cubicBezTo>
                    <a:pt x="448" y="25"/>
                    <a:pt x="363" y="0"/>
                    <a:pt x="2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7084;p70"/>
            <p:cNvSpPr/>
            <p:nvPr/>
          </p:nvSpPr>
          <p:spPr>
            <a:xfrm>
              <a:off x="7333193" y="1683241"/>
              <a:ext cx="43435" cy="29553"/>
            </a:xfrm>
            <a:custGeom>
              <a:avLst/>
              <a:gdLst/>
              <a:ahLst/>
              <a:cxnLst/>
              <a:rect l="l" t="t" r="r" b="b"/>
              <a:pathLst>
                <a:path w="557" h="379" extrusionOk="0">
                  <a:moveTo>
                    <a:pt x="188" y="0"/>
                  </a:moveTo>
                  <a:cubicBezTo>
                    <a:pt x="142" y="0"/>
                    <a:pt x="96" y="8"/>
                    <a:pt x="53" y="23"/>
                  </a:cubicBezTo>
                  <a:cubicBezTo>
                    <a:pt x="0" y="116"/>
                    <a:pt x="194" y="256"/>
                    <a:pt x="255" y="301"/>
                  </a:cubicBezTo>
                  <a:cubicBezTo>
                    <a:pt x="313" y="338"/>
                    <a:pt x="371" y="372"/>
                    <a:pt x="435" y="378"/>
                  </a:cubicBezTo>
                  <a:cubicBezTo>
                    <a:pt x="443" y="378"/>
                    <a:pt x="450" y="379"/>
                    <a:pt x="458" y="379"/>
                  </a:cubicBezTo>
                  <a:cubicBezTo>
                    <a:pt x="479" y="379"/>
                    <a:pt x="500" y="376"/>
                    <a:pt x="520" y="372"/>
                  </a:cubicBezTo>
                  <a:cubicBezTo>
                    <a:pt x="554" y="325"/>
                    <a:pt x="557" y="259"/>
                    <a:pt x="535" y="203"/>
                  </a:cubicBezTo>
                  <a:cubicBezTo>
                    <a:pt x="517" y="150"/>
                    <a:pt x="474" y="102"/>
                    <a:pt x="424" y="71"/>
                  </a:cubicBezTo>
                  <a:cubicBezTo>
                    <a:pt x="358" y="24"/>
                    <a:pt x="273" y="0"/>
                    <a:pt x="18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7085;p70"/>
            <p:cNvSpPr/>
            <p:nvPr/>
          </p:nvSpPr>
          <p:spPr>
            <a:xfrm>
              <a:off x="7365009" y="1693846"/>
              <a:ext cx="14738" cy="9591"/>
            </a:xfrm>
            <a:custGeom>
              <a:avLst/>
              <a:gdLst/>
              <a:ahLst/>
              <a:cxnLst/>
              <a:rect l="l" t="t" r="r" b="b"/>
              <a:pathLst>
                <a:path w="189" h="123" fill="none" extrusionOk="0">
                  <a:moveTo>
                    <a:pt x="0" y="123"/>
                  </a:moveTo>
                  <a:cubicBezTo>
                    <a:pt x="6" y="83"/>
                    <a:pt x="32" y="46"/>
                    <a:pt x="69" y="27"/>
                  </a:cubicBezTo>
                  <a:cubicBezTo>
                    <a:pt x="106" y="6"/>
                    <a:pt x="149" y="1"/>
                    <a:pt x="188" y="14"/>
                  </a:cubicBezTo>
                </a:path>
              </a:pathLst>
            </a:custGeom>
            <a:noFill/>
            <a:ln w="725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7086;p70"/>
            <p:cNvSpPr/>
            <p:nvPr/>
          </p:nvSpPr>
          <p:spPr>
            <a:xfrm>
              <a:off x="7354871" y="1683709"/>
              <a:ext cx="11463" cy="8343"/>
            </a:xfrm>
            <a:custGeom>
              <a:avLst/>
              <a:gdLst/>
              <a:ahLst/>
              <a:cxnLst/>
              <a:rect l="l" t="t" r="r" b="b"/>
              <a:pathLst>
                <a:path w="147" h="107" fill="none" extrusionOk="0">
                  <a:moveTo>
                    <a:pt x="1" y="107"/>
                  </a:moveTo>
                  <a:cubicBezTo>
                    <a:pt x="3" y="72"/>
                    <a:pt x="24" y="41"/>
                    <a:pt x="51" y="25"/>
                  </a:cubicBezTo>
                  <a:cubicBezTo>
                    <a:pt x="80" y="4"/>
                    <a:pt x="117" y="1"/>
                    <a:pt x="146" y="12"/>
                  </a:cubicBezTo>
                </a:path>
              </a:pathLst>
            </a:custGeom>
            <a:noFill/>
            <a:ln w="725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7087;p70"/>
            <p:cNvSpPr/>
            <p:nvPr/>
          </p:nvSpPr>
          <p:spPr>
            <a:xfrm>
              <a:off x="7315257" y="1683475"/>
              <a:ext cx="51077" cy="38364"/>
            </a:xfrm>
            <a:custGeom>
              <a:avLst/>
              <a:gdLst/>
              <a:ahLst/>
              <a:cxnLst/>
              <a:rect l="l" t="t" r="r" b="b"/>
              <a:pathLst>
                <a:path w="655" h="492" extrusionOk="0">
                  <a:moveTo>
                    <a:pt x="206" y="1"/>
                  </a:moveTo>
                  <a:cubicBezTo>
                    <a:pt x="200" y="1"/>
                    <a:pt x="194" y="1"/>
                    <a:pt x="188" y="1"/>
                  </a:cubicBezTo>
                  <a:cubicBezTo>
                    <a:pt x="138" y="4"/>
                    <a:pt x="72" y="17"/>
                    <a:pt x="40" y="60"/>
                  </a:cubicBezTo>
                  <a:cubicBezTo>
                    <a:pt x="35" y="62"/>
                    <a:pt x="32" y="68"/>
                    <a:pt x="29" y="73"/>
                  </a:cubicBezTo>
                  <a:cubicBezTo>
                    <a:pt x="0" y="131"/>
                    <a:pt x="45" y="176"/>
                    <a:pt x="80" y="216"/>
                  </a:cubicBezTo>
                  <a:cubicBezTo>
                    <a:pt x="164" y="311"/>
                    <a:pt x="270" y="396"/>
                    <a:pt x="387" y="451"/>
                  </a:cubicBezTo>
                  <a:cubicBezTo>
                    <a:pt x="424" y="470"/>
                    <a:pt x="466" y="489"/>
                    <a:pt x="509" y="491"/>
                  </a:cubicBezTo>
                  <a:lnTo>
                    <a:pt x="524" y="491"/>
                  </a:lnTo>
                  <a:cubicBezTo>
                    <a:pt x="561" y="489"/>
                    <a:pt x="601" y="470"/>
                    <a:pt x="622" y="441"/>
                  </a:cubicBezTo>
                  <a:cubicBezTo>
                    <a:pt x="654" y="396"/>
                    <a:pt x="641" y="332"/>
                    <a:pt x="625" y="279"/>
                  </a:cubicBezTo>
                  <a:cubicBezTo>
                    <a:pt x="553" y="115"/>
                    <a:pt x="382" y="1"/>
                    <a:pt x="2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7088;p70"/>
            <p:cNvSpPr/>
            <p:nvPr/>
          </p:nvSpPr>
          <p:spPr>
            <a:xfrm>
              <a:off x="7315257" y="1687608"/>
              <a:ext cx="43435" cy="34231"/>
            </a:xfrm>
            <a:custGeom>
              <a:avLst/>
              <a:gdLst/>
              <a:ahLst/>
              <a:cxnLst/>
              <a:rect l="l" t="t" r="r" b="b"/>
              <a:pathLst>
                <a:path w="557" h="439" extrusionOk="0">
                  <a:moveTo>
                    <a:pt x="105" y="1"/>
                  </a:moveTo>
                  <a:cubicBezTo>
                    <a:pt x="99" y="1"/>
                    <a:pt x="93" y="1"/>
                    <a:pt x="87" y="1"/>
                  </a:cubicBezTo>
                  <a:cubicBezTo>
                    <a:pt x="72" y="1"/>
                    <a:pt x="56" y="4"/>
                    <a:pt x="40" y="7"/>
                  </a:cubicBezTo>
                  <a:cubicBezTo>
                    <a:pt x="35" y="9"/>
                    <a:pt x="32" y="15"/>
                    <a:pt x="29" y="20"/>
                  </a:cubicBezTo>
                  <a:cubicBezTo>
                    <a:pt x="0" y="78"/>
                    <a:pt x="45" y="123"/>
                    <a:pt x="80" y="163"/>
                  </a:cubicBezTo>
                  <a:cubicBezTo>
                    <a:pt x="164" y="258"/>
                    <a:pt x="270" y="343"/>
                    <a:pt x="387" y="398"/>
                  </a:cubicBezTo>
                  <a:cubicBezTo>
                    <a:pt x="424" y="417"/>
                    <a:pt x="466" y="436"/>
                    <a:pt x="509" y="438"/>
                  </a:cubicBezTo>
                  <a:lnTo>
                    <a:pt x="524" y="438"/>
                  </a:lnTo>
                  <a:cubicBezTo>
                    <a:pt x="556" y="391"/>
                    <a:pt x="543" y="332"/>
                    <a:pt x="524" y="277"/>
                  </a:cubicBezTo>
                  <a:cubicBezTo>
                    <a:pt x="455" y="115"/>
                    <a:pt x="282" y="1"/>
                    <a:pt x="10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7089;p70"/>
            <p:cNvSpPr/>
            <p:nvPr/>
          </p:nvSpPr>
          <p:spPr>
            <a:xfrm>
              <a:off x="7346605" y="1703359"/>
              <a:ext cx="12477" cy="10371"/>
            </a:xfrm>
            <a:custGeom>
              <a:avLst/>
              <a:gdLst/>
              <a:ahLst/>
              <a:cxnLst/>
              <a:rect l="l" t="t" r="r" b="b"/>
              <a:pathLst>
                <a:path w="160" h="133" fill="none" extrusionOk="0">
                  <a:moveTo>
                    <a:pt x="1" y="133"/>
                  </a:moveTo>
                  <a:cubicBezTo>
                    <a:pt x="3" y="96"/>
                    <a:pt x="24" y="61"/>
                    <a:pt x="54" y="38"/>
                  </a:cubicBezTo>
                  <a:cubicBezTo>
                    <a:pt x="83" y="14"/>
                    <a:pt x="122" y="1"/>
                    <a:pt x="159" y="3"/>
                  </a:cubicBezTo>
                </a:path>
              </a:pathLst>
            </a:custGeom>
            <a:noFill/>
            <a:ln w="725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7090;p70"/>
            <p:cNvSpPr/>
            <p:nvPr/>
          </p:nvSpPr>
          <p:spPr>
            <a:xfrm>
              <a:off x="7335064" y="1692208"/>
              <a:ext cx="14504" cy="13880"/>
            </a:xfrm>
            <a:custGeom>
              <a:avLst/>
              <a:gdLst/>
              <a:ahLst/>
              <a:cxnLst/>
              <a:rect l="l" t="t" r="r" b="b"/>
              <a:pathLst>
                <a:path w="186" h="178" fill="none" extrusionOk="0">
                  <a:moveTo>
                    <a:pt x="0" y="178"/>
                  </a:moveTo>
                  <a:cubicBezTo>
                    <a:pt x="3" y="130"/>
                    <a:pt x="27" y="88"/>
                    <a:pt x="59" y="54"/>
                  </a:cubicBezTo>
                  <a:cubicBezTo>
                    <a:pt x="93" y="22"/>
                    <a:pt x="138" y="1"/>
                    <a:pt x="186" y="1"/>
                  </a:cubicBezTo>
                </a:path>
              </a:pathLst>
            </a:custGeom>
            <a:noFill/>
            <a:ln w="725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7091;p70"/>
            <p:cNvSpPr/>
            <p:nvPr/>
          </p:nvSpPr>
          <p:spPr>
            <a:xfrm>
              <a:off x="7189476" y="1656418"/>
              <a:ext cx="50843" cy="31736"/>
            </a:xfrm>
            <a:custGeom>
              <a:avLst/>
              <a:gdLst/>
              <a:ahLst/>
              <a:cxnLst/>
              <a:rect l="l" t="t" r="r" b="b"/>
              <a:pathLst>
                <a:path w="652" h="407" extrusionOk="0">
                  <a:moveTo>
                    <a:pt x="324" y="0"/>
                  </a:moveTo>
                  <a:cubicBezTo>
                    <a:pt x="277" y="0"/>
                    <a:pt x="231" y="8"/>
                    <a:pt x="188" y="23"/>
                  </a:cubicBezTo>
                  <a:cubicBezTo>
                    <a:pt x="133" y="44"/>
                    <a:pt x="80" y="76"/>
                    <a:pt x="45" y="126"/>
                  </a:cubicBezTo>
                  <a:cubicBezTo>
                    <a:pt x="14" y="176"/>
                    <a:pt x="0" y="242"/>
                    <a:pt x="22" y="295"/>
                  </a:cubicBezTo>
                  <a:lnTo>
                    <a:pt x="22" y="298"/>
                  </a:lnTo>
                  <a:cubicBezTo>
                    <a:pt x="51" y="356"/>
                    <a:pt x="112" y="393"/>
                    <a:pt x="175" y="404"/>
                  </a:cubicBezTo>
                  <a:cubicBezTo>
                    <a:pt x="188" y="406"/>
                    <a:pt x="202" y="407"/>
                    <a:pt x="215" y="407"/>
                  </a:cubicBezTo>
                  <a:cubicBezTo>
                    <a:pt x="268" y="407"/>
                    <a:pt x="320" y="392"/>
                    <a:pt x="368" y="375"/>
                  </a:cubicBezTo>
                  <a:cubicBezTo>
                    <a:pt x="419" y="354"/>
                    <a:pt x="546" y="301"/>
                    <a:pt x="607" y="240"/>
                  </a:cubicBezTo>
                  <a:cubicBezTo>
                    <a:pt x="641" y="200"/>
                    <a:pt x="652" y="155"/>
                    <a:pt x="602" y="102"/>
                  </a:cubicBezTo>
                  <a:cubicBezTo>
                    <a:pt x="529" y="35"/>
                    <a:pt x="425" y="0"/>
                    <a:pt x="3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7092;p70"/>
            <p:cNvSpPr/>
            <p:nvPr/>
          </p:nvSpPr>
          <p:spPr>
            <a:xfrm>
              <a:off x="7191113" y="1666788"/>
              <a:ext cx="45696" cy="21365"/>
            </a:xfrm>
            <a:custGeom>
              <a:avLst/>
              <a:gdLst/>
              <a:ahLst/>
              <a:cxnLst/>
              <a:rect l="l" t="t" r="r" b="b"/>
              <a:pathLst>
                <a:path w="586" h="274" extrusionOk="0">
                  <a:moveTo>
                    <a:pt x="295" y="1"/>
                  </a:moveTo>
                  <a:cubicBezTo>
                    <a:pt x="251" y="1"/>
                    <a:pt x="207" y="7"/>
                    <a:pt x="167" y="19"/>
                  </a:cubicBezTo>
                  <a:cubicBezTo>
                    <a:pt x="112" y="41"/>
                    <a:pt x="59" y="75"/>
                    <a:pt x="24" y="123"/>
                  </a:cubicBezTo>
                  <a:cubicBezTo>
                    <a:pt x="14" y="136"/>
                    <a:pt x="9" y="149"/>
                    <a:pt x="1" y="165"/>
                  </a:cubicBezTo>
                  <a:cubicBezTo>
                    <a:pt x="30" y="223"/>
                    <a:pt x="91" y="260"/>
                    <a:pt x="154" y="271"/>
                  </a:cubicBezTo>
                  <a:cubicBezTo>
                    <a:pt x="167" y="273"/>
                    <a:pt x="181" y="274"/>
                    <a:pt x="194" y="274"/>
                  </a:cubicBezTo>
                  <a:cubicBezTo>
                    <a:pt x="247" y="274"/>
                    <a:pt x="299" y="259"/>
                    <a:pt x="347" y="242"/>
                  </a:cubicBezTo>
                  <a:cubicBezTo>
                    <a:pt x="398" y="221"/>
                    <a:pt x="525" y="168"/>
                    <a:pt x="586" y="107"/>
                  </a:cubicBezTo>
                  <a:cubicBezTo>
                    <a:pt x="508" y="36"/>
                    <a:pt x="399" y="1"/>
                    <a:pt x="29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7093;p70"/>
            <p:cNvSpPr/>
            <p:nvPr/>
          </p:nvSpPr>
          <p:spPr>
            <a:xfrm>
              <a:off x="7196104" y="1666788"/>
              <a:ext cx="13023" cy="12086"/>
            </a:xfrm>
            <a:custGeom>
              <a:avLst/>
              <a:gdLst/>
              <a:ahLst/>
              <a:cxnLst/>
              <a:rect l="l" t="t" r="r" b="b"/>
              <a:pathLst>
                <a:path w="167" h="155" fill="none" extrusionOk="0">
                  <a:moveTo>
                    <a:pt x="0" y="6"/>
                  </a:moveTo>
                  <a:cubicBezTo>
                    <a:pt x="40" y="1"/>
                    <a:pt x="88" y="11"/>
                    <a:pt x="117" y="43"/>
                  </a:cubicBezTo>
                  <a:cubicBezTo>
                    <a:pt x="146" y="70"/>
                    <a:pt x="167" y="112"/>
                    <a:pt x="164" y="154"/>
                  </a:cubicBezTo>
                </a:path>
              </a:pathLst>
            </a:custGeom>
            <a:noFill/>
            <a:ln w="725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7094;p70"/>
            <p:cNvSpPr/>
            <p:nvPr/>
          </p:nvSpPr>
          <p:spPr>
            <a:xfrm>
              <a:off x="7205773" y="1661018"/>
              <a:ext cx="11463" cy="11462"/>
            </a:xfrm>
            <a:custGeom>
              <a:avLst/>
              <a:gdLst/>
              <a:ahLst/>
              <a:cxnLst/>
              <a:rect l="l" t="t" r="r" b="b"/>
              <a:pathLst>
                <a:path w="147" h="147" fill="none" extrusionOk="0">
                  <a:moveTo>
                    <a:pt x="1" y="1"/>
                  </a:moveTo>
                  <a:cubicBezTo>
                    <a:pt x="40" y="1"/>
                    <a:pt x="75" y="17"/>
                    <a:pt x="101" y="43"/>
                  </a:cubicBezTo>
                  <a:cubicBezTo>
                    <a:pt x="128" y="70"/>
                    <a:pt x="146" y="109"/>
                    <a:pt x="146" y="146"/>
                  </a:cubicBezTo>
                </a:path>
              </a:pathLst>
            </a:custGeom>
            <a:noFill/>
            <a:ln w="725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7095;p70"/>
            <p:cNvSpPr/>
            <p:nvPr/>
          </p:nvSpPr>
          <p:spPr>
            <a:xfrm>
              <a:off x="6960058" y="1281124"/>
              <a:ext cx="285017" cy="326949"/>
            </a:xfrm>
            <a:custGeom>
              <a:avLst/>
              <a:gdLst/>
              <a:ahLst/>
              <a:cxnLst/>
              <a:rect l="l" t="t" r="r" b="b"/>
              <a:pathLst>
                <a:path w="3655" h="4193" extrusionOk="0">
                  <a:moveTo>
                    <a:pt x="985" y="0"/>
                  </a:moveTo>
                  <a:cubicBezTo>
                    <a:pt x="906" y="3"/>
                    <a:pt x="827" y="64"/>
                    <a:pt x="811" y="143"/>
                  </a:cubicBezTo>
                  <a:cubicBezTo>
                    <a:pt x="636" y="924"/>
                    <a:pt x="1208" y="1751"/>
                    <a:pt x="1867" y="2214"/>
                  </a:cubicBezTo>
                  <a:lnTo>
                    <a:pt x="1896" y="2235"/>
                  </a:lnTo>
                  <a:cubicBezTo>
                    <a:pt x="1319" y="2193"/>
                    <a:pt x="742" y="2029"/>
                    <a:pt x="228" y="1764"/>
                  </a:cubicBezTo>
                  <a:cubicBezTo>
                    <a:pt x="149" y="1804"/>
                    <a:pt x="85" y="1870"/>
                    <a:pt x="48" y="1949"/>
                  </a:cubicBezTo>
                  <a:cubicBezTo>
                    <a:pt x="8" y="2029"/>
                    <a:pt x="0" y="2121"/>
                    <a:pt x="27" y="2211"/>
                  </a:cubicBezTo>
                  <a:cubicBezTo>
                    <a:pt x="80" y="2383"/>
                    <a:pt x="215" y="2519"/>
                    <a:pt x="363" y="2624"/>
                  </a:cubicBezTo>
                  <a:cubicBezTo>
                    <a:pt x="666" y="2836"/>
                    <a:pt x="1036" y="2949"/>
                    <a:pt x="1405" y="2949"/>
                  </a:cubicBezTo>
                  <a:cubicBezTo>
                    <a:pt x="1548" y="2949"/>
                    <a:pt x="1691" y="2932"/>
                    <a:pt x="1830" y="2897"/>
                  </a:cubicBezTo>
                  <a:lnTo>
                    <a:pt x="1830" y="2897"/>
                  </a:lnTo>
                  <a:cubicBezTo>
                    <a:pt x="1822" y="2910"/>
                    <a:pt x="1814" y="2924"/>
                    <a:pt x="1804" y="2937"/>
                  </a:cubicBezTo>
                  <a:cubicBezTo>
                    <a:pt x="1563" y="3276"/>
                    <a:pt x="1277" y="3572"/>
                    <a:pt x="940" y="3816"/>
                  </a:cubicBezTo>
                  <a:cubicBezTo>
                    <a:pt x="922" y="3829"/>
                    <a:pt x="909" y="3845"/>
                    <a:pt x="901" y="3866"/>
                  </a:cubicBezTo>
                  <a:cubicBezTo>
                    <a:pt x="874" y="3917"/>
                    <a:pt x="869" y="3988"/>
                    <a:pt x="890" y="4039"/>
                  </a:cubicBezTo>
                  <a:cubicBezTo>
                    <a:pt x="917" y="4107"/>
                    <a:pt x="985" y="4158"/>
                    <a:pt x="1060" y="4176"/>
                  </a:cubicBezTo>
                  <a:cubicBezTo>
                    <a:pt x="1100" y="4188"/>
                    <a:pt x="1143" y="4193"/>
                    <a:pt x="1186" y="4193"/>
                  </a:cubicBezTo>
                  <a:cubicBezTo>
                    <a:pt x="1219" y="4193"/>
                    <a:pt x="1252" y="4190"/>
                    <a:pt x="1285" y="4187"/>
                  </a:cubicBezTo>
                  <a:cubicBezTo>
                    <a:pt x="1936" y="4131"/>
                    <a:pt x="2572" y="3885"/>
                    <a:pt x="3091" y="3488"/>
                  </a:cubicBezTo>
                  <a:cubicBezTo>
                    <a:pt x="3091" y="3485"/>
                    <a:pt x="3093" y="3485"/>
                    <a:pt x="3099" y="3482"/>
                  </a:cubicBezTo>
                  <a:cubicBezTo>
                    <a:pt x="3250" y="3366"/>
                    <a:pt x="3393" y="3231"/>
                    <a:pt x="3491" y="3067"/>
                  </a:cubicBezTo>
                  <a:cubicBezTo>
                    <a:pt x="3557" y="2950"/>
                    <a:pt x="3634" y="2828"/>
                    <a:pt x="3644" y="2699"/>
                  </a:cubicBezTo>
                  <a:cubicBezTo>
                    <a:pt x="3655" y="2569"/>
                    <a:pt x="3620" y="2405"/>
                    <a:pt x="3514" y="2330"/>
                  </a:cubicBezTo>
                  <a:cubicBezTo>
                    <a:pt x="2746" y="1835"/>
                    <a:pt x="2061" y="1213"/>
                    <a:pt x="1497" y="498"/>
                  </a:cubicBezTo>
                  <a:cubicBezTo>
                    <a:pt x="1391" y="366"/>
                    <a:pt x="1311" y="238"/>
                    <a:pt x="1195" y="117"/>
                  </a:cubicBezTo>
                  <a:cubicBezTo>
                    <a:pt x="1147" y="66"/>
                    <a:pt x="1091" y="16"/>
                    <a:pt x="1023" y="3"/>
                  </a:cubicBezTo>
                  <a:cubicBezTo>
                    <a:pt x="1009" y="0"/>
                    <a:pt x="999" y="0"/>
                    <a:pt x="98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7096;p70"/>
            <p:cNvSpPr/>
            <p:nvPr/>
          </p:nvSpPr>
          <p:spPr>
            <a:xfrm>
              <a:off x="7379825" y="1612830"/>
              <a:ext cx="183487" cy="58481"/>
            </a:xfrm>
            <a:custGeom>
              <a:avLst/>
              <a:gdLst/>
              <a:ahLst/>
              <a:cxnLst/>
              <a:rect l="l" t="t" r="r" b="b"/>
              <a:pathLst>
                <a:path w="2353" h="750" extrusionOk="0">
                  <a:moveTo>
                    <a:pt x="1407" y="1"/>
                  </a:moveTo>
                  <a:cubicBezTo>
                    <a:pt x="1353" y="1"/>
                    <a:pt x="1300" y="2"/>
                    <a:pt x="1246" y="4"/>
                  </a:cubicBezTo>
                  <a:cubicBezTo>
                    <a:pt x="1034" y="12"/>
                    <a:pt x="822" y="47"/>
                    <a:pt x="618" y="100"/>
                  </a:cubicBezTo>
                  <a:cubicBezTo>
                    <a:pt x="515" y="126"/>
                    <a:pt x="417" y="158"/>
                    <a:pt x="316" y="195"/>
                  </a:cubicBezTo>
                  <a:cubicBezTo>
                    <a:pt x="237" y="224"/>
                    <a:pt x="115" y="253"/>
                    <a:pt x="65" y="330"/>
                  </a:cubicBezTo>
                  <a:cubicBezTo>
                    <a:pt x="1" y="423"/>
                    <a:pt x="102" y="468"/>
                    <a:pt x="178" y="494"/>
                  </a:cubicBezTo>
                  <a:cubicBezTo>
                    <a:pt x="284" y="529"/>
                    <a:pt x="390" y="563"/>
                    <a:pt x="496" y="595"/>
                  </a:cubicBezTo>
                  <a:cubicBezTo>
                    <a:pt x="711" y="661"/>
                    <a:pt x="928" y="714"/>
                    <a:pt x="1153" y="738"/>
                  </a:cubicBezTo>
                  <a:cubicBezTo>
                    <a:pt x="1228" y="745"/>
                    <a:pt x="1305" y="750"/>
                    <a:pt x="1381" y="750"/>
                  </a:cubicBezTo>
                  <a:cubicBezTo>
                    <a:pt x="1650" y="750"/>
                    <a:pt x="1918" y="698"/>
                    <a:pt x="2151" y="568"/>
                  </a:cubicBezTo>
                  <a:cubicBezTo>
                    <a:pt x="2236" y="523"/>
                    <a:pt x="2326" y="454"/>
                    <a:pt x="2339" y="357"/>
                  </a:cubicBezTo>
                  <a:cubicBezTo>
                    <a:pt x="2352" y="269"/>
                    <a:pt x="2300" y="179"/>
                    <a:pt x="2223" y="129"/>
                  </a:cubicBezTo>
                  <a:cubicBezTo>
                    <a:pt x="2146" y="78"/>
                    <a:pt x="2059" y="60"/>
                    <a:pt x="1969" y="47"/>
                  </a:cubicBezTo>
                  <a:cubicBezTo>
                    <a:pt x="1785" y="16"/>
                    <a:pt x="1597" y="1"/>
                    <a:pt x="14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7097;p70"/>
            <p:cNvSpPr/>
            <p:nvPr/>
          </p:nvSpPr>
          <p:spPr>
            <a:xfrm>
              <a:off x="7347229" y="1569398"/>
              <a:ext cx="172960" cy="77117"/>
            </a:xfrm>
            <a:custGeom>
              <a:avLst/>
              <a:gdLst/>
              <a:ahLst/>
              <a:cxnLst/>
              <a:rect l="l" t="t" r="r" b="b"/>
              <a:pathLst>
                <a:path w="2218" h="989" extrusionOk="0">
                  <a:moveTo>
                    <a:pt x="1896" y="1"/>
                  </a:moveTo>
                  <a:cubicBezTo>
                    <a:pt x="1848" y="1"/>
                    <a:pt x="1799" y="6"/>
                    <a:pt x="1751" y="13"/>
                  </a:cubicBezTo>
                  <a:cubicBezTo>
                    <a:pt x="1515" y="50"/>
                    <a:pt x="1280" y="111"/>
                    <a:pt x="1055" y="196"/>
                  </a:cubicBezTo>
                  <a:cubicBezTo>
                    <a:pt x="856" y="273"/>
                    <a:pt x="665" y="368"/>
                    <a:pt x="485" y="482"/>
                  </a:cubicBezTo>
                  <a:cubicBezTo>
                    <a:pt x="398" y="537"/>
                    <a:pt x="310" y="596"/>
                    <a:pt x="228" y="662"/>
                  </a:cubicBezTo>
                  <a:cubicBezTo>
                    <a:pt x="162" y="715"/>
                    <a:pt x="56" y="778"/>
                    <a:pt x="30" y="868"/>
                  </a:cubicBezTo>
                  <a:cubicBezTo>
                    <a:pt x="1" y="974"/>
                    <a:pt x="106" y="988"/>
                    <a:pt x="186" y="988"/>
                  </a:cubicBezTo>
                  <a:cubicBezTo>
                    <a:pt x="260" y="988"/>
                    <a:pt x="333" y="989"/>
                    <a:pt x="407" y="989"/>
                  </a:cubicBezTo>
                  <a:cubicBezTo>
                    <a:pt x="444" y="989"/>
                    <a:pt x="482" y="989"/>
                    <a:pt x="520" y="988"/>
                  </a:cubicBezTo>
                  <a:cubicBezTo>
                    <a:pt x="745" y="985"/>
                    <a:pt x="970" y="966"/>
                    <a:pt x="1187" y="921"/>
                  </a:cubicBezTo>
                  <a:cubicBezTo>
                    <a:pt x="1523" y="853"/>
                    <a:pt x="1849" y="707"/>
                    <a:pt x="2085" y="458"/>
                  </a:cubicBezTo>
                  <a:cubicBezTo>
                    <a:pt x="2153" y="387"/>
                    <a:pt x="2217" y="297"/>
                    <a:pt x="2201" y="199"/>
                  </a:cubicBezTo>
                  <a:cubicBezTo>
                    <a:pt x="2185" y="111"/>
                    <a:pt x="2106" y="45"/>
                    <a:pt x="2018" y="16"/>
                  </a:cubicBezTo>
                  <a:cubicBezTo>
                    <a:pt x="1979" y="5"/>
                    <a:pt x="1938" y="1"/>
                    <a:pt x="18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7098;p70"/>
            <p:cNvSpPr/>
            <p:nvPr/>
          </p:nvSpPr>
          <p:spPr>
            <a:xfrm>
              <a:off x="7189476" y="1403155"/>
              <a:ext cx="241036" cy="293888"/>
            </a:xfrm>
            <a:custGeom>
              <a:avLst/>
              <a:gdLst/>
              <a:ahLst/>
              <a:cxnLst/>
              <a:rect l="l" t="t" r="r" b="b"/>
              <a:pathLst>
                <a:path w="3091" h="3769" extrusionOk="0">
                  <a:moveTo>
                    <a:pt x="1719" y="0"/>
                  </a:moveTo>
                  <a:cubicBezTo>
                    <a:pt x="874" y="0"/>
                    <a:pt x="117" y="845"/>
                    <a:pt x="19" y="1886"/>
                  </a:cubicBezTo>
                  <a:cubicBezTo>
                    <a:pt x="14" y="1947"/>
                    <a:pt x="11" y="2010"/>
                    <a:pt x="11" y="2074"/>
                  </a:cubicBezTo>
                  <a:lnTo>
                    <a:pt x="11" y="2076"/>
                  </a:lnTo>
                  <a:cubicBezTo>
                    <a:pt x="0" y="3027"/>
                    <a:pt x="583" y="3768"/>
                    <a:pt x="1375" y="3768"/>
                  </a:cubicBezTo>
                  <a:cubicBezTo>
                    <a:pt x="1494" y="3768"/>
                    <a:pt x="1605" y="3753"/>
                    <a:pt x="1719" y="3721"/>
                  </a:cubicBezTo>
                  <a:cubicBezTo>
                    <a:pt x="1740" y="3715"/>
                    <a:pt x="1761" y="3708"/>
                    <a:pt x="1785" y="3702"/>
                  </a:cubicBezTo>
                  <a:cubicBezTo>
                    <a:pt x="2450" y="3482"/>
                    <a:pt x="2993" y="2754"/>
                    <a:pt x="3072" y="1888"/>
                  </a:cubicBezTo>
                  <a:cubicBezTo>
                    <a:pt x="3091" y="1663"/>
                    <a:pt x="3078" y="1451"/>
                    <a:pt x="3043" y="1245"/>
                  </a:cubicBezTo>
                  <a:cubicBezTo>
                    <a:pt x="2897" y="522"/>
                    <a:pt x="2381" y="0"/>
                    <a:pt x="17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7099;p70"/>
            <p:cNvSpPr/>
            <p:nvPr/>
          </p:nvSpPr>
          <p:spPr>
            <a:xfrm>
              <a:off x="7171696" y="1222409"/>
              <a:ext cx="254293" cy="321257"/>
            </a:xfrm>
            <a:custGeom>
              <a:avLst/>
              <a:gdLst/>
              <a:ahLst/>
              <a:cxnLst/>
              <a:rect l="l" t="t" r="r" b="b"/>
              <a:pathLst>
                <a:path w="3261" h="4120" extrusionOk="0">
                  <a:moveTo>
                    <a:pt x="1574" y="0"/>
                  </a:moveTo>
                  <a:cubicBezTo>
                    <a:pt x="1002" y="0"/>
                    <a:pt x="424" y="307"/>
                    <a:pt x="162" y="817"/>
                  </a:cubicBezTo>
                  <a:cubicBezTo>
                    <a:pt x="43" y="1047"/>
                    <a:pt x="1" y="1288"/>
                    <a:pt x="6" y="1532"/>
                  </a:cubicBezTo>
                  <a:cubicBezTo>
                    <a:pt x="17" y="1773"/>
                    <a:pt x="72" y="2016"/>
                    <a:pt x="154" y="2255"/>
                  </a:cubicBezTo>
                  <a:cubicBezTo>
                    <a:pt x="165" y="2278"/>
                    <a:pt x="173" y="2302"/>
                    <a:pt x="181" y="2326"/>
                  </a:cubicBezTo>
                  <a:cubicBezTo>
                    <a:pt x="284" y="2578"/>
                    <a:pt x="469" y="2811"/>
                    <a:pt x="676" y="3017"/>
                  </a:cubicBezTo>
                  <a:cubicBezTo>
                    <a:pt x="795" y="3139"/>
                    <a:pt x="920" y="3253"/>
                    <a:pt x="1039" y="3348"/>
                  </a:cubicBezTo>
                  <a:cubicBezTo>
                    <a:pt x="1254" y="3527"/>
                    <a:pt x="2807" y="4120"/>
                    <a:pt x="3136" y="4120"/>
                  </a:cubicBezTo>
                  <a:cubicBezTo>
                    <a:pt x="3167" y="4120"/>
                    <a:pt x="3187" y="4114"/>
                    <a:pt x="3194" y="4103"/>
                  </a:cubicBezTo>
                  <a:cubicBezTo>
                    <a:pt x="3260" y="4000"/>
                    <a:pt x="3231" y="3348"/>
                    <a:pt x="3221" y="3219"/>
                  </a:cubicBezTo>
                  <a:lnTo>
                    <a:pt x="3210" y="3099"/>
                  </a:lnTo>
                  <a:cubicBezTo>
                    <a:pt x="3170" y="2572"/>
                    <a:pt x="3078" y="2056"/>
                    <a:pt x="2988" y="1534"/>
                  </a:cubicBezTo>
                  <a:cubicBezTo>
                    <a:pt x="2961" y="1381"/>
                    <a:pt x="2932" y="1230"/>
                    <a:pt x="2892" y="1076"/>
                  </a:cubicBezTo>
                  <a:cubicBezTo>
                    <a:pt x="2869" y="991"/>
                    <a:pt x="2839" y="904"/>
                    <a:pt x="2808" y="822"/>
                  </a:cubicBezTo>
                  <a:cubicBezTo>
                    <a:pt x="2715" y="594"/>
                    <a:pt x="2572" y="382"/>
                    <a:pt x="2373" y="237"/>
                  </a:cubicBezTo>
                  <a:cubicBezTo>
                    <a:pt x="2175" y="91"/>
                    <a:pt x="1926" y="22"/>
                    <a:pt x="1677" y="4"/>
                  </a:cubicBezTo>
                  <a:cubicBezTo>
                    <a:pt x="1643" y="1"/>
                    <a:pt x="1608" y="0"/>
                    <a:pt x="157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7100;p70"/>
            <p:cNvSpPr/>
            <p:nvPr/>
          </p:nvSpPr>
          <p:spPr>
            <a:xfrm>
              <a:off x="7400489" y="1239797"/>
              <a:ext cx="272696" cy="326949"/>
            </a:xfrm>
            <a:custGeom>
              <a:avLst/>
              <a:gdLst/>
              <a:ahLst/>
              <a:cxnLst/>
              <a:rect l="l" t="t" r="r" b="b"/>
              <a:pathLst>
                <a:path w="3497" h="4193" extrusionOk="0">
                  <a:moveTo>
                    <a:pt x="2161" y="0"/>
                  </a:moveTo>
                  <a:cubicBezTo>
                    <a:pt x="2141" y="0"/>
                    <a:pt x="2120" y="4"/>
                    <a:pt x="2101" y="11"/>
                  </a:cubicBezTo>
                  <a:cubicBezTo>
                    <a:pt x="2035" y="38"/>
                    <a:pt x="1987" y="96"/>
                    <a:pt x="1950" y="157"/>
                  </a:cubicBezTo>
                  <a:cubicBezTo>
                    <a:pt x="1862" y="294"/>
                    <a:pt x="1809" y="437"/>
                    <a:pt x="1730" y="586"/>
                  </a:cubicBezTo>
                  <a:cubicBezTo>
                    <a:pt x="1309" y="1396"/>
                    <a:pt x="753" y="2140"/>
                    <a:pt x="93" y="2770"/>
                  </a:cubicBezTo>
                  <a:cubicBezTo>
                    <a:pt x="1" y="2863"/>
                    <a:pt x="1" y="3033"/>
                    <a:pt x="35" y="3157"/>
                  </a:cubicBezTo>
                  <a:cubicBezTo>
                    <a:pt x="67" y="3284"/>
                    <a:pt x="168" y="3390"/>
                    <a:pt x="252" y="3488"/>
                  </a:cubicBezTo>
                  <a:cubicBezTo>
                    <a:pt x="281" y="3525"/>
                    <a:pt x="316" y="3560"/>
                    <a:pt x="353" y="3589"/>
                  </a:cubicBezTo>
                  <a:cubicBezTo>
                    <a:pt x="464" y="3687"/>
                    <a:pt x="597" y="3764"/>
                    <a:pt x="729" y="3830"/>
                  </a:cubicBezTo>
                  <a:cubicBezTo>
                    <a:pt x="1210" y="4068"/>
                    <a:pt x="1743" y="4193"/>
                    <a:pt x="2278" y="4193"/>
                  </a:cubicBezTo>
                  <a:cubicBezTo>
                    <a:pt x="2397" y="4193"/>
                    <a:pt x="2517" y="4187"/>
                    <a:pt x="2636" y="4174"/>
                  </a:cubicBezTo>
                  <a:cubicBezTo>
                    <a:pt x="2710" y="4166"/>
                    <a:pt x="2789" y="4155"/>
                    <a:pt x="2855" y="4121"/>
                  </a:cubicBezTo>
                  <a:cubicBezTo>
                    <a:pt x="2922" y="4089"/>
                    <a:pt x="2980" y="4026"/>
                    <a:pt x="2993" y="3954"/>
                  </a:cubicBezTo>
                  <a:cubicBezTo>
                    <a:pt x="3001" y="3920"/>
                    <a:pt x="2993" y="3877"/>
                    <a:pt x="2980" y="3840"/>
                  </a:cubicBezTo>
                  <a:cubicBezTo>
                    <a:pt x="2964" y="3798"/>
                    <a:pt x="2938" y="3761"/>
                    <a:pt x="2900" y="3745"/>
                  </a:cubicBezTo>
                  <a:cubicBezTo>
                    <a:pt x="2524" y="3568"/>
                    <a:pt x="2193" y="3335"/>
                    <a:pt x="1892" y="3049"/>
                  </a:cubicBezTo>
                  <a:cubicBezTo>
                    <a:pt x="1878" y="3041"/>
                    <a:pt x="1865" y="3027"/>
                    <a:pt x="1852" y="3014"/>
                  </a:cubicBezTo>
                  <a:lnTo>
                    <a:pt x="1852" y="3014"/>
                  </a:lnTo>
                  <a:cubicBezTo>
                    <a:pt x="1884" y="3016"/>
                    <a:pt x="1916" y="3017"/>
                    <a:pt x="1949" y="3017"/>
                  </a:cubicBezTo>
                  <a:cubicBezTo>
                    <a:pt x="2428" y="3017"/>
                    <a:pt x="2907" y="2816"/>
                    <a:pt x="3239" y="2471"/>
                  </a:cubicBezTo>
                  <a:cubicBezTo>
                    <a:pt x="3364" y="2341"/>
                    <a:pt x="3472" y="2183"/>
                    <a:pt x="3494" y="2000"/>
                  </a:cubicBezTo>
                  <a:cubicBezTo>
                    <a:pt x="3496" y="1947"/>
                    <a:pt x="3491" y="1897"/>
                    <a:pt x="3480" y="1841"/>
                  </a:cubicBezTo>
                  <a:cubicBezTo>
                    <a:pt x="3441" y="1722"/>
                    <a:pt x="3340" y="1626"/>
                    <a:pt x="3218" y="1589"/>
                  </a:cubicBezTo>
                  <a:cubicBezTo>
                    <a:pt x="2763" y="1947"/>
                    <a:pt x="2225" y="2214"/>
                    <a:pt x="1669" y="2368"/>
                  </a:cubicBezTo>
                  <a:cubicBezTo>
                    <a:pt x="1693" y="2344"/>
                    <a:pt x="1711" y="2320"/>
                    <a:pt x="1735" y="2296"/>
                  </a:cubicBezTo>
                  <a:cubicBezTo>
                    <a:pt x="2268" y="1719"/>
                    <a:pt x="2649" y="824"/>
                    <a:pt x="2334" y="109"/>
                  </a:cubicBezTo>
                  <a:cubicBezTo>
                    <a:pt x="2326" y="83"/>
                    <a:pt x="2307" y="64"/>
                    <a:pt x="2289" y="46"/>
                  </a:cubicBezTo>
                  <a:cubicBezTo>
                    <a:pt x="2253" y="17"/>
                    <a:pt x="2206" y="0"/>
                    <a:pt x="21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7101;p70"/>
            <p:cNvSpPr/>
            <p:nvPr/>
          </p:nvSpPr>
          <p:spPr>
            <a:xfrm>
              <a:off x="7215287" y="1124550"/>
              <a:ext cx="117126" cy="123201"/>
            </a:xfrm>
            <a:custGeom>
              <a:avLst/>
              <a:gdLst/>
              <a:ahLst/>
              <a:cxnLst/>
              <a:rect l="l" t="t" r="r" b="b"/>
              <a:pathLst>
                <a:path w="1502" h="1580" extrusionOk="0">
                  <a:moveTo>
                    <a:pt x="284" y="1"/>
                  </a:moveTo>
                  <a:cubicBezTo>
                    <a:pt x="180" y="1"/>
                    <a:pt x="80" y="84"/>
                    <a:pt x="43" y="184"/>
                  </a:cubicBezTo>
                  <a:cubicBezTo>
                    <a:pt x="0" y="300"/>
                    <a:pt x="24" y="430"/>
                    <a:pt x="67" y="546"/>
                  </a:cubicBezTo>
                  <a:cubicBezTo>
                    <a:pt x="109" y="660"/>
                    <a:pt x="170" y="766"/>
                    <a:pt x="204" y="885"/>
                  </a:cubicBezTo>
                  <a:cubicBezTo>
                    <a:pt x="276" y="1116"/>
                    <a:pt x="239" y="1373"/>
                    <a:pt x="112" y="1579"/>
                  </a:cubicBezTo>
                  <a:cubicBezTo>
                    <a:pt x="654" y="1526"/>
                    <a:pt x="1166" y="1190"/>
                    <a:pt x="1401" y="705"/>
                  </a:cubicBezTo>
                  <a:cubicBezTo>
                    <a:pt x="1460" y="581"/>
                    <a:pt x="1502" y="446"/>
                    <a:pt x="1473" y="313"/>
                  </a:cubicBezTo>
                  <a:cubicBezTo>
                    <a:pt x="1446" y="192"/>
                    <a:pt x="1336" y="83"/>
                    <a:pt x="1216" y="83"/>
                  </a:cubicBezTo>
                  <a:cubicBezTo>
                    <a:pt x="1204" y="83"/>
                    <a:pt x="1193" y="84"/>
                    <a:pt x="1181" y="86"/>
                  </a:cubicBezTo>
                  <a:cubicBezTo>
                    <a:pt x="1099" y="99"/>
                    <a:pt x="1033" y="160"/>
                    <a:pt x="991" y="234"/>
                  </a:cubicBezTo>
                  <a:cubicBezTo>
                    <a:pt x="946" y="305"/>
                    <a:pt x="927" y="390"/>
                    <a:pt x="901" y="470"/>
                  </a:cubicBezTo>
                  <a:cubicBezTo>
                    <a:pt x="824" y="724"/>
                    <a:pt x="700" y="946"/>
                    <a:pt x="546" y="1163"/>
                  </a:cubicBezTo>
                  <a:cubicBezTo>
                    <a:pt x="636" y="875"/>
                    <a:pt x="639" y="565"/>
                    <a:pt x="549" y="276"/>
                  </a:cubicBezTo>
                  <a:cubicBezTo>
                    <a:pt x="514" y="160"/>
                    <a:pt x="448" y="35"/>
                    <a:pt x="329" y="6"/>
                  </a:cubicBezTo>
                  <a:cubicBezTo>
                    <a:pt x="314" y="3"/>
                    <a:pt x="299" y="1"/>
                    <a:pt x="2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7102;p70"/>
            <p:cNvSpPr/>
            <p:nvPr/>
          </p:nvSpPr>
          <p:spPr>
            <a:xfrm>
              <a:off x="7282584" y="1299448"/>
              <a:ext cx="58095" cy="27369"/>
            </a:xfrm>
            <a:custGeom>
              <a:avLst/>
              <a:gdLst/>
              <a:ahLst/>
              <a:cxnLst/>
              <a:rect l="l" t="t" r="r" b="b"/>
              <a:pathLst>
                <a:path w="745" h="351" fill="none" extrusionOk="0">
                  <a:moveTo>
                    <a:pt x="22" y="350"/>
                  </a:moveTo>
                  <a:cubicBezTo>
                    <a:pt x="1" y="255"/>
                    <a:pt x="38" y="152"/>
                    <a:pt x="107" y="86"/>
                  </a:cubicBezTo>
                  <a:cubicBezTo>
                    <a:pt x="181" y="19"/>
                    <a:pt x="287" y="1"/>
                    <a:pt x="379" y="30"/>
                  </a:cubicBezTo>
                  <a:cubicBezTo>
                    <a:pt x="472" y="59"/>
                    <a:pt x="544" y="144"/>
                    <a:pt x="565" y="239"/>
                  </a:cubicBezTo>
                  <a:lnTo>
                    <a:pt x="745" y="51"/>
                  </a:lnTo>
                </a:path>
              </a:pathLst>
            </a:custGeom>
            <a:noFill/>
            <a:ln w="2125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7103;p70"/>
            <p:cNvSpPr/>
            <p:nvPr/>
          </p:nvSpPr>
          <p:spPr>
            <a:xfrm>
              <a:off x="7167797" y="1327363"/>
              <a:ext cx="51935" cy="30176"/>
            </a:xfrm>
            <a:custGeom>
              <a:avLst/>
              <a:gdLst/>
              <a:ahLst/>
              <a:cxnLst/>
              <a:rect l="l" t="t" r="r" b="b"/>
              <a:pathLst>
                <a:path w="666" h="387" fill="none" extrusionOk="0">
                  <a:moveTo>
                    <a:pt x="665" y="212"/>
                  </a:moveTo>
                  <a:cubicBezTo>
                    <a:pt x="633" y="151"/>
                    <a:pt x="599" y="93"/>
                    <a:pt x="543" y="53"/>
                  </a:cubicBezTo>
                  <a:cubicBezTo>
                    <a:pt x="488" y="14"/>
                    <a:pt x="411" y="0"/>
                    <a:pt x="355" y="40"/>
                  </a:cubicBezTo>
                  <a:cubicBezTo>
                    <a:pt x="315" y="67"/>
                    <a:pt x="294" y="117"/>
                    <a:pt x="281" y="162"/>
                  </a:cubicBezTo>
                  <a:cubicBezTo>
                    <a:pt x="263" y="231"/>
                    <a:pt x="257" y="302"/>
                    <a:pt x="263" y="371"/>
                  </a:cubicBezTo>
                  <a:lnTo>
                    <a:pt x="0" y="387"/>
                  </a:lnTo>
                </a:path>
              </a:pathLst>
            </a:custGeom>
            <a:noFill/>
            <a:ln w="2125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7104;p70"/>
            <p:cNvSpPr/>
            <p:nvPr/>
          </p:nvSpPr>
          <p:spPr>
            <a:xfrm>
              <a:off x="7185577" y="1301164"/>
              <a:ext cx="14270" cy="15127"/>
            </a:xfrm>
            <a:custGeom>
              <a:avLst/>
              <a:gdLst/>
              <a:ahLst/>
              <a:cxnLst/>
              <a:rect l="l" t="t" r="r" b="b"/>
              <a:pathLst>
                <a:path w="183" h="194" fill="none" extrusionOk="0">
                  <a:moveTo>
                    <a:pt x="0" y="193"/>
                  </a:moveTo>
                  <a:cubicBezTo>
                    <a:pt x="3" y="146"/>
                    <a:pt x="24" y="101"/>
                    <a:pt x="56" y="64"/>
                  </a:cubicBezTo>
                  <a:cubicBezTo>
                    <a:pt x="90" y="27"/>
                    <a:pt x="135" y="8"/>
                    <a:pt x="183" y="0"/>
                  </a:cubicBezTo>
                </a:path>
              </a:pathLst>
            </a:custGeom>
            <a:noFill/>
            <a:ln w="2775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7105;p70"/>
            <p:cNvSpPr/>
            <p:nvPr/>
          </p:nvSpPr>
          <p:spPr>
            <a:xfrm>
              <a:off x="7283208" y="1265607"/>
              <a:ext cx="27371" cy="9201"/>
            </a:xfrm>
            <a:custGeom>
              <a:avLst/>
              <a:gdLst/>
              <a:ahLst/>
              <a:cxnLst/>
              <a:rect l="l" t="t" r="r" b="b"/>
              <a:pathLst>
                <a:path w="351" h="118" fill="none" extrusionOk="0">
                  <a:moveTo>
                    <a:pt x="1" y="117"/>
                  </a:moveTo>
                  <a:cubicBezTo>
                    <a:pt x="40" y="64"/>
                    <a:pt x="96" y="27"/>
                    <a:pt x="162" y="14"/>
                  </a:cubicBezTo>
                  <a:cubicBezTo>
                    <a:pt x="223" y="1"/>
                    <a:pt x="295" y="14"/>
                    <a:pt x="350" y="48"/>
                  </a:cubicBezTo>
                </a:path>
              </a:pathLst>
            </a:custGeom>
            <a:noFill/>
            <a:ln w="2775" cap="rnd" cmpd="sng">
              <a:solidFill>
                <a:srgbClr val="54303A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7106;p70"/>
            <p:cNvSpPr/>
            <p:nvPr/>
          </p:nvSpPr>
          <p:spPr>
            <a:xfrm>
              <a:off x="7203746" y="1667880"/>
              <a:ext cx="53962" cy="32282"/>
            </a:xfrm>
            <a:custGeom>
              <a:avLst/>
              <a:gdLst/>
              <a:ahLst/>
              <a:cxnLst/>
              <a:rect l="l" t="t" r="r" b="b"/>
              <a:pathLst>
                <a:path w="692" h="414" extrusionOk="0">
                  <a:moveTo>
                    <a:pt x="427" y="0"/>
                  </a:moveTo>
                  <a:cubicBezTo>
                    <a:pt x="288" y="0"/>
                    <a:pt x="149" y="66"/>
                    <a:pt x="61" y="177"/>
                  </a:cubicBezTo>
                  <a:cubicBezTo>
                    <a:pt x="27" y="220"/>
                    <a:pt x="0" y="281"/>
                    <a:pt x="19" y="334"/>
                  </a:cubicBezTo>
                  <a:cubicBezTo>
                    <a:pt x="29" y="363"/>
                    <a:pt x="56" y="387"/>
                    <a:pt x="85" y="400"/>
                  </a:cubicBezTo>
                  <a:cubicBezTo>
                    <a:pt x="95" y="403"/>
                    <a:pt x="109" y="405"/>
                    <a:pt x="119" y="408"/>
                  </a:cubicBezTo>
                  <a:cubicBezTo>
                    <a:pt x="135" y="412"/>
                    <a:pt x="152" y="414"/>
                    <a:pt x="168" y="414"/>
                  </a:cubicBezTo>
                  <a:cubicBezTo>
                    <a:pt x="194" y="414"/>
                    <a:pt x="220" y="409"/>
                    <a:pt x="246" y="403"/>
                  </a:cubicBezTo>
                  <a:cubicBezTo>
                    <a:pt x="373" y="376"/>
                    <a:pt x="495" y="323"/>
                    <a:pt x="601" y="252"/>
                  </a:cubicBezTo>
                  <a:cubicBezTo>
                    <a:pt x="636" y="230"/>
                    <a:pt x="670" y="204"/>
                    <a:pt x="683" y="172"/>
                  </a:cubicBezTo>
                  <a:cubicBezTo>
                    <a:pt x="691" y="159"/>
                    <a:pt x="691" y="143"/>
                    <a:pt x="689" y="127"/>
                  </a:cubicBezTo>
                  <a:cubicBezTo>
                    <a:pt x="670" y="69"/>
                    <a:pt x="604" y="34"/>
                    <a:pt x="551" y="19"/>
                  </a:cubicBezTo>
                  <a:cubicBezTo>
                    <a:pt x="511" y="6"/>
                    <a:pt x="469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7107;p70"/>
            <p:cNvSpPr/>
            <p:nvPr/>
          </p:nvSpPr>
          <p:spPr>
            <a:xfrm>
              <a:off x="7210296" y="1678017"/>
              <a:ext cx="46788" cy="22145"/>
            </a:xfrm>
            <a:custGeom>
              <a:avLst/>
              <a:gdLst/>
              <a:ahLst/>
              <a:cxnLst/>
              <a:rect l="l" t="t" r="r" b="b"/>
              <a:pathLst>
                <a:path w="600" h="284" extrusionOk="0">
                  <a:moveTo>
                    <a:pt x="413" y="0"/>
                  </a:moveTo>
                  <a:cubicBezTo>
                    <a:pt x="273" y="0"/>
                    <a:pt x="134" y="65"/>
                    <a:pt x="49" y="177"/>
                  </a:cubicBezTo>
                  <a:cubicBezTo>
                    <a:pt x="25" y="204"/>
                    <a:pt x="9" y="236"/>
                    <a:pt x="1" y="270"/>
                  </a:cubicBezTo>
                  <a:cubicBezTo>
                    <a:pt x="11" y="273"/>
                    <a:pt x="25" y="275"/>
                    <a:pt x="35" y="278"/>
                  </a:cubicBezTo>
                  <a:cubicBezTo>
                    <a:pt x="51" y="282"/>
                    <a:pt x="68" y="284"/>
                    <a:pt x="84" y="284"/>
                  </a:cubicBezTo>
                  <a:cubicBezTo>
                    <a:pt x="110" y="284"/>
                    <a:pt x="136" y="279"/>
                    <a:pt x="162" y="273"/>
                  </a:cubicBezTo>
                  <a:cubicBezTo>
                    <a:pt x="289" y="246"/>
                    <a:pt x="411" y="193"/>
                    <a:pt x="517" y="122"/>
                  </a:cubicBezTo>
                  <a:cubicBezTo>
                    <a:pt x="552" y="100"/>
                    <a:pt x="586" y="74"/>
                    <a:pt x="599" y="42"/>
                  </a:cubicBezTo>
                  <a:cubicBezTo>
                    <a:pt x="581" y="32"/>
                    <a:pt x="557" y="24"/>
                    <a:pt x="538" y="18"/>
                  </a:cubicBezTo>
                  <a:cubicBezTo>
                    <a:pt x="497" y="6"/>
                    <a:pt x="455" y="0"/>
                    <a:pt x="41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7108;p70"/>
            <p:cNvSpPr/>
            <p:nvPr/>
          </p:nvSpPr>
          <p:spPr>
            <a:xfrm>
              <a:off x="7208893" y="1683709"/>
              <a:ext cx="14738" cy="10839"/>
            </a:xfrm>
            <a:custGeom>
              <a:avLst/>
              <a:gdLst/>
              <a:ahLst/>
              <a:cxnLst/>
              <a:rect l="l" t="t" r="r" b="b"/>
              <a:pathLst>
                <a:path w="189" h="139" fill="none" extrusionOk="0">
                  <a:moveTo>
                    <a:pt x="0" y="12"/>
                  </a:moveTo>
                  <a:cubicBezTo>
                    <a:pt x="43" y="1"/>
                    <a:pt x="85" y="9"/>
                    <a:pt x="122" y="35"/>
                  </a:cubicBezTo>
                  <a:cubicBezTo>
                    <a:pt x="159" y="57"/>
                    <a:pt x="180" y="96"/>
                    <a:pt x="188" y="139"/>
                  </a:cubicBezTo>
                </a:path>
              </a:pathLst>
            </a:custGeom>
            <a:noFill/>
            <a:ln w="725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7109;p70"/>
            <p:cNvSpPr/>
            <p:nvPr/>
          </p:nvSpPr>
          <p:spPr>
            <a:xfrm>
              <a:off x="7221915" y="1679420"/>
              <a:ext cx="13023" cy="11852"/>
            </a:xfrm>
            <a:custGeom>
              <a:avLst/>
              <a:gdLst/>
              <a:ahLst/>
              <a:cxnLst/>
              <a:rect l="l" t="t" r="r" b="b"/>
              <a:pathLst>
                <a:path w="167" h="152" fill="none" extrusionOk="0">
                  <a:moveTo>
                    <a:pt x="0" y="0"/>
                  </a:moveTo>
                  <a:cubicBezTo>
                    <a:pt x="45" y="0"/>
                    <a:pt x="85" y="14"/>
                    <a:pt x="114" y="43"/>
                  </a:cubicBezTo>
                  <a:cubicBezTo>
                    <a:pt x="143" y="72"/>
                    <a:pt x="164" y="109"/>
                    <a:pt x="167" y="151"/>
                  </a:cubicBezTo>
                </a:path>
              </a:pathLst>
            </a:custGeom>
            <a:noFill/>
            <a:ln w="725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7110;p70"/>
            <p:cNvSpPr/>
            <p:nvPr/>
          </p:nvSpPr>
          <p:spPr>
            <a:xfrm>
              <a:off x="7008952" y="1281124"/>
              <a:ext cx="164928" cy="197901"/>
            </a:xfrm>
            <a:custGeom>
              <a:avLst/>
              <a:gdLst/>
              <a:ahLst/>
              <a:cxnLst/>
              <a:rect l="l" t="t" r="r" b="b"/>
              <a:pathLst>
                <a:path w="2115" h="2538" extrusionOk="0">
                  <a:moveTo>
                    <a:pt x="353" y="0"/>
                  </a:moveTo>
                  <a:lnTo>
                    <a:pt x="353" y="0"/>
                  </a:lnTo>
                  <a:cubicBezTo>
                    <a:pt x="274" y="3"/>
                    <a:pt x="194" y="64"/>
                    <a:pt x="176" y="143"/>
                  </a:cubicBezTo>
                  <a:cubicBezTo>
                    <a:pt x="1" y="924"/>
                    <a:pt x="573" y="1751"/>
                    <a:pt x="1232" y="2214"/>
                  </a:cubicBezTo>
                  <a:cubicBezTo>
                    <a:pt x="1508" y="2357"/>
                    <a:pt x="1810" y="2455"/>
                    <a:pt x="2114" y="2537"/>
                  </a:cubicBezTo>
                  <a:cubicBezTo>
                    <a:pt x="1314" y="2267"/>
                    <a:pt x="658" y="1616"/>
                    <a:pt x="374" y="824"/>
                  </a:cubicBezTo>
                  <a:cubicBezTo>
                    <a:pt x="319" y="670"/>
                    <a:pt x="279" y="511"/>
                    <a:pt x="279" y="347"/>
                  </a:cubicBezTo>
                  <a:cubicBezTo>
                    <a:pt x="279" y="228"/>
                    <a:pt x="303" y="106"/>
                    <a:pt x="35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7111;p70"/>
            <p:cNvSpPr/>
            <p:nvPr/>
          </p:nvSpPr>
          <p:spPr>
            <a:xfrm>
              <a:off x="6959669" y="1433097"/>
              <a:ext cx="200954" cy="77975"/>
            </a:xfrm>
            <a:custGeom>
              <a:avLst/>
              <a:gdLst/>
              <a:ahLst/>
              <a:cxnLst/>
              <a:rect l="l" t="t" r="r" b="b"/>
              <a:pathLst>
                <a:path w="2577" h="1000" extrusionOk="0">
                  <a:moveTo>
                    <a:pt x="50" y="0"/>
                  </a:moveTo>
                  <a:cubicBezTo>
                    <a:pt x="11" y="80"/>
                    <a:pt x="0" y="172"/>
                    <a:pt x="27" y="262"/>
                  </a:cubicBezTo>
                  <a:cubicBezTo>
                    <a:pt x="79" y="434"/>
                    <a:pt x="217" y="570"/>
                    <a:pt x="365" y="675"/>
                  </a:cubicBezTo>
                  <a:cubicBezTo>
                    <a:pt x="669" y="887"/>
                    <a:pt x="1038" y="1000"/>
                    <a:pt x="1407" y="1000"/>
                  </a:cubicBezTo>
                  <a:cubicBezTo>
                    <a:pt x="1550" y="1000"/>
                    <a:pt x="1693" y="983"/>
                    <a:pt x="1833" y="948"/>
                  </a:cubicBezTo>
                  <a:lnTo>
                    <a:pt x="1833" y="948"/>
                  </a:lnTo>
                  <a:cubicBezTo>
                    <a:pt x="1825" y="961"/>
                    <a:pt x="1814" y="975"/>
                    <a:pt x="1806" y="988"/>
                  </a:cubicBezTo>
                  <a:cubicBezTo>
                    <a:pt x="2063" y="903"/>
                    <a:pt x="2314" y="821"/>
                    <a:pt x="2577" y="742"/>
                  </a:cubicBezTo>
                  <a:lnTo>
                    <a:pt x="2577" y="742"/>
                  </a:lnTo>
                  <a:cubicBezTo>
                    <a:pt x="2380" y="765"/>
                    <a:pt x="2182" y="777"/>
                    <a:pt x="1984" y="777"/>
                  </a:cubicBezTo>
                  <a:cubicBezTo>
                    <a:pt x="1627" y="777"/>
                    <a:pt x="1271" y="739"/>
                    <a:pt x="922" y="662"/>
                  </a:cubicBezTo>
                  <a:cubicBezTo>
                    <a:pt x="747" y="622"/>
                    <a:pt x="575" y="572"/>
                    <a:pt x="418" y="485"/>
                  </a:cubicBezTo>
                  <a:cubicBezTo>
                    <a:pt x="265" y="395"/>
                    <a:pt x="130" y="260"/>
                    <a:pt x="74" y="90"/>
                  </a:cubicBezTo>
                  <a:cubicBezTo>
                    <a:pt x="64" y="61"/>
                    <a:pt x="53" y="32"/>
                    <a:pt x="5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7112;p70"/>
            <p:cNvSpPr/>
            <p:nvPr/>
          </p:nvSpPr>
          <p:spPr>
            <a:xfrm>
              <a:off x="7027589" y="1552633"/>
              <a:ext cx="173739" cy="55440"/>
            </a:xfrm>
            <a:custGeom>
              <a:avLst/>
              <a:gdLst/>
              <a:ahLst/>
              <a:cxnLst/>
              <a:rect l="l" t="t" r="r" b="b"/>
              <a:pathLst>
                <a:path w="2228" h="711" extrusionOk="0">
                  <a:moveTo>
                    <a:pt x="2227" y="0"/>
                  </a:moveTo>
                  <a:lnTo>
                    <a:pt x="2227" y="0"/>
                  </a:lnTo>
                  <a:cubicBezTo>
                    <a:pt x="1637" y="297"/>
                    <a:pt x="977" y="464"/>
                    <a:pt x="310" y="488"/>
                  </a:cubicBezTo>
                  <a:cubicBezTo>
                    <a:pt x="298" y="488"/>
                    <a:pt x="284" y="488"/>
                    <a:pt x="271" y="488"/>
                  </a:cubicBezTo>
                  <a:cubicBezTo>
                    <a:pt x="231" y="488"/>
                    <a:pt x="188" y="486"/>
                    <a:pt x="149" y="474"/>
                  </a:cubicBezTo>
                  <a:cubicBezTo>
                    <a:pt x="101" y="456"/>
                    <a:pt x="53" y="427"/>
                    <a:pt x="29" y="384"/>
                  </a:cubicBezTo>
                  <a:cubicBezTo>
                    <a:pt x="3" y="435"/>
                    <a:pt x="0" y="506"/>
                    <a:pt x="19" y="557"/>
                  </a:cubicBezTo>
                  <a:cubicBezTo>
                    <a:pt x="45" y="625"/>
                    <a:pt x="117" y="676"/>
                    <a:pt x="188" y="694"/>
                  </a:cubicBezTo>
                  <a:cubicBezTo>
                    <a:pt x="231" y="706"/>
                    <a:pt x="274" y="711"/>
                    <a:pt x="317" y="711"/>
                  </a:cubicBezTo>
                  <a:cubicBezTo>
                    <a:pt x="349" y="711"/>
                    <a:pt x="382" y="708"/>
                    <a:pt x="413" y="705"/>
                  </a:cubicBezTo>
                  <a:cubicBezTo>
                    <a:pt x="1067" y="649"/>
                    <a:pt x="1703" y="403"/>
                    <a:pt x="2222" y="6"/>
                  </a:cubicBezTo>
                  <a:cubicBezTo>
                    <a:pt x="2222" y="3"/>
                    <a:pt x="2225" y="3"/>
                    <a:pt x="2227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7113;p70"/>
            <p:cNvSpPr/>
            <p:nvPr/>
          </p:nvSpPr>
          <p:spPr>
            <a:xfrm>
              <a:off x="7186356" y="1443780"/>
              <a:ext cx="191285" cy="256538"/>
            </a:xfrm>
            <a:custGeom>
              <a:avLst/>
              <a:gdLst/>
              <a:ahLst/>
              <a:cxnLst/>
              <a:rect l="l" t="t" r="r" b="b"/>
              <a:pathLst>
                <a:path w="2453" h="3290" extrusionOk="0">
                  <a:moveTo>
                    <a:pt x="1313" y="0"/>
                  </a:moveTo>
                  <a:cubicBezTo>
                    <a:pt x="1262" y="0"/>
                    <a:pt x="1210" y="5"/>
                    <a:pt x="1158" y="14"/>
                  </a:cubicBezTo>
                  <a:cubicBezTo>
                    <a:pt x="594" y="115"/>
                    <a:pt x="136" y="734"/>
                    <a:pt x="25" y="1489"/>
                  </a:cubicBezTo>
                  <a:cubicBezTo>
                    <a:pt x="19" y="1524"/>
                    <a:pt x="14" y="1558"/>
                    <a:pt x="11" y="1595"/>
                  </a:cubicBezTo>
                  <a:lnTo>
                    <a:pt x="11" y="1598"/>
                  </a:lnTo>
                  <a:cubicBezTo>
                    <a:pt x="1" y="2548"/>
                    <a:pt x="583" y="3290"/>
                    <a:pt x="1375" y="3290"/>
                  </a:cubicBezTo>
                  <a:cubicBezTo>
                    <a:pt x="1494" y="3290"/>
                    <a:pt x="1605" y="3274"/>
                    <a:pt x="1719" y="3245"/>
                  </a:cubicBezTo>
                  <a:cubicBezTo>
                    <a:pt x="2000" y="3038"/>
                    <a:pt x="2228" y="2691"/>
                    <a:pt x="2347" y="2281"/>
                  </a:cubicBezTo>
                  <a:cubicBezTo>
                    <a:pt x="2416" y="2043"/>
                    <a:pt x="2453" y="1780"/>
                    <a:pt x="2442" y="1505"/>
                  </a:cubicBezTo>
                  <a:cubicBezTo>
                    <a:pt x="2413" y="636"/>
                    <a:pt x="1920" y="0"/>
                    <a:pt x="131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7114;p70"/>
            <p:cNvSpPr/>
            <p:nvPr/>
          </p:nvSpPr>
          <p:spPr>
            <a:xfrm>
              <a:off x="7328670" y="1500624"/>
              <a:ext cx="101842" cy="191273"/>
            </a:xfrm>
            <a:custGeom>
              <a:avLst/>
              <a:gdLst/>
              <a:ahLst/>
              <a:cxnLst/>
              <a:rect l="l" t="t" r="r" b="b"/>
              <a:pathLst>
                <a:path w="1306" h="2453" extrusionOk="0">
                  <a:moveTo>
                    <a:pt x="1258" y="0"/>
                  </a:moveTo>
                  <a:cubicBezTo>
                    <a:pt x="1187" y="556"/>
                    <a:pt x="1059" y="1115"/>
                    <a:pt x="776" y="1597"/>
                  </a:cubicBezTo>
                  <a:cubicBezTo>
                    <a:pt x="583" y="1933"/>
                    <a:pt x="313" y="2227"/>
                    <a:pt x="0" y="2452"/>
                  </a:cubicBezTo>
                  <a:cubicBezTo>
                    <a:pt x="665" y="2232"/>
                    <a:pt x="1208" y="1504"/>
                    <a:pt x="1287" y="638"/>
                  </a:cubicBezTo>
                  <a:cubicBezTo>
                    <a:pt x="1306" y="413"/>
                    <a:pt x="1293" y="201"/>
                    <a:pt x="125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7115;p70"/>
            <p:cNvSpPr/>
            <p:nvPr/>
          </p:nvSpPr>
          <p:spPr>
            <a:xfrm>
              <a:off x="7427938" y="1519805"/>
              <a:ext cx="206413" cy="47253"/>
            </a:xfrm>
            <a:custGeom>
              <a:avLst/>
              <a:gdLst/>
              <a:ahLst/>
              <a:cxnLst/>
              <a:rect l="l" t="t" r="r" b="b"/>
              <a:pathLst>
                <a:path w="2647" h="606" extrusionOk="0">
                  <a:moveTo>
                    <a:pt x="1" y="0"/>
                  </a:moveTo>
                  <a:cubicBezTo>
                    <a:pt x="112" y="101"/>
                    <a:pt x="245" y="175"/>
                    <a:pt x="377" y="241"/>
                  </a:cubicBezTo>
                  <a:cubicBezTo>
                    <a:pt x="855" y="480"/>
                    <a:pt x="1386" y="606"/>
                    <a:pt x="1917" y="606"/>
                  </a:cubicBezTo>
                  <a:cubicBezTo>
                    <a:pt x="2040" y="606"/>
                    <a:pt x="2162" y="599"/>
                    <a:pt x="2284" y="586"/>
                  </a:cubicBezTo>
                  <a:cubicBezTo>
                    <a:pt x="2358" y="578"/>
                    <a:pt x="2437" y="567"/>
                    <a:pt x="2503" y="535"/>
                  </a:cubicBezTo>
                  <a:cubicBezTo>
                    <a:pt x="2570" y="501"/>
                    <a:pt x="2628" y="437"/>
                    <a:pt x="2641" y="366"/>
                  </a:cubicBezTo>
                  <a:cubicBezTo>
                    <a:pt x="2646" y="331"/>
                    <a:pt x="2641" y="289"/>
                    <a:pt x="2633" y="252"/>
                  </a:cubicBezTo>
                  <a:cubicBezTo>
                    <a:pt x="2351" y="302"/>
                    <a:pt x="2065" y="327"/>
                    <a:pt x="1778" y="327"/>
                  </a:cubicBezTo>
                  <a:cubicBezTo>
                    <a:pt x="1173" y="327"/>
                    <a:pt x="567" y="216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7116;p70"/>
            <p:cNvSpPr/>
            <p:nvPr/>
          </p:nvSpPr>
          <p:spPr>
            <a:xfrm>
              <a:off x="7488295" y="1383895"/>
              <a:ext cx="184891" cy="93648"/>
            </a:xfrm>
            <a:custGeom>
              <a:avLst/>
              <a:gdLst/>
              <a:ahLst/>
              <a:cxnLst/>
              <a:rect l="l" t="t" r="r" b="b"/>
              <a:pathLst>
                <a:path w="2371" h="1201" extrusionOk="0">
                  <a:moveTo>
                    <a:pt x="2349" y="1"/>
                  </a:moveTo>
                  <a:cubicBezTo>
                    <a:pt x="2315" y="99"/>
                    <a:pt x="2262" y="189"/>
                    <a:pt x="2196" y="268"/>
                  </a:cubicBezTo>
                  <a:cubicBezTo>
                    <a:pt x="2082" y="401"/>
                    <a:pt x="1941" y="499"/>
                    <a:pt x="1788" y="586"/>
                  </a:cubicBezTo>
                  <a:cubicBezTo>
                    <a:pt x="1358" y="831"/>
                    <a:pt x="862" y="959"/>
                    <a:pt x="365" y="959"/>
                  </a:cubicBezTo>
                  <a:cubicBezTo>
                    <a:pt x="243" y="959"/>
                    <a:pt x="121" y="951"/>
                    <a:pt x="0" y="936"/>
                  </a:cubicBezTo>
                  <a:lnTo>
                    <a:pt x="0" y="936"/>
                  </a:lnTo>
                  <a:cubicBezTo>
                    <a:pt x="231" y="1087"/>
                    <a:pt x="495" y="1171"/>
                    <a:pt x="766" y="1201"/>
                  </a:cubicBezTo>
                  <a:cubicBezTo>
                    <a:pt x="752" y="1193"/>
                    <a:pt x="739" y="1179"/>
                    <a:pt x="726" y="1166"/>
                  </a:cubicBezTo>
                  <a:lnTo>
                    <a:pt x="726" y="1166"/>
                  </a:lnTo>
                  <a:cubicBezTo>
                    <a:pt x="758" y="1168"/>
                    <a:pt x="790" y="1169"/>
                    <a:pt x="823" y="1169"/>
                  </a:cubicBezTo>
                  <a:cubicBezTo>
                    <a:pt x="1302" y="1169"/>
                    <a:pt x="1781" y="968"/>
                    <a:pt x="2113" y="623"/>
                  </a:cubicBezTo>
                  <a:cubicBezTo>
                    <a:pt x="2238" y="493"/>
                    <a:pt x="2346" y="335"/>
                    <a:pt x="2368" y="152"/>
                  </a:cubicBezTo>
                  <a:cubicBezTo>
                    <a:pt x="2370" y="99"/>
                    <a:pt x="2365" y="49"/>
                    <a:pt x="234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7117;p70"/>
            <p:cNvSpPr/>
            <p:nvPr/>
          </p:nvSpPr>
          <p:spPr>
            <a:xfrm>
              <a:off x="7490166" y="1243930"/>
              <a:ext cx="116736" cy="189323"/>
            </a:xfrm>
            <a:custGeom>
              <a:avLst/>
              <a:gdLst/>
              <a:ahLst/>
              <a:cxnLst/>
              <a:rect l="l" t="t" r="r" b="b"/>
              <a:pathLst>
                <a:path w="1497" h="2428" extrusionOk="0">
                  <a:moveTo>
                    <a:pt x="1136" y="1"/>
                  </a:moveTo>
                  <a:lnTo>
                    <a:pt x="1136" y="1"/>
                  </a:lnTo>
                  <a:cubicBezTo>
                    <a:pt x="1160" y="149"/>
                    <a:pt x="1155" y="302"/>
                    <a:pt x="1131" y="451"/>
                  </a:cubicBezTo>
                  <a:cubicBezTo>
                    <a:pt x="1099" y="673"/>
                    <a:pt x="1028" y="888"/>
                    <a:pt x="932" y="1094"/>
                  </a:cubicBezTo>
                  <a:cubicBezTo>
                    <a:pt x="712" y="1589"/>
                    <a:pt x="395" y="2042"/>
                    <a:pt x="0" y="2421"/>
                  </a:cubicBezTo>
                  <a:cubicBezTo>
                    <a:pt x="31" y="2426"/>
                    <a:pt x="62" y="2428"/>
                    <a:pt x="93" y="2428"/>
                  </a:cubicBezTo>
                  <a:cubicBezTo>
                    <a:pt x="267" y="2428"/>
                    <a:pt x="436" y="2355"/>
                    <a:pt x="583" y="2251"/>
                  </a:cubicBezTo>
                  <a:cubicBezTo>
                    <a:pt x="1115" y="1669"/>
                    <a:pt x="1496" y="779"/>
                    <a:pt x="1181" y="64"/>
                  </a:cubicBezTo>
                  <a:cubicBezTo>
                    <a:pt x="1173" y="38"/>
                    <a:pt x="1155" y="16"/>
                    <a:pt x="113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7118;p70"/>
            <p:cNvSpPr/>
            <p:nvPr/>
          </p:nvSpPr>
          <p:spPr>
            <a:xfrm>
              <a:off x="7270029" y="1351925"/>
              <a:ext cx="51467" cy="70100"/>
            </a:xfrm>
            <a:custGeom>
              <a:avLst/>
              <a:gdLst/>
              <a:ahLst/>
              <a:cxnLst/>
              <a:rect l="l" t="t" r="r" b="b"/>
              <a:pathLst>
                <a:path w="660" h="899" extrusionOk="0">
                  <a:moveTo>
                    <a:pt x="117" y="0"/>
                  </a:moveTo>
                  <a:cubicBezTo>
                    <a:pt x="125" y="175"/>
                    <a:pt x="90" y="361"/>
                    <a:pt x="0" y="512"/>
                  </a:cubicBezTo>
                  <a:cubicBezTo>
                    <a:pt x="58" y="535"/>
                    <a:pt x="117" y="565"/>
                    <a:pt x="170" y="596"/>
                  </a:cubicBezTo>
                  <a:cubicBezTo>
                    <a:pt x="305" y="670"/>
                    <a:pt x="427" y="771"/>
                    <a:pt x="530" y="888"/>
                  </a:cubicBezTo>
                  <a:cubicBezTo>
                    <a:pt x="537" y="895"/>
                    <a:pt x="546" y="899"/>
                    <a:pt x="557" y="899"/>
                  </a:cubicBezTo>
                  <a:cubicBezTo>
                    <a:pt x="583" y="899"/>
                    <a:pt x="616" y="880"/>
                    <a:pt x="633" y="861"/>
                  </a:cubicBezTo>
                  <a:cubicBezTo>
                    <a:pt x="636" y="856"/>
                    <a:pt x="636" y="853"/>
                    <a:pt x="638" y="851"/>
                  </a:cubicBezTo>
                  <a:cubicBezTo>
                    <a:pt x="638" y="843"/>
                    <a:pt x="641" y="840"/>
                    <a:pt x="646" y="835"/>
                  </a:cubicBezTo>
                  <a:cubicBezTo>
                    <a:pt x="654" y="811"/>
                    <a:pt x="660" y="784"/>
                    <a:pt x="654" y="760"/>
                  </a:cubicBezTo>
                  <a:cubicBezTo>
                    <a:pt x="649" y="729"/>
                    <a:pt x="636" y="694"/>
                    <a:pt x="622" y="665"/>
                  </a:cubicBezTo>
                  <a:cubicBezTo>
                    <a:pt x="570" y="551"/>
                    <a:pt x="503" y="443"/>
                    <a:pt x="429" y="339"/>
                  </a:cubicBezTo>
                  <a:cubicBezTo>
                    <a:pt x="342" y="215"/>
                    <a:pt x="236" y="98"/>
                    <a:pt x="11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7119;p70"/>
            <p:cNvSpPr/>
            <p:nvPr/>
          </p:nvSpPr>
          <p:spPr>
            <a:xfrm>
              <a:off x="7270029" y="1351925"/>
              <a:ext cx="51467" cy="66357"/>
            </a:xfrm>
            <a:custGeom>
              <a:avLst/>
              <a:gdLst/>
              <a:ahLst/>
              <a:cxnLst/>
              <a:rect l="l" t="t" r="r" b="b"/>
              <a:pathLst>
                <a:path w="660" h="851" extrusionOk="0">
                  <a:moveTo>
                    <a:pt x="114" y="0"/>
                  </a:moveTo>
                  <a:cubicBezTo>
                    <a:pt x="125" y="175"/>
                    <a:pt x="88" y="361"/>
                    <a:pt x="0" y="512"/>
                  </a:cubicBezTo>
                  <a:cubicBezTo>
                    <a:pt x="58" y="535"/>
                    <a:pt x="114" y="565"/>
                    <a:pt x="170" y="596"/>
                  </a:cubicBezTo>
                  <a:cubicBezTo>
                    <a:pt x="159" y="572"/>
                    <a:pt x="148" y="543"/>
                    <a:pt x="146" y="525"/>
                  </a:cubicBezTo>
                  <a:cubicBezTo>
                    <a:pt x="143" y="472"/>
                    <a:pt x="159" y="414"/>
                    <a:pt x="204" y="387"/>
                  </a:cubicBezTo>
                  <a:cubicBezTo>
                    <a:pt x="223" y="375"/>
                    <a:pt x="246" y="370"/>
                    <a:pt x="268" y="370"/>
                  </a:cubicBezTo>
                  <a:cubicBezTo>
                    <a:pt x="286" y="370"/>
                    <a:pt x="304" y="373"/>
                    <a:pt x="321" y="379"/>
                  </a:cubicBezTo>
                  <a:cubicBezTo>
                    <a:pt x="358" y="392"/>
                    <a:pt x="389" y="416"/>
                    <a:pt x="421" y="443"/>
                  </a:cubicBezTo>
                  <a:cubicBezTo>
                    <a:pt x="535" y="549"/>
                    <a:pt x="615" y="694"/>
                    <a:pt x="638" y="851"/>
                  </a:cubicBezTo>
                  <a:cubicBezTo>
                    <a:pt x="638" y="843"/>
                    <a:pt x="641" y="840"/>
                    <a:pt x="646" y="835"/>
                  </a:cubicBezTo>
                  <a:cubicBezTo>
                    <a:pt x="654" y="811"/>
                    <a:pt x="660" y="784"/>
                    <a:pt x="654" y="760"/>
                  </a:cubicBezTo>
                  <a:cubicBezTo>
                    <a:pt x="649" y="729"/>
                    <a:pt x="636" y="694"/>
                    <a:pt x="622" y="665"/>
                  </a:cubicBezTo>
                  <a:cubicBezTo>
                    <a:pt x="570" y="551"/>
                    <a:pt x="503" y="443"/>
                    <a:pt x="429" y="339"/>
                  </a:cubicBezTo>
                  <a:cubicBezTo>
                    <a:pt x="342" y="215"/>
                    <a:pt x="236" y="98"/>
                    <a:pt x="11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7120;p70"/>
            <p:cNvSpPr/>
            <p:nvPr/>
          </p:nvSpPr>
          <p:spPr>
            <a:xfrm>
              <a:off x="7296620" y="1378125"/>
              <a:ext cx="25110" cy="38520"/>
            </a:xfrm>
            <a:custGeom>
              <a:avLst/>
              <a:gdLst/>
              <a:ahLst/>
              <a:cxnLst/>
              <a:rect l="l" t="t" r="r" b="b"/>
              <a:pathLst>
                <a:path w="322" h="494" extrusionOk="0">
                  <a:moveTo>
                    <a:pt x="93" y="1"/>
                  </a:moveTo>
                  <a:cubicBezTo>
                    <a:pt x="48" y="11"/>
                    <a:pt x="17" y="48"/>
                    <a:pt x="6" y="91"/>
                  </a:cubicBezTo>
                  <a:cubicBezTo>
                    <a:pt x="6" y="101"/>
                    <a:pt x="3" y="109"/>
                    <a:pt x="3" y="123"/>
                  </a:cubicBezTo>
                  <a:cubicBezTo>
                    <a:pt x="1" y="160"/>
                    <a:pt x="9" y="197"/>
                    <a:pt x="19" y="229"/>
                  </a:cubicBezTo>
                  <a:cubicBezTo>
                    <a:pt x="43" y="313"/>
                    <a:pt x="86" y="387"/>
                    <a:pt x="152" y="440"/>
                  </a:cubicBezTo>
                  <a:cubicBezTo>
                    <a:pt x="186" y="464"/>
                    <a:pt x="226" y="485"/>
                    <a:pt x="266" y="491"/>
                  </a:cubicBezTo>
                  <a:cubicBezTo>
                    <a:pt x="279" y="493"/>
                    <a:pt x="295" y="493"/>
                    <a:pt x="308" y="493"/>
                  </a:cubicBezTo>
                  <a:cubicBezTo>
                    <a:pt x="321" y="472"/>
                    <a:pt x="321" y="446"/>
                    <a:pt x="319" y="419"/>
                  </a:cubicBezTo>
                  <a:cubicBezTo>
                    <a:pt x="313" y="385"/>
                    <a:pt x="297" y="353"/>
                    <a:pt x="284" y="321"/>
                  </a:cubicBezTo>
                  <a:cubicBezTo>
                    <a:pt x="231" y="210"/>
                    <a:pt x="168" y="101"/>
                    <a:pt x="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7121;p70"/>
            <p:cNvSpPr/>
            <p:nvPr/>
          </p:nvSpPr>
          <p:spPr>
            <a:xfrm>
              <a:off x="7296620" y="1378125"/>
              <a:ext cx="25110" cy="38520"/>
            </a:xfrm>
            <a:custGeom>
              <a:avLst/>
              <a:gdLst/>
              <a:ahLst/>
              <a:cxnLst/>
              <a:rect l="l" t="t" r="r" b="b"/>
              <a:pathLst>
                <a:path w="322" h="494" extrusionOk="0">
                  <a:moveTo>
                    <a:pt x="88" y="1"/>
                  </a:moveTo>
                  <a:cubicBezTo>
                    <a:pt x="46" y="11"/>
                    <a:pt x="14" y="48"/>
                    <a:pt x="3" y="91"/>
                  </a:cubicBezTo>
                  <a:cubicBezTo>
                    <a:pt x="1" y="101"/>
                    <a:pt x="1" y="109"/>
                    <a:pt x="1" y="123"/>
                  </a:cubicBezTo>
                  <a:cubicBezTo>
                    <a:pt x="6" y="120"/>
                    <a:pt x="17" y="117"/>
                    <a:pt x="27" y="115"/>
                  </a:cubicBezTo>
                  <a:cubicBezTo>
                    <a:pt x="32" y="114"/>
                    <a:pt x="37" y="113"/>
                    <a:pt x="41" y="113"/>
                  </a:cubicBezTo>
                  <a:cubicBezTo>
                    <a:pt x="68" y="113"/>
                    <a:pt x="92" y="125"/>
                    <a:pt x="115" y="141"/>
                  </a:cubicBezTo>
                  <a:cubicBezTo>
                    <a:pt x="181" y="183"/>
                    <a:pt x="231" y="250"/>
                    <a:pt x="255" y="321"/>
                  </a:cubicBezTo>
                  <a:cubicBezTo>
                    <a:pt x="271" y="374"/>
                    <a:pt x="274" y="435"/>
                    <a:pt x="266" y="491"/>
                  </a:cubicBezTo>
                  <a:cubicBezTo>
                    <a:pt x="279" y="493"/>
                    <a:pt x="295" y="493"/>
                    <a:pt x="308" y="493"/>
                  </a:cubicBezTo>
                  <a:cubicBezTo>
                    <a:pt x="319" y="472"/>
                    <a:pt x="321" y="446"/>
                    <a:pt x="313" y="419"/>
                  </a:cubicBezTo>
                  <a:cubicBezTo>
                    <a:pt x="311" y="385"/>
                    <a:pt x="295" y="353"/>
                    <a:pt x="281" y="321"/>
                  </a:cubicBezTo>
                  <a:cubicBezTo>
                    <a:pt x="229" y="210"/>
                    <a:pt x="165" y="101"/>
                    <a:pt x="8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7122;p70"/>
            <p:cNvSpPr/>
            <p:nvPr/>
          </p:nvSpPr>
          <p:spPr>
            <a:xfrm>
              <a:off x="7228466" y="1332743"/>
              <a:ext cx="57549" cy="101290"/>
            </a:xfrm>
            <a:custGeom>
              <a:avLst/>
              <a:gdLst/>
              <a:ahLst/>
              <a:cxnLst/>
              <a:rect l="l" t="t" r="r" b="b"/>
              <a:pathLst>
                <a:path w="738" h="1299" extrusionOk="0">
                  <a:moveTo>
                    <a:pt x="381" y="0"/>
                  </a:moveTo>
                  <a:cubicBezTo>
                    <a:pt x="367" y="0"/>
                    <a:pt x="352" y="1"/>
                    <a:pt x="337" y="3"/>
                  </a:cubicBezTo>
                  <a:cubicBezTo>
                    <a:pt x="258" y="13"/>
                    <a:pt x="181" y="58"/>
                    <a:pt x="128" y="122"/>
                  </a:cubicBezTo>
                  <a:cubicBezTo>
                    <a:pt x="80" y="183"/>
                    <a:pt x="51" y="254"/>
                    <a:pt x="35" y="329"/>
                  </a:cubicBezTo>
                  <a:cubicBezTo>
                    <a:pt x="1" y="490"/>
                    <a:pt x="4" y="665"/>
                    <a:pt x="56" y="824"/>
                  </a:cubicBezTo>
                  <a:cubicBezTo>
                    <a:pt x="80" y="887"/>
                    <a:pt x="107" y="948"/>
                    <a:pt x="141" y="999"/>
                  </a:cubicBezTo>
                  <a:cubicBezTo>
                    <a:pt x="260" y="1177"/>
                    <a:pt x="466" y="1299"/>
                    <a:pt x="676" y="1299"/>
                  </a:cubicBezTo>
                  <a:cubicBezTo>
                    <a:pt x="696" y="1299"/>
                    <a:pt x="717" y="1297"/>
                    <a:pt x="737" y="1295"/>
                  </a:cubicBezTo>
                  <a:cubicBezTo>
                    <a:pt x="631" y="1163"/>
                    <a:pt x="586" y="983"/>
                    <a:pt x="599" y="818"/>
                  </a:cubicBezTo>
                  <a:cubicBezTo>
                    <a:pt x="605" y="731"/>
                    <a:pt x="631" y="649"/>
                    <a:pt x="652" y="562"/>
                  </a:cubicBezTo>
                  <a:cubicBezTo>
                    <a:pt x="671" y="480"/>
                    <a:pt x="692" y="389"/>
                    <a:pt x="684" y="305"/>
                  </a:cubicBezTo>
                  <a:cubicBezTo>
                    <a:pt x="679" y="220"/>
                    <a:pt x="644" y="106"/>
                    <a:pt x="573" y="56"/>
                  </a:cubicBezTo>
                  <a:cubicBezTo>
                    <a:pt x="562" y="51"/>
                    <a:pt x="552" y="43"/>
                    <a:pt x="538" y="37"/>
                  </a:cubicBezTo>
                  <a:cubicBezTo>
                    <a:pt x="492" y="12"/>
                    <a:pt x="437" y="0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7123;p70"/>
            <p:cNvSpPr/>
            <p:nvPr/>
          </p:nvSpPr>
          <p:spPr>
            <a:xfrm>
              <a:off x="7232832" y="1335161"/>
              <a:ext cx="53182" cy="98872"/>
            </a:xfrm>
            <a:custGeom>
              <a:avLst/>
              <a:gdLst/>
              <a:ahLst/>
              <a:cxnLst/>
              <a:rect l="l" t="t" r="r" b="b"/>
              <a:pathLst>
                <a:path w="682" h="1268" extrusionOk="0">
                  <a:moveTo>
                    <a:pt x="488" y="1"/>
                  </a:moveTo>
                  <a:cubicBezTo>
                    <a:pt x="514" y="35"/>
                    <a:pt x="533" y="75"/>
                    <a:pt x="543" y="115"/>
                  </a:cubicBezTo>
                  <a:cubicBezTo>
                    <a:pt x="562" y="192"/>
                    <a:pt x="559" y="274"/>
                    <a:pt x="549" y="353"/>
                  </a:cubicBezTo>
                  <a:cubicBezTo>
                    <a:pt x="533" y="488"/>
                    <a:pt x="501" y="626"/>
                    <a:pt x="451" y="750"/>
                  </a:cubicBezTo>
                  <a:cubicBezTo>
                    <a:pt x="424" y="814"/>
                    <a:pt x="398" y="877"/>
                    <a:pt x="347" y="923"/>
                  </a:cubicBezTo>
                  <a:cubicBezTo>
                    <a:pt x="310" y="958"/>
                    <a:pt x="261" y="982"/>
                    <a:pt x="212" y="982"/>
                  </a:cubicBezTo>
                  <a:cubicBezTo>
                    <a:pt x="195" y="982"/>
                    <a:pt x="178" y="979"/>
                    <a:pt x="162" y="973"/>
                  </a:cubicBezTo>
                  <a:cubicBezTo>
                    <a:pt x="120" y="960"/>
                    <a:pt x="83" y="920"/>
                    <a:pt x="56" y="883"/>
                  </a:cubicBezTo>
                  <a:cubicBezTo>
                    <a:pt x="38" y="854"/>
                    <a:pt x="16" y="825"/>
                    <a:pt x="0" y="793"/>
                  </a:cubicBezTo>
                  <a:lnTo>
                    <a:pt x="0" y="793"/>
                  </a:lnTo>
                  <a:cubicBezTo>
                    <a:pt x="24" y="856"/>
                    <a:pt x="51" y="917"/>
                    <a:pt x="85" y="968"/>
                  </a:cubicBezTo>
                  <a:cubicBezTo>
                    <a:pt x="204" y="1146"/>
                    <a:pt x="410" y="1268"/>
                    <a:pt x="620" y="1268"/>
                  </a:cubicBezTo>
                  <a:cubicBezTo>
                    <a:pt x="640" y="1268"/>
                    <a:pt x="661" y="1266"/>
                    <a:pt x="681" y="1264"/>
                  </a:cubicBezTo>
                  <a:cubicBezTo>
                    <a:pt x="575" y="1132"/>
                    <a:pt x="530" y="952"/>
                    <a:pt x="546" y="782"/>
                  </a:cubicBezTo>
                  <a:cubicBezTo>
                    <a:pt x="554" y="697"/>
                    <a:pt x="580" y="615"/>
                    <a:pt x="599" y="528"/>
                  </a:cubicBezTo>
                  <a:cubicBezTo>
                    <a:pt x="620" y="446"/>
                    <a:pt x="639" y="356"/>
                    <a:pt x="633" y="271"/>
                  </a:cubicBezTo>
                  <a:cubicBezTo>
                    <a:pt x="625" y="184"/>
                    <a:pt x="594" y="72"/>
                    <a:pt x="520" y="22"/>
                  </a:cubicBezTo>
                  <a:cubicBezTo>
                    <a:pt x="509" y="17"/>
                    <a:pt x="501" y="9"/>
                    <a:pt x="48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7124;p70"/>
            <p:cNvSpPr/>
            <p:nvPr/>
          </p:nvSpPr>
          <p:spPr>
            <a:xfrm>
              <a:off x="7186356" y="1559885"/>
              <a:ext cx="183019" cy="140433"/>
            </a:xfrm>
            <a:custGeom>
              <a:avLst/>
              <a:gdLst/>
              <a:ahLst/>
              <a:cxnLst/>
              <a:rect l="l" t="t" r="r" b="b"/>
              <a:pathLst>
                <a:path w="2347" h="1801" extrusionOk="0">
                  <a:moveTo>
                    <a:pt x="25" y="0"/>
                  </a:moveTo>
                  <a:cubicBezTo>
                    <a:pt x="19" y="35"/>
                    <a:pt x="14" y="69"/>
                    <a:pt x="11" y="106"/>
                  </a:cubicBezTo>
                  <a:lnTo>
                    <a:pt x="11" y="109"/>
                  </a:lnTo>
                  <a:cubicBezTo>
                    <a:pt x="1" y="1059"/>
                    <a:pt x="583" y="1801"/>
                    <a:pt x="1375" y="1801"/>
                  </a:cubicBezTo>
                  <a:cubicBezTo>
                    <a:pt x="1494" y="1801"/>
                    <a:pt x="1605" y="1785"/>
                    <a:pt x="1719" y="1756"/>
                  </a:cubicBezTo>
                  <a:cubicBezTo>
                    <a:pt x="2000" y="1549"/>
                    <a:pt x="2228" y="1202"/>
                    <a:pt x="2347" y="792"/>
                  </a:cubicBezTo>
                  <a:lnTo>
                    <a:pt x="2347" y="792"/>
                  </a:lnTo>
                  <a:cubicBezTo>
                    <a:pt x="2095" y="1028"/>
                    <a:pt x="1772" y="1181"/>
                    <a:pt x="1431" y="1200"/>
                  </a:cubicBezTo>
                  <a:cubicBezTo>
                    <a:pt x="1409" y="1201"/>
                    <a:pt x="1387" y="1201"/>
                    <a:pt x="1365" y="1201"/>
                  </a:cubicBezTo>
                  <a:cubicBezTo>
                    <a:pt x="974" y="1201"/>
                    <a:pt x="588" y="1024"/>
                    <a:pt x="334" y="728"/>
                  </a:cubicBezTo>
                  <a:cubicBezTo>
                    <a:pt x="162" y="524"/>
                    <a:pt x="54" y="265"/>
                    <a:pt x="2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5" name="Google Shape;7125;p70"/>
            <p:cNvGrpSpPr/>
            <p:nvPr/>
          </p:nvGrpSpPr>
          <p:grpSpPr>
            <a:xfrm rot="1605258">
              <a:off x="6942015" y="1985753"/>
              <a:ext cx="348093" cy="186640"/>
              <a:chOff x="5367643" y="1090109"/>
              <a:chExt cx="120696" cy="64720"/>
            </a:xfrm>
          </p:grpSpPr>
          <p:sp>
            <p:nvSpPr>
              <p:cNvPr id="244" name="Google Shape;7126;p70"/>
              <p:cNvSpPr/>
              <p:nvPr/>
            </p:nvSpPr>
            <p:spPr>
              <a:xfrm rot="159572">
                <a:off x="5368868" y="1100021"/>
                <a:ext cx="43649" cy="53824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2153" extrusionOk="0">
                    <a:moveTo>
                      <a:pt x="692" y="1"/>
                    </a:moveTo>
                    <a:cubicBezTo>
                      <a:pt x="643" y="1"/>
                      <a:pt x="594" y="8"/>
                      <a:pt x="546" y="23"/>
                    </a:cubicBezTo>
                    <a:cubicBezTo>
                      <a:pt x="162" y="139"/>
                      <a:pt x="1" y="708"/>
                      <a:pt x="178" y="1291"/>
                    </a:cubicBezTo>
                    <a:cubicBezTo>
                      <a:pt x="338" y="1801"/>
                      <a:pt x="705" y="2153"/>
                      <a:pt x="1051" y="2153"/>
                    </a:cubicBezTo>
                    <a:cubicBezTo>
                      <a:pt x="1101" y="2153"/>
                      <a:pt x="1150" y="2145"/>
                      <a:pt x="1198" y="2130"/>
                    </a:cubicBezTo>
                    <a:cubicBezTo>
                      <a:pt x="1582" y="2014"/>
                      <a:pt x="1746" y="1445"/>
                      <a:pt x="1566" y="862"/>
                    </a:cubicBezTo>
                    <a:cubicBezTo>
                      <a:pt x="1406" y="352"/>
                      <a:pt x="1037" y="1"/>
                      <a:pt x="6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7127;p70"/>
              <p:cNvSpPr/>
              <p:nvPr/>
            </p:nvSpPr>
            <p:spPr>
              <a:xfrm rot="159572">
                <a:off x="5381237" y="1113224"/>
                <a:ext cx="29624" cy="36574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463" extrusionOk="0">
                    <a:moveTo>
                      <a:pt x="472" y="0"/>
                    </a:moveTo>
                    <a:cubicBezTo>
                      <a:pt x="438" y="0"/>
                      <a:pt x="404" y="5"/>
                      <a:pt x="371" y="16"/>
                    </a:cubicBezTo>
                    <a:cubicBezTo>
                      <a:pt x="112" y="95"/>
                      <a:pt x="1" y="484"/>
                      <a:pt x="123" y="876"/>
                    </a:cubicBezTo>
                    <a:cubicBezTo>
                      <a:pt x="229" y="1223"/>
                      <a:pt x="483" y="1463"/>
                      <a:pt x="717" y="1463"/>
                    </a:cubicBezTo>
                    <a:cubicBezTo>
                      <a:pt x="750" y="1463"/>
                      <a:pt x="782" y="1458"/>
                      <a:pt x="814" y="1448"/>
                    </a:cubicBezTo>
                    <a:cubicBezTo>
                      <a:pt x="1073" y="1369"/>
                      <a:pt x="1184" y="980"/>
                      <a:pt x="1063" y="588"/>
                    </a:cubicBezTo>
                    <a:cubicBezTo>
                      <a:pt x="956" y="240"/>
                      <a:pt x="708" y="0"/>
                      <a:pt x="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7128;p70"/>
              <p:cNvSpPr/>
              <p:nvPr/>
            </p:nvSpPr>
            <p:spPr>
              <a:xfrm>
                <a:off x="5423889" y="1090109"/>
                <a:ext cx="6445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2317" extrusionOk="0">
                    <a:moveTo>
                      <a:pt x="1295" y="1"/>
                    </a:moveTo>
                    <a:cubicBezTo>
                      <a:pt x="1188" y="1"/>
                      <a:pt x="1078" y="16"/>
                      <a:pt x="970" y="48"/>
                    </a:cubicBezTo>
                    <a:cubicBezTo>
                      <a:pt x="358" y="225"/>
                      <a:pt x="1" y="869"/>
                      <a:pt x="178" y="1480"/>
                    </a:cubicBezTo>
                    <a:cubicBezTo>
                      <a:pt x="327" y="1986"/>
                      <a:pt x="790" y="2317"/>
                      <a:pt x="1293" y="2317"/>
                    </a:cubicBezTo>
                    <a:cubicBezTo>
                      <a:pt x="1398" y="2317"/>
                      <a:pt x="1505" y="2302"/>
                      <a:pt x="1611" y="2272"/>
                    </a:cubicBezTo>
                    <a:cubicBezTo>
                      <a:pt x="2225" y="2092"/>
                      <a:pt x="2578" y="1454"/>
                      <a:pt x="2403" y="839"/>
                    </a:cubicBezTo>
                    <a:cubicBezTo>
                      <a:pt x="2259" y="331"/>
                      <a:pt x="1797" y="1"/>
                      <a:pt x="12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7129;p70"/>
              <p:cNvSpPr/>
              <p:nvPr/>
            </p:nvSpPr>
            <p:spPr>
              <a:xfrm>
                <a:off x="5431714" y="1107309"/>
                <a:ext cx="36975" cy="369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479" extrusionOk="0">
                    <a:moveTo>
                      <a:pt x="739" y="1"/>
                    </a:moveTo>
                    <a:cubicBezTo>
                      <a:pt x="331" y="1"/>
                      <a:pt x="0" y="332"/>
                      <a:pt x="0" y="739"/>
                    </a:cubicBezTo>
                    <a:cubicBezTo>
                      <a:pt x="0" y="1147"/>
                      <a:pt x="331" y="1478"/>
                      <a:pt x="739" y="1478"/>
                    </a:cubicBezTo>
                    <a:cubicBezTo>
                      <a:pt x="1147" y="1478"/>
                      <a:pt x="1478" y="1147"/>
                      <a:pt x="1478" y="739"/>
                    </a:cubicBezTo>
                    <a:cubicBezTo>
                      <a:pt x="1478" y="332"/>
                      <a:pt x="1150" y="1"/>
                      <a:pt x="7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6" name="Google Shape;7130;p70"/>
            <p:cNvSpPr/>
            <p:nvPr/>
          </p:nvSpPr>
          <p:spPr>
            <a:xfrm>
              <a:off x="6994053" y="2097686"/>
              <a:ext cx="92406" cy="82420"/>
            </a:xfrm>
            <a:custGeom>
              <a:avLst/>
              <a:gdLst/>
              <a:ahLst/>
              <a:cxnLst/>
              <a:rect l="l" t="t" r="r" b="b"/>
              <a:pathLst>
                <a:path w="1185" h="1057" fill="none" extrusionOk="0">
                  <a:moveTo>
                    <a:pt x="1185" y="0"/>
                  </a:moveTo>
                  <a:lnTo>
                    <a:pt x="854" y="408"/>
                  </a:lnTo>
                  <a:lnTo>
                    <a:pt x="104" y="244"/>
                  </a:lnTo>
                  <a:cubicBezTo>
                    <a:pt x="1" y="554"/>
                    <a:pt x="99" y="874"/>
                    <a:pt x="369" y="1057"/>
                  </a:cubicBezTo>
                </a:path>
              </a:pathLst>
            </a:custGeom>
            <a:solidFill>
              <a:srgbClr val="9E604A"/>
            </a:solidFill>
            <a:ln w="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7" name="Google Shape;7131;p70"/>
            <p:cNvGrpSpPr/>
            <p:nvPr/>
          </p:nvGrpSpPr>
          <p:grpSpPr>
            <a:xfrm rot="-1605258" flipH="1">
              <a:off x="6044889" y="2008305"/>
              <a:ext cx="408807" cy="182581"/>
              <a:chOff x="5346591" y="1090109"/>
              <a:chExt cx="141748" cy="63312"/>
            </a:xfrm>
          </p:grpSpPr>
          <p:sp>
            <p:nvSpPr>
              <p:cNvPr id="240" name="Google Shape;7132;p70"/>
              <p:cNvSpPr/>
              <p:nvPr/>
            </p:nvSpPr>
            <p:spPr>
              <a:xfrm rot="159572">
                <a:off x="5347816" y="1098613"/>
                <a:ext cx="43649" cy="53824"/>
              </a:xfrm>
              <a:custGeom>
                <a:avLst/>
                <a:gdLst/>
                <a:ahLst/>
                <a:cxnLst/>
                <a:rect l="l" t="t" r="r" b="b"/>
                <a:pathLst>
                  <a:path w="1746" h="2153" extrusionOk="0">
                    <a:moveTo>
                      <a:pt x="692" y="1"/>
                    </a:moveTo>
                    <a:cubicBezTo>
                      <a:pt x="643" y="1"/>
                      <a:pt x="594" y="8"/>
                      <a:pt x="546" y="23"/>
                    </a:cubicBezTo>
                    <a:cubicBezTo>
                      <a:pt x="162" y="139"/>
                      <a:pt x="1" y="708"/>
                      <a:pt x="178" y="1291"/>
                    </a:cubicBezTo>
                    <a:cubicBezTo>
                      <a:pt x="338" y="1801"/>
                      <a:pt x="705" y="2153"/>
                      <a:pt x="1051" y="2153"/>
                    </a:cubicBezTo>
                    <a:cubicBezTo>
                      <a:pt x="1101" y="2153"/>
                      <a:pt x="1150" y="2145"/>
                      <a:pt x="1198" y="2130"/>
                    </a:cubicBezTo>
                    <a:cubicBezTo>
                      <a:pt x="1582" y="2014"/>
                      <a:pt x="1746" y="1445"/>
                      <a:pt x="1566" y="862"/>
                    </a:cubicBezTo>
                    <a:cubicBezTo>
                      <a:pt x="1406" y="352"/>
                      <a:pt x="1037" y="1"/>
                      <a:pt x="69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7133;p70"/>
              <p:cNvSpPr/>
              <p:nvPr/>
            </p:nvSpPr>
            <p:spPr>
              <a:xfrm rot="159572">
                <a:off x="5360185" y="1111816"/>
                <a:ext cx="29624" cy="36574"/>
              </a:xfrm>
              <a:custGeom>
                <a:avLst/>
                <a:gdLst/>
                <a:ahLst/>
                <a:cxnLst/>
                <a:rect l="l" t="t" r="r" b="b"/>
                <a:pathLst>
                  <a:path w="1185" h="1463" extrusionOk="0">
                    <a:moveTo>
                      <a:pt x="472" y="0"/>
                    </a:moveTo>
                    <a:cubicBezTo>
                      <a:pt x="438" y="0"/>
                      <a:pt x="404" y="5"/>
                      <a:pt x="371" y="16"/>
                    </a:cubicBezTo>
                    <a:cubicBezTo>
                      <a:pt x="112" y="95"/>
                      <a:pt x="1" y="484"/>
                      <a:pt x="123" y="876"/>
                    </a:cubicBezTo>
                    <a:cubicBezTo>
                      <a:pt x="229" y="1223"/>
                      <a:pt x="483" y="1463"/>
                      <a:pt x="717" y="1463"/>
                    </a:cubicBezTo>
                    <a:cubicBezTo>
                      <a:pt x="750" y="1463"/>
                      <a:pt x="782" y="1458"/>
                      <a:pt x="814" y="1448"/>
                    </a:cubicBezTo>
                    <a:cubicBezTo>
                      <a:pt x="1073" y="1369"/>
                      <a:pt x="1184" y="980"/>
                      <a:pt x="1063" y="588"/>
                    </a:cubicBezTo>
                    <a:cubicBezTo>
                      <a:pt x="956" y="240"/>
                      <a:pt x="708" y="0"/>
                      <a:pt x="47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7134;p70"/>
              <p:cNvSpPr/>
              <p:nvPr/>
            </p:nvSpPr>
            <p:spPr>
              <a:xfrm>
                <a:off x="5423889" y="1090109"/>
                <a:ext cx="64450" cy="57925"/>
              </a:xfrm>
              <a:custGeom>
                <a:avLst/>
                <a:gdLst/>
                <a:ahLst/>
                <a:cxnLst/>
                <a:rect l="l" t="t" r="r" b="b"/>
                <a:pathLst>
                  <a:path w="2578" h="2317" extrusionOk="0">
                    <a:moveTo>
                      <a:pt x="1295" y="1"/>
                    </a:moveTo>
                    <a:cubicBezTo>
                      <a:pt x="1188" y="1"/>
                      <a:pt x="1078" y="16"/>
                      <a:pt x="970" y="48"/>
                    </a:cubicBezTo>
                    <a:cubicBezTo>
                      <a:pt x="358" y="225"/>
                      <a:pt x="1" y="869"/>
                      <a:pt x="178" y="1480"/>
                    </a:cubicBezTo>
                    <a:cubicBezTo>
                      <a:pt x="327" y="1986"/>
                      <a:pt x="790" y="2317"/>
                      <a:pt x="1293" y="2317"/>
                    </a:cubicBezTo>
                    <a:cubicBezTo>
                      <a:pt x="1398" y="2317"/>
                      <a:pt x="1505" y="2302"/>
                      <a:pt x="1611" y="2272"/>
                    </a:cubicBezTo>
                    <a:cubicBezTo>
                      <a:pt x="2225" y="2092"/>
                      <a:pt x="2578" y="1454"/>
                      <a:pt x="2403" y="839"/>
                    </a:cubicBezTo>
                    <a:cubicBezTo>
                      <a:pt x="2259" y="331"/>
                      <a:pt x="1797" y="1"/>
                      <a:pt x="129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7135;p70"/>
              <p:cNvSpPr/>
              <p:nvPr/>
            </p:nvSpPr>
            <p:spPr>
              <a:xfrm>
                <a:off x="5431714" y="1107309"/>
                <a:ext cx="36975" cy="369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479" extrusionOk="0">
                    <a:moveTo>
                      <a:pt x="739" y="1"/>
                    </a:moveTo>
                    <a:cubicBezTo>
                      <a:pt x="331" y="1"/>
                      <a:pt x="0" y="332"/>
                      <a:pt x="0" y="739"/>
                    </a:cubicBezTo>
                    <a:cubicBezTo>
                      <a:pt x="0" y="1147"/>
                      <a:pt x="331" y="1478"/>
                      <a:pt x="739" y="1478"/>
                    </a:cubicBezTo>
                    <a:cubicBezTo>
                      <a:pt x="1147" y="1478"/>
                      <a:pt x="1478" y="1147"/>
                      <a:pt x="1478" y="739"/>
                    </a:cubicBezTo>
                    <a:cubicBezTo>
                      <a:pt x="1478" y="332"/>
                      <a:pt x="1150" y="1"/>
                      <a:pt x="73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38" name="Google Shape;7136;p70"/>
            <p:cNvSpPr/>
            <p:nvPr/>
          </p:nvSpPr>
          <p:spPr>
            <a:xfrm>
              <a:off x="5541368" y="1551775"/>
              <a:ext cx="1004070" cy="860766"/>
            </a:xfrm>
            <a:custGeom>
              <a:avLst/>
              <a:gdLst/>
              <a:ahLst/>
              <a:cxnLst/>
              <a:rect l="l" t="t" r="r" b="b"/>
              <a:pathLst>
                <a:path w="12876" h="11039" extrusionOk="0">
                  <a:moveTo>
                    <a:pt x="7280" y="1"/>
                  </a:moveTo>
                  <a:cubicBezTo>
                    <a:pt x="5297" y="1"/>
                    <a:pt x="1599" y="1543"/>
                    <a:pt x="583" y="4985"/>
                  </a:cubicBezTo>
                  <a:cubicBezTo>
                    <a:pt x="1" y="6947"/>
                    <a:pt x="385" y="9211"/>
                    <a:pt x="1304" y="11038"/>
                  </a:cubicBezTo>
                  <a:lnTo>
                    <a:pt x="1608" y="10845"/>
                  </a:lnTo>
                  <a:lnTo>
                    <a:pt x="5316" y="8501"/>
                  </a:lnTo>
                  <a:lnTo>
                    <a:pt x="4558" y="5798"/>
                  </a:lnTo>
                  <a:lnTo>
                    <a:pt x="5866" y="8242"/>
                  </a:lnTo>
                  <a:lnTo>
                    <a:pt x="9018" y="6396"/>
                  </a:lnTo>
                  <a:lnTo>
                    <a:pt x="8070" y="4368"/>
                  </a:lnTo>
                  <a:lnTo>
                    <a:pt x="8070" y="4368"/>
                  </a:lnTo>
                  <a:lnTo>
                    <a:pt x="9468" y="6144"/>
                  </a:lnTo>
                  <a:lnTo>
                    <a:pt x="11472" y="5109"/>
                  </a:lnTo>
                  <a:lnTo>
                    <a:pt x="10614" y="3311"/>
                  </a:lnTo>
                  <a:lnTo>
                    <a:pt x="11647" y="4950"/>
                  </a:lnTo>
                  <a:lnTo>
                    <a:pt x="12362" y="4564"/>
                  </a:lnTo>
                  <a:lnTo>
                    <a:pt x="12876" y="4285"/>
                  </a:lnTo>
                  <a:cubicBezTo>
                    <a:pt x="12545" y="3266"/>
                    <a:pt x="11735" y="2228"/>
                    <a:pt x="10718" y="1404"/>
                  </a:cubicBezTo>
                  <a:cubicBezTo>
                    <a:pt x="9799" y="655"/>
                    <a:pt x="8819" y="152"/>
                    <a:pt x="7635" y="19"/>
                  </a:cubicBezTo>
                  <a:cubicBezTo>
                    <a:pt x="7524" y="7"/>
                    <a:pt x="7406" y="1"/>
                    <a:pt x="72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7137;p70"/>
            <p:cNvSpPr/>
            <p:nvPr/>
          </p:nvSpPr>
          <p:spPr>
            <a:xfrm>
              <a:off x="5663407" y="1670531"/>
              <a:ext cx="842028" cy="726727"/>
            </a:xfrm>
            <a:custGeom>
              <a:avLst/>
              <a:gdLst/>
              <a:ahLst/>
              <a:cxnLst/>
              <a:rect l="l" t="t" r="r" b="b"/>
              <a:pathLst>
                <a:path w="10798" h="9320" extrusionOk="0">
                  <a:moveTo>
                    <a:pt x="7837" y="0"/>
                  </a:moveTo>
                  <a:lnTo>
                    <a:pt x="9230" y="3215"/>
                  </a:lnTo>
                  <a:lnTo>
                    <a:pt x="8281" y="3647"/>
                  </a:lnTo>
                  <a:lnTo>
                    <a:pt x="5157" y="339"/>
                  </a:lnTo>
                  <a:lnTo>
                    <a:pt x="6724" y="4521"/>
                  </a:lnTo>
                  <a:lnTo>
                    <a:pt x="4569" y="5837"/>
                  </a:lnTo>
                  <a:lnTo>
                    <a:pt x="1290" y="1245"/>
                  </a:lnTo>
                  <a:lnTo>
                    <a:pt x="2959" y="6751"/>
                  </a:lnTo>
                  <a:lnTo>
                    <a:pt x="1" y="9250"/>
                  </a:lnTo>
                  <a:lnTo>
                    <a:pt x="43" y="9319"/>
                  </a:lnTo>
                  <a:lnTo>
                    <a:pt x="3751" y="6976"/>
                  </a:lnTo>
                  <a:lnTo>
                    <a:pt x="2993" y="4272"/>
                  </a:lnTo>
                  <a:lnTo>
                    <a:pt x="4301" y="6719"/>
                  </a:lnTo>
                  <a:lnTo>
                    <a:pt x="7453" y="4873"/>
                  </a:lnTo>
                  <a:lnTo>
                    <a:pt x="6505" y="2845"/>
                  </a:lnTo>
                  <a:lnTo>
                    <a:pt x="7905" y="4621"/>
                  </a:lnTo>
                  <a:lnTo>
                    <a:pt x="9910" y="3586"/>
                  </a:lnTo>
                  <a:lnTo>
                    <a:pt x="9055" y="1788"/>
                  </a:lnTo>
                  <a:lnTo>
                    <a:pt x="10082" y="3427"/>
                  </a:lnTo>
                  <a:lnTo>
                    <a:pt x="10797" y="3041"/>
                  </a:lnTo>
                  <a:lnTo>
                    <a:pt x="7837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84430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8" name="Google Shape;6828;p66"/>
          <p:cNvSpPr/>
          <p:nvPr/>
        </p:nvSpPr>
        <p:spPr>
          <a:xfrm>
            <a:off x="223175" y="-15475"/>
            <a:ext cx="87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44" name="Google Shape;6844;p66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6845" name="Google Shape;6845;p66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66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66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5057;p41">
            <a:extLst>
              <a:ext uri="{FF2B5EF4-FFF2-40B4-BE49-F238E27FC236}">
                <a16:creationId xmlns:a16="http://schemas.microsoft.com/office/drawing/2014/main" id="{7D0C66D7-F221-AB32-DEEB-CF995D7320EF}"/>
              </a:ext>
            </a:extLst>
          </p:cNvPr>
          <p:cNvSpPr txBox="1">
            <a:spLocks/>
          </p:cNvSpPr>
          <p:nvPr/>
        </p:nvSpPr>
        <p:spPr>
          <a:xfrm>
            <a:off x="870880" y="15475"/>
            <a:ext cx="7957809" cy="56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3. (p 39) Read the conversation again. Tick ✓ True (T) or False (F).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0A384-183F-B2A3-AEE8-3EE193629D57}"/>
              </a:ext>
            </a:extLst>
          </p:cNvPr>
          <p:cNvSpPr/>
          <p:nvPr/>
        </p:nvSpPr>
        <p:spPr>
          <a:xfrm>
            <a:off x="6941713" y="168719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AABACF-26A1-3634-46B0-2CB00EAC6521}"/>
              </a:ext>
            </a:extLst>
          </p:cNvPr>
          <p:cNvSpPr/>
          <p:nvPr/>
        </p:nvSpPr>
        <p:spPr>
          <a:xfrm>
            <a:off x="7651125" y="168719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0AC63-EF88-BE51-5AEB-D9B0BF9B4BAC}"/>
              </a:ext>
            </a:extLst>
          </p:cNvPr>
          <p:cNvSpPr txBox="1"/>
          <p:nvPr/>
        </p:nvSpPr>
        <p:spPr>
          <a:xfrm>
            <a:off x="7624905" y="1033939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F</a:t>
            </a:r>
            <a:r>
              <a:rPr lang="en-VN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 </a:t>
            </a:r>
            <a:endParaRPr lang="en-VN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AB437A-AF34-7852-D019-B33E9D543D0C}"/>
              </a:ext>
            </a:extLst>
          </p:cNvPr>
          <p:cNvSpPr txBox="1"/>
          <p:nvPr/>
        </p:nvSpPr>
        <p:spPr>
          <a:xfrm>
            <a:off x="7040142" y="1033939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T</a:t>
            </a:r>
            <a:endParaRPr lang="en-VN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9788C50-E5A4-CCF3-5F1B-4D5340DEE968}"/>
              </a:ext>
            </a:extLst>
          </p:cNvPr>
          <p:cNvSpPr txBox="1"/>
          <p:nvPr/>
        </p:nvSpPr>
        <p:spPr>
          <a:xfrm>
            <a:off x="870880" y="1518506"/>
            <a:ext cx="758076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600" b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There'll be a lot of rooms</a:t>
            </a: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in his house.</a:t>
            </a:r>
          </a:p>
        </p:txBody>
      </p:sp>
      <p:pic>
        <p:nvPicPr>
          <p:cNvPr id="4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995076A3-DC70-6833-94DE-997172332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3921" y="1761129"/>
            <a:ext cx="432240" cy="44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47A3AF-A4DD-CE53-431D-B2350288AD6E}"/>
              </a:ext>
            </a:extLst>
          </p:cNvPr>
          <p:cNvSpPr txBox="1"/>
          <p:nvPr/>
        </p:nvSpPr>
        <p:spPr>
          <a:xfrm>
            <a:off x="1532654" y="2694418"/>
            <a:ext cx="66342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	What will it be like?</a:t>
            </a:r>
          </a:p>
          <a:p>
            <a:pPr algn="l"/>
            <a:r>
              <a:rPr lang="en-US" sz="3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It'll be a large house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It'll have twenty rooms.</a:t>
            </a:r>
          </a:p>
        </p:txBody>
      </p:sp>
    </p:spTree>
    <p:extLst>
      <p:ext uri="{BB962C8B-B14F-4D97-AF65-F5344CB8AC3E}">
        <p14:creationId xmlns:p14="http://schemas.microsoft.com/office/powerpoint/2010/main" val="30679940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8" name="Google Shape;6828;p66"/>
          <p:cNvSpPr/>
          <p:nvPr/>
        </p:nvSpPr>
        <p:spPr>
          <a:xfrm>
            <a:off x="223175" y="-15475"/>
            <a:ext cx="87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844" name="Google Shape;6844;p66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6845" name="Google Shape;6845;p66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6" name="Google Shape;6846;p66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7" name="Google Shape;6847;p66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5057;p41">
            <a:extLst>
              <a:ext uri="{FF2B5EF4-FFF2-40B4-BE49-F238E27FC236}">
                <a16:creationId xmlns:a16="http://schemas.microsoft.com/office/drawing/2014/main" id="{7D0C66D7-F221-AB32-DEEB-CF995D7320EF}"/>
              </a:ext>
            </a:extLst>
          </p:cNvPr>
          <p:cNvSpPr txBox="1">
            <a:spLocks/>
          </p:cNvSpPr>
          <p:nvPr/>
        </p:nvSpPr>
        <p:spPr>
          <a:xfrm>
            <a:off x="870880" y="15475"/>
            <a:ext cx="7957809" cy="56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None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3. (p 39) Read the conversation again. Tick ✓ True (T) or False (F).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80A384-183F-B2A3-AEE8-3EE193629D57}"/>
              </a:ext>
            </a:extLst>
          </p:cNvPr>
          <p:cNvSpPr/>
          <p:nvPr/>
        </p:nvSpPr>
        <p:spPr>
          <a:xfrm>
            <a:off x="6941713" y="168719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7AABACF-26A1-3634-46B0-2CB00EAC6521}"/>
              </a:ext>
            </a:extLst>
          </p:cNvPr>
          <p:cNvSpPr/>
          <p:nvPr/>
        </p:nvSpPr>
        <p:spPr>
          <a:xfrm>
            <a:off x="7651125" y="1687190"/>
            <a:ext cx="540912" cy="579549"/>
          </a:xfrm>
          <a:prstGeom prst="rect">
            <a:avLst/>
          </a:prstGeom>
          <a:solidFill>
            <a:schemeClr val="accent6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60AC63-EF88-BE51-5AEB-D9B0BF9B4BAC}"/>
              </a:ext>
            </a:extLst>
          </p:cNvPr>
          <p:cNvSpPr txBox="1"/>
          <p:nvPr/>
        </p:nvSpPr>
        <p:spPr>
          <a:xfrm>
            <a:off x="7624905" y="1033939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F</a:t>
            </a:r>
            <a:r>
              <a:rPr lang="en-VN" sz="3600" b="1" dirty="0" smtClean="0">
                <a:solidFill>
                  <a:schemeClr val="dk1"/>
                </a:solidFill>
                <a:latin typeface="Chau Philomene One"/>
                <a:sym typeface="Chau Philomene One"/>
              </a:rPr>
              <a:t> </a:t>
            </a:r>
            <a:endParaRPr lang="en-VN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AB437A-AF34-7852-D019-B33E9D543D0C}"/>
              </a:ext>
            </a:extLst>
          </p:cNvPr>
          <p:cNvSpPr txBox="1"/>
          <p:nvPr/>
        </p:nvSpPr>
        <p:spPr>
          <a:xfrm>
            <a:off x="7040142" y="1033939"/>
            <a:ext cx="5312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chemeClr val="dk1"/>
                </a:solidFill>
                <a:latin typeface="Chau Philomene One"/>
                <a:sym typeface="Chau Philomene One"/>
              </a:rPr>
              <a:t>T</a:t>
            </a:r>
            <a:endParaRPr lang="en-VN" sz="3600" b="1" dirty="0">
              <a:solidFill>
                <a:schemeClr val="dk1"/>
              </a:solidFill>
              <a:latin typeface="Chau Philomene One"/>
              <a:sym typeface="Chau Philomene One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F7EF50-6B24-9498-5F51-859323029D9A}"/>
              </a:ext>
            </a:extLst>
          </p:cNvPr>
          <p:cNvSpPr txBox="1"/>
          <p:nvPr/>
        </p:nvSpPr>
        <p:spPr>
          <a:xfrm>
            <a:off x="779231" y="1553110"/>
            <a:ext cx="7580769" cy="6924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t">
              <a:lnSpc>
                <a:spcPct val="150000"/>
              </a:lnSpc>
            </a:pP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He might </a:t>
            </a:r>
            <a:r>
              <a:rPr lang="en-US" sz="2600" b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have a smart TV </a:t>
            </a:r>
            <a:r>
              <a:rPr lang="en-US" sz="2600" b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and </a:t>
            </a:r>
            <a:r>
              <a:rPr lang="en-US" sz="2600" b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five robots.</a:t>
            </a:r>
          </a:p>
        </p:txBody>
      </p:sp>
      <p:pic>
        <p:nvPicPr>
          <p:cNvPr id="5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3C85122F-7DA7-4AA1-4775-CEFEC5CE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9897" y="1765978"/>
            <a:ext cx="416263" cy="4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74359A1-D987-A1B6-4A52-79E6E431F1B9}"/>
              </a:ext>
            </a:extLst>
          </p:cNvPr>
          <p:cNvSpPr txBox="1"/>
          <p:nvPr/>
        </p:nvSpPr>
        <p:spPr>
          <a:xfrm>
            <a:off x="911409" y="2872538"/>
            <a:ext cx="744859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30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30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appliances might the house have?</a:t>
            </a:r>
          </a:p>
          <a:p>
            <a:pPr algn="l"/>
            <a:r>
              <a:rPr lang="en-US" sz="30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30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30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My house might 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have some smart TVs</a:t>
            </a:r>
            <a:r>
              <a:rPr lang="en-US" sz="30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US" sz="30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ten robots.</a:t>
            </a:r>
          </a:p>
        </p:txBody>
      </p:sp>
      <p:grpSp>
        <p:nvGrpSpPr>
          <p:cNvPr id="15" name="Google Shape;6462;p58"/>
          <p:cNvGrpSpPr/>
          <p:nvPr/>
        </p:nvGrpSpPr>
        <p:grpSpPr>
          <a:xfrm>
            <a:off x="95281" y="572217"/>
            <a:ext cx="903494" cy="2246824"/>
            <a:chOff x="1895880" y="857802"/>
            <a:chExt cx="1233560" cy="4009540"/>
          </a:xfrm>
        </p:grpSpPr>
        <p:sp>
          <p:nvSpPr>
            <p:cNvPr id="16" name="Google Shape;6463;p58"/>
            <p:cNvSpPr/>
            <p:nvPr/>
          </p:nvSpPr>
          <p:spPr>
            <a:xfrm>
              <a:off x="2475438" y="2127860"/>
              <a:ext cx="73866" cy="157725"/>
            </a:xfrm>
            <a:custGeom>
              <a:avLst/>
              <a:gdLst/>
              <a:ahLst/>
              <a:cxnLst/>
              <a:rect l="l" t="t" r="r" b="b"/>
              <a:pathLst>
                <a:path w="1020" h="2178" extrusionOk="0">
                  <a:moveTo>
                    <a:pt x="0" y="1"/>
                  </a:moveTo>
                  <a:lnTo>
                    <a:pt x="0" y="77"/>
                  </a:lnTo>
                  <a:lnTo>
                    <a:pt x="11" y="1235"/>
                  </a:lnTo>
                  <a:lnTo>
                    <a:pt x="19" y="2177"/>
                  </a:lnTo>
                  <a:lnTo>
                    <a:pt x="948" y="2143"/>
                  </a:lnTo>
                  <a:lnTo>
                    <a:pt x="980" y="1232"/>
                  </a:lnTo>
                  <a:lnTo>
                    <a:pt x="1015" y="218"/>
                  </a:lnTo>
                  <a:lnTo>
                    <a:pt x="1020" y="54"/>
                  </a:lnTo>
                  <a:lnTo>
                    <a:pt x="874" y="46"/>
                  </a:lnTo>
                  <a:lnTo>
                    <a:pt x="53" y="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C38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6464;p58"/>
            <p:cNvSpPr/>
            <p:nvPr/>
          </p:nvSpPr>
          <p:spPr>
            <a:xfrm>
              <a:off x="2475438" y="2128078"/>
              <a:ext cx="73504" cy="89001"/>
            </a:xfrm>
            <a:custGeom>
              <a:avLst/>
              <a:gdLst/>
              <a:ahLst/>
              <a:cxnLst/>
              <a:rect l="l" t="t" r="r" b="b"/>
              <a:pathLst>
                <a:path w="1015" h="1229" extrusionOk="0">
                  <a:moveTo>
                    <a:pt x="51" y="0"/>
                  </a:moveTo>
                  <a:cubicBezTo>
                    <a:pt x="45" y="11"/>
                    <a:pt x="35" y="21"/>
                    <a:pt x="27" y="29"/>
                  </a:cubicBezTo>
                  <a:cubicBezTo>
                    <a:pt x="16" y="43"/>
                    <a:pt x="8" y="56"/>
                    <a:pt x="0" y="69"/>
                  </a:cubicBezTo>
                  <a:lnTo>
                    <a:pt x="11" y="1229"/>
                  </a:lnTo>
                  <a:cubicBezTo>
                    <a:pt x="153" y="1128"/>
                    <a:pt x="329" y="1073"/>
                    <a:pt x="500" y="1073"/>
                  </a:cubicBezTo>
                  <a:cubicBezTo>
                    <a:pt x="504" y="1073"/>
                    <a:pt x="508" y="1073"/>
                    <a:pt x="512" y="1073"/>
                  </a:cubicBezTo>
                  <a:cubicBezTo>
                    <a:pt x="676" y="1075"/>
                    <a:pt x="843" y="1128"/>
                    <a:pt x="980" y="1226"/>
                  </a:cubicBezTo>
                  <a:lnTo>
                    <a:pt x="1015" y="215"/>
                  </a:lnTo>
                  <a:cubicBezTo>
                    <a:pt x="975" y="156"/>
                    <a:pt x="927" y="96"/>
                    <a:pt x="872" y="43"/>
                  </a:cubicBezTo>
                  <a:lnTo>
                    <a:pt x="5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6465;p58"/>
            <p:cNvSpPr/>
            <p:nvPr/>
          </p:nvSpPr>
          <p:spPr>
            <a:xfrm>
              <a:off x="2255650" y="3733356"/>
              <a:ext cx="188792" cy="1006676"/>
            </a:xfrm>
            <a:custGeom>
              <a:avLst/>
              <a:gdLst/>
              <a:ahLst/>
              <a:cxnLst/>
              <a:rect l="l" t="t" r="r" b="b"/>
              <a:pathLst>
                <a:path w="2607" h="13901" extrusionOk="0">
                  <a:moveTo>
                    <a:pt x="2606" y="1"/>
                  </a:moveTo>
                  <a:lnTo>
                    <a:pt x="1" y="366"/>
                  </a:lnTo>
                  <a:lnTo>
                    <a:pt x="255" y="2596"/>
                  </a:lnTo>
                  <a:lnTo>
                    <a:pt x="1282" y="11530"/>
                  </a:lnTo>
                  <a:lnTo>
                    <a:pt x="1388" y="12455"/>
                  </a:lnTo>
                  <a:lnTo>
                    <a:pt x="1534" y="13744"/>
                  </a:lnTo>
                  <a:lnTo>
                    <a:pt x="1552" y="13900"/>
                  </a:lnTo>
                  <a:lnTo>
                    <a:pt x="2553" y="13821"/>
                  </a:lnTo>
                  <a:lnTo>
                    <a:pt x="2553" y="13792"/>
                  </a:lnTo>
                  <a:lnTo>
                    <a:pt x="2559" y="12510"/>
                  </a:lnTo>
                  <a:lnTo>
                    <a:pt x="2564" y="12055"/>
                  </a:lnTo>
                  <a:lnTo>
                    <a:pt x="2596" y="2646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rgbClr val="315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6466;p58"/>
            <p:cNvSpPr/>
            <p:nvPr/>
          </p:nvSpPr>
          <p:spPr>
            <a:xfrm>
              <a:off x="2356166" y="4635244"/>
              <a:ext cx="84801" cy="104788"/>
            </a:xfrm>
            <a:custGeom>
              <a:avLst/>
              <a:gdLst/>
              <a:ahLst/>
              <a:cxnLst/>
              <a:rect l="l" t="t" r="r" b="b"/>
              <a:pathLst>
                <a:path w="1171" h="1447" extrusionOk="0">
                  <a:moveTo>
                    <a:pt x="0" y="1"/>
                  </a:moveTo>
                  <a:lnTo>
                    <a:pt x="164" y="1446"/>
                  </a:lnTo>
                  <a:lnTo>
                    <a:pt x="1165" y="1367"/>
                  </a:lnTo>
                  <a:lnTo>
                    <a:pt x="1171" y="5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F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467;p58"/>
            <p:cNvSpPr/>
            <p:nvPr/>
          </p:nvSpPr>
          <p:spPr>
            <a:xfrm>
              <a:off x="2347910" y="4568910"/>
              <a:ext cx="93056" cy="171340"/>
            </a:xfrm>
            <a:custGeom>
              <a:avLst/>
              <a:gdLst/>
              <a:ahLst/>
              <a:cxnLst/>
              <a:rect l="l" t="t" r="r" b="b"/>
              <a:pathLst>
                <a:path w="1285" h="2366" extrusionOk="0">
                  <a:moveTo>
                    <a:pt x="0" y="0"/>
                  </a:moveTo>
                  <a:lnTo>
                    <a:pt x="106" y="922"/>
                  </a:lnTo>
                  <a:lnTo>
                    <a:pt x="257" y="2211"/>
                  </a:lnTo>
                  <a:lnTo>
                    <a:pt x="276" y="2365"/>
                  </a:lnTo>
                  <a:lnTo>
                    <a:pt x="1277" y="2286"/>
                  </a:lnTo>
                  <a:lnTo>
                    <a:pt x="1277" y="2254"/>
                  </a:lnTo>
                  <a:lnTo>
                    <a:pt x="1282" y="972"/>
                  </a:lnTo>
                  <a:lnTo>
                    <a:pt x="1285" y="517"/>
                  </a:lnTo>
                  <a:lnTo>
                    <a:pt x="1285" y="517"/>
                  </a:lnTo>
                  <a:cubicBezTo>
                    <a:pt x="1237" y="559"/>
                    <a:pt x="1174" y="591"/>
                    <a:pt x="1110" y="615"/>
                  </a:cubicBezTo>
                  <a:cubicBezTo>
                    <a:pt x="1038" y="640"/>
                    <a:pt x="963" y="652"/>
                    <a:pt x="887" y="652"/>
                  </a:cubicBezTo>
                  <a:cubicBezTo>
                    <a:pt x="736" y="652"/>
                    <a:pt x="582" y="606"/>
                    <a:pt x="448" y="530"/>
                  </a:cubicBezTo>
                  <a:cubicBezTo>
                    <a:pt x="257" y="405"/>
                    <a:pt x="112" y="220"/>
                    <a:pt x="8" y="16"/>
                  </a:cubicBezTo>
                  <a:cubicBezTo>
                    <a:pt x="6" y="8"/>
                    <a:pt x="6" y="6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468;p58"/>
            <p:cNvSpPr/>
            <p:nvPr/>
          </p:nvSpPr>
          <p:spPr>
            <a:xfrm>
              <a:off x="2156873" y="4728083"/>
              <a:ext cx="287570" cy="138317"/>
            </a:xfrm>
            <a:custGeom>
              <a:avLst/>
              <a:gdLst/>
              <a:ahLst/>
              <a:cxnLst/>
              <a:rect l="l" t="t" r="r" b="b"/>
              <a:pathLst>
                <a:path w="3971" h="1910" extrusionOk="0">
                  <a:moveTo>
                    <a:pt x="3164" y="0"/>
                  </a:moveTo>
                  <a:cubicBezTo>
                    <a:pt x="2623" y="0"/>
                    <a:pt x="2085" y="37"/>
                    <a:pt x="1606" y="270"/>
                  </a:cubicBezTo>
                  <a:cubicBezTo>
                    <a:pt x="1537" y="305"/>
                    <a:pt x="1468" y="339"/>
                    <a:pt x="1402" y="379"/>
                  </a:cubicBezTo>
                  <a:cubicBezTo>
                    <a:pt x="1126" y="535"/>
                    <a:pt x="875" y="734"/>
                    <a:pt x="652" y="961"/>
                  </a:cubicBezTo>
                  <a:cubicBezTo>
                    <a:pt x="385" y="1237"/>
                    <a:pt x="162" y="1557"/>
                    <a:pt x="1" y="1909"/>
                  </a:cubicBezTo>
                  <a:lnTo>
                    <a:pt x="3970" y="1880"/>
                  </a:lnTo>
                  <a:lnTo>
                    <a:pt x="3957" y="1504"/>
                  </a:lnTo>
                  <a:lnTo>
                    <a:pt x="3947" y="1195"/>
                  </a:lnTo>
                  <a:lnTo>
                    <a:pt x="3915" y="8"/>
                  </a:lnTo>
                  <a:cubicBezTo>
                    <a:pt x="3668" y="8"/>
                    <a:pt x="3415" y="0"/>
                    <a:pt x="3164" y="0"/>
                  </a:cubicBezTo>
                  <a:close/>
                </a:path>
              </a:pathLst>
            </a:custGeom>
            <a:solidFill>
              <a:srgbClr val="DA8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469;p58"/>
            <p:cNvSpPr/>
            <p:nvPr/>
          </p:nvSpPr>
          <p:spPr>
            <a:xfrm>
              <a:off x="2156873" y="4755457"/>
              <a:ext cx="287570" cy="110944"/>
            </a:xfrm>
            <a:custGeom>
              <a:avLst/>
              <a:gdLst/>
              <a:ahLst/>
              <a:cxnLst/>
              <a:rect l="l" t="t" r="r" b="b"/>
              <a:pathLst>
                <a:path w="3971" h="1532" extrusionOk="0">
                  <a:moveTo>
                    <a:pt x="1402" y="1"/>
                  </a:moveTo>
                  <a:cubicBezTo>
                    <a:pt x="1126" y="157"/>
                    <a:pt x="875" y="356"/>
                    <a:pt x="652" y="583"/>
                  </a:cubicBezTo>
                  <a:cubicBezTo>
                    <a:pt x="385" y="859"/>
                    <a:pt x="162" y="1179"/>
                    <a:pt x="1" y="1531"/>
                  </a:cubicBezTo>
                  <a:lnTo>
                    <a:pt x="3970" y="1502"/>
                  </a:lnTo>
                  <a:lnTo>
                    <a:pt x="3955" y="1124"/>
                  </a:lnTo>
                  <a:lnTo>
                    <a:pt x="1465" y="1224"/>
                  </a:lnTo>
                  <a:lnTo>
                    <a:pt x="1447" y="907"/>
                  </a:lnTo>
                  <a:lnTo>
                    <a:pt x="1402" y="1"/>
                  </a:ln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470;p58"/>
            <p:cNvSpPr/>
            <p:nvPr/>
          </p:nvSpPr>
          <p:spPr>
            <a:xfrm>
              <a:off x="2255650" y="3733139"/>
              <a:ext cx="188792" cy="191689"/>
            </a:xfrm>
            <a:custGeom>
              <a:avLst/>
              <a:gdLst/>
              <a:ahLst/>
              <a:cxnLst/>
              <a:rect l="l" t="t" r="r" b="b"/>
              <a:pathLst>
                <a:path w="2607" h="2647" extrusionOk="0">
                  <a:moveTo>
                    <a:pt x="2606" y="1"/>
                  </a:moveTo>
                  <a:lnTo>
                    <a:pt x="1" y="369"/>
                  </a:lnTo>
                  <a:lnTo>
                    <a:pt x="255" y="2596"/>
                  </a:lnTo>
                  <a:cubicBezTo>
                    <a:pt x="353" y="2445"/>
                    <a:pt x="485" y="2315"/>
                    <a:pt x="639" y="2225"/>
                  </a:cubicBezTo>
                  <a:cubicBezTo>
                    <a:pt x="839" y="2109"/>
                    <a:pt x="1070" y="2055"/>
                    <a:pt x="1303" y="2055"/>
                  </a:cubicBezTo>
                  <a:cubicBezTo>
                    <a:pt x="1467" y="2055"/>
                    <a:pt x="1632" y="2082"/>
                    <a:pt x="1788" y="2133"/>
                  </a:cubicBezTo>
                  <a:cubicBezTo>
                    <a:pt x="2093" y="2233"/>
                    <a:pt x="2368" y="2419"/>
                    <a:pt x="2596" y="2646"/>
                  </a:cubicBezTo>
                  <a:lnTo>
                    <a:pt x="2606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471;p58"/>
            <p:cNvSpPr/>
            <p:nvPr/>
          </p:nvSpPr>
          <p:spPr>
            <a:xfrm>
              <a:off x="2457985" y="3732777"/>
              <a:ext cx="188792" cy="1006893"/>
            </a:xfrm>
            <a:custGeom>
              <a:avLst/>
              <a:gdLst/>
              <a:ahLst/>
              <a:cxnLst/>
              <a:rect l="l" t="t" r="r" b="b"/>
              <a:pathLst>
                <a:path w="2607" h="13904" extrusionOk="0">
                  <a:moveTo>
                    <a:pt x="0" y="1"/>
                  </a:moveTo>
                  <a:lnTo>
                    <a:pt x="11" y="2961"/>
                  </a:lnTo>
                  <a:lnTo>
                    <a:pt x="14" y="3292"/>
                  </a:lnTo>
                  <a:lnTo>
                    <a:pt x="14" y="3557"/>
                  </a:lnTo>
                  <a:lnTo>
                    <a:pt x="43" y="11933"/>
                  </a:lnTo>
                  <a:lnTo>
                    <a:pt x="48" y="12508"/>
                  </a:lnTo>
                  <a:lnTo>
                    <a:pt x="53" y="13824"/>
                  </a:lnTo>
                  <a:lnTo>
                    <a:pt x="1054" y="13903"/>
                  </a:lnTo>
                  <a:lnTo>
                    <a:pt x="1219" y="12455"/>
                  </a:lnTo>
                  <a:lnTo>
                    <a:pt x="1274" y="11975"/>
                  </a:lnTo>
                  <a:lnTo>
                    <a:pt x="2339" y="2720"/>
                  </a:lnTo>
                  <a:lnTo>
                    <a:pt x="2606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3157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472;p58"/>
            <p:cNvSpPr/>
            <p:nvPr/>
          </p:nvSpPr>
          <p:spPr>
            <a:xfrm>
              <a:off x="2455885" y="3733356"/>
              <a:ext cx="188792" cy="214501"/>
            </a:xfrm>
            <a:custGeom>
              <a:avLst/>
              <a:gdLst/>
              <a:ahLst/>
              <a:cxnLst/>
              <a:rect l="l" t="t" r="r" b="b"/>
              <a:pathLst>
                <a:path w="2607" h="2962" extrusionOk="0">
                  <a:moveTo>
                    <a:pt x="0" y="1"/>
                  </a:moveTo>
                  <a:lnTo>
                    <a:pt x="11" y="2961"/>
                  </a:lnTo>
                  <a:cubicBezTo>
                    <a:pt x="40" y="2853"/>
                    <a:pt x="82" y="2747"/>
                    <a:pt x="143" y="2649"/>
                  </a:cubicBezTo>
                  <a:cubicBezTo>
                    <a:pt x="315" y="2376"/>
                    <a:pt x="609" y="2183"/>
                    <a:pt x="930" y="2132"/>
                  </a:cubicBezTo>
                  <a:cubicBezTo>
                    <a:pt x="987" y="2124"/>
                    <a:pt x="1044" y="2120"/>
                    <a:pt x="1101" y="2120"/>
                  </a:cubicBezTo>
                  <a:cubicBezTo>
                    <a:pt x="1431" y="2120"/>
                    <a:pt x="1755" y="2256"/>
                    <a:pt x="2026" y="2450"/>
                  </a:cubicBezTo>
                  <a:cubicBezTo>
                    <a:pt x="2135" y="2529"/>
                    <a:pt x="2238" y="2619"/>
                    <a:pt x="2333" y="2715"/>
                  </a:cubicBezTo>
                  <a:lnTo>
                    <a:pt x="2606" y="36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473;p58"/>
            <p:cNvSpPr/>
            <p:nvPr/>
          </p:nvSpPr>
          <p:spPr>
            <a:xfrm>
              <a:off x="2460882" y="4597297"/>
              <a:ext cx="89218" cy="142952"/>
            </a:xfrm>
            <a:custGeom>
              <a:avLst/>
              <a:gdLst/>
              <a:ahLst/>
              <a:cxnLst/>
              <a:rect l="l" t="t" r="r" b="b"/>
              <a:pathLst>
                <a:path w="1232" h="1974" extrusionOk="0">
                  <a:moveTo>
                    <a:pt x="0" y="0"/>
                  </a:moveTo>
                  <a:lnTo>
                    <a:pt x="3" y="580"/>
                  </a:lnTo>
                  <a:lnTo>
                    <a:pt x="11" y="1894"/>
                  </a:lnTo>
                  <a:lnTo>
                    <a:pt x="1009" y="1973"/>
                  </a:lnTo>
                  <a:lnTo>
                    <a:pt x="1176" y="527"/>
                  </a:lnTo>
                  <a:lnTo>
                    <a:pt x="1232" y="48"/>
                  </a:lnTo>
                  <a:lnTo>
                    <a:pt x="1232" y="48"/>
                  </a:lnTo>
                  <a:cubicBezTo>
                    <a:pt x="1043" y="160"/>
                    <a:pt x="824" y="218"/>
                    <a:pt x="606" y="218"/>
                  </a:cubicBezTo>
                  <a:cubicBezTo>
                    <a:pt x="545" y="218"/>
                    <a:pt x="484" y="213"/>
                    <a:pt x="424" y="204"/>
                  </a:cubicBezTo>
                  <a:cubicBezTo>
                    <a:pt x="299" y="186"/>
                    <a:pt x="175" y="143"/>
                    <a:pt x="77" y="72"/>
                  </a:cubicBezTo>
                  <a:cubicBezTo>
                    <a:pt x="50" y="51"/>
                    <a:pt x="24" y="27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474;p58"/>
            <p:cNvSpPr/>
            <p:nvPr/>
          </p:nvSpPr>
          <p:spPr>
            <a:xfrm>
              <a:off x="2461026" y="4635244"/>
              <a:ext cx="85018" cy="104788"/>
            </a:xfrm>
            <a:custGeom>
              <a:avLst/>
              <a:gdLst/>
              <a:ahLst/>
              <a:cxnLst/>
              <a:rect l="l" t="t" r="r" b="b"/>
              <a:pathLst>
                <a:path w="1174" h="1447" extrusionOk="0">
                  <a:moveTo>
                    <a:pt x="1174" y="1"/>
                  </a:moveTo>
                  <a:lnTo>
                    <a:pt x="1" y="53"/>
                  </a:lnTo>
                  <a:lnTo>
                    <a:pt x="9" y="1367"/>
                  </a:lnTo>
                  <a:lnTo>
                    <a:pt x="1007" y="1446"/>
                  </a:lnTo>
                  <a:lnTo>
                    <a:pt x="1174" y="1"/>
                  </a:lnTo>
                  <a:close/>
                </a:path>
              </a:pathLst>
            </a:custGeom>
            <a:solidFill>
              <a:srgbClr val="1F33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475;p58"/>
            <p:cNvSpPr/>
            <p:nvPr/>
          </p:nvSpPr>
          <p:spPr>
            <a:xfrm>
              <a:off x="2455885" y="4729025"/>
              <a:ext cx="287497" cy="138317"/>
            </a:xfrm>
            <a:custGeom>
              <a:avLst/>
              <a:gdLst/>
              <a:ahLst/>
              <a:cxnLst/>
              <a:rect l="l" t="t" r="r" b="b"/>
              <a:pathLst>
                <a:path w="3970" h="1910" extrusionOk="0">
                  <a:moveTo>
                    <a:pt x="804" y="0"/>
                  </a:moveTo>
                  <a:cubicBezTo>
                    <a:pt x="553" y="0"/>
                    <a:pt x="300" y="8"/>
                    <a:pt x="53" y="8"/>
                  </a:cubicBezTo>
                  <a:lnTo>
                    <a:pt x="29" y="840"/>
                  </a:lnTo>
                  <a:lnTo>
                    <a:pt x="11" y="1505"/>
                  </a:lnTo>
                  <a:lnTo>
                    <a:pt x="0" y="1881"/>
                  </a:lnTo>
                  <a:lnTo>
                    <a:pt x="3970" y="1910"/>
                  </a:lnTo>
                  <a:cubicBezTo>
                    <a:pt x="3811" y="1565"/>
                    <a:pt x="3591" y="1250"/>
                    <a:pt x="3329" y="980"/>
                  </a:cubicBezTo>
                  <a:cubicBezTo>
                    <a:pt x="3104" y="745"/>
                    <a:pt x="2847" y="543"/>
                    <a:pt x="2566" y="379"/>
                  </a:cubicBezTo>
                  <a:cubicBezTo>
                    <a:pt x="2495" y="339"/>
                    <a:pt x="2429" y="305"/>
                    <a:pt x="2360" y="271"/>
                  </a:cubicBezTo>
                  <a:cubicBezTo>
                    <a:pt x="1883" y="37"/>
                    <a:pt x="1345" y="0"/>
                    <a:pt x="804" y="0"/>
                  </a:cubicBezTo>
                  <a:close/>
                </a:path>
              </a:pathLst>
            </a:custGeom>
            <a:solidFill>
              <a:srgbClr val="DA8D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476;p58"/>
            <p:cNvSpPr/>
            <p:nvPr/>
          </p:nvSpPr>
          <p:spPr>
            <a:xfrm>
              <a:off x="2455885" y="4756471"/>
              <a:ext cx="287497" cy="110871"/>
            </a:xfrm>
            <a:custGeom>
              <a:avLst/>
              <a:gdLst/>
              <a:ahLst/>
              <a:cxnLst/>
              <a:rect l="l" t="t" r="r" b="b"/>
              <a:pathLst>
                <a:path w="3970" h="1531" extrusionOk="0">
                  <a:moveTo>
                    <a:pt x="2561" y="0"/>
                  </a:moveTo>
                  <a:lnTo>
                    <a:pt x="2500" y="1226"/>
                  </a:lnTo>
                  <a:lnTo>
                    <a:pt x="11" y="1126"/>
                  </a:lnTo>
                  <a:lnTo>
                    <a:pt x="0" y="1502"/>
                  </a:lnTo>
                  <a:lnTo>
                    <a:pt x="3970" y="1531"/>
                  </a:lnTo>
                  <a:cubicBezTo>
                    <a:pt x="3671" y="893"/>
                    <a:pt x="3175" y="352"/>
                    <a:pt x="2561" y="0"/>
                  </a:cubicBezTo>
                  <a:close/>
                </a:path>
              </a:pathLst>
            </a:custGeom>
            <a:solidFill>
              <a:srgbClr val="EFEFE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477;p58"/>
            <p:cNvSpPr/>
            <p:nvPr/>
          </p:nvSpPr>
          <p:spPr>
            <a:xfrm>
              <a:off x="2156873" y="4797676"/>
              <a:ext cx="287570" cy="68724"/>
            </a:xfrm>
            <a:custGeom>
              <a:avLst/>
              <a:gdLst/>
              <a:ahLst/>
              <a:cxnLst/>
              <a:rect l="l" t="t" r="r" b="b"/>
              <a:pathLst>
                <a:path w="3971" h="949" extrusionOk="0">
                  <a:moveTo>
                    <a:pt x="652" y="0"/>
                  </a:moveTo>
                  <a:cubicBezTo>
                    <a:pt x="385" y="276"/>
                    <a:pt x="162" y="596"/>
                    <a:pt x="1" y="948"/>
                  </a:cubicBezTo>
                  <a:lnTo>
                    <a:pt x="3970" y="919"/>
                  </a:lnTo>
                  <a:lnTo>
                    <a:pt x="3960" y="543"/>
                  </a:lnTo>
                  <a:lnTo>
                    <a:pt x="3949" y="234"/>
                  </a:lnTo>
                  <a:cubicBezTo>
                    <a:pt x="3481" y="363"/>
                    <a:pt x="2992" y="429"/>
                    <a:pt x="2503" y="429"/>
                  </a:cubicBezTo>
                  <a:cubicBezTo>
                    <a:pt x="2241" y="429"/>
                    <a:pt x="1979" y="410"/>
                    <a:pt x="1720" y="371"/>
                  </a:cubicBezTo>
                  <a:cubicBezTo>
                    <a:pt x="1630" y="358"/>
                    <a:pt x="1539" y="342"/>
                    <a:pt x="1452" y="324"/>
                  </a:cubicBezTo>
                  <a:cubicBezTo>
                    <a:pt x="1163" y="263"/>
                    <a:pt x="888" y="165"/>
                    <a:pt x="65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478;p58"/>
            <p:cNvSpPr/>
            <p:nvPr/>
          </p:nvSpPr>
          <p:spPr>
            <a:xfrm>
              <a:off x="2455885" y="4789783"/>
              <a:ext cx="287497" cy="77559"/>
            </a:xfrm>
            <a:custGeom>
              <a:avLst/>
              <a:gdLst/>
              <a:ahLst/>
              <a:cxnLst/>
              <a:rect l="l" t="t" r="r" b="b"/>
              <a:pathLst>
                <a:path w="3970" h="1071" extrusionOk="0">
                  <a:moveTo>
                    <a:pt x="29" y="1"/>
                  </a:moveTo>
                  <a:lnTo>
                    <a:pt x="11" y="666"/>
                  </a:lnTo>
                  <a:lnTo>
                    <a:pt x="0" y="1042"/>
                  </a:lnTo>
                  <a:lnTo>
                    <a:pt x="3970" y="1071"/>
                  </a:lnTo>
                  <a:cubicBezTo>
                    <a:pt x="3811" y="726"/>
                    <a:pt x="3591" y="411"/>
                    <a:pt x="3329" y="144"/>
                  </a:cubicBezTo>
                  <a:cubicBezTo>
                    <a:pt x="2915" y="401"/>
                    <a:pt x="2422" y="523"/>
                    <a:pt x="1932" y="523"/>
                  </a:cubicBezTo>
                  <a:cubicBezTo>
                    <a:pt x="1857" y="523"/>
                    <a:pt x="1783" y="520"/>
                    <a:pt x="1708" y="515"/>
                  </a:cubicBezTo>
                  <a:cubicBezTo>
                    <a:pt x="1430" y="491"/>
                    <a:pt x="1158" y="435"/>
                    <a:pt x="893" y="353"/>
                  </a:cubicBezTo>
                  <a:cubicBezTo>
                    <a:pt x="660" y="276"/>
                    <a:pt x="429" y="181"/>
                    <a:pt x="212" y="70"/>
                  </a:cubicBezTo>
                  <a:cubicBezTo>
                    <a:pt x="159" y="43"/>
                    <a:pt x="93" y="4"/>
                    <a:pt x="2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479;p58"/>
            <p:cNvSpPr/>
            <p:nvPr/>
          </p:nvSpPr>
          <p:spPr>
            <a:xfrm>
              <a:off x="1898777" y="2324257"/>
              <a:ext cx="413504" cy="1103570"/>
            </a:xfrm>
            <a:custGeom>
              <a:avLst/>
              <a:gdLst/>
              <a:ahLst/>
              <a:cxnLst/>
              <a:rect l="l" t="t" r="r" b="b"/>
              <a:pathLst>
                <a:path w="5710" h="15239" extrusionOk="0">
                  <a:moveTo>
                    <a:pt x="4523" y="1"/>
                  </a:moveTo>
                  <a:cubicBezTo>
                    <a:pt x="4231" y="1"/>
                    <a:pt x="3939" y="120"/>
                    <a:pt x="3729" y="358"/>
                  </a:cubicBezTo>
                  <a:cubicBezTo>
                    <a:pt x="1068" y="3302"/>
                    <a:pt x="1" y="7563"/>
                    <a:pt x="988" y="11406"/>
                  </a:cubicBezTo>
                  <a:cubicBezTo>
                    <a:pt x="1055" y="11660"/>
                    <a:pt x="1131" y="11919"/>
                    <a:pt x="1221" y="12171"/>
                  </a:cubicBezTo>
                  <a:cubicBezTo>
                    <a:pt x="1581" y="13209"/>
                    <a:pt x="2132" y="14197"/>
                    <a:pt x="2929" y="14978"/>
                  </a:cubicBezTo>
                  <a:cubicBezTo>
                    <a:pt x="3131" y="15161"/>
                    <a:pt x="3350" y="15239"/>
                    <a:pt x="3557" y="15239"/>
                  </a:cubicBezTo>
                  <a:cubicBezTo>
                    <a:pt x="4249" y="15239"/>
                    <a:pt x="4815" y="14373"/>
                    <a:pt x="4203" y="13704"/>
                  </a:cubicBezTo>
                  <a:cubicBezTo>
                    <a:pt x="3610" y="13079"/>
                    <a:pt x="3207" y="12303"/>
                    <a:pt x="2948" y="11456"/>
                  </a:cubicBezTo>
                  <a:cubicBezTo>
                    <a:pt x="2580" y="10240"/>
                    <a:pt x="2508" y="8890"/>
                    <a:pt x="2622" y="7680"/>
                  </a:cubicBezTo>
                  <a:cubicBezTo>
                    <a:pt x="2853" y="5508"/>
                    <a:pt x="3790" y="3392"/>
                    <a:pt x="5291" y="1806"/>
                  </a:cubicBezTo>
                  <a:cubicBezTo>
                    <a:pt x="5710" y="1372"/>
                    <a:pt x="5683" y="670"/>
                    <a:pt x="5233" y="270"/>
                  </a:cubicBezTo>
                  <a:cubicBezTo>
                    <a:pt x="5030" y="90"/>
                    <a:pt x="4776" y="1"/>
                    <a:pt x="4523" y="1"/>
                  </a:cubicBezTo>
                  <a:close/>
                </a:path>
              </a:pathLst>
            </a:custGeom>
            <a:solidFill>
              <a:srgbClr val="C38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480;p58"/>
            <p:cNvSpPr/>
            <p:nvPr/>
          </p:nvSpPr>
          <p:spPr>
            <a:xfrm>
              <a:off x="1898777" y="2324257"/>
              <a:ext cx="413504" cy="881393"/>
            </a:xfrm>
            <a:custGeom>
              <a:avLst/>
              <a:gdLst/>
              <a:ahLst/>
              <a:cxnLst/>
              <a:rect l="l" t="t" r="r" b="b"/>
              <a:pathLst>
                <a:path w="5710" h="12171" extrusionOk="0">
                  <a:moveTo>
                    <a:pt x="4523" y="1"/>
                  </a:moveTo>
                  <a:cubicBezTo>
                    <a:pt x="4231" y="1"/>
                    <a:pt x="3941" y="120"/>
                    <a:pt x="3732" y="358"/>
                  </a:cubicBezTo>
                  <a:cubicBezTo>
                    <a:pt x="1068" y="3302"/>
                    <a:pt x="1" y="7563"/>
                    <a:pt x="991" y="11406"/>
                  </a:cubicBezTo>
                  <a:cubicBezTo>
                    <a:pt x="1057" y="11660"/>
                    <a:pt x="1131" y="11919"/>
                    <a:pt x="1221" y="12171"/>
                  </a:cubicBezTo>
                  <a:lnTo>
                    <a:pt x="2948" y="11456"/>
                  </a:lnTo>
                  <a:cubicBezTo>
                    <a:pt x="2580" y="10240"/>
                    <a:pt x="2508" y="8890"/>
                    <a:pt x="2622" y="7680"/>
                  </a:cubicBezTo>
                  <a:cubicBezTo>
                    <a:pt x="2853" y="5508"/>
                    <a:pt x="3790" y="3392"/>
                    <a:pt x="5294" y="1806"/>
                  </a:cubicBezTo>
                  <a:cubicBezTo>
                    <a:pt x="5710" y="1372"/>
                    <a:pt x="5683" y="670"/>
                    <a:pt x="5233" y="270"/>
                  </a:cubicBezTo>
                  <a:cubicBezTo>
                    <a:pt x="5030" y="90"/>
                    <a:pt x="4776" y="1"/>
                    <a:pt x="45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481;p58"/>
            <p:cNvSpPr/>
            <p:nvPr/>
          </p:nvSpPr>
          <p:spPr>
            <a:xfrm>
              <a:off x="2036660" y="2431217"/>
              <a:ext cx="238833" cy="705202"/>
            </a:xfrm>
            <a:custGeom>
              <a:avLst/>
              <a:gdLst/>
              <a:ahLst/>
              <a:cxnLst/>
              <a:rect l="l" t="t" r="r" b="b"/>
              <a:pathLst>
                <a:path w="3298" h="9738" fill="none" extrusionOk="0">
                  <a:moveTo>
                    <a:pt x="424" y="9738"/>
                  </a:moveTo>
                  <a:cubicBezTo>
                    <a:pt x="1" y="8017"/>
                    <a:pt x="43" y="6182"/>
                    <a:pt x="543" y="4481"/>
                  </a:cubicBezTo>
                  <a:cubicBezTo>
                    <a:pt x="1047" y="2779"/>
                    <a:pt x="2005" y="1216"/>
                    <a:pt x="3297" y="1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482;p58"/>
            <p:cNvSpPr/>
            <p:nvPr/>
          </p:nvSpPr>
          <p:spPr>
            <a:xfrm>
              <a:off x="1976264" y="2364521"/>
              <a:ext cx="241295" cy="785513"/>
            </a:xfrm>
            <a:custGeom>
              <a:avLst/>
              <a:gdLst/>
              <a:ahLst/>
              <a:cxnLst/>
              <a:rect l="l" t="t" r="r" b="b"/>
              <a:pathLst>
                <a:path w="3332" h="10847" fill="none" extrusionOk="0">
                  <a:moveTo>
                    <a:pt x="453" y="10847"/>
                  </a:moveTo>
                  <a:cubicBezTo>
                    <a:pt x="0" y="8951"/>
                    <a:pt x="27" y="6944"/>
                    <a:pt x="525" y="5061"/>
                  </a:cubicBezTo>
                  <a:cubicBezTo>
                    <a:pt x="1025" y="3178"/>
                    <a:pt x="2000" y="1422"/>
                    <a:pt x="3332" y="0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483;p58"/>
            <p:cNvSpPr/>
            <p:nvPr/>
          </p:nvSpPr>
          <p:spPr>
            <a:xfrm>
              <a:off x="2173022" y="2367997"/>
              <a:ext cx="96533" cy="90522"/>
            </a:xfrm>
            <a:custGeom>
              <a:avLst/>
              <a:gdLst/>
              <a:ahLst/>
              <a:cxnLst/>
              <a:rect l="l" t="t" r="r" b="b"/>
              <a:pathLst>
                <a:path w="1333" h="1250" fill="none" extrusionOk="0">
                  <a:moveTo>
                    <a:pt x="0" y="0"/>
                  </a:moveTo>
                  <a:lnTo>
                    <a:pt x="1332" y="1250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484;p58"/>
            <p:cNvSpPr/>
            <p:nvPr/>
          </p:nvSpPr>
          <p:spPr>
            <a:xfrm>
              <a:off x="2099156" y="2479954"/>
              <a:ext cx="92912" cy="65103"/>
            </a:xfrm>
            <a:custGeom>
              <a:avLst/>
              <a:gdLst/>
              <a:ahLst/>
              <a:cxnLst/>
              <a:rect l="l" t="t" r="r" b="b"/>
              <a:pathLst>
                <a:path w="1283" h="899" fill="none" extrusionOk="0">
                  <a:moveTo>
                    <a:pt x="1" y="1"/>
                  </a:moveTo>
                  <a:lnTo>
                    <a:pt x="1283" y="898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485;p58"/>
            <p:cNvSpPr/>
            <p:nvPr/>
          </p:nvSpPr>
          <p:spPr>
            <a:xfrm>
              <a:off x="2017904" y="2637607"/>
              <a:ext cx="97836" cy="58731"/>
            </a:xfrm>
            <a:custGeom>
              <a:avLst/>
              <a:gdLst/>
              <a:ahLst/>
              <a:cxnLst/>
              <a:rect l="l" t="t" r="r" b="b"/>
              <a:pathLst>
                <a:path w="1351" h="811" fill="none" extrusionOk="0">
                  <a:moveTo>
                    <a:pt x="0" y="0"/>
                  </a:moveTo>
                  <a:lnTo>
                    <a:pt x="1351" y="811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486;p58"/>
            <p:cNvSpPr/>
            <p:nvPr/>
          </p:nvSpPr>
          <p:spPr>
            <a:xfrm>
              <a:off x="1988720" y="2743047"/>
              <a:ext cx="105512" cy="25563"/>
            </a:xfrm>
            <a:custGeom>
              <a:avLst/>
              <a:gdLst/>
              <a:ahLst/>
              <a:cxnLst/>
              <a:rect l="l" t="t" r="r" b="b"/>
              <a:pathLst>
                <a:path w="1457" h="353" fill="none" extrusionOk="0">
                  <a:moveTo>
                    <a:pt x="1" y="1"/>
                  </a:moveTo>
                  <a:lnTo>
                    <a:pt x="1457" y="353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487;p58"/>
            <p:cNvSpPr/>
            <p:nvPr/>
          </p:nvSpPr>
          <p:spPr>
            <a:xfrm>
              <a:off x="1970905" y="2848559"/>
              <a:ext cx="102833" cy="2752"/>
            </a:xfrm>
            <a:custGeom>
              <a:avLst/>
              <a:gdLst/>
              <a:ahLst/>
              <a:cxnLst/>
              <a:rect l="l" t="t" r="r" b="b"/>
              <a:pathLst>
                <a:path w="1420" h="38" fill="none" extrusionOk="0">
                  <a:moveTo>
                    <a:pt x="0" y="0"/>
                  </a:moveTo>
                  <a:lnTo>
                    <a:pt x="1420" y="37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488;p58"/>
            <p:cNvSpPr/>
            <p:nvPr/>
          </p:nvSpPr>
          <p:spPr>
            <a:xfrm>
              <a:off x="1964387" y="2958055"/>
              <a:ext cx="108192" cy="6373"/>
            </a:xfrm>
            <a:custGeom>
              <a:avLst/>
              <a:gdLst/>
              <a:ahLst/>
              <a:cxnLst/>
              <a:rect l="l" t="t" r="r" b="b"/>
              <a:pathLst>
                <a:path w="1494" h="88" fill="none" extrusionOk="0">
                  <a:moveTo>
                    <a:pt x="0" y="88"/>
                  </a:moveTo>
                  <a:lnTo>
                    <a:pt x="1494" y="0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489;p58"/>
            <p:cNvSpPr/>
            <p:nvPr/>
          </p:nvSpPr>
          <p:spPr>
            <a:xfrm>
              <a:off x="1974743" y="3041842"/>
              <a:ext cx="100515" cy="21725"/>
            </a:xfrm>
            <a:custGeom>
              <a:avLst/>
              <a:gdLst/>
              <a:ahLst/>
              <a:cxnLst/>
              <a:rect l="l" t="t" r="r" b="b"/>
              <a:pathLst>
                <a:path w="1388" h="300" fill="none" extrusionOk="0">
                  <a:moveTo>
                    <a:pt x="0" y="300"/>
                  </a:moveTo>
                  <a:lnTo>
                    <a:pt x="1388" y="0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490;p58"/>
            <p:cNvSpPr/>
            <p:nvPr/>
          </p:nvSpPr>
          <p:spPr>
            <a:xfrm>
              <a:off x="1992340" y="3111797"/>
              <a:ext cx="98126" cy="30633"/>
            </a:xfrm>
            <a:custGeom>
              <a:avLst/>
              <a:gdLst/>
              <a:ahLst/>
              <a:cxnLst/>
              <a:rect l="l" t="t" r="r" b="b"/>
              <a:pathLst>
                <a:path w="1355" h="423" fill="none" extrusionOk="0">
                  <a:moveTo>
                    <a:pt x="1" y="422"/>
                  </a:moveTo>
                  <a:lnTo>
                    <a:pt x="1354" y="1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491;p58"/>
            <p:cNvSpPr/>
            <p:nvPr/>
          </p:nvSpPr>
          <p:spPr>
            <a:xfrm>
              <a:off x="2003131" y="2434476"/>
              <a:ext cx="262948" cy="720771"/>
            </a:xfrm>
            <a:custGeom>
              <a:avLst/>
              <a:gdLst/>
              <a:ahLst/>
              <a:cxnLst/>
              <a:rect l="l" t="t" r="r" b="b"/>
              <a:pathLst>
                <a:path w="3631" h="9953" extrusionOk="0">
                  <a:moveTo>
                    <a:pt x="3631" y="1"/>
                  </a:moveTo>
                  <a:cubicBezTo>
                    <a:pt x="2235" y="1193"/>
                    <a:pt x="1184" y="2776"/>
                    <a:pt x="625" y="4524"/>
                  </a:cubicBezTo>
                  <a:cubicBezTo>
                    <a:pt x="66" y="6269"/>
                    <a:pt x="0" y="8173"/>
                    <a:pt x="440" y="9952"/>
                  </a:cubicBezTo>
                  <a:lnTo>
                    <a:pt x="1134" y="9661"/>
                  </a:lnTo>
                  <a:cubicBezTo>
                    <a:pt x="776" y="8006"/>
                    <a:pt x="818" y="6250"/>
                    <a:pt x="1261" y="4614"/>
                  </a:cubicBezTo>
                  <a:cubicBezTo>
                    <a:pt x="1700" y="2980"/>
                    <a:pt x="2492" y="1253"/>
                    <a:pt x="363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492;p58"/>
            <p:cNvSpPr/>
            <p:nvPr/>
          </p:nvSpPr>
          <p:spPr>
            <a:xfrm>
              <a:off x="1995454" y="3163576"/>
              <a:ext cx="112609" cy="219715"/>
            </a:xfrm>
            <a:custGeom>
              <a:avLst/>
              <a:gdLst/>
              <a:ahLst/>
              <a:cxnLst/>
              <a:rect l="l" t="t" r="r" b="b"/>
              <a:pathLst>
                <a:path w="1555" h="3034" extrusionOk="0">
                  <a:moveTo>
                    <a:pt x="1555" y="1"/>
                  </a:moveTo>
                  <a:lnTo>
                    <a:pt x="0" y="689"/>
                  </a:lnTo>
                  <a:cubicBezTo>
                    <a:pt x="284" y="1592"/>
                    <a:pt x="840" y="2405"/>
                    <a:pt x="1549" y="3033"/>
                  </a:cubicBezTo>
                  <a:cubicBezTo>
                    <a:pt x="1067" y="2408"/>
                    <a:pt x="705" y="1706"/>
                    <a:pt x="495" y="949"/>
                  </a:cubicBezTo>
                  <a:lnTo>
                    <a:pt x="155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493;p58"/>
            <p:cNvSpPr/>
            <p:nvPr/>
          </p:nvSpPr>
          <p:spPr>
            <a:xfrm>
              <a:off x="2194458" y="2758038"/>
              <a:ext cx="511195" cy="1021956"/>
            </a:xfrm>
            <a:custGeom>
              <a:avLst/>
              <a:gdLst/>
              <a:ahLst/>
              <a:cxnLst/>
              <a:rect l="l" t="t" r="r" b="b"/>
              <a:pathLst>
                <a:path w="7059" h="14112" extrusionOk="0">
                  <a:moveTo>
                    <a:pt x="713" y="0"/>
                  </a:moveTo>
                  <a:lnTo>
                    <a:pt x="298" y="8246"/>
                  </a:lnTo>
                  <a:lnTo>
                    <a:pt x="208" y="10013"/>
                  </a:lnTo>
                  <a:lnTo>
                    <a:pt x="1" y="14112"/>
                  </a:lnTo>
                  <a:lnTo>
                    <a:pt x="7058" y="14112"/>
                  </a:lnTo>
                  <a:lnTo>
                    <a:pt x="7037" y="10243"/>
                  </a:lnTo>
                  <a:lnTo>
                    <a:pt x="7016" y="7071"/>
                  </a:lnTo>
                  <a:lnTo>
                    <a:pt x="6979" y="869"/>
                  </a:lnTo>
                  <a:lnTo>
                    <a:pt x="7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494;p58"/>
            <p:cNvSpPr/>
            <p:nvPr/>
          </p:nvSpPr>
          <p:spPr>
            <a:xfrm>
              <a:off x="2270786" y="2988542"/>
              <a:ext cx="392865" cy="9632"/>
            </a:xfrm>
            <a:custGeom>
              <a:avLst/>
              <a:gdLst/>
              <a:ahLst/>
              <a:cxnLst/>
              <a:rect l="l" t="t" r="r" b="b"/>
              <a:pathLst>
                <a:path w="5425" h="133" fill="none" extrusionOk="0">
                  <a:moveTo>
                    <a:pt x="1" y="0"/>
                  </a:moveTo>
                  <a:lnTo>
                    <a:pt x="5424" y="133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6495;p58"/>
            <p:cNvSpPr/>
            <p:nvPr/>
          </p:nvSpPr>
          <p:spPr>
            <a:xfrm>
              <a:off x="2274624" y="3135622"/>
              <a:ext cx="369836" cy="38236"/>
            </a:xfrm>
            <a:custGeom>
              <a:avLst/>
              <a:gdLst/>
              <a:ahLst/>
              <a:cxnLst/>
              <a:rect l="l" t="t" r="r" b="b"/>
              <a:pathLst>
                <a:path w="5107" h="528" fill="none" extrusionOk="0">
                  <a:moveTo>
                    <a:pt x="1" y="0"/>
                  </a:moveTo>
                  <a:lnTo>
                    <a:pt x="5106" y="527"/>
                  </a:lnTo>
                </a:path>
              </a:pathLst>
            </a:custGeom>
            <a:noFill/>
            <a:ln w="1650" cap="rnd" cmpd="sng">
              <a:solidFill>
                <a:srgbClr val="3D6C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6496;p58"/>
            <p:cNvSpPr/>
            <p:nvPr/>
          </p:nvSpPr>
          <p:spPr>
            <a:xfrm>
              <a:off x="2284255" y="3316666"/>
              <a:ext cx="379395" cy="9632"/>
            </a:xfrm>
            <a:custGeom>
              <a:avLst/>
              <a:gdLst/>
              <a:ahLst/>
              <a:cxnLst/>
              <a:rect l="l" t="t" r="r" b="b"/>
              <a:pathLst>
                <a:path w="5239" h="133" fill="none" extrusionOk="0">
                  <a:moveTo>
                    <a:pt x="0" y="0"/>
                  </a:moveTo>
                  <a:lnTo>
                    <a:pt x="5238" y="133"/>
                  </a:lnTo>
                </a:path>
              </a:pathLst>
            </a:custGeom>
            <a:noFill/>
            <a:ln w="1650" cap="rnd" cmpd="sng">
              <a:solidFill>
                <a:srgbClr val="3D6C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6497;p58"/>
            <p:cNvSpPr/>
            <p:nvPr/>
          </p:nvSpPr>
          <p:spPr>
            <a:xfrm>
              <a:off x="2266948" y="3471205"/>
              <a:ext cx="373892" cy="19046"/>
            </a:xfrm>
            <a:custGeom>
              <a:avLst/>
              <a:gdLst/>
              <a:ahLst/>
              <a:cxnLst/>
              <a:rect l="l" t="t" r="r" b="b"/>
              <a:pathLst>
                <a:path w="5163" h="263" fill="none" extrusionOk="0">
                  <a:moveTo>
                    <a:pt x="1" y="1"/>
                  </a:moveTo>
                  <a:lnTo>
                    <a:pt x="5162" y="263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6498;p58"/>
            <p:cNvSpPr/>
            <p:nvPr/>
          </p:nvSpPr>
          <p:spPr>
            <a:xfrm>
              <a:off x="2305112" y="3602788"/>
              <a:ext cx="348908" cy="22884"/>
            </a:xfrm>
            <a:custGeom>
              <a:avLst/>
              <a:gdLst/>
              <a:ahLst/>
              <a:cxnLst/>
              <a:rect l="l" t="t" r="r" b="b"/>
              <a:pathLst>
                <a:path w="4818" h="316" fill="none" extrusionOk="0">
                  <a:moveTo>
                    <a:pt x="1" y="315"/>
                  </a:moveTo>
                  <a:lnTo>
                    <a:pt x="4818" y="0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6499;p58"/>
            <p:cNvSpPr/>
            <p:nvPr/>
          </p:nvSpPr>
          <p:spPr>
            <a:xfrm>
              <a:off x="2280417" y="2921991"/>
              <a:ext cx="32298" cy="779792"/>
            </a:xfrm>
            <a:custGeom>
              <a:avLst/>
              <a:gdLst/>
              <a:ahLst/>
              <a:cxnLst/>
              <a:rect l="l" t="t" r="r" b="b"/>
              <a:pathLst>
                <a:path w="446" h="10768" fill="none" extrusionOk="0">
                  <a:moveTo>
                    <a:pt x="445" y="0"/>
                  </a:moveTo>
                  <a:lnTo>
                    <a:pt x="0" y="10768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6500;p58"/>
            <p:cNvSpPr/>
            <p:nvPr/>
          </p:nvSpPr>
          <p:spPr>
            <a:xfrm>
              <a:off x="2417721" y="2908594"/>
              <a:ext cx="9487" cy="800865"/>
            </a:xfrm>
            <a:custGeom>
              <a:avLst/>
              <a:gdLst/>
              <a:ahLst/>
              <a:cxnLst/>
              <a:rect l="l" t="t" r="r" b="b"/>
              <a:pathLst>
                <a:path w="131" h="11059" fill="none" extrusionOk="0">
                  <a:moveTo>
                    <a:pt x="130" y="0"/>
                  </a:moveTo>
                  <a:lnTo>
                    <a:pt x="0" y="11058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6501;p58"/>
            <p:cNvSpPr/>
            <p:nvPr/>
          </p:nvSpPr>
          <p:spPr>
            <a:xfrm>
              <a:off x="2573998" y="2916197"/>
              <a:ext cx="3911" cy="787540"/>
            </a:xfrm>
            <a:custGeom>
              <a:avLst/>
              <a:gdLst/>
              <a:ahLst/>
              <a:cxnLst/>
              <a:rect l="l" t="t" r="r" b="b"/>
              <a:pathLst>
                <a:path w="54" h="10875" fill="none" extrusionOk="0">
                  <a:moveTo>
                    <a:pt x="1" y="1"/>
                  </a:moveTo>
                  <a:lnTo>
                    <a:pt x="54" y="10874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6502;p58"/>
            <p:cNvSpPr/>
            <p:nvPr/>
          </p:nvSpPr>
          <p:spPr>
            <a:xfrm>
              <a:off x="2139766" y="2758038"/>
              <a:ext cx="486573" cy="597227"/>
            </a:xfrm>
            <a:custGeom>
              <a:avLst/>
              <a:gdLst/>
              <a:ahLst/>
              <a:cxnLst/>
              <a:rect l="l" t="t" r="r" b="b"/>
              <a:pathLst>
                <a:path w="6719" h="8247" extrusionOk="0">
                  <a:moveTo>
                    <a:pt x="414" y="0"/>
                  </a:moveTo>
                  <a:lnTo>
                    <a:pt x="1" y="8246"/>
                  </a:lnTo>
                  <a:cubicBezTo>
                    <a:pt x="294" y="7394"/>
                    <a:pt x="631" y="6528"/>
                    <a:pt x="1301" y="5935"/>
                  </a:cubicBezTo>
                  <a:cubicBezTo>
                    <a:pt x="1858" y="5439"/>
                    <a:pt x="2608" y="5196"/>
                    <a:pt x="3356" y="5196"/>
                  </a:cubicBezTo>
                  <a:cubicBezTo>
                    <a:pt x="3568" y="5196"/>
                    <a:pt x="3779" y="5216"/>
                    <a:pt x="3986" y="5254"/>
                  </a:cubicBezTo>
                  <a:cubicBezTo>
                    <a:pt x="4926" y="5429"/>
                    <a:pt x="5768" y="5974"/>
                    <a:pt x="6409" y="6687"/>
                  </a:cubicBezTo>
                  <a:cubicBezTo>
                    <a:pt x="6518" y="6814"/>
                    <a:pt x="6621" y="6938"/>
                    <a:pt x="6719" y="7071"/>
                  </a:cubicBezTo>
                  <a:lnTo>
                    <a:pt x="6679" y="869"/>
                  </a:lnTo>
                  <a:lnTo>
                    <a:pt x="414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6503;p58"/>
            <p:cNvSpPr/>
            <p:nvPr/>
          </p:nvSpPr>
          <p:spPr>
            <a:xfrm>
              <a:off x="2194458" y="3482937"/>
              <a:ext cx="511195" cy="297057"/>
            </a:xfrm>
            <a:custGeom>
              <a:avLst/>
              <a:gdLst/>
              <a:ahLst/>
              <a:cxnLst/>
              <a:rect l="l" t="t" r="r" b="b"/>
              <a:pathLst>
                <a:path w="7059" h="4102" extrusionOk="0">
                  <a:moveTo>
                    <a:pt x="208" y="0"/>
                  </a:moveTo>
                  <a:lnTo>
                    <a:pt x="1" y="4102"/>
                  </a:lnTo>
                  <a:lnTo>
                    <a:pt x="7058" y="4102"/>
                  </a:lnTo>
                  <a:lnTo>
                    <a:pt x="7032" y="230"/>
                  </a:lnTo>
                  <a:cubicBezTo>
                    <a:pt x="6642" y="932"/>
                    <a:pt x="6049" y="1523"/>
                    <a:pt x="5345" y="1907"/>
                  </a:cubicBezTo>
                  <a:cubicBezTo>
                    <a:pt x="4724" y="2244"/>
                    <a:pt x="4017" y="2419"/>
                    <a:pt x="3310" y="2419"/>
                  </a:cubicBezTo>
                  <a:cubicBezTo>
                    <a:pt x="2958" y="2419"/>
                    <a:pt x="2606" y="2376"/>
                    <a:pt x="2265" y="2288"/>
                  </a:cubicBezTo>
                  <a:cubicBezTo>
                    <a:pt x="1833" y="2174"/>
                    <a:pt x="1412" y="1991"/>
                    <a:pt x="1084" y="1692"/>
                  </a:cubicBezTo>
                  <a:cubicBezTo>
                    <a:pt x="610" y="1255"/>
                    <a:pt x="382" y="628"/>
                    <a:pt x="20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6504;p58"/>
            <p:cNvSpPr/>
            <p:nvPr/>
          </p:nvSpPr>
          <p:spPr>
            <a:xfrm>
              <a:off x="2396647" y="2240977"/>
              <a:ext cx="214790" cy="129772"/>
            </a:xfrm>
            <a:custGeom>
              <a:avLst/>
              <a:gdLst/>
              <a:ahLst/>
              <a:cxnLst/>
              <a:rect l="l" t="t" r="r" b="b"/>
              <a:pathLst>
                <a:path w="2966" h="1792" extrusionOk="0">
                  <a:moveTo>
                    <a:pt x="0" y="1"/>
                  </a:moveTo>
                  <a:lnTo>
                    <a:pt x="281" y="1791"/>
                  </a:lnTo>
                  <a:lnTo>
                    <a:pt x="2897" y="1476"/>
                  </a:lnTo>
                  <a:lnTo>
                    <a:pt x="2966" y="5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6505;p58"/>
            <p:cNvSpPr/>
            <p:nvPr/>
          </p:nvSpPr>
          <p:spPr>
            <a:xfrm>
              <a:off x="2415766" y="2258284"/>
              <a:ext cx="114420" cy="72345"/>
            </a:xfrm>
            <a:custGeom>
              <a:avLst/>
              <a:gdLst/>
              <a:ahLst/>
              <a:cxnLst/>
              <a:rect l="l" t="t" r="r" b="b"/>
              <a:pathLst>
                <a:path w="1580" h="999" extrusionOk="0">
                  <a:moveTo>
                    <a:pt x="745" y="0"/>
                  </a:moveTo>
                  <a:lnTo>
                    <a:pt x="1" y="999"/>
                  </a:lnTo>
                  <a:lnTo>
                    <a:pt x="1579" y="9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6506;p58"/>
            <p:cNvSpPr/>
            <p:nvPr/>
          </p:nvSpPr>
          <p:spPr>
            <a:xfrm>
              <a:off x="2415766" y="2258284"/>
              <a:ext cx="114420" cy="72345"/>
            </a:xfrm>
            <a:custGeom>
              <a:avLst/>
              <a:gdLst/>
              <a:ahLst/>
              <a:cxnLst/>
              <a:rect l="l" t="t" r="r" b="b"/>
              <a:pathLst>
                <a:path w="1580" h="999" fill="none" extrusionOk="0">
                  <a:moveTo>
                    <a:pt x="1" y="999"/>
                  </a:moveTo>
                  <a:lnTo>
                    <a:pt x="745" y="0"/>
                  </a:lnTo>
                  <a:lnTo>
                    <a:pt x="1579" y="919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507;p58"/>
            <p:cNvSpPr/>
            <p:nvPr/>
          </p:nvSpPr>
          <p:spPr>
            <a:xfrm>
              <a:off x="2242253" y="2805399"/>
              <a:ext cx="411766" cy="17163"/>
            </a:xfrm>
            <a:custGeom>
              <a:avLst/>
              <a:gdLst/>
              <a:ahLst/>
              <a:cxnLst/>
              <a:rect l="l" t="t" r="r" b="b"/>
              <a:pathLst>
                <a:path w="5686" h="237" fill="none" extrusionOk="0">
                  <a:moveTo>
                    <a:pt x="0" y="236"/>
                  </a:moveTo>
                  <a:lnTo>
                    <a:pt x="5686" y="0"/>
                  </a:lnTo>
                </a:path>
              </a:pathLst>
            </a:custGeom>
            <a:noFill/>
            <a:ln w="1650" cap="rnd" cmpd="sng">
              <a:solidFill>
                <a:srgbClr val="6666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508;p58"/>
            <p:cNvSpPr/>
            <p:nvPr/>
          </p:nvSpPr>
          <p:spPr>
            <a:xfrm>
              <a:off x="2178598" y="2333816"/>
              <a:ext cx="592013" cy="657406"/>
            </a:xfrm>
            <a:custGeom>
              <a:avLst/>
              <a:gdLst/>
              <a:ahLst/>
              <a:cxnLst/>
              <a:rect l="l" t="t" r="r" b="b"/>
              <a:pathLst>
                <a:path w="8175" h="9078" extrusionOk="0">
                  <a:moveTo>
                    <a:pt x="8175" y="1"/>
                  </a:moveTo>
                  <a:lnTo>
                    <a:pt x="702" y="32"/>
                  </a:lnTo>
                  <a:cubicBezTo>
                    <a:pt x="405" y="1168"/>
                    <a:pt x="186" y="2323"/>
                    <a:pt x="82" y="3491"/>
                  </a:cubicBezTo>
                  <a:cubicBezTo>
                    <a:pt x="80" y="3549"/>
                    <a:pt x="72" y="3607"/>
                    <a:pt x="69" y="3663"/>
                  </a:cubicBezTo>
                  <a:cubicBezTo>
                    <a:pt x="45" y="3946"/>
                    <a:pt x="29" y="4224"/>
                    <a:pt x="21" y="4502"/>
                  </a:cubicBezTo>
                  <a:cubicBezTo>
                    <a:pt x="0" y="5286"/>
                    <a:pt x="29" y="6094"/>
                    <a:pt x="344" y="6814"/>
                  </a:cubicBezTo>
                  <a:cubicBezTo>
                    <a:pt x="908" y="8117"/>
                    <a:pt x="2325" y="8885"/>
                    <a:pt x="3734" y="9065"/>
                  </a:cubicBezTo>
                  <a:cubicBezTo>
                    <a:pt x="3797" y="9073"/>
                    <a:pt x="3858" y="9077"/>
                    <a:pt x="3919" y="9077"/>
                  </a:cubicBezTo>
                  <a:cubicBezTo>
                    <a:pt x="5207" y="9077"/>
                    <a:pt x="5936" y="7291"/>
                    <a:pt x="7261" y="7005"/>
                  </a:cubicBezTo>
                  <a:lnTo>
                    <a:pt x="7688" y="3737"/>
                  </a:lnTo>
                  <a:lnTo>
                    <a:pt x="7714" y="3536"/>
                  </a:lnTo>
                  <a:lnTo>
                    <a:pt x="817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509;p58"/>
            <p:cNvSpPr/>
            <p:nvPr/>
          </p:nvSpPr>
          <p:spPr>
            <a:xfrm>
              <a:off x="2202134" y="2538468"/>
              <a:ext cx="495843" cy="1955"/>
            </a:xfrm>
            <a:custGeom>
              <a:avLst/>
              <a:gdLst/>
              <a:ahLst/>
              <a:cxnLst/>
              <a:rect l="l" t="t" r="r" b="b"/>
              <a:pathLst>
                <a:path w="6847" h="27" fill="none" extrusionOk="0">
                  <a:moveTo>
                    <a:pt x="1" y="0"/>
                  </a:moveTo>
                  <a:lnTo>
                    <a:pt x="6846" y="27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510;p58"/>
            <p:cNvSpPr/>
            <p:nvPr/>
          </p:nvSpPr>
          <p:spPr>
            <a:xfrm>
              <a:off x="2247974" y="2420282"/>
              <a:ext cx="459561" cy="3911"/>
            </a:xfrm>
            <a:custGeom>
              <a:avLst/>
              <a:gdLst/>
              <a:ahLst/>
              <a:cxnLst/>
              <a:rect l="l" t="t" r="r" b="b"/>
              <a:pathLst>
                <a:path w="6346" h="54" fill="none" extrusionOk="0">
                  <a:moveTo>
                    <a:pt x="1" y="1"/>
                  </a:moveTo>
                  <a:lnTo>
                    <a:pt x="6346" y="54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511;p58"/>
            <p:cNvSpPr/>
            <p:nvPr/>
          </p:nvSpPr>
          <p:spPr>
            <a:xfrm>
              <a:off x="2224945" y="2662302"/>
              <a:ext cx="461517" cy="11587"/>
            </a:xfrm>
            <a:custGeom>
              <a:avLst/>
              <a:gdLst/>
              <a:ahLst/>
              <a:cxnLst/>
              <a:rect l="l" t="t" r="r" b="b"/>
              <a:pathLst>
                <a:path w="6373" h="160" fill="none" extrusionOk="0">
                  <a:moveTo>
                    <a:pt x="1" y="160"/>
                  </a:moveTo>
                  <a:lnTo>
                    <a:pt x="6372" y="1"/>
                  </a:lnTo>
                </a:path>
              </a:pathLst>
            </a:custGeom>
            <a:noFill/>
            <a:ln w="1650" cap="rnd" cmpd="sng">
              <a:solidFill>
                <a:srgbClr val="3D6C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12;p58"/>
            <p:cNvSpPr/>
            <p:nvPr/>
          </p:nvSpPr>
          <p:spPr>
            <a:xfrm>
              <a:off x="2262168" y="2360900"/>
              <a:ext cx="92332" cy="473538"/>
            </a:xfrm>
            <a:custGeom>
              <a:avLst/>
              <a:gdLst/>
              <a:ahLst/>
              <a:cxnLst/>
              <a:rect l="l" t="t" r="r" b="b"/>
              <a:pathLst>
                <a:path w="1275" h="6539" fill="none" extrusionOk="0">
                  <a:moveTo>
                    <a:pt x="1274" y="0"/>
                  </a:moveTo>
                  <a:cubicBezTo>
                    <a:pt x="252" y="1994"/>
                    <a:pt x="1" y="4372"/>
                    <a:pt x="575" y="6538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513;p58"/>
            <p:cNvSpPr/>
            <p:nvPr/>
          </p:nvSpPr>
          <p:spPr>
            <a:xfrm>
              <a:off x="2383757" y="2367997"/>
              <a:ext cx="91391" cy="495770"/>
            </a:xfrm>
            <a:custGeom>
              <a:avLst/>
              <a:gdLst/>
              <a:ahLst/>
              <a:cxnLst/>
              <a:rect l="l" t="t" r="r" b="b"/>
              <a:pathLst>
                <a:path w="1262" h="6846" fill="none" extrusionOk="0">
                  <a:moveTo>
                    <a:pt x="1261" y="0"/>
                  </a:moveTo>
                  <a:cubicBezTo>
                    <a:pt x="318" y="2137"/>
                    <a:pt x="1" y="4539"/>
                    <a:pt x="350" y="6845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514;p58"/>
            <p:cNvSpPr/>
            <p:nvPr/>
          </p:nvSpPr>
          <p:spPr>
            <a:xfrm>
              <a:off x="2546189" y="2364883"/>
              <a:ext cx="65465" cy="462024"/>
            </a:xfrm>
            <a:custGeom>
              <a:avLst/>
              <a:gdLst/>
              <a:ahLst/>
              <a:cxnLst/>
              <a:rect l="l" t="t" r="r" b="b"/>
              <a:pathLst>
                <a:path w="904" h="6380" fill="none" extrusionOk="0">
                  <a:moveTo>
                    <a:pt x="904" y="1"/>
                  </a:moveTo>
                  <a:cubicBezTo>
                    <a:pt x="162" y="2029"/>
                    <a:pt x="1" y="4264"/>
                    <a:pt x="440" y="6380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515;p58"/>
            <p:cNvSpPr/>
            <p:nvPr/>
          </p:nvSpPr>
          <p:spPr>
            <a:xfrm>
              <a:off x="2178164" y="2599009"/>
              <a:ext cx="556963" cy="392213"/>
            </a:xfrm>
            <a:custGeom>
              <a:avLst/>
              <a:gdLst/>
              <a:ahLst/>
              <a:cxnLst/>
              <a:rect l="l" t="t" r="r" b="b"/>
              <a:pathLst>
                <a:path w="7691" h="5416" extrusionOk="0">
                  <a:moveTo>
                    <a:pt x="72" y="1"/>
                  </a:moveTo>
                  <a:cubicBezTo>
                    <a:pt x="49" y="284"/>
                    <a:pt x="33" y="562"/>
                    <a:pt x="25" y="840"/>
                  </a:cubicBezTo>
                  <a:cubicBezTo>
                    <a:pt x="1" y="1624"/>
                    <a:pt x="33" y="2432"/>
                    <a:pt x="345" y="3152"/>
                  </a:cubicBezTo>
                  <a:cubicBezTo>
                    <a:pt x="912" y="4455"/>
                    <a:pt x="2329" y="5223"/>
                    <a:pt x="3735" y="5403"/>
                  </a:cubicBezTo>
                  <a:cubicBezTo>
                    <a:pt x="3798" y="5411"/>
                    <a:pt x="3859" y="5415"/>
                    <a:pt x="3920" y="5415"/>
                  </a:cubicBezTo>
                  <a:cubicBezTo>
                    <a:pt x="5210" y="5415"/>
                    <a:pt x="5939" y="3629"/>
                    <a:pt x="7265" y="3343"/>
                  </a:cubicBezTo>
                  <a:lnTo>
                    <a:pt x="7691" y="75"/>
                  </a:lnTo>
                  <a:lnTo>
                    <a:pt x="7691" y="75"/>
                  </a:lnTo>
                  <a:cubicBezTo>
                    <a:pt x="7439" y="406"/>
                    <a:pt x="7161" y="721"/>
                    <a:pt x="6867" y="1007"/>
                  </a:cubicBezTo>
                  <a:cubicBezTo>
                    <a:pt x="6449" y="1412"/>
                    <a:pt x="5986" y="1754"/>
                    <a:pt x="5475" y="1998"/>
                  </a:cubicBezTo>
                  <a:cubicBezTo>
                    <a:pt x="5239" y="2112"/>
                    <a:pt x="4998" y="2199"/>
                    <a:pt x="4741" y="2270"/>
                  </a:cubicBezTo>
                  <a:cubicBezTo>
                    <a:pt x="4415" y="2357"/>
                    <a:pt x="4078" y="2400"/>
                    <a:pt x="3741" y="2400"/>
                  </a:cubicBezTo>
                  <a:cubicBezTo>
                    <a:pt x="3542" y="2400"/>
                    <a:pt x="3342" y="2385"/>
                    <a:pt x="3144" y="2355"/>
                  </a:cubicBezTo>
                  <a:cubicBezTo>
                    <a:pt x="2562" y="2273"/>
                    <a:pt x="1998" y="2061"/>
                    <a:pt x="1508" y="1735"/>
                  </a:cubicBezTo>
                  <a:cubicBezTo>
                    <a:pt x="1423" y="1677"/>
                    <a:pt x="1338" y="1616"/>
                    <a:pt x="1256" y="1555"/>
                  </a:cubicBezTo>
                  <a:cubicBezTo>
                    <a:pt x="1105" y="1431"/>
                    <a:pt x="959" y="1299"/>
                    <a:pt x="827" y="1158"/>
                  </a:cubicBezTo>
                  <a:cubicBezTo>
                    <a:pt x="512" y="819"/>
                    <a:pt x="258" y="425"/>
                    <a:pt x="7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516;p58"/>
            <p:cNvSpPr/>
            <p:nvPr/>
          </p:nvSpPr>
          <p:spPr>
            <a:xfrm>
              <a:off x="2302215" y="2317015"/>
              <a:ext cx="609393" cy="1240150"/>
            </a:xfrm>
            <a:custGeom>
              <a:avLst/>
              <a:gdLst/>
              <a:ahLst/>
              <a:cxnLst/>
              <a:rect l="l" t="t" r="r" b="b"/>
              <a:pathLst>
                <a:path w="8415" h="17125" extrusionOk="0">
                  <a:moveTo>
                    <a:pt x="6726" y="1"/>
                  </a:moveTo>
                  <a:cubicBezTo>
                    <a:pt x="6077" y="1"/>
                    <a:pt x="5428" y="478"/>
                    <a:pt x="5483" y="1366"/>
                  </a:cubicBezTo>
                  <a:cubicBezTo>
                    <a:pt x="5827" y="4695"/>
                    <a:pt x="6206" y="8156"/>
                    <a:pt x="4781" y="11238"/>
                  </a:cubicBezTo>
                  <a:cubicBezTo>
                    <a:pt x="4286" y="12289"/>
                    <a:pt x="3581" y="13248"/>
                    <a:pt x="2731" y="14043"/>
                  </a:cubicBezTo>
                  <a:cubicBezTo>
                    <a:pt x="2175" y="14562"/>
                    <a:pt x="1558" y="15012"/>
                    <a:pt x="894" y="15380"/>
                  </a:cubicBezTo>
                  <a:cubicBezTo>
                    <a:pt x="0" y="15920"/>
                    <a:pt x="480" y="17125"/>
                    <a:pt x="1331" y="17125"/>
                  </a:cubicBezTo>
                  <a:cubicBezTo>
                    <a:pt x="1469" y="17125"/>
                    <a:pt x="1617" y="17093"/>
                    <a:pt x="1770" y="17022"/>
                  </a:cubicBezTo>
                  <a:cubicBezTo>
                    <a:pt x="2610" y="16593"/>
                    <a:pt x="3391" y="16060"/>
                    <a:pt x="4095" y="15441"/>
                  </a:cubicBezTo>
                  <a:cubicBezTo>
                    <a:pt x="5141" y="14522"/>
                    <a:pt x="6015" y="13410"/>
                    <a:pt x="6656" y="12168"/>
                  </a:cubicBezTo>
                  <a:cubicBezTo>
                    <a:pt x="8414" y="8781"/>
                    <a:pt x="8224" y="4795"/>
                    <a:pt x="7959" y="1154"/>
                  </a:cubicBezTo>
                  <a:cubicBezTo>
                    <a:pt x="7868" y="371"/>
                    <a:pt x="7297" y="1"/>
                    <a:pt x="6726" y="1"/>
                  </a:cubicBezTo>
                  <a:close/>
                </a:path>
              </a:pathLst>
            </a:custGeom>
            <a:solidFill>
              <a:srgbClr val="C38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6517;p58"/>
            <p:cNvSpPr/>
            <p:nvPr/>
          </p:nvSpPr>
          <p:spPr>
            <a:xfrm>
              <a:off x="2499770" y="2317015"/>
              <a:ext cx="411838" cy="1118199"/>
            </a:xfrm>
            <a:custGeom>
              <a:avLst/>
              <a:gdLst/>
              <a:ahLst/>
              <a:cxnLst/>
              <a:rect l="l" t="t" r="r" b="b"/>
              <a:pathLst>
                <a:path w="5687" h="15441" extrusionOk="0">
                  <a:moveTo>
                    <a:pt x="3994" y="1"/>
                  </a:moveTo>
                  <a:cubicBezTo>
                    <a:pt x="3346" y="1"/>
                    <a:pt x="2696" y="478"/>
                    <a:pt x="2749" y="1366"/>
                  </a:cubicBezTo>
                  <a:cubicBezTo>
                    <a:pt x="3094" y="4695"/>
                    <a:pt x="3475" y="8156"/>
                    <a:pt x="2048" y="11238"/>
                  </a:cubicBezTo>
                  <a:cubicBezTo>
                    <a:pt x="1555" y="12289"/>
                    <a:pt x="851" y="13248"/>
                    <a:pt x="1" y="14043"/>
                  </a:cubicBezTo>
                  <a:lnTo>
                    <a:pt x="1367" y="15441"/>
                  </a:lnTo>
                  <a:cubicBezTo>
                    <a:pt x="2413" y="14522"/>
                    <a:pt x="3287" y="13410"/>
                    <a:pt x="3928" y="12168"/>
                  </a:cubicBezTo>
                  <a:cubicBezTo>
                    <a:pt x="5686" y="8781"/>
                    <a:pt x="5496" y="4795"/>
                    <a:pt x="5225" y="1154"/>
                  </a:cubicBezTo>
                  <a:cubicBezTo>
                    <a:pt x="5136" y="371"/>
                    <a:pt x="4566" y="1"/>
                    <a:pt x="39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6518;p58"/>
            <p:cNvSpPr/>
            <p:nvPr/>
          </p:nvSpPr>
          <p:spPr>
            <a:xfrm>
              <a:off x="2556762" y="2374515"/>
              <a:ext cx="253172" cy="961922"/>
            </a:xfrm>
            <a:custGeom>
              <a:avLst/>
              <a:gdLst/>
              <a:ahLst/>
              <a:cxnLst/>
              <a:rect l="l" t="t" r="r" b="b"/>
              <a:pathLst>
                <a:path w="3496" h="13283" fill="none" extrusionOk="0">
                  <a:moveTo>
                    <a:pt x="0" y="13283"/>
                  </a:moveTo>
                  <a:cubicBezTo>
                    <a:pt x="1496" y="11469"/>
                    <a:pt x="2542" y="9284"/>
                    <a:pt x="3019" y="6980"/>
                  </a:cubicBezTo>
                  <a:cubicBezTo>
                    <a:pt x="3496" y="4677"/>
                    <a:pt x="3403" y="2262"/>
                    <a:pt x="2754" y="0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6519;p58"/>
            <p:cNvSpPr/>
            <p:nvPr/>
          </p:nvSpPr>
          <p:spPr>
            <a:xfrm>
              <a:off x="2632511" y="2370676"/>
              <a:ext cx="272579" cy="994147"/>
            </a:xfrm>
            <a:custGeom>
              <a:avLst/>
              <a:gdLst/>
              <a:ahLst/>
              <a:cxnLst/>
              <a:rect l="l" t="t" r="r" b="b"/>
              <a:pathLst>
                <a:path w="3764" h="13728" fill="none" extrusionOk="0">
                  <a:moveTo>
                    <a:pt x="2635" y="0"/>
                  </a:moveTo>
                  <a:cubicBezTo>
                    <a:pt x="3763" y="4671"/>
                    <a:pt x="2778" y="9809"/>
                    <a:pt x="0" y="13728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6520;p58"/>
            <p:cNvSpPr/>
            <p:nvPr/>
          </p:nvSpPr>
          <p:spPr>
            <a:xfrm>
              <a:off x="2606586" y="3227665"/>
              <a:ext cx="89870" cy="59889"/>
            </a:xfrm>
            <a:custGeom>
              <a:avLst/>
              <a:gdLst/>
              <a:ahLst/>
              <a:cxnLst/>
              <a:rect l="l" t="t" r="r" b="b"/>
              <a:pathLst>
                <a:path w="1241" h="827" fill="none" extrusionOk="0">
                  <a:moveTo>
                    <a:pt x="1" y="0"/>
                  </a:moveTo>
                  <a:cubicBezTo>
                    <a:pt x="414" y="276"/>
                    <a:pt x="824" y="554"/>
                    <a:pt x="1240" y="827"/>
                  </a:cubicBezTo>
                </a:path>
              </a:pathLst>
            </a:custGeom>
            <a:noFill/>
            <a:ln w="1650" cap="rnd" cmpd="sng">
              <a:solidFill>
                <a:srgbClr val="3D6C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6521;p58"/>
            <p:cNvSpPr/>
            <p:nvPr/>
          </p:nvSpPr>
          <p:spPr>
            <a:xfrm>
              <a:off x="2668937" y="3127946"/>
              <a:ext cx="107250" cy="54892"/>
            </a:xfrm>
            <a:custGeom>
              <a:avLst/>
              <a:gdLst/>
              <a:ahLst/>
              <a:cxnLst/>
              <a:rect l="l" t="t" r="r" b="b"/>
              <a:pathLst>
                <a:path w="1481" h="758" fill="none" extrusionOk="0">
                  <a:moveTo>
                    <a:pt x="0" y="0"/>
                  </a:moveTo>
                  <a:cubicBezTo>
                    <a:pt x="493" y="252"/>
                    <a:pt x="988" y="506"/>
                    <a:pt x="1481" y="758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6522;p58"/>
            <p:cNvSpPr/>
            <p:nvPr/>
          </p:nvSpPr>
          <p:spPr>
            <a:xfrm>
              <a:off x="2708405" y="3015916"/>
              <a:ext cx="120937" cy="51851"/>
            </a:xfrm>
            <a:custGeom>
              <a:avLst/>
              <a:gdLst/>
              <a:ahLst/>
              <a:cxnLst/>
              <a:rect l="l" t="t" r="r" b="b"/>
              <a:pathLst>
                <a:path w="1670" h="716" fill="none" extrusionOk="0">
                  <a:moveTo>
                    <a:pt x="1" y="1"/>
                  </a:moveTo>
                  <a:lnTo>
                    <a:pt x="1669" y="716"/>
                  </a:ln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6523;p58"/>
            <p:cNvSpPr/>
            <p:nvPr/>
          </p:nvSpPr>
          <p:spPr>
            <a:xfrm>
              <a:off x="2733968" y="2912577"/>
              <a:ext cx="117027" cy="45116"/>
            </a:xfrm>
            <a:custGeom>
              <a:avLst/>
              <a:gdLst/>
              <a:ahLst/>
              <a:cxnLst/>
              <a:rect l="l" t="t" r="r" b="b"/>
              <a:pathLst>
                <a:path w="1616" h="623" fill="none" extrusionOk="0">
                  <a:moveTo>
                    <a:pt x="0" y="1"/>
                  </a:moveTo>
                  <a:cubicBezTo>
                    <a:pt x="516" y="260"/>
                    <a:pt x="1059" y="467"/>
                    <a:pt x="1615" y="623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6524;p58"/>
            <p:cNvSpPr/>
            <p:nvPr/>
          </p:nvSpPr>
          <p:spPr>
            <a:xfrm>
              <a:off x="2750045" y="2795622"/>
              <a:ext cx="105947" cy="32081"/>
            </a:xfrm>
            <a:custGeom>
              <a:avLst/>
              <a:gdLst/>
              <a:ahLst/>
              <a:cxnLst/>
              <a:rect l="l" t="t" r="r" b="b"/>
              <a:pathLst>
                <a:path w="1463" h="443" fill="none" extrusionOk="0">
                  <a:moveTo>
                    <a:pt x="1" y="0"/>
                  </a:moveTo>
                  <a:cubicBezTo>
                    <a:pt x="485" y="146"/>
                    <a:pt x="972" y="292"/>
                    <a:pt x="1462" y="443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6525;p58"/>
            <p:cNvSpPr/>
            <p:nvPr/>
          </p:nvSpPr>
          <p:spPr>
            <a:xfrm>
              <a:off x="2764021" y="2703145"/>
              <a:ext cx="119561" cy="4128"/>
            </a:xfrm>
            <a:custGeom>
              <a:avLst/>
              <a:gdLst/>
              <a:ahLst/>
              <a:cxnLst/>
              <a:rect l="l" t="t" r="r" b="b"/>
              <a:pathLst>
                <a:path w="1651" h="57" fill="none" extrusionOk="0">
                  <a:moveTo>
                    <a:pt x="1" y="1"/>
                  </a:moveTo>
                  <a:cubicBezTo>
                    <a:pt x="552" y="19"/>
                    <a:pt x="1100" y="38"/>
                    <a:pt x="1651" y="57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6526;p58"/>
            <p:cNvSpPr/>
            <p:nvPr/>
          </p:nvSpPr>
          <p:spPr>
            <a:xfrm>
              <a:off x="2743527" y="2586553"/>
              <a:ext cx="123544" cy="12383"/>
            </a:xfrm>
            <a:custGeom>
              <a:avLst/>
              <a:gdLst/>
              <a:ahLst/>
              <a:cxnLst/>
              <a:rect l="l" t="t" r="r" b="b"/>
              <a:pathLst>
                <a:path w="1706" h="171" fill="none" extrusionOk="0">
                  <a:moveTo>
                    <a:pt x="1" y="170"/>
                  </a:moveTo>
                  <a:cubicBezTo>
                    <a:pt x="559" y="49"/>
                    <a:pt x="1131" y="1"/>
                    <a:pt x="1706" y="33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6527;p58"/>
            <p:cNvSpPr/>
            <p:nvPr/>
          </p:nvSpPr>
          <p:spPr>
            <a:xfrm>
              <a:off x="2734909" y="2468078"/>
              <a:ext cx="145052" cy="1376"/>
            </a:xfrm>
            <a:custGeom>
              <a:avLst/>
              <a:gdLst/>
              <a:ahLst/>
              <a:cxnLst/>
              <a:rect l="l" t="t" r="r" b="b"/>
              <a:pathLst>
                <a:path w="2003" h="19" fill="none" extrusionOk="0">
                  <a:moveTo>
                    <a:pt x="0" y="0"/>
                  </a:moveTo>
                  <a:cubicBezTo>
                    <a:pt x="668" y="6"/>
                    <a:pt x="1335" y="14"/>
                    <a:pt x="2002" y="19"/>
                  </a:cubicBezTo>
                </a:path>
              </a:pathLst>
            </a:custGeom>
            <a:noFill/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6528;p58"/>
            <p:cNvSpPr/>
            <p:nvPr/>
          </p:nvSpPr>
          <p:spPr>
            <a:xfrm>
              <a:off x="2576098" y="2596764"/>
              <a:ext cx="309440" cy="813538"/>
            </a:xfrm>
            <a:custGeom>
              <a:avLst/>
              <a:gdLst/>
              <a:ahLst/>
              <a:cxnLst/>
              <a:rect l="l" t="t" r="r" b="b"/>
              <a:pathLst>
                <a:path w="4273" h="11234" extrusionOk="0">
                  <a:moveTo>
                    <a:pt x="4126" y="0"/>
                  </a:moveTo>
                  <a:lnTo>
                    <a:pt x="4126" y="0"/>
                  </a:lnTo>
                  <a:cubicBezTo>
                    <a:pt x="3790" y="3903"/>
                    <a:pt x="2326" y="8712"/>
                    <a:pt x="1" y="10836"/>
                  </a:cubicBezTo>
                  <a:lnTo>
                    <a:pt x="432" y="11233"/>
                  </a:lnTo>
                  <a:cubicBezTo>
                    <a:pt x="1150" y="10651"/>
                    <a:pt x="1894" y="9528"/>
                    <a:pt x="2326" y="8712"/>
                  </a:cubicBezTo>
                  <a:cubicBezTo>
                    <a:pt x="3788" y="5943"/>
                    <a:pt x="4272" y="3128"/>
                    <a:pt x="412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6529;p58"/>
            <p:cNvSpPr/>
            <p:nvPr/>
          </p:nvSpPr>
          <p:spPr>
            <a:xfrm>
              <a:off x="2423080" y="3343678"/>
              <a:ext cx="164026" cy="191255"/>
            </a:xfrm>
            <a:custGeom>
              <a:avLst/>
              <a:gdLst/>
              <a:ahLst/>
              <a:cxnLst/>
              <a:rect l="l" t="t" r="r" b="b"/>
              <a:pathLst>
                <a:path w="2265" h="2641" extrusionOk="0">
                  <a:moveTo>
                    <a:pt x="1062" y="1"/>
                  </a:moveTo>
                  <a:lnTo>
                    <a:pt x="1062" y="1"/>
                  </a:lnTo>
                  <a:cubicBezTo>
                    <a:pt x="1340" y="443"/>
                    <a:pt x="1330" y="1123"/>
                    <a:pt x="1139" y="1608"/>
                  </a:cubicBezTo>
                  <a:cubicBezTo>
                    <a:pt x="986" y="1990"/>
                    <a:pt x="686" y="2331"/>
                    <a:pt x="318" y="2521"/>
                  </a:cubicBezTo>
                  <a:lnTo>
                    <a:pt x="318" y="2521"/>
                  </a:lnTo>
                  <a:cubicBezTo>
                    <a:pt x="1043" y="2223"/>
                    <a:pt x="1724" y="1780"/>
                    <a:pt x="2265" y="1216"/>
                  </a:cubicBezTo>
                  <a:lnTo>
                    <a:pt x="1062" y="1"/>
                  </a:lnTo>
                  <a:close/>
                  <a:moveTo>
                    <a:pt x="318" y="2521"/>
                  </a:moveTo>
                  <a:lnTo>
                    <a:pt x="318" y="2521"/>
                  </a:lnTo>
                  <a:cubicBezTo>
                    <a:pt x="213" y="2564"/>
                    <a:pt x="107" y="2604"/>
                    <a:pt x="0" y="2641"/>
                  </a:cubicBezTo>
                  <a:lnTo>
                    <a:pt x="0" y="2641"/>
                  </a:lnTo>
                  <a:cubicBezTo>
                    <a:pt x="111" y="2614"/>
                    <a:pt x="217" y="2573"/>
                    <a:pt x="318" y="252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6530;p58"/>
            <p:cNvSpPr/>
            <p:nvPr/>
          </p:nvSpPr>
          <p:spPr>
            <a:xfrm>
              <a:off x="2115450" y="3197974"/>
              <a:ext cx="359843" cy="280473"/>
            </a:xfrm>
            <a:custGeom>
              <a:avLst/>
              <a:gdLst/>
              <a:ahLst/>
              <a:cxnLst/>
              <a:rect l="l" t="t" r="r" b="b"/>
              <a:pathLst>
                <a:path w="4969" h="3873" extrusionOk="0">
                  <a:moveTo>
                    <a:pt x="2620" y="0"/>
                  </a:moveTo>
                  <a:cubicBezTo>
                    <a:pt x="2604" y="0"/>
                    <a:pt x="2588" y="3"/>
                    <a:pt x="2572" y="11"/>
                  </a:cubicBezTo>
                  <a:cubicBezTo>
                    <a:pt x="2307" y="448"/>
                    <a:pt x="2006" y="824"/>
                    <a:pt x="1627" y="1165"/>
                  </a:cubicBezTo>
                  <a:cubicBezTo>
                    <a:pt x="1600" y="1163"/>
                    <a:pt x="1573" y="1162"/>
                    <a:pt x="1546" y="1162"/>
                  </a:cubicBezTo>
                  <a:cubicBezTo>
                    <a:pt x="1260" y="1162"/>
                    <a:pt x="976" y="1264"/>
                    <a:pt x="758" y="1446"/>
                  </a:cubicBezTo>
                  <a:cubicBezTo>
                    <a:pt x="332" y="1801"/>
                    <a:pt x="57" y="2426"/>
                    <a:pt x="1" y="2971"/>
                  </a:cubicBezTo>
                  <a:cubicBezTo>
                    <a:pt x="414" y="3297"/>
                    <a:pt x="851" y="3604"/>
                    <a:pt x="1349" y="3784"/>
                  </a:cubicBezTo>
                  <a:cubicBezTo>
                    <a:pt x="1531" y="3849"/>
                    <a:pt x="1716" y="3873"/>
                    <a:pt x="1904" y="3873"/>
                  </a:cubicBezTo>
                  <a:cubicBezTo>
                    <a:pt x="2227" y="3873"/>
                    <a:pt x="2556" y="3804"/>
                    <a:pt x="2887" y="3760"/>
                  </a:cubicBezTo>
                  <a:cubicBezTo>
                    <a:pt x="3105" y="3729"/>
                    <a:pt x="3277" y="3541"/>
                    <a:pt x="3287" y="3323"/>
                  </a:cubicBezTo>
                  <a:cubicBezTo>
                    <a:pt x="3325" y="3333"/>
                    <a:pt x="3365" y="3337"/>
                    <a:pt x="3404" y="3337"/>
                  </a:cubicBezTo>
                  <a:cubicBezTo>
                    <a:pt x="3648" y="3337"/>
                    <a:pt x="3906" y="3171"/>
                    <a:pt x="3997" y="2947"/>
                  </a:cubicBezTo>
                  <a:cubicBezTo>
                    <a:pt x="4059" y="2960"/>
                    <a:pt x="4123" y="2965"/>
                    <a:pt x="4186" y="2965"/>
                  </a:cubicBezTo>
                  <a:cubicBezTo>
                    <a:pt x="4371" y="2965"/>
                    <a:pt x="4557" y="2915"/>
                    <a:pt x="4715" y="2820"/>
                  </a:cubicBezTo>
                  <a:cubicBezTo>
                    <a:pt x="4783" y="2781"/>
                    <a:pt x="4852" y="2728"/>
                    <a:pt x="4892" y="2653"/>
                  </a:cubicBezTo>
                  <a:cubicBezTo>
                    <a:pt x="4937" y="2585"/>
                    <a:pt x="4969" y="2505"/>
                    <a:pt x="4929" y="2431"/>
                  </a:cubicBezTo>
                  <a:lnTo>
                    <a:pt x="3467" y="2158"/>
                  </a:lnTo>
                  <a:cubicBezTo>
                    <a:pt x="3099" y="1896"/>
                    <a:pt x="2758" y="1684"/>
                    <a:pt x="2347" y="1496"/>
                  </a:cubicBezTo>
                  <a:cubicBezTo>
                    <a:pt x="2721" y="1237"/>
                    <a:pt x="2930" y="763"/>
                    <a:pt x="2874" y="318"/>
                  </a:cubicBezTo>
                  <a:cubicBezTo>
                    <a:pt x="2864" y="238"/>
                    <a:pt x="2845" y="159"/>
                    <a:pt x="2795" y="95"/>
                  </a:cubicBezTo>
                  <a:cubicBezTo>
                    <a:pt x="2753" y="47"/>
                    <a:pt x="2684" y="0"/>
                    <a:pt x="2620" y="0"/>
                  </a:cubicBezTo>
                  <a:close/>
                </a:path>
              </a:pathLst>
            </a:custGeom>
            <a:solidFill>
              <a:srgbClr val="C38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6531;p58"/>
            <p:cNvSpPr/>
            <p:nvPr/>
          </p:nvSpPr>
          <p:spPr>
            <a:xfrm>
              <a:off x="2095173" y="3283137"/>
              <a:ext cx="334714" cy="290032"/>
            </a:xfrm>
            <a:custGeom>
              <a:avLst/>
              <a:gdLst/>
              <a:ahLst/>
              <a:cxnLst/>
              <a:rect l="l" t="t" r="r" b="b"/>
              <a:pathLst>
                <a:path w="4622" h="4005" extrusionOk="0">
                  <a:moveTo>
                    <a:pt x="3031" y="0"/>
                  </a:moveTo>
                  <a:cubicBezTo>
                    <a:pt x="2982" y="0"/>
                    <a:pt x="2928" y="17"/>
                    <a:pt x="2889" y="39"/>
                  </a:cubicBezTo>
                  <a:cubicBezTo>
                    <a:pt x="2818" y="79"/>
                    <a:pt x="2773" y="148"/>
                    <a:pt x="2733" y="217"/>
                  </a:cubicBezTo>
                  <a:cubicBezTo>
                    <a:pt x="2519" y="614"/>
                    <a:pt x="2548" y="1130"/>
                    <a:pt x="2807" y="1504"/>
                  </a:cubicBezTo>
                  <a:cubicBezTo>
                    <a:pt x="2354" y="1536"/>
                    <a:pt x="1962" y="1610"/>
                    <a:pt x="1526" y="1726"/>
                  </a:cubicBezTo>
                  <a:lnTo>
                    <a:pt x="61" y="1464"/>
                  </a:lnTo>
                  <a:cubicBezTo>
                    <a:pt x="0" y="1517"/>
                    <a:pt x="3" y="1605"/>
                    <a:pt x="16" y="1687"/>
                  </a:cubicBezTo>
                  <a:cubicBezTo>
                    <a:pt x="29" y="1769"/>
                    <a:pt x="72" y="1843"/>
                    <a:pt x="125" y="1906"/>
                  </a:cubicBezTo>
                  <a:cubicBezTo>
                    <a:pt x="278" y="2100"/>
                    <a:pt x="506" y="2237"/>
                    <a:pt x="750" y="2282"/>
                  </a:cubicBezTo>
                  <a:cubicBezTo>
                    <a:pt x="758" y="2560"/>
                    <a:pt x="1001" y="2849"/>
                    <a:pt x="1279" y="2886"/>
                  </a:cubicBezTo>
                  <a:cubicBezTo>
                    <a:pt x="1210" y="3093"/>
                    <a:pt x="1306" y="3328"/>
                    <a:pt x="1499" y="3434"/>
                  </a:cubicBezTo>
                  <a:cubicBezTo>
                    <a:pt x="1962" y="3686"/>
                    <a:pt x="2402" y="3993"/>
                    <a:pt x="2929" y="4004"/>
                  </a:cubicBezTo>
                  <a:cubicBezTo>
                    <a:pt x="2949" y="4004"/>
                    <a:pt x="2969" y="4004"/>
                    <a:pt x="2988" y="4004"/>
                  </a:cubicBezTo>
                  <a:cubicBezTo>
                    <a:pt x="3495" y="4004"/>
                    <a:pt x="3994" y="3876"/>
                    <a:pt x="4478" y="3726"/>
                  </a:cubicBezTo>
                  <a:cubicBezTo>
                    <a:pt x="4621" y="3185"/>
                    <a:pt x="4584" y="2505"/>
                    <a:pt x="4311" y="2026"/>
                  </a:cubicBezTo>
                  <a:cubicBezTo>
                    <a:pt x="4160" y="1753"/>
                    <a:pt x="3898" y="1544"/>
                    <a:pt x="3602" y="1451"/>
                  </a:cubicBezTo>
                  <a:cubicBezTo>
                    <a:pt x="3366" y="998"/>
                    <a:pt x="3215" y="537"/>
                    <a:pt x="3128" y="34"/>
                  </a:cubicBezTo>
                  <a:cubicBezTo>
                    <a:pt x="3104" y="10"/>
                    <a:pt x="3069" y="0"/>
                    <a:pt x="3031" y="0"/>
                  </a:cubicBezTo>
                  <a:close/>
                </a:path>
              </a:pathLst>
            </a:custGeom>
            <a:solidFill>
              <a:srgbClr val="C38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6532;p58"/>
            <p:cNvSpPr/>
            <p:nvPr/>
          </p:nvSpPr>
          <p:spPr>
            <a:xfrm>
              <a:off x="2575519" y="3294941"/>
              <a:ext cx="198931" cy="97546"/>
            </a:xfrm>
            <a:custGeom>
              <a:avLst/>
              <a:gdLst/>
              <a:ahLst/>
              <a:cxnLst/>
              <a:rect l="l" t="t" r="r" b="b"/>
              <a:pathLst>
                <a:path w="2747" h="1347" extrusionOk="0">
                  <a:moveTo>
                    <a:pt x="2024" y="0"/>
                  </a:moveTo>
                  <a:cubicBezTo>
                    <a:pt x="1927" y="0"/>
                    <a:pt x="1828" y="9"/>
                    <a:pt x="1730" y="17"/>
                  </a:cubicBezTo>
                  <a:cubicBezTo>
                    <a:pt x="1677" y="22"/>
                    <a:pt x="1629" y="27"/>
                    <a:pt x="1576" y="30"/>
                  </a:cubicBezTo>
                  <a:cubicBezTo>
                    <a:pt x="1118" y="70"/>
                    <a:pt x="657" y="115"/>
                    <a:pt x="202" y="157"/>
                  </a:cubicBezTo>
                  <a:cubicBezTo>
                    <a:pt x="133" y="162"/>
                    <a:pt x="88" y="173"/>
                    <a:pt x="48" y="234"/>
                  </a:cubicBezTo>
                  <a:cubicBezTo>
                    <a:pt x="9" y="292"/>
                    <a:pt x="1" y="382"/>
                    <a:pt x="35" y="441"/>
                  </a:cubicBezTo>
                  <a:cubicBezTo>
                    <a:pt x="313" y="912"/>
                    <a:pt x="811" y="1246"/>
                    <a:pt x="1351" y="1325"/>
                  </a:cubicBezTo>
                  <a:cubicBezTo>
                    <a:pt x="1431" y="1338"/>
                    <a:pt x="1510" y="1346"/>
                    <a:pt x="1590" y="1346"/>
                  </a:cubicBezTo>
                  <a:cubicBezTo>
                    <a:pt x="1741" y="1346"/>
                    <a:pt x="1894" y="1325"/>
                    <a:pt x="2040" y="1280"/>
                  </a:cubicBezTo>
                  <a:cubicBezTo>
                    <a:pt x="2087" y="1261"/>
                    <a:pt x="2140" y="1243"/>
                    <a:pt x="2188" y="1219"/>
                  </a:cubicBezTo>
                  <a:cubicBezTo>
                    <a:pt x="2201" y="1216"/>
                    <a:pt x="2212" y="1208"/>
                    <a:pt x="2225" y="1203"/>
                  </a:cubicBezTo>
                  <a:cubicBezTo>
                    <a:pt x="2371" y="1126"/>
                    <a:pt x="2503" y="1020"/>
                    <a:pt x="2601" y="888"/>
                  </a:cubicBezTo>
                  <a:cubicBezTo>
                    <a:pt x="2662" y="811"/>
                    <a:pt x="2707" y="719"/>
                    <a:pt x="2731" y="626"/>
                  </a:cubicBezTo>
                  <a:cubicBezTo>
                    <a:pt x="2734" y="615"/>
                    <a:pt x="2736" y="607"/>
                    <a:pt x="2736" y="597"/>
                  </a:cubicBezTo>
                  <a:cubicBezTo>
                    <a:pt x="2742" y="591"/>
                    <a:pt x="2742" y="584"/>
                    <a:pt x="2742" y="578"/>
                  </a:cubicBezTo>
                  <a:cubicBezTo>
                    <a:pt x="2747" y="520"/>
                    <a:pt x="2747" y="464"/>
                    <a:pt x="2723" y="409"/>
                  </a:cubicBezTo>
                  <a:cubicBezTo>
                    <a:pt x="2697" y="305"/>
                    <a:pt x="2636" y="221"/>
                    <a:pt x="2551" y="155"/>
                  </a:cubicBezTo>
                  <a:cubicBezTo>
                    <a:pt x="2479" y="96"/>
                    <a:pt x="2397" y="57"/>
                    <a:pt x="2310" y="35"/>
                  </a:cubicBezTo>
                  <a:cubicBezTo>
                    <a:pt x="2217" y="9"/>
                    <a:pt x="2121" y="0"/>
                    <a:pt x="20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6533;p58"/>
            <p:cNvSpPr/>
            <p:nvPr/>
          </p:nvSpPr>
          <p:spPr>
            <a:xfrm>
              <a:off x="2575519" y="3297113"/>
              <a:ext cx="198569" cy="95374"/>
            </a:xfrm>
            <a:custGeom>
              <a:avLst/>
              <a:gdLst/>
              <a:ahLst/>
              <a:cxnLst/>
              <a:rect l="l" t="t" r="r" b="b"/>
              <a:pathLst>
                <a:path w="2742" h="1317" extrusionOk="0">
                  <a:moveTo>
                    <a:pt x="1576" y="0"/>
                  </a:moveTo>
                  <a:cubicBezTo>
                    <a:pt x="1118" y="40"/>
                    <a:pt x="657" y="85"/>
                    <a:pt x="202" y="127"/>
                  </a:cubicBezTo>
                  <a:cubicBezTo>
                    <a:pt x="133" y="132"/>
                    <a:pt x="88" y="143"/>
                    <a:pt x="48" y="204"/>
                  </a:cubicBezTo>
                  <a:cubicBezTo>
                    <a:pt x="9" y="262"/>
                    <a:pt x="1" y="352"/>
                    <a:pt x="35" y="411"/>
                  </a:cubicBezTo>
                  <a:cubicBezTo>
                    <a:pt x="313" y="882"/>
                    <a:pt x="811" y="1216"/>
                    <a:pt x="1351" y="1295"/>
                  </a:cubicBezTo>
                  <a:cubicBezTo>
                    <a:pt x="1431" y="1308"/>
                    <a:pt x="1510" y="1316"/>
                    <a:pt x="1590" y="1316"/>
                  </a:cubicBezTo>
                  <a:cubicBezTo>
                    <a:pt x="1741" y="1316"/>
                    <a:pt x="1894" y="1295"/>
                    <a:pt x="2040" y="1250"/>
                  </a:cubicBezTo>
                  <a:cubicBezTo>
                    <a:pt x="2087" y="1231"/>
                    <a:pt x="2140" y="1213"/>
                    <a:pt x="2188" y="1189"/>
                  </a:cubicBezTo>
                  <a:cubicBezTo>
                    <a:pt x="2201" y="1186"/>
                    <a:pt x="2212" y="1178"/>
                    <a:pt x="2225" y="1173"/>
                  </a:cubicBezTo>
                  <a:cubicBezTo>
                    <a:pt x="2371" y="1096"/>
                    <a:pt x="2503" y="990"/>
                    <a:pt x="2601" y="858"/>
                  </a:cubicBezTo>
                  <a:cubicBezTo>
                    <a:pt x="2662" y="781"/>
                    <a:pt x="2707" y="689"/>
                    <a:pt x="2731" y="596"/>
                  </a:cubicBezTo>
                  <a:cubicBezTo>
                    <a:pt x="2734" y="585"/>
                    <a:pt x="2736" y="577"/>
                    <a:pt x="2736" y="567"/>
                  </a:cubicBezTo>
                  <a:cubicBezTo>
                    <a:pt x="2742" y="561"/>
                    <a:pt x="2742" y="554"/>
                    <a:pt x="2742" y="548"/>
                  </a:cubicBezTo>
                  <a:lnTo>
                    <a:pt x="2742" y="548"/>
                  </a:lnTo>
                  <a:cubicBezTo>
                    <a:pt x="2678" y="636"/>
                    <a:pt x="2601" y="715"/>
                    <a:pt x="2509" y="779"/>
                  </a:cubicBezTo>
                  <a:cubicBezTo>
                    <a:pt x="2352" y="900"/>
                    <a:pt x="2159" y="977"/>
                    <a:pt x="1960" y="998"/>
                  </a:cubicBezTo>
                  <a:cubicBezTo>
                    <a:pt x="1930" y="1002"/>
                    <a:pt x="1899" y="1003"/>
                    <a:pt x="1868" y="1003"/>
                  </a:cubicBezTo>
                  <a:cubicBezTo>
                    <a:pt x="1771" y="1003"/>
                    <a:pt x="1675" y="986"/>
                    <a:pt x="1592" y="937"/>
                  </a:cubicBezTo>
                  <a:cubicBezTo>
                    <a:pt x="1478" y="874"/>
                    <a:pt x="1396" y="760"/>
                    <a:pt x="1396" y="633"/>
                  </a:cubicBezTo>
                  <a:cubicBezTo>
                    <a:pt x="1396" y="514"/>
                    <a:pt x="1470" y="411"/>
                    <a:pt x="1515" y="302"/>
                  </a:cubicBezTo>
                  <a:cubicBezTo>
                    <a:pt x="1555" y="207"/>
                    <a:pt x="1576" y="103"/>
                    <a:pt x="157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6534;p58"/>
            <p:cNvSpPr/>
            <p:nvPr/>
          </p:nvSpPr>
          <p:spPr>
            <a:xfrm>
              <a:off x="2098215" y="3260181"/>
              <a:ext cx="465862" cy="119996"/>
            </a:xfrm>
            <a:custGeom>
              <a:avLst/>
              <a:gdLst/>
              <a:ahLst/>
              <a:cxnLst/>
              <a:rect l="l" t="t" r="r" b="b"/>
              <a:pathLst>
                <a:path w="6433" h="1657" extrusionOk="0">
                  <a:moveTo>
                    <a:pt x="3369" y="0"/>
                  </a:moveTo>
                  <a:cubicBezTo>
                    <a:pt x="2731" y="0"/>
                    <a:pt x="2091" y="45"/>
                    <a:pt x="1457" y="137"/>
                  </a:cubicBezTo>
                  <a:cubicBezTo>
                    <a:pt x="1078" y="192"/>
                    <a:pt x="705" y="266"/>
                    <a:pt x="334" y="351"/>
                  </a:cubicBezTo>
                  <a:cubicBezTo>
                    <a:pt x="212" y="383"/>
                    <a:pt x="80" y="401"/>
                    <a:pt x="32" y="537"/>
                  </a:cubicBezTo>
                  <a:cubicBezTo>
                    <a:pt x="1" y="640"/>
                    <a:pt x="40" y="751"/>
                    <a:pt x="109" y="828"/>
                  </a:cubicBezTo>
                  <a:cubicBezTo>
                    <a:pt x="228" y="955"/>
                    <a:pt x="424" y="1037"/>
                    <a:pt x="581" y="1106"/>
                  </a:cubicBezTo>
                  <a:cubicBezTo>
                    <a:pt x="769" y="1193"/>
                    <a:pt x="957" y="1262"/>
                    <a:pt x="1150" y="1318"/>
                  </a:cubicBezTo>
                  <a:cubicBezTo>
                    <a:pt x="1627" y="1458"/>
                    <a:pt x="2119" y="1519"/>
                    <a:pt x="2612" y="1569"/>
                  </a:cubicBezTo>
                  <a:cubicBezTo>
                    <a:pt x="3085" y="1618"/>
                    <a:pt x="3567" y="1656"/>
                    <a:pt x="4045" y="1656"/>
                  </a:cubicBezTo>
                  <a:cubicBezTo>
                    <a:pt x="4771" y="1656"/>
                    <a:pt x="5489" y="1567"/>
                    <a:pt x="6155" y="1286"/>
                  </a:cubicBezTo>
                  <a:cubicBezTo>
                    <a:pt x="6282" y="1228"/>
                    <a:pt x="6433" y="1138"/>
                    <a:pt x="6428" y="997"/>
                  </a:cubicBezTo>
                  <a:cubicBezTo>
                    <a:pt x="6425" y="897"/>
                    <a:pt x="6348" y="823"/>
                    <a:pt x="6277" y="759"/>
                  </a:cubicBezTo>
                  <a:cubicBezTo>
                    <a:pt x="5580" y="174"/>
                    <a:pt x="4622" y="28"/>
                    <a:pt x="3711" y="4"/>
                  </a:cubicBezTo>
                  <a:cubicBezTo>
                    <a:pt x="3597" y="1"/>
                    <a:pt x="3483" y="0"/>
                    <a:pt x="3369" y="0"/>
                  </a:cubicBezTo>
                  <a:close/>
                </a:path>
              </a:pathLst>
            </a:custGeom>
            <a:solidFill>
              <a:srgbClr val="934A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6535;p58"/>
            <p:cNvSpPr/>
            <p:nvPr/>
          </p:nvSpPr>
          <p:spPr>
            <a:xfrm>
              <a:off x="2098215" y="3260181"/>
              <a:ext cx="465862" cy="119996"/>
            </a:xfrm>
            <a:custGeom>
              <a:avLst/>
              <a:gdLst/>
              <a:ahLst/>
              <a:cxnLst/>
              <a:rect l="l" t="t" r="r" b="b"/>
              <a:pathLst>
                <a:path w="6433" h="1657" extrusionOk="0">
                  <a:moveTo>
                    <a:pt x="3369" y="0"/>
                  </a:moveTo>
                  <a:cubicBezTo>
                    <a:pt x="2731" y="0"/>
                    <a:pt x="2091" y="45"/>
                    <a:pt x="1457" y="137"/>
                  </a:cubicBezTo>
                  <a:cubicBezTo>
                    <a:pt x="1078" y="192"/>
                    <a:pt x="705" y="266"/>
                    <a:pt x="334" y="351"/>
                  </a:cubicBezTo>
                  <a:cubicBezTo>
                    <a:pt x="212" y="383"/>
                    <a:pt x="80" y="401"/>
                    <a:pt x="32" y="537"/>
                  </a:cubicBezTo>
                  <a:cubicBezTo>
                    <a:pt x="1" y="640"/>
                    <a:pt x="40" y="751"/>
                    <a:pt x="109" y="828"/>
                  </a:cubicBezTo>
                  <a:cubicBezTo>
                    <a:pt x="228" y="955"/>
                    <a:pt x="424" y="1037"/>
                    <a:pt x="581" y="1106"/>
                  </a:cubicBezTo>
                  <a:cubicBezTo>
                    <a:pt x="769" y="1193"/>
                    <a:pt x="957" y="1262"/>
                    <a:pt x="1150" y="1318"/>
                  </a:cubicBezTo>
                  <a:cubicBezTo>
                    <a:pt x="1627" y="1458"/>
                    <a:pt x="2119" y="1519"/>
                    <a:pt x="2612" y="1569"/>
                  </a:cubicBezTo>
                  <a:cubicBezTo>
                    <a:pt x="3085" y="1618"/>
                    <a:pt x="3567" y="1656"/>
                    <a:pt x="4045" y="1656"/>
                  </a:cubicBezTo>
                  <a:cubicBezTo>
                    <a:pt x="4771" y="1656"/>
                    <a:pt x="5489" y="1567"/>
                    <a:pt x="6155" y="1286"/>
                  </a:cubicBezTo>
                  <a:cubicBezTo>
                    <a:pt x="6282" y="1228"/>
                    <a:pt x="6433" y="1138"/>
                    <a:pt x="6428" y="997"/>
                  </a:cubicBezTo>
                  <a:cubicBezTo>
                    <a:pt x="6425" y="897"/>
                    <a:pt x="6348" y="823"/>
                    <a:pt x="6277" y="759"/>
                  </a:cubicBezTo>
                  <a:cubicBezTo>
                    <a:pt x="5580" y="174"/>
                    <a:pt x="4622" y="28"/>
                    <a:pt x="3711" y="4"/>
                  </a:cubicBezTo>
                  <a:cubicBezTo>
                    <a:pt x="3597" y="1"/>
                    <a:pt x="3483" y="0"/>
                    <a:pt x="33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6536;p58"/>
            <p:cNvSpPr/>
            <p:nvPr/>
          </p:nvSpPr>
          <p:spPr>
            <a:xfrm>
              <a:off x="2398168" y="3324922"/>
              <a:ext cx="216166" cy="149108"/>
            </a:xfrm>
            <a:custGeom>
              <a:avLst/>
              <a:gdLst/>
              <a:ahLst/>
              <a:cxnLst/>
              <a:rect l="l" t="t" r="r" b="b"/>
              <a:pathLst>
                <a:path w="2985" h="2059" extrusionOk="0">
                  <a:moveTo>
                    <a:pt x="221" y="0"/>
                  </a:moveTo>
                  <a:cubicBezTo>
                    <a:pt x="188" y="0"/>
                    <a:pt x="158" y="10"/>
                    <a:pt x="122" y="34"/>
                  </a:cubicBezTo>
                  <a:cubicBezTo>
                    <a:pt x="53" y="82"/>
                    <a:pt x="0" y="172"/>
                    <a:pt x="13" y="254"/>
                  </a:cubicBezTo>
                  <a:cubicBezTo>
                    <a:pt x="106" y="863"/>
                    <a:pt x="472" y="1427"/>
                    <a:pt x="993" y="1758"/>
                  </a:cubicBezTo>
                  <a:cubicBezTo>
                    <a:pt x="1009" y="1769"/>
                    <a:pt x="1022" y="1777"/>
                    <a:pt x="1038" y="1788"/>
                  </a:cubicBezTo>
                  <a:cubicBezTo>
                    <a:pt x="1046" y="1790"/>
                    <a:pt x="1049" y="1795"/>
                    <a:pt x="1054" y="1798"/>
                  </a:cubicBezTo>
                  <a:cubicBezTo>
                    <a:pt x="1134" y="1843"/>
                    <a:pt x="1221" y="1888"/>
                    <a:pt x="1306" y="1923"/>
                  </a:cubicBezTo>
                  <a:cubicBezTo>
                    <a:pt x="1473" y="1994"/>
                    <a:pt x="1647" y="2039"/>
                    <a:pt x="1827" y="2052"/>
                  </a:cubicBezTo>
                  <a:cubicBezTo>
                    <a:pt x="1861" y="2057"/>
                    <a:pt x="1895" y="2059"/>
                    <a:pt x="1930" y="2059"/>
                  </a:cubicBezTo>
                  <a:cubicBezTo>
                    <a:pt x="1958" y="2059"/>
                    <a:pt x="1987" y="2057"/>
                    <a:pt x="2015" y="2055"/>
                  </a:cubicBezTo>
                  <a:cubicBezTo>
                    <a:pt x="2029" y="2055"/>
                    <a:pt x="2045" y="2055"/>
                    <a:pt x="2060" y="2052"/>
                  </a:cubicBezTo>
                  <a:cubicBezTo>
                    <a:pt x="2254" y="2036"/>
                    <a:pt x="2444" y="1981"/>
                    <a:pt x="2611" y="1878"/>
                  </a:cubicBezTo>
                  <a:cubicBezTo>
                    <a:pt x="2709" y="1817"/>
                    <a:pt x="2799" y="1737"/>
                    <a:pt x="2866" y="1645"/>
                  </a:cubicBezTo>
                  <a:cubicBezTo>
                    <a:pt x="2873" y="1639"/>
                    <a:pt x="2879" y="1629"/>
                    <a:pt x="2887" y="1618"/>
                  </a:cubicBezTo>
                  <a:cubicBezTo>
                    <a:pt x="2926" y="1557"/>
                    <a:pt x="2956" y="1486"/>
                    <a:pt x="2966" y="1411"/>
                  </a:cubicBezTo>
                  <a:cubicBezTo>
                    <a:pt x="2985" y="1284"/>
                    <a:pt x="2953" y="1163"/>
                    <a:pt x="2887" y="1057"/>
                  </a:cubicBezTo>
                  <a:cubicBezTo>
                    <a:pt x="2834" y="964"/>
                    <a:pt x="2760" y="885"/>
                    <a:pt x="2677" y="821"/>
                  </a:cubicBezTo>
                  <a:cubicBezTo>
                    <a:pt x="2638" y="792"/>
                    <a:pt x="2598" y="765"/>
                    <a:pt x="2558" y="742"/>
                  </a:cubicBezTo>
                  <a:cubicBezTo>
                    <a:pt x="2521" y="723"/>
                    <a:pt x="2484" y="702"/>
                    <a:pt x="2444" y="686"/>
                  </a:cubicBezTo>
                  <a:cubicBezTo>
                    <a:pt x="2320" y="630"/>
                    <a:pt x="2185" y="585"/>
                    <a:pt x="2053" y="546"/>
                  </a:cubicBezTo>
                  <a:cubicBezTo>
                    <a:pt x="1475" y="371"/>
                    <a:pt x="895" y="196"/>
                    <a:pt x="321" y="21"/>
                  </a:cubicBezTo>
                  <a:cubicBezTo>
                    <a:pt x="282" y="8"/>
                    <a:pt x="251" y="0"/>
                    <a:pt x="2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6537;p58"/>
            <p:cNvSpPr/>
            <p:nvPr/>
          </p:nvSpPr>
          <p:spPr>
            <a:xfrm>
              <a:off x="2398530" y="3324922"/>
              <a:ext cx="177278" cy="127382"/>
            </a:xfrm>
            <a:custGeom>
              <a:avLst/>
              <a:gdLst/>
              <a:ahLst/>
              <a:cxnLst/>
              <a:rect l="l" t="t" r="r" b="b"/>
              <a:pathLst>
                <a:path w="2448" h="1759" extrusionOk="0">
                  <a:moveTo>
                    <a:pt x="222" y="0"/>
                  </a:moveTo>
                  <a:cubicBezTo>
                    <a:pt x="190" y="0"/>
                    <a:pt x="159" y="10"/>
                    <a:pt x="122" y="34"/>
                  </a:cubicBezTo>
                  <a:cubicBezTo>
                    <a:pt x="54" y="85"/>
                    <a:pt x="1" y="172"/>
                    <a:pt x="14" y="257"/>
                  </a:cubicBezTo>
                  <a:cubicBezTo>
                    <a:pt x="106" y="866"/>
                    <a:pt x="475" y="1427"/>
                    <a:pt x="994" y="1758"/>
                  </a:cubicBezTo>
                  <a:cubicBezTo>
                    <a:pt x="983" y="1719"/>
                    <a:pt x="978" y="1676"/>
                    <a:pt x="978" y="1634"/>
                  </a:cubicBezTo>
                  <a:cubicBezTo>
                    <a:pt x="957" y="1356"/>
                    <a:pt x="1102" y="1080"/>
                    <a:pt x="1322" y="906"/>
                  </a:cubicBezTo>
                  <a:cubicBezTo>
                    <a:pt x="1539" y="728"/>
                    <a:pt x="1825" y="649"/>
                    <a:pt x="2103" y="649"/>
                  </a:cubicBezTo>
                  <a:cubicBezTo>
                    <a:pt x="2220" y="649"/>
                    <a:pt x="2334" y="662"/>
                    <a:pt x="2447" y="686"/>
                  </a:cubicBezTo>
                  <a:cubicBezTo>
                    <a:pt x="2318" y="628"/>
                    <a:pt x="2185" y="588"/>
                    <a:pt x="2053" y="548"/>
                  </a:cubicBezTo>
                  <a:cubicBezTo>
                    <a:pt x="1478" y="371"/>
                    <a:pt x="898" y="196"/>
                    <a:pt x="321" y="21"/>
                  </a:cubicBezTo>
                  <a:cubicBezTo>
                    <a:pt x="283" y="8"/>
                    <a:pt x="252" y="0"/>
                    <a:pt x="22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6538;p58"/>
            <p:cNvSpPr/>
            <p:nvPr/>
          </p:nvSpPr>
          <p:spPr>
            <a:xfrm>
              <a:off x="2492528" y="3430579"/>
              <a:ext cx="51634" cy="43450"/>
            </a:xfrm>
            <a:custGeom>
              <a:avLst/>
              <a:gdLst/>
              <a:ahLst/>
              <a:cxnLst/>
              <a:rect l="l" t="t" r="r" b="b"/>
              <a:pathLst>
                <a:path w="713" h="600" extrusionOk="0">
                  <a:moveTo>
                    <a:pt x="302" y="1"/>
                  </a:moveTo>
                  <a:cubicBezTo>
                    <a:pt x="227" y="1"/>
                    <a:pt x="152" y="35"/>
                    <a:pt x="101" y="90"/>
                  </a:cubicBezTo>
                  <a:cubicBezTo>
                    <a:pt x="66" y="127"/>
                    <a:pt x="42" y="175"/>
                    <a:pt x="27" y="220"/>
                  </a:cubicBezTo>
                  <a:cubicBezTo>
                    <a:pt x="11" y="265"/>
                    <a:pt x="0" y="313"/>
                    <a:pt x="0" y="363"/>
                  </a:cubicBezTo>
                  <a:cubicBezTo>
                    <a:pt x="0" y="397"/>
                    <a:pt x="0" y="432"/>
                    <a:pt x="3" y="464"/>
                  </a:cubicBezTo>
                  <a:cubicBezTo>
                    <a:pt x="170" y="535"/>
                    <a:pt x="344" y="580"/>
                    <a:pt x="524" y="593"/>
                  </a:cubicBezTo>
                  <a:cubicBezTo>
                    <a:pt x="558" y="598"/>
                    <a:pt x="592" y="600"/>
                    <a:pt x="627" y="600"/>
                  </a:cubicBezTo>
                  <a:cubicBezTo>
                    <a:pt x="655" y="600"/>
                    <a:pt x="684" y="598"/>
                    <a:pt x="712" y="596"/>
                  </a:cubicBezTo>
                  <a:cubicBezTo>
                    <a:pt x="686" y="474"/>
                    <a:pt x="644" y="355"/>
                    <a:pt x="580" y="244"/>
                  </a:cubicBezTo>
                  <a:cubicBezTo>
                    <a:pt x="567" y="220"/>
                    <a:pt x="554" y="199"/>
                    <a:pt x="540" y="178"/>
                  </a:cubicBezTo>
                  <a:cubicBezTo>
                    <a:pt x="498" y="109"/>
                    <a:pt x="445" y="37"/>
                    <a:pt x="368" y="11"/>
                  </a:cubicBezTo>
                  <a:cubicBezTo>
                    <a:pt x="347" y="4"/>
                    <a:pt x="324" y="1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6539;p58"/>
            <p:cNvSpPr/>
            <p:nvPr/>
          </p:nvSpPr>
          <p:spPr>
            <a:xfrm>
              <a:off x="2492528" y="3446438"/>
              <a:ext cx="51634" cy="27591"/>
            </a:xfrm>
            <a:custGeom>
              <a:avLst/>
              <a:gdLst/>
              <a:ahLst/>
              <a:cxnLst/>
              <a:rect l="l" t="t" r="r" b="b"/>
              <a:pathLst>
                <a:path w="713" h="381" extrusionOk="0">
                  <a:moveTo>
                    <a:pt x="27" y="1"/>
                  </a:moveTo>
                  <a:cubicBezTo>
                    <a:pt x="11" y="46"/>
                    <a:pt x="0" y="94"/>
                    <a:pt x="0" y="144"/>
                  </a:cubicBezTo>
                  <a:cubicBezTo>
                    <a:pt x="0" y="178"/>
                    <a:pt x="0" y="213"/>
                    <a:pt x="3" y="245"/>
                  </a:cubicBezTo>
                  <a:cubicBezTo>
                    <a:pt x="170" y="316"/>
                    <a:pt x="344" y="361"/>
                    <a:pt x="524" y="374"/>
                  </a:cubicBezTo>
                  <a:cubicBezTo>
                    <a:pt x="558" y="379"/>
                    <a:pt x="592" y="381"/>
                    <a:pt x="627" y="381"/>
                  </a:cubicBezTo>
                  <a:cubicBezTo>
                    <a:pt x="655" y="381"/>
                    <a:pt x="684" y="379"/>
                    <a:pt x="712" y="377"/>
                  </a:cubicBezTo>
                  <a:cubicBezTo>
                    <a:pt x="686" y="255"/>
                    <a:pt x="644" y="136"/>
                    <a:pt x="580" y="25"/>
                  </a:cubicBezTo>
                  <a:lnTo>
                    <a:pt x="580" y="64"/>
                  </a:lnTo>
                  <a:cubicBezTo>
                    <a:pt x="575" y="115"/>
                    <a:pt x="559" y="162"/>
                    <a:pt x="530" y="202"/>
                  </a:cubicBezTo>
                  <a:cubicBezTo>
                    <a:pt x="486" y="255"/>
                    <a:pt x="416" y="282"/>
                    <a:pt x="348" y="282"/>
                  </a:cubicBezTo>
                  <a:cubicBezTo>
                    <a:pt x="334" y="282"/>
                    <a:pt x="321" y="281"/>
                    <a:pt x="307" y="279"/>
                  </a:cubicBezTo>
                  <a:cubicBezTo>
                    <a:pt x="225" y="266"/>
                    <a:pt x="156" y="215"/>
                    <a:pt x="106" y="149"/>
                  </a:cubicBezTo>
                  <a:cubicBezTo>
                    <a:pt x="74" y="107"/>
                    <a:pt x="48" y="54"/>
                    <a:pt x="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6540;p58"/>
            <p:cNvSpPr/>
            <p:nvPr/>
          </p:nvSpPr>
          <p:spPr>
            <a:xfrm>
              <a:off x="2547710" y="3417544"/>
              <a:ext cx="58224" cy="56051"/>
            </a:xfrm>
            <a:custGeom>
              <a:avLst/>
              <a:gdLst/>
              <a:ahLst/>
              <a:cxnLst/>
              <a:rect l="l" t="t" r="r" b="b"/>
              <a:pathLst>
                <a:path w="804" h="774" extrusionOk="0">
                  <a:moveTo>
                    <a:pt x="371" y="1"/>
                  </a:moveTo>
                  <a:cubicBezTo>
                    <a:pt x="360" y="1"/>
                    <a:pt x="349" y="1"/>
                    <a:pt x="337" y="3"/>
                  </a:cubicBezTo>
                  <a:cubicBezTo>
                    <a:pt x="218" y="19"/>
                    <a:pt x="123" y="111"/>
                    <a:pt x="72" y="223"/>
                  </a:cubicBezTo>
                  <a:cubicBezTo>
                    <a:pt x="59" y="254"/>
                    <a:pt x="48" y="289"/>
                    <a:pt x="41" y="320"/>
                  </a:cubicBezTo>
                  <a:cubicBezTo>
                    <a:pt x="19" y="403"/>
                    <a:pt x="14" y="490"/>
                    <a:pt x="9" y="572"/>
                  </a:cubicBezTo>
                  <a:cubicBezTo>
                    <a:pt x="9" y="641"/>
                    <a:pt x="6" y="707"/>
                    <a:pt x="1" y="773"/>
                  </a:cubicBezTo>
                  <a:cubicBezTo>
                    <a:pt x="191" y="757"/>
                    <a:pt x="385" y="702"/>
                    <a:pt x="549" y="599"/>
                  </a:cubicBezTo>
                  <a:cubicBezTo>
                    <a:pt x="650" y="540"/>
                    <a:pt x="737" y="461"/>
                    <a:pt x="803" y="368"/>
                  </a:cubicBezTo>
                  <a:cubicBezTo>
                    <a:pt x="761" y="281"/>
                    <a:pt x="716" y="196"/>
                    <a:pt x="644" y="125"/>
                  </a:cubicBezTo>
                  <a:cubicBezTo>
                    <a:pt x="639" y="122"/>
                    <a:pt x="636" y="117"/>
                    <a:pt x="628" y="111"/>
                  </a:cubicBezTo>
                  <a:cubicBezTo>
                    <a:pt x="560" y="48"/>
                    <a:pt x="466" y="1"/>
                    <a:pt x="3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6541;p58"/>
            <p:cNvSpPr/>
            <p:nvPr/>
          </p:nvSpPr>
          <p:spPr>
            <a:xfrm>
              <a:off x="2547710" y="3425365"/>
              <a:ext cx="58224" cy="48230"/>
            </a:xfrm>
            <a:custGeom>
              <a:avLst/>
              <a:gdLst/>
              <a:ahLst/>
              <a:cxnLst/>
              <a:rect l="l" t="t" r="r" b="b"/>
              <a:pathLst>
                <a:path w="804" h="666" extrusionOk="0">
                  <a:moveTo>
                    <a:pt x="631" y="1"/>
                  </a:moveTo>
                  <a:cubicBezTo>
                    <a:pt x="636" y="24"/>
                    <a:pt x="642" y="43"/>
                    <a:pt x="644" y="67"/>
                  </a:cubicBezTo>
                  <a:cubicBezTo>
                    <a:pt x="655" y="130"/>
                    <a:pt x="650" y="199"/>
                    <a:pt x="615" y="252"/>
                  </a:cubicBezTo>
                  <a:cubicBezTo>
                    <a:pt x="583" y="303"/>
                    <a:pt x="533" y="340"/>
                    <a:pt x="480" y="366"/>
                  </a:cubicBezTo>
                  <a:cubicBezTo>
                    <a:pt x="425" y="394"/>
                    <a:pt x="363" y="415"/>
                    <a:pt x="301" y="415"/>
                  </a:cubicBezTo>
                  <a:cubicBezTo>
                    <a:pt x="273" y="415"/>
                    <a:pt x="245" y="410"/>
                    <a:pt x="218" y="401"/>
                  </a:cubicBezTo>
                  <a:cubicBezTo>
                    <a:pt x="160" y="382"/>
                    <a:pt x="109" y="332"/>
                    <a:pt x="75" y="279"/>
                  </a:cubicBezTo>
                  <a:cubicBezTo>
                    <a:pt x="62" y="260"/>
                    <a:pt x="48" y="236"/>
                    <a:pt x="41" y="212"/>
                  </a:cubicBezTo>
                  <a:cubicBezTo>
                    <a:pt x="19" y="295"/>
                    <a:pt x="14" y="382"/>
                    <a:pt x="9" y="464"/>
                  </a:cubicBezTo>
                  <a:cubicBezTo>
                    <a:pt x="9" y="533"/>
                    <a:pt x="6" y="599"/>
                    <a:pt x="1" y="665"/>
                  </a:cubicBezTo>
                  <a:cubicBezTo>
                    <a:pt x="191" y="649"/>
                    <a:pt x="385" y="594"/>
                    <a:pt x="549" y="491"/>
                  </a:cubicBezTo>
                  <a:cubicBezTo>
                    <a:pt x="650" y="432"/>
                    <a:pt x="737" y="353"/>
                    <a:pt x="803" y="260"/>
                  </a:cubicBezTo>
                  <a:cubicBezTo>
                    <a:pt x="761" y="173"/>
                    <a:pt x="716" y="88"/>
                    <a:pt x="650" y="14"/>
                  </a:cubicBezTo>
                  <a:cubicBezTo>
                    <a:pt x="642" y="11"/>
                    <a:pt x="639" y="3"/>
                    <a:pt x="63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6542;p58"/>
            <p:cNvSpPr/>
            <p:nvPr/>
          </p:nvSpPr>
          <p:spPr>
            <a:xfrm>
              <a:off x="2597027" y="3401612"/>
              <a:ext cx="16366" cy="40554"/>
            </a:xfrm>
            <a:custGeom>
              <a:avLst/>
              <a:gdLst/>
              <a:ahLst/>
              <a:cxnLst/>
              <a:rect l="l" t="t" r="r" b="b"/>
              <a:pathLst>
                <a:path w="226" h="560" extrusionOk="0">
                  <a:moveTo>
                    <a:pt x="146" y="0"/>
                  </a:moveTo>
                  <a:cubicBezTo>
                    <a:pt x="130" y="0"/>
                    <a:pt x="114" y="8"/>
                    <a:pt x="96" y="14"/>
                  </a:cubicBezTo>
                  <a:cubicBezTo>
                    <a:pt x="29" y="45"/>
                    <a:pt x="0" y="130"/>
                    <a:pt x="11" y="204"/>
                  </a:cubicBezTo>
                  <a:cubicBezTo>
                    <a:pt x="11" y="217"/>
                    <a:pt x="14" y="225"/>
                    <a:pt x="16" y="239"/>
                  </a:cubicBezTo>
                  <a:cubicBezTo>
                    <a:pt x="29" y="300"/>
                    <a:pt x="61" y="355"/>
                    <a:pt x="90" y="408"/>
                  </a:cubicBezTo>
                  <a:cubicBezTo>
                    <a:pt x="106" y="445"/>
                    <a:pt x="125" y="493"/>
                    <a:pt x="135" y="540"/>
                  </a:cubicBezTo>
                  <a:cubicBezTo>
                    <a:pt x="135" y="546"/>
                    <a:pt x="141" y="554"/>
                    <a:pt x="141" y="559"/>
                  </a:cubicBezTo>
                  <a:cubicBezTo>
                    <a:pt x="141" y="556"/>
                    <a:pt x="143" y="556"/>
                    <a:pt x="143" y="554"/>
                  </a:cubicBezTo>
                  <a:cubicBezTo>
                    <a:pt x="183" y="490"/>
                    <a:pt x="210" y="424"/>
                    <a:pt x="220" y="352"/>
                  </a:cubicBezTo>
                  <a:cubicBezTo>
                    <a:pt x="225" y="315"/>
                    <a:pt x="225" y="284"/>
                    <a:pt x="225" y="252"/>
                  </a:cubicBezTo>
                  <a:cubicBezTo>
                    <a:pt x="220" y="164"/>
                    <a:pt x="188" y="80"/>
                    <a:pt x="1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6543;p58"/>
            <p:cNvSpPr/>
            <p:nvPr/>
          </p:nvSpPr>
          <p:spPr>
            <a:xfrm>
              <a:off x="2598185" y="3418847"/>
              <a:ext cx="15208" cy="22884"/>
            </a:xfrm>
            <a:custGeom>
              <a:avLst/>
              <a:gdLst/>
              <a:ahLst/>
              <a:cxnLst/>
              <a:rect l="l" t="t" r="r" b="b"/>
              <a:pathLst>
                <a:path w="210" h="316" extrusionOk="0">
                  <a:moveTo>
                    <a:pt x="0" y="1"/>
                  </a:moveTo>
                  <a:lnTo>
                    <a:pt x="0" y="1"/>
                  </a:lnTo>
                  <a:cubicBezTo>
                    <a:pt x="13" y="62"/>
                    <a:pt x="45" y="117"/>
                    <a:pt x="74" y="170"/>
                  </a:cubicBezTo>
                  <a:cubicBezTo>
                    <a:pt x="90" y="207"/>
                    <a:pt x="109" y="255"/>
                    <a:pt x="119" y="302"/>
                  </a:cubicBezTo>
                  <a:cubicBezTo>
                    <a:pt x="119" y="302"/>
                    <a:pt x="125" y="305"/>
                    <a:pt x="125" y="308"/>
                  </a:cubicBezTo>
                  <a:cubicBezTo>
                    <a:pt x="125" y="313"/>
                    <a:pt x="127" y="313"/>
                    <a:pt x="127" y="316"/>
                  </a:cubicBezTo>
                  <a:cubicBezTo>
                    <a:pt x="167" y="252"/>
                    <a:pt x="194" y="186"/>
                    <a:pt x="204" y="114"/>
                  </a:cubicBezTo>
                  <a:cubicBezTo>
                    <a:pt x="209" y="77"/>
                    <a:pt x="209" y="46"/>
                    <a:pt x="207" y="14"/>
                  </a:cubicBezTo>
                  <a:lnTo>
                    <a:pt x="207" y="14"/>
                  </a:lnTo>
                  <a:cubicBezTo>
                    <a:pt x="204" y="17"/>
                    <a:pt x="199" y="24"/>
                    <a:pt x="194" y="30"/>
                  </a:cubicBezTo>
                  <a:cubicBezTo>
                    <a:pt x="172" y="53"/>
                    <a:pt x="141" y="65"/>
                    <a:pt x="111" y="65"/>
                  </a:cubicBezTo>
                  <a:cubicBezTo>
                    <a:pt x="94" y="65"/>
                    <a:pt x="77" y="61"/>
                    <a:pt x="61" y="54"/>
                  </a:cubicBezTo>
                  <a:cubicBezTo>
                    <a:pt x="35" y="43"/>
                    <a:pt x="13" y="24"/>
                    <a:pt x="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6544;p58"/>
            <p:cNvSpPr/>
            <p:nvPr/>
          </p:nvSpPr>
          <p:spPr>
            <a:xfrm>
              <a:off x="1956494" y="3312394"/>
              <a:ext cx="216021" cy="149180"/>
            </a:xfrm>
            <a:custGeom>
              <a:avLst/>
              <a:gdLst/>
              <a:ahLst/>
              <a:cxnLst/>
              <a:rect l="l" t="t" r="r" b="b"/>
              <a:pathLst>
                <a:path w="2983" h="2060" extrusionOk="0">
                  <a:moveTo>
                    <a:pt x="2758" y="1"/>
                  </a:moveTo>
                  <a:cubicBezTo>
                    <a:pt x="2729" y="1"/>
                    <a:pt x="2698" y="9"/>
                    <a:pt x="2659" y="22"/>
                  </a:cubicBezTo>
                  <a:cubicBezTo>
                    <a:pt x="2183" y="168"/>
                    <a:pt x="1703" y="313"/>
                    <a:pt x="1221" y="459"/>
                  </a:cubicBezTo>
                  <a:cubicBezTo>
                    <a:pt x="1123" y="488"/>
                    <a:pt x="1028" y="517"/>
                    <a:pt x="927" y="549"/>
                  </a:cubicBezTo>
                  <a:cubicBezTo>
                    <a:pt x="710" y="615"/>
                    <a:pt x="485" y="684"/>
                    <a:pt x="303" y="822"/>
                  </a:cubicBezTo>
                  <a:cubicBezTo>
                    <a:pt x="220" y="885"/>
                    <a:pt x="146" y="965"/>
                    <a:pt x="93" y="1058"/>
                  </a:cubicBezTo>
                  <a:cubicBezTo>
                    <a:pt x="30" y="1166"/>
                    <a:pt x="1" y="1291"/>
                    <a:pt x="17" y="1412"/>
                  </a:cubicBezTo>
                  <a:cubicBezTo>
                    <a:pt x="30" y="1489"/>
                    <a:pt x="56" y="1558"/>
                    <a:pt x="96" y="1622"/>
                  </a:cubicBezTo>
                  <a:cubicBezTo>
                    <a:pt x="104" y="1627"/>
                    <a:pt x="109" y="1637"/>
                    <a:pt x="117" y="1648"/>
                  </a:cubicBezTo>
                  <a:cubicBezTo>
                    <a:pt x="183" y="1741"/>
                    <a:pt x="273" y="1820"/>
                    <a:pt x="371" y="1878"/>
                  </a:cubicBezTo>
                  <a:cubicBezTo>
                    <a:pt x="538" y="1982"/>
                    <a:pt x="726" y="2037"/>
                    <a:pt x="922" y="2053"/>
                  </a:cubicBezTo>
                  <a:cubicBezTo>
                    <a:pt x="938" y="2058"/>
                    <a:pt x="951" y="2058"/>
                    <a:pt x="967" y="2058"/>
                  </a:cubicBezTo>
                  <a:cubicBezTo>
                    <a:pt x="984" y="2059"/>
                    <a:pt x="1001" y="2060"/>
                    <a:pt x="1018" y="2060"/>
                  </a:cubicBezTo>
                  <a:cubicBezTo>
                    <a:pt x="1065" y="2060"/>
                    <a:pt x="1111" y="2057"/>
                    <a:pt x="1155" y="2053"/>
                  </a:cubicBezTo>
                  <a:cubicBezTo>
                    <a:pt x="1335" y="2040"/>
                    <a:pt x="1510" y="1995"/>
                    <a:pt x="1677" y="1926"/>
                  </a:cubicBezTo>
                  <a:cubicBezTo>
                    <a:pt x="1719" y="1905"/>
                    <a:pt x="1764" y="1886"/>
                    <a:pt x="1809" y="1863"/>
                  </a:cubicBezTo>
                  <a:cubicBezTo>
                    <a:pt x="1849" y="1839"/>
                    <a:pt x="1889" y="1820"/>
                    <a:pt x="1928" y="1796"/>
                  </a:cubicBezTo>
                  <a:cubicBezTo>
                    <a:pt x="2479" y="1471"/>
                    <a:pt x="2874" y="888"/>
                    <a:pt x="2969" y="252"/>
                  </a:cubicBezTo>
                  <a:cubicBezTo>
                    <a:pt x="2982" y="170"/>
                    <a:pt x="2929" y="78"/>
                    <a:pt x="2858" y="35"/>
                  </a:cubicBezTo>
                  <a:cubicBezTo>
                    <a:pt x="2821" y="11"/>
                    <a:pt x="2790" y="1"/>
                    <a:pt x="275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6545;p58"/>
            <p:cNvSpPr/>
            <p:nvPr/>
          </p:nvSpPr>
          <p:spPr>
            <a:xfrm>
              <a:off x="2044916" y="3312104"/>
              <a:ext cx="127600" cy="135203"/>
            </a:xfrm>
            <a:custGeom>
              <a:avLst/>
              <a:gdLst/>
              <a:ahLst/>
              <a:cxnLst/>
              <a:rect l="l" t="t" r="r" b="b"/>
              <a:pathLst>
                <a:path w="1762" h="1867" extrusionOk="0">
                  <a:moveTo>
                    <a:pt x="1535" y="1"/>
                  </a:moveTo>
                  <a:cubicBezTo>
                    <a:pt x="1506" y="1"/>
                    <a:pt x="1476" y="8"/>
                    <a:pt x="1438" y="21"/>
                  </a:cubicBezTo>
                  <a:cubicBezTo>
                    <a:pt x="962" y="166"/>
                    <a:pt x="482" y="312"/>
                    <a:pt x="0" y="458"/>
                  </a:cubicBezTo>
                  <a:cubicBezTo>
                    <a:pt x="19" y="463"/>
                    <a:pt x="35" y="463"/>
                    <a:pt x="48" y="466"/>
                  </a:cubicBezTo>
                  <a:cubicBezTo>
                    <a:pt x="236" y="497"/>
                    <a:pt x="411" y="603"/>
                    <a:pt x="527" y="760"/>
                  </a:cubicBezTo>
                  <a:cubicBezTo>
                    <a:pt x="665" y="945"/>
                    <a:pt x="713" y="1191"/>
                    <a:pt x="694" y="1422"/>
                  </a:cubicBezTo>
                  <a:cubicBezTo>
                    <a:pt x="681" y="1575"/>
                    <a:pt x="641" y="1724"/>
                    <a:pt x="588" y="1867"/>
                  </a:cubicBezTo>
                  <a:cubicBezTo>
                    <a:pt x="628" y="1843"/>
                    <a:pt x="668" y="1824"/>
                    <a:pt x="707" y="1800"/>
                  </a:cubicBezTo>
                  <a:cubicBezTo>
                    <a:pt x="1258" y="1475"/>
                    <a:pt x="1653" y="892"/>
                    <a:pt x="1748" y="256"/>
                  </a:cubicBezTo>
                  <a:cubicBezTo>
                    <a:pt x="1761" y="174"/>
                    <a:pt x="1708" y="82"/>
                    <a:pt x="1637" y="34"/>
                  </a:cubicBezTo>
                  <a:cubicBezTo>
                    <a:pt x="1599" y="10"/>
                    <a:pt x="1568" y="1"/>
                    <a:pt x="153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6546;p58"/>
            <p:cNvSpPr/>
            <p:nvPr/>
          </p:nvSpPr>
          <p:spPr>
            <a:xfrm>
              <a:off x="2076345" y="2907942"/>
              <a:ext cx="587668" cy="429798"/>
            </a:xfrm>
            <a:custGeom>
              <a:avLst/>
              <a:gdLst/>
              <a:ahLst/>
              <a:cxnLst/>
              <a:rect l="l" t="t" r="r" b="b"/>
              <a:pathLst>
                <a:path w="8115" h="5935" extrusionOk="0">
                  <a:moveTo>
                    <a:pt x="3998" y="1"/>
                  </a:moveTo>
                  <a:cubicBezTo>
                    <a:pt x="3714" y="1"/>
                    <a:pt x="3443" y="25"/>
                    <a:pt x="3192" y="65"/>
                  </a:cubicBezTo>
                  <a:cubicBezTo>
                    <a:pt x="2546" y="168"/>
                    <a:pt x="2027" y="372"/>
                    <a:pt x="1719" y="555"/>
                  </a:cubicBezTo>
                  <a:cubicBezTo>
                    <a:pt x="1696" y="565"/>
                    <a:pt x="1677" y="578"/>
                    <a:pt x="1656" y="592"/>
                  </a:cubicBezTo>
                  <a:cubicBezTo>
                    <a:pt x="967" y="1029"/>
                    <a:pt x="385" y="1675"/>
                    <a:pt x="141" y="2456"/>
                  </a:cubicBezTo>
                  <a:cubicBezTo>
                    <a:pt x="136" y="2472"/>
                    <a:pt x="130" y="2485"/>
                    <a:pt x="128" y="2501"/>
                  </a:cubicBezTo>
                  <a:cubicBezTo>
                    <a:pt x="35" y="2821"/>
                    <a:pt x="1" y="3152"/>
                    <a:pt x="9" y="3483"/>
                  </a:cubicBezTo>
                  <a:cubicBezTo>
                    <a:pt x="17" y="3939"/>
                    <a:pt x="107" y="4397"/>
                    <a:pt x="223" y="4842"/>
                  </a:cubicBezTo>
                  <a:cubicBezTo>
                    <a:pt x="228" y="4874"/>
                    <a:pt x="242" y="4908"/>
                    <a:pt x="255" y="4940"/>
                  </a:cubicBezTo>
                  <a:cubicBezTo>
                    <a:pt x="340" y="5133"/>
                    <a:pt x="504" y="5297"/>
                    <a:pt x="700" y="5356"/>
                  </a:cubicBezTo>
                  <a:cubicBezTo>
                    <a:pt x="724" y="5361"/>
                    <a:pt x="745" y="5369"/>
                    <a:pt x="769" y="5371"/>
                  </a:cubicBezTo>
                  <a:cubicBezTo>
                    <a:pt x="819" y="5380"/>
                    <a:pt x="870" y="5383"/>
                    <a:pt x="920" y="5383"/>
                  </a:cubicBezTo>
                  <a:cubicBezTo>
                    <a:pt x="1132" y="5383"/>
                    <a:pt x="1343" y="5318"/>
                    <a:pt x="1539" y="5236"/>
                  </a:cubicBezTo>
                  <a:cubicBezTo>
                    <a:pt x="1786" y="5133"/>
                    <a:pt x="2021" y="5003"/>
                    <a:pt x="2275" y="4934"/>
                  </a:cubicBezTo>
                  <a:cubicBezTo>
                    <a:pt x="2438" y="4890"/>
                    <a:pt x="2603" y="4871"/>
                    <a:pt x="2770" y="4871"/>
                  </a:cubicBezTo>
                  <a:cubicBezTo>
                    <a:pt x="3171" y="4871"/>
                    <a:pt x="3576" y="4983"/>
                    <a:pt x="3954" y="5133"/>
                  </a:cubicBezTo>
                  <a:cubicBezTo>
                    <a:pt x="4487" y="5345"/>
                    <a:pt x="4990" y="5634"/>
                    <a:pt x="5535" y="5803"/>
                  </a:cubicBezTo>
                  <a:cubicBezTo>
                    <a:pt x="5797" y="5884"/>
                    <a:pt x="6076" y="5934"/>
                    <a:pt x="6350" y="5934"/>
                  </a:cubicBezTo>
                  <a:cubicBezTo>
                    <a:pt x="6544" y="5934"/>
                    <a:pt x="6737" y="5909"/>
                    <a:pt x="6920" y="5851"/>
                  </a:cubicBezTo>
                  <a:cubicBezTo>
                    <a:pt x="7018" y="5822"/>
                    <a:pt x="7114" y="5782"/>
                    <a:pt x="7206" y="5729"/>
                  </a:cubicBezTo>
                  <a:cubicBezTo>
                    <a:pt x="7333" y="5660"/>
                    <a:pt x="7445" y="5570"/>
                    <a:pt x="7545" y="5472"/>
                  </a:cubicBezTo>
                  <a:cubicBezTo>
                    <a:pt x="7813" y="5202"/>
                    <a:pt x="7987" y="4837"/>
                    <a:pt x="8062" y="4458"/>
                  </a:cubicBezTo>
                  <a:cubicBezTo>
                    <a:pt x="8101" y="4233"/>
                    <a:pt x="8115" y="3957"/>
                    <a:pt x="8093" y="3677"/>
                  </a:cubicBezTo>
                  <a:cubicBezTo>
                    <a:pt x="8080" y="3311"/>
                    <a:pt x="8025" y="2938"/>
                    <a:pt x="7958" y="2649"/>
                  </a:cubicBezTo>
                  <a:cubicBezTo>
                    <a:pt x="7942" y="2578"/>
                    <a:pt x="7919" y="2504"/>
                    <a:pt x="7895" y="2429"/>
                  </a:cubicBezTo>
                  <a:cubicBezTo>
                    <a:pt x="7707" y="1849"/>
                    <a:pt x="7307" y="1259"/>
                    <a:pt x="6711" y="835"/>
                  </a:cubicBezTo>
                  <a:cubicBezTo>
                    <a:pt x="6650" y="793"/>
                    <a:pt x="6589" y="750"/>
                    <a:pt x="6523" y="711"/>
                  </a:cubicBezTo>
                  <a:cubicBezTo>
                    <a:pt x="6385" y="631"/>
                    <a:pt x="6250" y="555"/>
                    <a:pt x="6115" y="488"/>
                  </a:cubicBezTo>
                  <a:cubicBezTo>
                    <a:pt x="5385" y="130"/>
                    <a:pt x="4655" y="1"/>
                    <a:pt x="39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6547;p58"/>
            <p:cNvSpPr/>
            <p:nvPr/>
          </p:nvSpPr>
          <p:spPr>
            <a:xfrm>
              <a:off x="2077141" y="3130626"/>
              <a:ext cx="155553" cy="152801"/>
            </a:xfrm>
            <a:custGeom>
              <a:avLst/>
              <a:gdLst/>
              <a:ahLst/>
              <a:cxnLst/>
              <a:rect l="l" t="t" r="r" b="b"/>
              <a:pathLst>
                <a:path w="2148" h="2110" extrusionOk="0">
                  <a:moveTo>
                    <a:pt x="876" y="0"/>
                  </a:moveTo>
                  <a:cubicBezTo>
                    <a:pt x="760" y="0"/>
                    <a:pt x="644" y="16"/>
                    <a:pt x="533" y="48"/>
                  </a:cubicBezTo>
                  <a:cubicBezTo>
                    <a:pt x="323" y="109"/>
                    <a:pt x="151" y="231"/>
                    <a:pt x="14" y="395"/>
                  </a:cubicBezTo>
                  <a:cubicBezTo>
                    <a:pt x="6" y="400"/>
                    <a:pt x="3" y="406"/>
                    <a:pt x="0" y="411"/>
                  </a:cubicBezTo>
                  <a:cubicBezTo>
                    <a:pt x="11" y="864"/>
                    <a:pt x="98" y="1322"/>
                    <a:pt x="215" y="1767"/>
                  </a:cubicBezTo>
                  <a:cubicBezTo>
                    <a:pt x="223" y="1801"/>
                    <a:pt x="236" y="1833"/>
                    <a:pt x="249" y="1867"/>
                  </a:cubicBezTo>
                  <a:cubicBezTo>
                    <a:pt x="284" y="1891"/>
                    <a:pt x="323" y="1918"/>
                    <a:pt x="368" y="1942"/>
                  </a:cubicBezTo>
                  <a:cubicBezTo>
                    <a:pt x="575" y="2058"/>
                    <a:pt x="821" y="2100"/>
                    <a:pt x="1060" y="2108"/>
                  </a:cubicBezTo>
                  <a:cubicBezTo>
                    <a:pt x="1077" y="2109"/>
                    <a:pt x="1095" y="2109"/>
                    <a:pt x="1113" y="2109"/>
                  </a:cubicBezTo>
                  <a:cubicBezTo>
                    <a:pt x="1421" y="2109"/>
                    <a:pt x="1751" y="2042"/>
                    <a:pt x="1944" y="1804"/>
                  </a:cubicBezTo>
                  <a:cubicBezTo>
                    <a:pt x="2050" y="1671"/>
                    <a:pt x="2103" y="1499"/>
                    <a:pt x="2116" y="1330"/>
                  </a:cubicBezTo>
                  <a:cubicBezTo>
                    <a:pt x="2148" y="930"/>
                    <a:pt x="1973" y="522"/>
                    <a:pt x="1661" y="273"/>
                  </a:cubicBezTo>
                  <a:cubicBezTo>
                    <a:pt x="1443" y="95"/>
                    <a:pt x="1159" y="0"/>
                    <a:pt x="876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6548;p58"/>
            <p:cNvSpPr/>
            <p:nvPr/>
          </p:nvSpPr>
          <p:spPr>
            <a:xfrm>
              <a:off x="2086700" y="2947844"/>
              <a:ext cx="137014" cy="151859"/>
            </a:xfrm>
            <a:custGeom>
              <a:avLst/>
              <a:gdLst/>
              <a:ahLst/>
              <a:cxnLst/>
              <a:rect l="l" t="t" r="r" b="b"/>
              <a:pathLst>
                <a:path w="1892" h="2097" extrusionOk="0">
                  <a:moveTo>
                    <a:pt x="1579" y="1"/>
                  </a:moveTo>
                  <a:cubicBezTo>
                    <a:pt x="1555" y="11"/>
                    <a:pt x="1537" y="25"/>
                    <a:pt x="1515" y="38"/>
                  </a:cubicBezTo>
                  <a:cubicBezTo>
                    <a:pt x="827" y="475"/>
                    <a:pt x="244" y="1121"/>
                    <a:pt x="1" y="1902"/>
                  </a:cubicBezTo>
                  <a:cubicBezTo>
                    <a:pt x="154" y="2011"/>
                    <a:pt x="337" y="2080"/>
                    <a:pt x="522" y="2093"/>
                  </a:cubicBezTo>
                  <a:cubicBezTo>
                    <a:pt x="551" y="2095"/>
                    <a:pt x="580" y="2096"/>
                    <a:pt x="609" y="2096"/>
                  </a:cubicBezTo>
                  <a:cubicBezTo>
                    <a:pt x="944" y="2096"/>
                    <a:pt x="1270" y="1942"/>
                    <a:pt x="1500" y="1698"/>
                  </a:cubicBezTo>
                  <a:cubicBezTo>
                    <a:pt x="1748" y="1433"/>
                    <a:pt x="1878" y="1071"/>
                    <a:pt x="1884" y="705"/>
                  </a:cubicBezTo>
                  <a:cubicBezTo>
                    <a:pt x="1891" y="493"/>
                    <a:pt x="1844" y="266"/>
                    <a:pt x="1698" y="104"/>
                  </a:cubicBezTo>
                  <a:cubicBezTo>
                    <a:pt x="1666" y="64"/>
                    <a:pt x="1621" y="30"/>
                    <a:pt x="1579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6549;p58"/>
            <p:cNvSpPr/>
            <p:nvPr/>
          </p:nvSpPr>
          <p:spPr>
            <a:xfrm>
              <a:off x="2226539" y="3012947"/>
              <a:ext cx="175540" cy="189444"/>
            </a:xfrm>
            <a:custGeom>
              <a:avLst/>
              <a:gdLst/>
              <a:ahLst/>
              <a:cxnLst/>
              <a:rect l="l" t="t" r="r" b="b"/>
              <a:pathLst>
                <a:path w="2424" h="2616" extrusionOk="0">
                  <a:moveTo>
                    <a:pt x="1000" y="1"/>
                  </a:moveTo>
                  <a:cubicBezTo>
                    <a:pt x="784" y="1"/>
                    <a:pt x="573" y="64"/>
                    <a:pt x="405" y="201"/>
                  </a:cubicBezTo>
                  <a:cubicBezTo>
                    <a:pt x="101" y="450"/>
                    <a:pt x="0" y="884"/>
                    <a:pt x="61" y="1271"/>
                  </a:cubicBezTo>
                  <a:cubicBezTo>
                    <a:pt x="122" y="1644"/>
                    <a:pt x="239" y="2036"/>
                    <a:pt x="511" y="2295"/>
                  </a:cubicBezTo>
                  <a:cubicBezTo>
                    <a:pt x="774" y="2541"/>
                    <a:pt x="1077" y="2615"/>
                    <a:pt x="1343" y="2615"/>
                  </a:cubicBezTo>
                  <a:cubicBezTo>
                    <a:pt x="1393" y="2615"/>
                    <a:pt x="1442" y="2613"/>
                    <a:pt x="1488" y="2608"/>
                  </a:cubicBezTo>
                  <a:cubicBezTo>
                    <a:pt x="1822" y="2574"/>
                    <a:pt x="2150" y="2388"/>
                    <a:pt x="2296" y="2089"/>
                  </a:cubicBezTo>
                  <a:cubicBezTo>
                    <a:pt x="2423" y="1827"/>
                    <a:pt x="2399" y="1520"/>
                    <a:pt x="2325" y="1236"/>
                  </a:cubicBezTo>
                  <a:cubicBezTo>
                    <a:pt x="2217" y="818"/>
                    <a:pt x="1989" y="413"/>
                    <a:pt x="1621" y="182"/>
                  </a:cubicBezTo>
                  <a:cubicBezTo>
                    <a:pt x="1438" y="65"/>
                    <a:pt x="1217" y="1"/>
                    <a:pt x="1000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6550;p58"/>
            <p:cNvSpPr/>
            <p:nvPr/>
          </p:nvSpPr>
          <p:spPr>
            <a:xfrm>
              <a:off x="2305691" y="2908304"/>
              <a:ext cx="215804" cy="122096"/>
            </a:xfrm>
            <a:custGeom>
              <a:avLst/>
              <a:gdLst/>
              <a:ahLst/>
              <a:cxnLst/>
              <a:rect l="l" t="t" r="r" b="b"/>
              <a:pathLst>
                <a:path w="2980" h="1686" extrusionOk="0">
                  <a:moveTo>
                    <a:pt x="834" y="1"/>
                  </a:moveTo>
                  <a:cubicBezTo>
                    <a:pt x="550" y="1"/>
                    <a:pt x="279" y="25"/>
                    <a:pt x="27" y="65"/>
                  </a:cubicBezTo>
                  <a:cubicBezTo>
                    <a:pt x="1" y="205"/>
                    <a:pt x="9" y="356"/>
                    <a:pt x="51" y="494"/>
                  </a:cubicBezTo>
                  <a:cubicBezTo>
                    <a:pt x="141" y="785"/>
                    <a:pt x="356" y="1021"/>
                    <a:pt x="594" y="1209"/>
                  </a:cubicBezTo>
                  <a:cubicBezTo>
                    <a:pt x="840" y="1405"/>
                    <a:pt x="1121" y="1564"/>
                    <a:pt x="1426" y="1641"/>
                  </a:cubicBezTo>
                  <a:cubicBezTo>
                    <a:pt x="1547" y="1670"/>
                    <a:pt x="1673" y="1686"/>
                    <a:pt x="1799" y="1686"/>
                  </a:cubicBezTo>
                  <a:cubicBezTo>
                    <a:pt x="1988" y="1686"/>
                    <a:pt x="2177" y="1651"/>
                    <a:pt x="2350" y="1574"/>
                  </a:cubicBezTo>
                  <a:cubicBezTo>
                    <a:pt x="2636" y="1445"/>
                    <a:pt x="2871" y="1190"/>
                    <a:pt x="2948" y="886"/>
                  </a:cubicBezTo>
                  <a:cubicBezTo>
                    <a:pt x="2980" y="759"/>
                    <a:pt x="2980" y="616"/>
                    <a:pt x="2951" y="489"/>
                  </a:cubicBezTo>
                  <a:cubicBezTo>
                    <a:pt x="2220" y="130"/>
                    <a:pt x="1491" y="1"/>
                    <a:pt x="834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6551;p58"/>
            <p:cNvSpPr/>
            <p:nvPr/>
          </p:nvSpPr>
          <p:spPr>
            <a:xfrm>
              <a:off x="2416924" y="3042711"/>
              <a:ext cx="169602" cy="157363"/>
            </a:xfrm>
            <a:custGeom>
              <a:avLst/>
              <a:gdLst/>
              <a:ahLst/>
              <a:cxnLst/>
              <a:rect l="l" t="t" r="r" b="b"/>
              <a:pathLst>
                <a:path w="2342" h="2173" extrusionOk="0">
                  <a:moveTo>
                    <a:pt x="1205" y="1"/>
                  </a:moveTo>
                  <a:cubicBezTo>
                    <a:pt x="865" y="1"/>
                    <a:pt x="522" y="154"/>
                    <a:pt x="313" y="423"/>
                  </a:cubicBezTo>
                  <a:cubicBezTo>
                    <a:pt x="11" y="804"/>
                    <a:pt x="1" y="1379"/>
                    <a:pt x="276" y="1776"/>
                  </a:cubicBezTo>
                  <a:cubicBezTo>
                    <a:pt x="393" y="1943"/>
                    <a:pt x="565" y="2078"/>
                    <a:pt x="763" y="2133"/>
                  </a:cubicBezTo>
                  <a:cubicBezTo>
                    <a:pt x="855" y="2160"/>
                    <a:pt x="950" y="2172"/>
                    <a:pt x="1046" y="2172"/>
                  </a:cubicBezTo>
                  <a:cubicBezTo>
                    <a:pt x="1580" y="2172"/>
                    <a:pt x="2148" y="1791"/>
                    <a:pt x="2249" y="1270"/>
                  </a:cubicBezTo>
                  <a:cubicBezTo>
                    <a:pt x="2342" y="796"/>
                    <a:pt x="2066" y="277"/>
                    <a:pt x="1621" y="84"/>
                  </a:cubicBezTo>
                  <a:cubicBezTo>
                    <a:pt x="1489" y="28"/>
                    <a:pt x="1347" y="1"/>
                    <a:pt x="1205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6552;p58"/>
            <p:cNvSpPr/>
            <p:nvPr/>
          </p:nvSpPr>
          <p:spPr>
            <a:xfrm>
              <a:off x="2541627" y="3159375"/>
              <a:ext cx="122168" cy="172281"/>
            </a:xfrm>
            <a:custGeom>
              <a:avLst/>
              <a:gdLst/>
              <a:ahLst/>
              <a:cxnLst/>
              <a:rect l="l" t="t" r="r" b="b"/>
              <a:pathLst>
                <a:path w="1687" h="2379" extrusionOk="0">
                  <a:moveTo>
                    <a:pt x="1140" y="0"/>
                  </a:moveTo>
                  <a:cubicBezTo>
                    <a:pt x="1081" y="0"/>
                    <a:pt x="1021" y="6"/>
                    <a:pt x="964" y="19"/>
                  </a:cubicBezTo>
                  <a:cubicBezTo>
                    <a:pt x="675" y="85"/>
                    <a:pt x="437" y="295"/>
                    <a:pt x="286" y="549"/>
                  </a:cubicBezTo>
                  <a:cubicBezTo>
                    <a:pt x="138" y="803"/>
                    <a:pt x="66" y="1094"/>
                    <a:pt x="32" y="1391"/>
                  </a:cubicBezTo>
                  <a:cubicBezTo>
                    <a:pt x="11" y="1545"/>
                    <a:pt x="0" y="1703"/>
                    <a:pt x="32" y="1860"/>
                  </a:cubicBezTo>
                  <a:cubicBezTo>
                    <a:pt x="61" y="2016"/>
                    <a:pt x="132" y="2164"/>
                    <a:pt x="257" y="2265"/>
                  </a:cubicBezTo>
                  <a:cubicBezTo>
                    <a:pt x="318" y="2318"/>
                    <a:pt x="403" y="2352"/>
                    <a:pt x="495" y="2379"/>
                  </a:cubicBezTo>
                  <a:cubicBezTo>
                    <a:pt x="593" y="2350"/>
                    <a:pt x="689" y="2310"/>
                    <a:pt x="781" y="2257"/>
                  </a:cubicBezTo>
                  <a:cubicBezTo>
                    <a:pt x="1242" y="2003"/>
                    <a:pt x="1533" y="1502"/>
                    <a:pt x="1634" y="986"/>
                  </a:cubicBezTo>
                  <a:cubicBezTo>
                    <a:pt x="1676" y="761"/>
                    <a:pt x="1687" y="485"/>
                    <a:pt x="1674" y="205"/>
                  </a:cubicBezTo>
                  <a:cubicBezTo>
                    <a:pt x="1535" y="70"/>
                    <a:pt x="1337" y="0"/>
                    <a:pt x="1140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6553;p58"/>
            <p:cNvSpPr/>
            <p:nvPr/>
          </p:nvSpPr>
          <p:spPr>
            <a:xfrm>
              <a:off x="2563063" y="2968773"/>
              <a:ext cx="85597" cy="115144"/>
            </a:xfrm>
            <a:custGeom>
              <a:avLst/>
              <a:gdLst/>
              <a:ahLst/>
              <a:cxnLst/>
              <a:rect l="l" t="t" r="r" b="b"/>
              <a:pathLst>
                <a:path w="1182" h="1590" extrusionOk="0">
                  <a:moveTo>
                    <a:pt x="1" y="1"/>
                  </a:moveTo>
                  <a:lnTo>
                    <a:pt x="1" y="1"/>
                  </a:lnTo>
                  <a:cubicBezTo>
                    <a:pt x="3" y="85"/>
                    <a:pt x="27" y="178"/>
                    <a:pt x="56" y="263"/>
                  </a:cubicBezTo>
                  <a:cubicBezTo>
                    <a:pt x="218" y="721"/>
                    <a:pt x="517" y="1129"/>
                    <a:pt x="904" y="1428"/>
                  </a:cubicBezTo>
                  <a:cubicBezTo>
                    <a:pt x="975" y="1481"/>
                    <a:pt x="1076" y="1550"/>
                    <a:pt x="1182" y="1589"/>
                  </a:cubicBezTo>
                  <a:cubicBezTo>
                    <a:pt x="994" y="1009"/>
                    <a:pt x="591" y="419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6554;p58"/>
            <p:cNvSpPr/>
            <p:nvPr/>
          </p:nvSpPr>
          <p:spPr>
            <a:xfrm>
              <a:off x="2620779" y="3064436"/>
              <a:ext cx="2390" cy="3766"/>
            </a:xfrm>
            <a:custGeom>
              <a:avLst/>
              <a:gdLst/>
              <a:ahLst/>
              <a:cxnLst/>
              <a:rect l="l" t="t" r="r" b="b"/>
              <a:pathLst>
                <a:path w="33" h="52" extrusionOk="0">
                  <a:moveTo>
                    <a:pt x="1" y="1"/>
                  </a:moveTo>
                  <a:lnTo>
                    <a:pt x="1" y="1"/>
                  </a:lnTo>
                  <a:cubicBezTo>
                    <a:pt x="11" y="17"/>
                    <a:pt x="25" y="33"/>
                    <a:pt x="32" y="51"/>
                  </a:cubicBezTo>
                  <a:cubicBezTo>
                    <a:pt x="27" y="33"/>
                    <a:pt x="17" y="14"/>
                    <a:pt x="1" y="1"/>
                  </a:cubicBezTo>
                  <a:close/>
                </a:path>
              </a:pathLst>
            </a:custGeom>
            <a:solidFill>
              <a:srgbClr val="9449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6555;p58"/>
            <p:cNvSpPr/>
            <p:nvPr/>
          </p:nvSpPr>
          <p:spPr>
            <a:xfrm>
              <a:off x="2099953" y="3029169"/>
              <a:ext cx="560584" cy="308571"/>
            </a:xfrm>
            <a:custGeom>
              <a:avLst/>
              <a:gdLst/>
              <a:ahLst/>
              <a:cxnLst/>
              <a:rect l="l" t="t" r="r" b="b"/>
              <a:pathLst>
                <a:path w="7741" h="4261" extrusionOk="0">
                  <a:moveTo>
                    <a:pt x="657" y="1"/>
                  </a:moveTo>
                  <a:cubicBezTo>
                    <a:pt x="451" y="313"/>
                    <a:pt x="292" y="665"/>
                    <a:pt x="188" y="1028"/>
                  </a:cubicBezTo>
                  <a:cubicBezTo>
                    <a:pt x="6" y="1677"/>
                    <a:pt x="0" y="2376"/>
                    <a:pt x="178" y="3027"/>
                  </a:cubicBezTo>
                  <a:cubicBezTo>
                    <a:pt x="236" y="3247"/>
                    <a:pt x="286" y="3472"/>
                    <a:pt x="374" y="3682"/>
                  </a:cubicBezTo>
                  <a:cubicBezTo>
                    <a:pt x="398" y="3687"/>
                    <a:pt x="419" y="3695"/>
                    <a:pt x="443" y="3697"/>
                  </a:cubicBezTo>
                  <a:cubicBezTo>
                    <a:pt x="493" y="3706"/>
                    <a:pt x="544" y="3709"/>
                    <a:pt x="594" y="3709"/>
                  </a:cubicBezTo>
                  <a:cubicBezTo>
                    <a:pt x="806" y="3709"/>
                    <a:pt x="1017" y="3644"/>
                    <a:pt x="1213" y="3562"/>
                  </a:cubicBezTo>
                  <a:cubicBezTo>
                    <a:pt x="1460" y="3459"/>
                    <a:pt x="1695" y="3329"/>
                    <a:pt x="1949" y="3260"/>
                  </a:cubicBezTo>
                  <a:cubicBezTo>
                    <a:pt x="2112" y="3216"/>
                    <a:pt x="2277" y="3197"/>
                    <a:pt x="2444" y="3197"/>
                  </a:cubicBezTo>
                  <a:cubicBezTo>
                    <a:pt x="2845" y="3197"/>
                    <a:pt x="3250" y="3309"/>
                    <a:pt x="3628" y="3459"/>
                  </a:cubicBezTo>
                  <a:cubicBezTo>
                    <a:pt x="4161" y="3671"/>
                    <a:pt x="4664" y="3960"/>
                    <a:pt x="5209" y="4129"/>
                  </a:cubicBezTo>
                  <a:cubicBezTo>
                    <a:pt x="5471" y="4210"/>
                    <a:pt x="5750" y="4260"/>
                    <a:pt x="6024" y="4260"/>
                  </a:cubicBezTo>
                  <a:cubicBezTo>
                    <a:pt x="6218" y="4260"/>
                    <a:pt x="6411" y="4235"/>
                    <a:pt x="6594" y="4177"/>
                  </a:cubicBezTo>
                  <a:cubicBezTo>
                    <a:pt x="6692" y="4148"/>
                    <a:pt x="6788" y="4108"/>
                    <a:pt x="6880" y="4055"/>
                  </a:cubicBezTo>
                  <a:cubicBezTo>
                    <a:pt x="7007" y="3986"/>
                    <a:pt x="7119" y="3896"/>
                    <a:pt x="7219" y="3798"/>
                  </a:cubicBezTo>
                  <a:cubicBezTo>
                    <a:pt x="7460" y="3406"/>
                    <a:pt x="7619" y="2959"/>
                    <a:pt x="7669" y="2503"/>
                  </a:cubicBezTo>
                  <a:cubicBezTo>
                    <a:pt x="7741" y="1820"/>
                    <a:pt x="7582" y="1118"/>
                    <a:pt x="7222" y="533"/>
                  </a:cubicBezTo>
                  <a:lnTo>
                    <a:pt x="7222" y="533"/>
                  </a:lnTo>
                  <a:cubicBezTo>
                    <a:pt x="7243" y="599"/>
                    <a:pt x="7203" y="684"/>
                    <a:pt x="7137" y="716"/>
                  </a:cubicBezTo>
                  <a:cubicBezTo>
                    <a:pt x="7111" y="727"/>
                    <a:pt x="7083" y="733"/>
                    <a:pt x="7055" y="733"/>
                  </a:cubicBezTo>
                  <a:cubicBezTo>
                    <a:pt x="6990" y="733"/>
                    <a:pt x="6922" y="704"/>
                    <a:pt x="6872" y="663"/>
                  </a:cubicBezTo>
                  <a:cubicBezTo>
                    <a:pt x="6795" y="602"/>
                    <a:pt x="6745" y="522"/>
                    <a:pt x="6682" y="451"/>
                  </a:cubicBezTo>
                  <a:cubicBezTo>
                    <a:pt x="6426" y="148"/>
                    <a:pt x="6014" y="14"/>
                    <a:pt x="5613" y="14"/>
                  </a:cubicBezTo>
                  <a:cubicBezTo>
                    <a:pt x="5569" y="14"/>
                    <a:pt x="5525" y="16"/>
                    <a:pt x="5482" y="19"/>
                  </a:cubicBezTo>
                  <a:cubicBezTo>
                    <a:pt x="5037" y="56"/>
                    <a:pt x="4624" y="231"/>
                    <a:pt x="4224" y="419"/>
                  </a:cubicBezTo>
                  <a:cubicBezTo>
                    <a:pt x="3822" y="612"/>
                    <a:pt x="3424" y="816"/>
                    <a:pt x="2995" y="917"/>
                  </a:cubicBezTo>
                  <a:cubicBezTo>
                    <a:pt x="2801" y="962"/>
                    <a:pt x="2601" y="985"/>
                    <a:pt x="2402" y="985"/>
                  </a:cubicBezTo>
                  <a:cubicBezTo>
                    <a:pt x="1993" y="985"/>
                    <a:pt x="1586" y="891"/>
                    <a:pt x="1221" y="708"/>
                  </a:cubicBezTo>
                  <a:cubicBezTo>
                    <a:pt x="935" y="565"/>
                    <a:pt x="652" y="318"/>
                    <a:pt x="65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6556;p58"/>
            <p:cNvSpPr/>
            <p:nvPr/>
          </p:nvSpPr>
          <p:spPr>
            <a:xfrm>
              <a:off x="2071203" y="3212530"/>
              <a:ext cx="615983" cy="151497"/>
            </a:xfrm>
            <a:custGeom>
              <a:avLst/>
              <a:gdLst/>
              <a:ahLst/>
              <a:cxnLst/>
              <a:rect l="l" t="t" r="r" b="b"/>
              <a:pathLst>
                <a:path w="8506" h="2092" extrusionOk="0">
                  <a:moveTo>
                    <a:pt x="3520" y="0"/>
                  </a:moveTo>
                  <a:cubicBezTo>
                    <a:pt x="3048" y="0"/>
                    <a:pt x="2577" y="110"/>
                    <a:pt x="2158" y="329"/>
                  </a:cubicBezTo>
                  <a:cubicBezTo>
                    <a:pt x="1933" y="448"/>
                    <a:pt x="1724" y="593"/>
                    <a:pt x="1491" y="702"/>
                  </a:cubicBezTo>
                  <a:cubicBezTo>
                    <a:pt x="1314" y="785"/>
                    <a:pt x="1118" y="847"/>
                    <a:pt x="924" y="847"/>
                  </a:cubicBezTo>
                  <a:cubicBezTo>
                    <a:pt x="866" y="847"/>
                    <a:pt x="807" y="841"/>
                    <a:pt x="750" y="829"/>
                  </a:cubicBezTo>
                  <a:cubicBezTo>
                    <a:pt x="498" y="776"/>
                    <a:pt x="233" y="570"/>
                    <a:pt x="207" y="315"/>
                  </a:cubicBezTo>
                  <a:cubicBezTo>
                    <a:pt x="93" y="450"/>
                    <a:pt x="21" y="623"/>
                    <a:pt x="6" y="797"/>
                  </a:cubicBezTo>
                  <a:cubicBezTo>
                    <a:pt x="0" y="869"/>
                    <a:pt x="3" y="938"/>
                    <a:pt x="13" y="1004"/>
                  </a:cubicBezTo>
                  <a:cubicBezTo>
                    <a:pt x="53" y="1248"/>
                    <a:pt x="201" y="1470"/>
                    <a:pt x="411" y="1600"/>
                  </a:cubicBezTo>
                  <a:cubicBezTo>
                    <a:pt x="567" y="1697"/>
                    <a:pt x="743" y="1736"/>
                    <a:pt x="926" y="1736"/>
                  </a:cubicBezTo>
                  <a:cubicBezTo>
                    <a:pt x="1212" y="1736"/>
                    <a:pt x="1513" y="1639"/>
                    <a:pt x="1777" y="1512"/>
                  </a:cubicBezTo>
                  <a:cubicBezTo>
                    <a:pt x="2206" y="1308"/>
                    <a:pt x="2622" y="1030"/>
                    <a:pt x="3099" y="991"/>
                  </a:cubicBezTo>
                  <a:cubicBezTo>
                    <a:pt x="3137" y="988"/>
                    <a:pt x="3176" y="986"/>
                    <a:pt x="3214" y="986"/>
                  </a:cubicBezTo>
                  <a:cubicBezTo>
                    <a:pt x="3533" y="986"/>
                    <a:pt x="3848" y="1089"/>
                    <a:pt x="4137" y="1226"/>
                  </a:cubicBezTo>
                  <a:cubicBezTo>
                    <a:pt x="4465" y="1377"/>
                    <a:pt x="4769" y="1571"/>
                    <a:pt x="5093" y="1722"/>
                  </a:cubicBezTo>
                  <a:cubicBezTo>
                    <a:pt x="5593" y="1949"/>
                    <a:pt x="6136" y="2076"/>
                    <a:pt x="6687" y="2090"/>
                  </a:cubicBezTo>
                  <a:cubicBezTo>
                    <a:pt x="6720" y="2091"/>
                    <a:pt x="6753" y="2091"/>
                    <a:pt x="6786" y="2091"/>
                  </a:cubicBezTo>
                  <a:cubicBezTo>
                    <a:pt x="7114" y="2091"/>
                    <a:pt x="7448" y="2041"/>
                    <a:pt x="7746" y="1902"/>
                  </a:cubicBezTo>
                  <a:cubicBezTo>
                    <a:pt x="8072" y="1748"/>
                    <a:pt x="8355" y="1470"/>
                    <a:pt x="8456" y="1123"/>
                  </a:cubicBezTo>
                  <a:cubicBezTo>
                    <a:pt x="8506" y="951"/>
                    <a:pt x="8506" y="768"/>
                    <a:pt x="8456" y="596"/>
                  </a:cubicBezTo>
                  <a:cubicBezTo>
                    <a:pt x="8408" y="419"/>
                    <a:pt x="8307" y="254"/>
                    <a:pt x="8156" y="146"/>
                  </a:cubicBezTo>
                  <a:cubicBezTo>
                    <a:pt x="8005" y="722"/>
                    <a:pt x="7360" y="1190"/>
                    <a:pt x="6761" y="1190"/>
                  </a:cubicBezTo>
                  <a:cubicBezTo>
                    <a:pt x="6752" y="1190"/>
                    <a:pt x="6742" y="1190"/>
                    <a:pt x="6732" y="1189"/>
                  </a:cubicBezTo>
                  <a:cubicBezTo>
                    <a:pt x="6377" y="1179"/>
                    <a:pt x="6041" y="1030"/>
                    <a:pt x="5736" y="848"/>
                  </a:cubicBezTo>
                  <a:cubicBezTo>
                    <a:pt x="5429" y="670"/>
                    <a:pt x="5140" y="453"/>
                    <a:pt x="4822" y="299"/>
                  </a:cubicBezTo>
                  <a:cubicBezTo>
                    <a:pt x="4418" y="99"/>
                    <a:pt x="3969" y="0"/>
                    <a:pt x="35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6557;p58"/>
            <p:cNvSpPr/>
            <p:nvPr/>
          </p:nvSpPr>
          <p:spPr>
            <a:xfrm>
              <a:off x="2093218" y="3274447"/>
              <a:ext cx="10645" cy="41857"/>
            </a:xfrm>
            <a:custGeom>
              <a:avLst/>
              <a:gdLst/>
              <a:ahLst/>
              <a:cxnLst/>
              <a:rect l="l" t="t" r="r" b="b"/>
              <a:pathLst>
                <a:path w="147" h="578" fill="none" extrusionOk="0">
                  <a:moveTo>
                    <a:pt x="48" y="578"/>
                  </a:moveTo>
                  <a:cubicBezTo>
                    <a:pt x="1" y="385"/>
                    <a:pt x="33" y="167"/>
                    <a:pt x="146" y="1"/>
                  </a:cubicBezTo>
                </a:path>
              </a:pathLst>
            </a:custGeom>
            <a:noFill/>
            <a:ln w="1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6558;p58"/>
            <p:cNvSpPr/>
            <p:nvPr/>
          </p:nvSpPr>
          <p:spPr>
            <a:xfrm>
              <a:off x="2166142" y="3276764"/>
              <a:ext cx="5431" cy="45913"/>
            </a:xfrm>
            <a:custGeom>
              <a:avLst/>
              <a:gdLst/>
              <a:ahLst/>
              <a:cxnLst/>
              <a:rect l="l" t="t" r="r" b="b"/>
              <a:pathLst>
                <a:path w="75" h="634" fill="none" extrusionOk="0">
                  <a:moveTo>
                    <a:pt x="74" y="633"/>
                  </a:moveTo>
                  <a:cubicBezTo>
                    <a:pt x="16" y="427"/>
                    <a:pt x="0" y="212"/>
                    <a:pt x="21" y="0"/>
                  </a:cubicBezTo>
                </a:path>
              </a:pathLst>
            </a:custGeom>
            <a:noFill/>
            <a:ln w="1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6559;p58"/>
            <p:cNvSpPr/>
            <p:nvPr/>
          </p:nvSpPr>
          <p:spPr>
            <a:xfrm>
              <a:off x="2242398" y="3244756"/>
              <a:ext cx="5649" cy="41278"/>
            </a:xfrm>
            <a:custGeom>
              <a:avLst/>
              <a:gdLst/>
              <a:ahLst/>
              <a:cxnLst/>
              <a:rect l="l" t="t" r="r" b="b"/>
              <a:pathLst>
                <a:path w="78" h="570" fill="none" extrusionOk="0">
                  <a:moveTo>
                    <a:pt x="78" y="569"/>
                  </a:moveTo>
                  <a:cubicBezTo>
                    <a:pt x="25" y="384"/>
                    <a:pt x="1" y="191"/>
                    <a:pt x="12" y="0"/>
                  </a:cubicBezTo>
                </a:path>
              </a:pathLst>
            </a:custGeom>
            <a:noFill/>
            <a:ln w="18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6560;p58"/>
            <p:cNvSpPr/>
            <p:nvPr/>
          </p:nvSpPr>
          <p:spPr>
            <a:xfrm>
              <a:off x="2318943" y="3222668"/>
              <a:ext cx="13325" cy="52430"/>
            </a:xfrm>
            <a:custGeom>
              <a:avLst/>
              <a:gdLst/>
              <a:ahLst/>
              <a:cxnLst/>
              <a:rect l="l" t="t" r="r" b="b"/>
              <a:pathLst>
                <a:path w="184" h="724" fill="none" extrusionOk="0">
                  <a:moveTo>
                    <a:pt x="38" y="724"/>
                  </a:moveTo>
                  <a:cubicBezTo>
                    <a:pt x="1" y="477"/>
                    <a:pt x="51" y="215"/>
                    <a:pt x="183" y="1"/>
                  </a:cubicBezTo>
                </a:path>
              </a:pathLst>
            </a:custGeom>
            <a:noFill/>
            <a:ln w="18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6561;p58"/>
            <p:cNvSpPr/>
            <p:nvPr/>
          </p:nvSpPr>
          <p:spPr>
            <a:xfrm>
              <a:off x="2390637" y="3244756"/>
              <a:ext cx="21580" cy="54313"/>
            </a:xfrm>
            <a:custGeom>
              <a:avLst/>
              <a:gdLst/>
              <a:ahLst/>
              <a:cxnLst/>
              <a:rect l="l" t="t" r="r" b="b"/>
              <a:pathLst>
                <a:path w="298" h="750" fill="none" extrusionOk="0">
                  <a:moveTo>
                    <a:pt x="1" y="750"/>
                  </a:moveTo>
                  <a:cubicBezTo>
                    <a:pt x="149" y="522"/>
                    <a:pt x="253" y="268"/>
                    <a:pt x="298" y="0"/>
                  </a:cubicBezTo>
                </a:path>
              </a:pathLst>
            </a:custGeom>
            <a:noFill/>
            <a:ln w="18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6562;p58"/>
            <p:cNvSpPr/>
            <p:nvPr/>
          </p:nvSpPr>
          <p:spPr>
            <a:xfrm>
              <a:off x="2460882" y="3288423"/>
              <a:ext cx="24187" cy="47433"/>
            </a:xfrm>
            <a:custGeom>
              <a:avLst/>
              <a:gdLst/>
              <a:ahLst/>
              <a:cxnLst/>
              <a:rect l="l" t="t" r="r" b="b"/>
              <a:pathLst>
                <a:path w="334" h="655" fill="none" extrusionOk="0">
                  <a:moveTo>
                    <a:pt x="0" y="655"/>
                  </a:moveTo>
                  <a:cubicBezTo>
                    <a:pt x="183" y="483"/>
                    <a:pt x="302" y="250"/>
                    <a:pt x="334" y="1"/>
                  </a:cubicBezTo>
                </a:path>
              </a:pathLst>
            </a:custGeom>
            <a:noFill/>
            <a:ln w="1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6563;p58"/>
            <p:cNvSpPr/>
            <p:nvPr/>
          </p:nvSpPr>
          <p:spPr>
            <a:xfrm>
              <a:off x="2541989" y="3308193"/>
              <a:ext cx="16366" cy="48375"/>
            </a:xfrm>
            <a:custGeom>
              <a:avLst/>
              <a:gdLst/>
              <a:ahLst/>
              <a:cxnLst/>
              <a:rect l="l" t="t" r="r" b="b"/>
              <a:pathLst>
                <a:path w="226" h="668" fill="none" extrusionOk="0">
                  <a:moveTo>
                    <a:pt x="0" y="668"/>
                  </a:moveTo>
                  <a:cubicBezTo>
                    <a:pt x="162" y="491"/>
                    <a:pt x="225" y="231"/>
                    <a:pt x="167" y="1"/>
                  </a:cubicBezTo>
                </a:path>
              </a:pathLst>
            </a:custGeom>
            <a:noFill/>
            <a:ln w="1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6564;p58"/>
            <p:cNvSpPr/>
            <p:nvPr/>
          </p:nvSpPr>
          <p:spPr>
            <a:xfrm>
              <a:off x="2621576" y="3288061"/>
              <a:ext cx="14411" cy="55689"/>
            </a:xfrm>
            <a:custGeom>
              <a:avLst/>
              <a:gdLst/>
              <a:ahLst/>
              <a:cxnLst/>
              <a:rect l="l" t="t" r="r" b="b"/>
              <a:pathLst>
                <a:path w="199" h="769" fill="none" extrusionOk="0">
                  <a:moveTo>
                    <a:pt x="98" y="769"/>
                  </a:moveTo>
                  <a:cubicBezTo>
                    <a:pt x="199" y="520"/>
                    <a:pt x="159" y="218"/>
                    <a:pt x="0" y="1"/>
                  </a:cubicBezTo>
                </a:path>
              </a:pathLst>
            </a:custGeom>
            <a:noFill/>
            <a:ln w="1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6565;p58"/>
            <p:cNvSpPr/>
            <p:nvPr/>
          </p:nvSpPr>
          <p:spPr>
            <a:xfrm>
              <a:off x="2653585" y="3260253"/>
              <a:ext cx="19987" cy="38816"/>
            </a:xfrm>
            <a:custGeom>
              <a:avLst/>
              <a:gdLst/>
              <a:ahLst/>
              <a:cxnLst/>
              <a:rect l="l" t="t" r="r" b="b"/>
              <a:pathLst>
                <a:path w="276" h="536" fill="none" extrusionOk="0">
                  <a:moveTo>
                    <a:pt x="249" y="536"/>
                  </a:moveTo>
                  <a:cubicBezTo>
                    <a:pt x="276" y="332"/>
                    <a:pt x="175" y="112"/>
                    <a:pt x="1" y="1"/>
                  </a:cubicBezTo>
                </a:path>
              </a:pathLst>
            </a:custGeom>
            <a:noFill/>
            <a:ln w="1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6566;p58"/>
            <p:cNvSpPr/>
            <p:nvPr/>
          </p:nvSpPr>
          <p:spPr>
            <a:xfrm>
              <a:off x="2071203" y="3255835"/>
              <a:ext cx="615983" cy="108192"/>
            </a:xfrm>
            <a:custGeom>
              <a:avLst/>
              <a:gdLst/>
              <a:ahLst/>
              <a:cxnLst/>
              <a:rect l="l" t="t" r="r" b="b"/>
              <a:pathLst>
                <a:path w="8506" h="1494" extrusionOk="0">
                  <a:moveTo>
                    <a:pt x="8461" y="1"/>
                  </a:moveTo>
                  <a:cubicBezTo>
                    <a:pt x="8323" y="324"/>
                    <a:pt x="8096" y="607"/>
                    <a:pt x="7807" y="803"/>
                  </a:cubicBezTo>
                  <a:cubicBezTo>
                    <a:pt x="7502" y="1012"/>
                    <a:pt x="7132" y="1123"/>
                    <a:pt x="6761" y="1123"/>
                  </a:cubicBezTo>
                  <a:cubicBezTo>
                    <a:pt x="6681" y="1123"/>
                    <a:pt x="6602" y="1118"/>
                    <a:pt x="6523" y="1108"/>
                  </a:cubicBezTo>
                  <a:cubicBezTo>
                    <a:pt x="5749" y="1002"/>
                    <a:pt x="5124" y="419"/>
                    <a:pt x="4385" y="157"/>
                  </a:cubicBezTo>
                  <a:cubicBezTo>
                    <a:pt x="4097" y="55"/>
                    <a:pt x="3790" y="4"/>
                    <a:pt x="3484" y="4"/>
                  </a:cubicBezTo>
                  <a:cubicBezTo>
                    <a:pt x="3184" y="4"/>
                    <a:pt x="2884" y="53"/>
                    <a:pt x="2601" y="152"/>
                  </a:cubicBezTo>
                  <a:cubicBezTo>
                    <a:pt x="2238" y="276"/>
                    <a:pt x="1907" y="477"/>
                    <a:pt x="1544" y="610"/>
                  </a:cubicBezTo>
                  <a:cubicBezTo>
                    <a:pt x="1336" y="686"/>
                    <a:pt x="1110" y="739"/>
                    <a:pt x="889" y="739"/>
                  </a:cubicBezTo>
                  <a:cubicBezTo>
                    <a:pt x="728" y="739"/>
                    <a:pt x="570" y="711"/>
                    <a:pt x="424" y="644"/>
                  </a:cubicBezTo>
                  <a:cubicBezTo>
                    <a:pt x="239" y="557"/>
                    <a:pt x="82" y="390"/>
                    <a:pt x="6" y="199"/>
                  </a:cubicBezTo>
                  <a:lnTo>
                    <a:pt x="6" y="199"/>
                  </a:lnTo>
                  <a:cubicBezTo>
                    <a:pt x="0" y="271"/>
                    <a:pt x="3" y="340"/>
                    <a:pt x="13" y="406"/>
                  </a:cubicBezTo>
                  <a:cubicBezTo>
                    <a:pt x="53" y="650"/>
                    <a:pt x="201" y="872"/>
                    <a:pt x="411" y="1002"/>
                  </a:cubicBezTo>
                  <a:cubicBezTo>
                    <a:pt x="567" y="1099"/>
                    <a:pt x="743" y="1138"/>
                    <a:pt x="926" y="1138"/>
                  </a:cubicBezTo>
                  <a:cubicBezTo>
                    <a:pt x="1212" y="1138"/>
                    <a:pt x="1513" y="1041"/>
                    <a:pt x="1777" y="914"/>
                  </a:cubicBezTo>
                  <a:cubicBezTo>
                    <a:pt x="2206" y="710"/>
                    <a:pt x="2622" y="432"/>
                    <a:pt x="3099" y="393"/>
                  </a:cubicBezTo>
                  <a:cubicBezTo>
                    <a:pt x="3137" y="390"/>
                    <a:pt x="3176" y="388"/>
                    <a:pt x="3214" y="388"/>
                  </a:cubicBezTo>
                  <a:cubicBezTo>
                    <a:pt x="3533" y="388"/>
                    <a:pt x="3848" y="491"/>
                    <a:pt x="4137" y="628"/>
                  </a:cubicBezTo>
                  <a:cubicBezTo>
                    <a:pt x="4465" y="779"/>
                    <a:pt x="4769" y="973"/>
                    <a:pt x="5093" y="1124"/>
                  </a:cubicBezTo>
                  <a:cubicBezTo>
                    <a:pt x="5593" y="1351"/>
                    <a:pt x="6136" y="1478"/>
                    <a:pt x="6687" y="1492"/>
                  </a:cubicBezTo>
                  <a:cubicBezTo>
                    <a:pt x="6720" y="1493"/>
                    <a:pt x="6753" y="1493"/>
                    <a:pt x="6786" y="1493"/>
                  </a:cubicBezTo>
                  <a:cubicBezTo>
                    <a:pt x="7114" y="1493"/>
                    <a:pt x="7448" y="1443"/>
                    <a:pt x="7746" y="1304"/>
                  </a:cubicBezTo>
                  <a:cubicBezTo>
                    <a:pt x="8072" y="1150"/>
                    <a:pt x="8355" y="872"/>
                    <a:pt x="8456" y="525"/>
                  </a:cubicBezTo>
                  <a:cubicBezTo>
                    <a:pt x="8506" y="353"/>
                    <a:pt x="8506" y="170"/>
                    <a:pt x="846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6567;p58"/>
            <p:cNvSpPr/>
            <p:nvPr/>
          </p:nvSpPr>
          <p:spPr>
            <a:xfrm>
              <a:off x="2154049" y="3108321"/>
              <a:ext cx="343331" cy="287208"/>
            </a:xfrm>
            <a:custGeom>
              <a:avLst/>
              <a:gdLst/>
              <a:ahLst/>
              <a:cxnLst/>
              <a:rect l="l" t="t" r="r" b="b"/>
              <a:pathLst>
                <a:path w="4741" h="3966" extrusionOk="0">
                  <a:moveTo>
                    <a:pt x="2941" y="0"/>
                  </a:moveTo>
                  <a:cubicBezTo>
                    <a:pt x="2516" y="0"/>
                    <a:pt x="2082" y="99"/>
                    <a:pt x="1774" y="380"/>
                  </a:cubicBezTo>
                  <a:cubicBezTo>
                    <a:pt x="1488" y="637"/>
                    <a:pt x="1348" y="1018"/>
                    <a:pt x="1245" y="1389"/>
                  </a:cubicBezTo>
                  <a:cubicBezTo>
                    <a:pt x="1142" y="1762"/>
                    <a:pt x="1070" y="2149"/>
                    <a:pt x="887" y="2488"/>
                  </a:cubicBezTo>
                  <a:lnTo>
                    <a:pt x="808" y="2618"/>
                  </a:lnTo>
                  <a:cubicBezTo>
                    <a:pt x="623" y="2898"/>
                    <a:pt x="334" y="3126"/>
                    <a:pt x="0" y="3150"/>
                  </a:cubicBezTo>
                  <a:cubicBezTo>
                    <a:pt x="127" y="3745"/>
                    <a:pt x="993" y="3965"/>
                    <a:pt x="1555" y="3965"/>
                  </a:cubicBezTo>
                  <a:cubicBezTo>
                    <a:pt x="1676" y="3965"/>
                    <a:pt x="1782" y="3955"/>
                    <a:pt x="1864" y="3936"/>
                  </a:cubicBezTo>
                  <a:cubicBezTo>
                    <a:pt x="2301" y="3836"/>
                    <a:pt x="2709" y="3531"/>
                    <a:pt x="2868" y="3116"/>
                  </a:cubicBezTo>
                  <a:cubicBezTo>
                    <a:pt x="2876" y="3092"/>
                    <a:pt x="2887" y="3065"/>
                    <a:pt x="2895" y="3039"/>
                  </a:cubicBezTo>
                  <a:lnTo>
                    <a:pt x="2895" y="3031"/>
                  </a:lnTo>
                  <a:cubicBezTo>
                    <a:pt x="2974" y="3043"/>
                    <a:pt x="3055" y="3050"/>
                    <a:pt x="3135" y="3050"/>
                  </a:cubicBezTo>
                  <a:cubicBezTo>
                    <a:pt x="3643" y="3050"/>
                    <a:pt x="4148" y="2803"/>
                    <a:pt x="4438" y="2387"/>
                  </a:cubicBezTo>
                  <a:cubicBezTo>
                    <a:pt x="4568" y="2199"/>
                    <a:pt x="4648" y="1990"/>
                    <a:pt x="4685" y="1768"/>
                  </a:cubicBezTo>
                  <a:cubicBezTo>
                    <a:pt x="4740" y="1410"/>
                    <a:pt x="4671" y="1029"/>
                    <a:pt x="4470" y="722"/>
                  </a:cubicBezTo>
                  <a:cubicBezTo>
                    <a:pt x="4190" y="303"/>
                    <a:pt x="3702" y="60"/>
                    <a:pt x="3202" y="12"/>
                  </a:cubicBezTo>
                  <a:cubicBezTo>
                    <a:pt x="3116" y="4"/>
                    <a:pt x="3029" y="0"/>
                    <a:pt x="29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6568;p58"/>
            <p:cNvSpPr/>
            <p:nvPr/>
          </p:nvSpPr>
          <p:spPr>
            <a:xfrm>
              <a:off x="2271800" y="3236283"/>
              <a:ext cx="221525" cy="92912"/>
            </a:xfrm>
            <a:custGeom>
              <a:avLst/>
              <a:gdLst/>
              <a:ahLst/>
              <a:cxnLst/>
              <a:rect l="l" t="t" r="r" b="b"/>
              <a:pathLst>
                <a:path w="3059" h="1283" extrusionOk="0">
                  <a:moveTo>
                    <a:pt x="3059" y="1"/>
                  </a:moveTo>
                  <a:lnTo>
                    <a:pt x="3059" y="1"/>
                  </a:lnTo>
                  <a:cubicBezTo>
                    <a:pt x="2884" y="417"/>
                    <a:pt x="2588" y="1004"/>
                    <a:pt x="1484" y="1004"/>
                  </a:cubicBezTo>
                  <a:cubicBezTo>
                    <a:pt x="1400" y="1004"/>
                    <a:pt x="1312" y="1001"/>
                    <a:pt x="1218" y="994"/>
                  </a:cubicBezTo>
                  <a:cubicBezTo>
                    <a:pt x="797" y="959"/>
                    <a:pt x="215" y="649"/>
                    <a:pt x="53" y="46"/>
                  </a:cubicBezTo>
                  <a:lnTo>
                    <a:pt x="53" y="46"/>
                  </a:lnTo>
                  <a:cubicBezTo>
                    <a:pt x="0" y="355"/>
                    <a:pt x="98" y="681"/>
                    <a:pt x="310" y="912"/>
                  </a:cubicBezTo>
                  <a:cubicBezTo>
                    <a:pt x="504" y="1120"/>
                    <a:pt x="791" y="1249"/>
                    <a:pt x="1076" y="1249"/>
                  </a:cubicBezTo>
                  <a:cubicBezTo>
                    <a:pt x="1102" y="1249"/>
                    <a:pt x="1128" y="1247"/>
                    <a:pt x="1155" y="1245"/>
                  </a:cubicBezTo>
                  <a:cubicBezTo>
                    <a:pt x="1192" y="1256"/>
                    <a:pt x="1232" y="1264"/>
                    <a:pt x="1269" y="1272"/>
                  </a:cubicBezTo>
                  <a:lnTo>
                    <a:pt x="1269" y="1264"/>
                  </a:lnTo>
                  <a:cubicBezTo>
                    <a:pt x="1348" y="1276"/>
                    <a:pt x="1429" y="1283"/>
                    <a:pt x="1509" y="1283"/>
                  </a:cubicBezTo>
                  <a:cubicBezTo>
                    <a:pt x="2017" y="1283"/>
                    <a:pt x="2522" y="1036"/>
                    <a:pt x="2812" y="620"/>
                  </a:cubicBezTo>
                  <a:cubicBezTo>
                    <a:pt x="2942" y="432"/>
                    <a:pt x="3022" y="223"/>
                    <a:pt x="305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6569;p58"/>
            <p:cNvSpPr/>
            <p:nvPr/>
          </p:nvSpPr>
          <p:spPr>
            <a:xfrm>
              <a:off x="2153831" y="3298055"/>
              <a:ext cx="207549" cy="97619"/>
            </a:xfrm>
            <a:custGeom>
              <a:avLst/>
              <a:gdLst/>
              <a:ahLst/>
              <a:cxnLst/>
              <a:rect l="l" t="t" r="r" b="b"/>
              <a:pathLst>
                <a:path w="2866" h="1348" extrusionOk="0">
                  <a:moveTo>
                    <a:pt x="808" y="0"/>
                  </a:moveTo>
                  <a:cubicBezTo>
                    <a:pt x="808" y="0"/>
                    <a:pt x="808" y="1"/>
                    <a:pt x="808" y="1"/>
                  </a:cubicBezTo>
                  <a:lnTo>
                    <a:pt x="808" y="1"/>
                  </a:lnTo>
                  <a:cubicBezTo>
                    <a:pt x="808" y="1"/>
                    <a:pt x="808" y="0"/>
                    <a:pt x="808" y="0"/>
                  </a:cubicBezTo>
                  <a:close/>
                  <a:moveTo>
                    <a:pt x="808" y="1"/>
                  </a:moveTo>
                  <a:cubicBezTo>
                    <a:pt x="623" y="284"/>
                    <a:pt x="334" y="511"/>
                    <a:pt x="1" y="533"/>
                  </a:cubicBezTo>
                  <a:cubicBezTo>
                    <a:pt x="125" y="1128"/>
                    <a:pt x="991" y="1348"/>
                    <a:pt x="1554" y="1348"/>
                  </a:cubicBezTo>
                  <a:cubicBezTo>
                    <a:pt x="1675" y="1348"/>
                    <a:pt x="1782" y="1338"/>
                    <a:pt x="1865" y="1319"/>
                  </a:cubicBezTo>
                  <a:cubicBezTo>
                    <a:pt x="2302" y="1218"/>
                    <a:pt x="2707" y="914"/>
                    <a:pt x="2866" y="498"/>
                  </a:cubicBezTo>
                  <a:lnTo>
                    <a:pt x="2866" y="498"/>
                  </a:lnTo>
                  <a:cubicBezTo>
                    <a:pt x="2614" y="752"/>
                    <a:pt x="2281" y="924"/>
                    <a:pt x="1915" y="985"/>
                  </a:cubicBezTo>
                  <a:cubicBezTo>
                    <a:pt x="1844" y="995"/>
                    <a:pt x="1771" y="1001"/>
                    <a:pt x="1697" y="1001"/>
                  </a:cubicBezTo>
                  <a:cubicBezTo>
                    <a:pt x="1559" y="1001"/>
                    <a:pt x="1420" y="981"/>
                    <a:pt x="1290" y="932"/>
                  </a:cubicBezTo>
                  <a:cubicBezTo>
                    <a:pt x="1092" y="856"/>
                    <a:pt x="917" y="707"/>
                    <a:pt x="837" y="511"/>
                  </a:cubicBezTo>
                  <a:cubicBezTo>
                    <a:pt x="774" y="358"/>
                    <a:pt x="771" y="186"/>
                    <a:pt x="800" y="24"/>
                  </a:cubicBezTo>
                  <a:cubicBezTo>
                    <a:pt x="803" y="19"/>
                    <a:pt x="803" y="9"/>
                    <a:pt x="80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6570;p58"/>
            <p:cNvSpPr/>
            <p:nvPr/>
          </p:nvSpPr>
          <p:spPr>
            <a:xfrm>
              <a:off x="2258547" y="3236645"/>
              <a:ext cx="34398" cy="10283"/>
            </a:xfrm>
            <a:custGeom>
              <a:avLst/>
              <a:gdLst/>
              <a:ahLst/>
              <a:cxnLst/>
              <a:rect l="l" t="t" r="r" b="b"/>
              <a:pathLst>
                <a:path w="475" h="142" fill="none" extrusionOk="0">
                  <a:moveTo>
                    <a:pt x="0" y="141"/>
                  </a:moveTo>
                  <a:cubicBezTo>
                    <a:pt x="51" y="62"/>
                    <a:pt x="141" y="9"/>
                    <a:pt x="233" y="6"/>
                  </a:cubicBezTo>
                  <a:cubicBezTo>
                    <a:pt x="326" y="1"/>
                    <a:pt x="419" y="49"/>
                    <a:pt x="474" y="125"/>
                  </a:cubicBezTo>
                </a:path>
              </a:pathLst>
            </a:custGeom>
            <a:noFill/>
            <a:ln w="1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6571;p58"/>
            <p:cNvSpPr/>
            <p:nvPr/>
          </p:nvSpPr>
          <p:spPr>
            <a:xfrm>
              <a:off x="2259344" y="3266408"/>
              <a:ext cx="36643" cy="54748"/>
            </a:xfrm>
            <a:custGeom>
              <a:avLst/>
              <a:gdLst/>
              <a:ahLst/>
              <a:cxnLst/>
              <a:rect l="l" t="t" r="r" b="b"/>
              <a:pathLst>
                <a:path w="506" h="756" extrusionOk="0">
                  <a:moveTo>
                    <a:pt x="215" y="0"/>
                  </a:moveTo>
                  <a:cubicBezTo>
                    <a:pt x="156" y="117"/>
                    <a:pt x="106" y="236"/>
                    <a:pt x="66" y="358"/>
                  </a:cubicBezTo>
                  <a:cubicBezTo>
                    <a:pt x="53" y="390"/>
                    <a:pt x="45" y="419"/>
                    <a:pt x="37" y="451"/>
                  </a:cubicBezTo>
                  <a:cubicBezTo>
                    <a:pt x="16" y="525"/>
                    <a:pt x="0" y="604"/>
                    <a:pt x="26" y="676"/>
                  </a:cubicBezTo>
                  <a:cubicBezTo>
                    <a:pt x="37" y="707"/>
                    <a:pt x="58" y="734"/>
                    <a:pt x="90" y="747"/>
                  </a:cubicBezTo>
                  <a:cubicBezTo>
                    <a:pt x="103" y="753"/>
                    <a:pt x="116" y="755"/>
                    <a:pt x="130" y="755"/>
                  </a:cubicBezTo>
                  <a:cubicBezTo>
                    <a:pt x="147" y="755"/>
                    <a:pt x="165" y="752"/>
                    <a:pt x="183" y="747"/>
                  </a:cubicBezTo>
                  <a:cubicBezTo>
                    <a:pt x="188" y="747"/>
                    <a:pt x="199" y="742"/>
                    <a:pt x="204" y="739"/>
                  </a:cubicBezTo>
                  <a:cubicBezTo>
                    <a:pt x="262" y="715"/>
                    <a:pt x="315" y="686"/>
                    <a:pt x="360" y="649"/>
                  </a:cubicBezTo>
                  <a:cubicBezTo>
                    <a:pt x="416" y="607"/>
                    <a:pt x="466" y="551"/>
                    <a:pt x="506" y="490"/>
                  </a:cubicBezTo>
                  <a:cubicBezTo>
                    <a:pt x="344" y="379"/>
                    <a:pt x="230" y="194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6572;p58"/>
            <p:cNvSpPr/>
            <p:nvPr/>
          </p:nvSpPr>
          <p:spPr>
            <a:xfrm>
              <a:off x="2262023" y="3266771"/>
              <a:ext cx="33964" cy="46709"/>
            </a:xfrm>
            <a:custGeom>
              <a:avLst/>
              <a:gdLst/>
              <a:ahLst/>
              <a:cxnLst/>
              <a:rect l="l" t="t" r="r" b="b"/>
              <a:pathLst>
                <a:path w="469" h="645" extrusionOk="0">
                  <a:moveTo>
                    <a:pt x="178" y="1"/>
                  </a:moveTo>
                  <a:cubicBezTo>
                    <a:pt x="117" y="115"/>
                    <a:pt x="69" y="234"/>
                    <a:pt x="29" y="358"/>
                  </a:cubicBezTo>
                  <a:cubicBezTo>
                    <a:pt x="16" y="387"/>
                    <a:pt x="8" y="416"/>
                    <a:pt x="0" y="451"/>
                  </a:cubicBezTo>
                  <a:cubicBezTo>
                    <a:pt x="69" y="453"/>
                    <a:pt x="138" y="475"/>
                    <a:pt x="199" y="517"/>
                  </a:cubicBezTo>
                  <a:cubicBezTo>
                    <a:pt x="252" y="549"/>
                    <a:pt x="294" y="591"/>
                    <a:pt x="323" y="644"/>
                  </a:cubicBezTo>
                  <a:cubicBezTo>
                    <a:pt x="379" y="602"/>
                    <a:pt x="429" y="546"/>
                    <a:pt x="469" y="485"/>
                  </a:cubicBezTo>
                  <a:cubicBezTo>
                    <a:pt x="307" y="374"/>
                    <a:pt x="193" y="189"/>
                    <a:pt x="17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6573;p58"/>
            <p:cNvSpPr/>
            <p:nvPr/>
          </p:nvSpPr>
          <p:spPr>
            <a:xfrm>
              <a:off x="2271220" y="3239179"/>
              <a:ext cx="88639" cy="88277"/>
            </a:xfrm>
            <a:custGeom>
              <a:avLst/>
              <a:gdLst/>
              <a:ahLst/>
              <a:cxnLst/>
              <a:rect l="l" t="t" r="r" b="b"/>
              <a:pathLst>
                <a:path w="1224" h="1219" fill="none" extrusionOk="0">
                  <a:moveTo>
                    <a:pt x="1224" y="1211"/>
                  </a:moveTo>
                  <a:cubicBezTo>
                    <a:pt x="1004" y="1218"/>
                    <a:pt x="787" y="1179"/>
                    <a:pt x="591" y="1078"/>
                  </a:cubicBezTo>
                  <a:cubicBezTo>
                    <a:pt x="395" y="980"/>
                    <a:pt x="231" y="824"/>
                    <a:pt x="130" y="633"/>
                  </a:cubicBezTo>
                  <a:cubicBezTo>
                    <a:pt x="32" y="440"/>
                    <a:pt x="0" y="210"/>
                    <a:pt x="58" y="0"/>
                  </a:cubicBezTo>
                </a:path>
              </a:pathLst>
            </a:custGeom>
            <a:noFill/>
            <a:ln w="18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6574;p58"/>
            <p:cNvSpPr/>
            <p:nvPr/>
          </p:nvSpPr>
          <p:spPr>
            <a:xfrm>
              <a:off x="2260285" y="3293782"/>
              <a:ext cx="16511" cy="25998"/>
            </a:xfrm>
            <a:custGeom>
              <a:avLst/>
              <a:gdLst/>
              <a:ahLst/>
              <a:cxnLst/>
              <a:rect l="l" t="t" r="r" b="b"/>
              <a:pathLst>
                <a:path w="228" h="359" extrusionOk="0">
                  <a:moveTo>
                    <a:pt x="122" y="0"/>
                  </a:moveTo>
                  <a:cubicBezTo>
                    <a:pt x="87" y="0"/>
                    <a:pt x="53" y="24"/>
                    <a:pt x="43" y="59"/>
                  </a:cubicBezTo>
                  <a:cubicBezTo>
                    <a:pt x="40" y="70"/>
                    <a:pt x="40" y="78"/>
                    <a:pt x="37" y="86"/>
                  </a:cubicBezTo>
                  <a:cubicBezTo>
                    <a:pt x="16" y="152"/>
                    <a:pt x="0" y="226"/>
                    <a:pt x="27" y="287"/>
                  </a:cubicBezTo>
                  <a:cubicBezTo>
                    <a:pt x="37" y="316"/>
                    <a:pt x="56" y="343"/>
                    <a:pt x="82" y="351"/>
                  </a:cubicBezTo>
                  <a:cubicBezTo>
                    <a:pt x="93" y="359"/>
                    <a:pt x="109" y="359"/>
                    <a:pt x="122" y="359"/>
                  </a:cubicBezTo>
                  <a:cubicBezTo>
                    <a:pt x="149" y="356"/>
                    <a:pt x="170" y="343"/>
                    <a:pt x="183" y="321"/>
                  </a:cubicBezTo>
                  <a:cubicBezTo>
                    <a:pt x="183" y="319"/>
                    <a:pt x="186" y="316"/>
                    <a:pt x="186" y="316"/>
                  </a:cubicBezTo>
                  <a:cubicBezTo>
                    <a:pt x="199" y="292"/>
                    <a:pt x="209" y="269"/>
                    <a:pt x="215" y="242"/>
                  </a:cubicBezTo>
                  <a:cubicBezTo>
                    <a:pt x="223" y="216"/>
                    <a:pt x="228" y="186"/>
                    <a:pt x="228" y="157"/>
                  </a:cubicBezTo>
                  <a:cubicBezTo>
                    <a:pt x="228" y="139"/>
                    <a:pt x="228" y="126"/>
                    <a:pt x="225" y="112"/>
                  </a:cubicBezTo>
                  <a:cubicBezTo>
                    <a:pt x="215" y="70"/>
                    <a:pt x="191" y="28"/>
                    <a:pt x="151" y="6"/>
                  </a:cubicBezTo>
                  <a:cubicBezTo>
                    <a:pt x="142" y="2"/>
                    <a:pt x="132" y="0"/>
                    <a:pt x="1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6575;p58"/>
            <p:cNvSpPr/>
            <p:nvPr/>
          </p:nvSpPr>
          <p:spPr>
            <a:xfrm>
              <a:off x="2260068" y="3293782"/>
              <a:ext cx="16728" cy="25998"/>
            </a:xfrm>
            <a:custGeom>
              <a:avLst/>
              <a:gdLst/>
              <a:ahLst/>
              <a:cxnLst/>
              <a:rect l="l" t="t" r="r" b="b"/>
              <a:pathLst>
                <a:path w="231" h="359" extrusionOk="0">
                  <a:moveTo>
                    <a:pt x="123" y="0"/>
                  </a:moveTo>
                  <a:cubicBezTo>
                    <a:pt x="88" y="0"/>
                    <a:pt x="53" y="24"/>
                    <a:pt x="43" y="59"/>
                  </a:cubicBezTo>
                  <a:cubicBezTo>
                    <a:pt x="40" y="70"/>
                    <a:pt x="40" y="78"/>
                    <a:pt x="35" y="86"/>
                  </a:cubicBezTo>
                  <a:cubicBezTo>
                    <a:pt x="16" y="152"/>
                    <a:pt x="1" y="226"/>
                    <a:pt x="27" y="287"/>
                  </a:cubicBezTo>
                  <a:cubicBezTo>
                    <a:pt x="35" y="316"/>
                    <a:pt x="56" y="343"/>
                    <a:pt x="83" y="351"/>
                  </a:cubicBezTo>
                  <a:cubicBezTo>
                    <a:pt x="93" y="359"/>
                    <a:pt x="109" y="359"/>
                    <a:pt x="122" y="359"/>
                  </a:cubicBezTo>
                  <a:cubicBezTo>
                    <a:pt x="149" y="356"/>
                    <a:pt x="167" y="343"/>
                    <a:pt x="181" y="321"/>
                  </a:cubicBezTo>
                  <a:lnTo>
                    <a:pt x="165" y="321"/>
                  </a:lnTo>
                  <a:cubicBezTo>
                    <a:pt x="125" y="319"/>
                    <a:pt x="88" y="292"/>
                    <a:pt x="69" y="258"/>
                  </a:cubicBezTo>
                  <a:cubicBezTo>
                    <a:pt x="54" y="223"/>
                    <a:pt x="48" y="184"/>
                    <a:pt x="56" y="144"/>
                  </a:cubicBezTo>
                  <a:cubicBezTo>
                    <a:pt x="62" y="110"/>
                    <a:pt x="80" y="78"/>
                    <a:pt x="112" y="67"/>
                  </a:cubicBezTo>
                  <a:cubicBezTo>
                    <a:pt x="115" y="67"/>
                    <a:pt x="119" y="67"/>
                    <a:pt x="122" y="67"/>
                  </a:cubicBezTo>
                  <a:cubicBezTo>
                    <a:pt x="139" y="67"/>
                    <a:pt x="154" y="72"/>
                    <a:pt x="167" y="80"/>
                  </a:cubicBezTo>
                  <a:cubicBezTo>
                    <a:pt x="186" y="91"/>
                    <a:pt x="199" y="107"/>
                    <a:pt x="207" y="123"/>
                  </a:cubicBezTo>
                  <a:cubicBezTo>
                    <a:pt x="215" y="136"/>
                    <a:pt x="220" y="147"/>
                    <a:pt x="231" y="157"/>
                  </a:cubicBezTo>
                  <a:cubicBezTo>
                    <a:pt x="231" y="139"/>
                    <a:pt x="231" y="126"/>
                    <a:pt x="226" y="112"/>
                  </a:cubicBezTo>
                  <a:cubicBezTo>
                    <a:pt x="215" y="70"/>
                    <a:pt x="191" y="28"/>
                    <a:pt x="152" y="6"/>
                  </a:cubicBezTo>
                  <a:cubicBezTo>
                    <a:pt x="142" y="2"/>
                    <a:pt x="132" y="0"/>
                    <a:pt x="12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6576;p58"/>
            <p:cNvSpPr/>
            <p:nvPr/>
          </p:nvSpPr>
          <p:spPr>
            <a:xfrm>
              <a:off x="2317133" y="3138447"/>
              <a:ext cx="26650" cy="18611"/>
            </a:xfrm>
            <a:custGeom>
              <a:avLst/>
              <a:gdLst/>
              <a:ahLst/>
              <a:cxnLst/>
              <a:rect l="l" t="t" r="r" b="b"/>
              <a:pathLst>
                <a:path w="368" h="257" extrusionOk="0">
                  <a:moveTo>
                    <a:pt x="268" y="1"/>
                  </a:moveTo>
                  <a:cubicBezTo>
                    <a:pt x="252" y="1"/>
                    <a:pt x="235" y="3"/>
                    <a:pt x="219" y="6"/>
                  </a:cubicBezTo>
                  <a:cubicBezTo>
                    <a:pt x="134" y="30"/>
                    <a:pt x="23" y="112"/>
                    <a:pt x="7" y="205"/>
                  </a:cubicBezTo>
                  <a:cubicBezTo>
                    <a:pt x="1" y="243"/>
                    <a:pt x="24" y="256"/>
                    <a:pt x="59" y="256"/>
                  </a:cubicBezTo>
                  <a:cubicBezTo>
                    <a:pt x="128" y="256"/>
                    <a:pt x="245" y="203"/>
                    <a:pt x="272" y="189"/>
                  </a:cubicBezTo>
                  <a:cubicBezTo>
                    <a:pt x="298" y="176"/>
                    <a:pt x="325" y="160"/>
                    <a:pt x="341" y="136"/>
                  </a:cubicBezTo>
                  <a:cubicBezTo>
                    <a:pt x="359" y="112"/>
                    <a:pt x="367" y="81"/>
                    <a:pt x="357" y="54"/>
                  </a:cubicBezTo>
                  <a:cubicBezTo>
                    <a:pt x="346" y="28"/>
                    <a:pt x="325" y="12"/>
                    <a:pt x="298" y="4"/>
                  </a:cubicBezTo>
                  <a:cubicBezTo>
                    <a:pt x="288" y="2"/>
                    <a:pt x="278" y="1"/>
                    <a:pt x="2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6577;p58"/>
            <p:cNvSpPr/>
            <p:nvPr/>
          </p:nvSpPr>
          <p:spPr>
            <a:xfrm>
              <a:off x="2416924" y="3138881"/>
              <a:ext cx="19263" cy="12745"/>
            </a:xfrm>
            <a:custGeom>
              <a:avLst/>
              <a:gdLst/>
              <a:ahLst/>
              <a:cxnLst/>
              <a:rect l="l" t="t" r="r" b="b"/>
              <a:pathLst>
                <a:path w="266" h="176" extrusionOk="0">
                  <a:moveTo>
                    <a:pt x="88" y="0"/>
                  </a:moveTo>
                  <a:cubicBezTo>
                    <a:pt x="77" y="0"/>
                    <a:pt x="65" y="2"/>
                    <a:pt x="54" y="6"/>
                  </a:cubicBezTo>
                  <a:cubicBezTo>
                    <a:pt x="25" y="11"/>
                    <a:pt x="1" y="40"/>
                    <a:pt x="6" y="72"/>
                  </a:cubicBezTo>
                  <a:cubicBezTo>
                    <a:pt x="9" y="90"/>
                    <a:pt x="22" y="106"/>
                    <a:pt x="38" y="120"/>
                  </a:cubicBezTo>
                  <a:cubicBezTo>
                    <a:pt x="54" y="130"/>
                    <a:pt x="75" y="138"/>
                    <a:pt x="93" y="143"/>
                  </a:cubicBezTo>
                  <a:cubicBezTo>
                    <a:pt x="116" y="150"/>
                    <a:pt x="184" y="176"/>
                    <a:pt x="227" y="176"/>
                  </a:cubicBezTo>
                  <a:cubicBezTo>
                    <a:pt x="250" y="176"/>
                    <a:pt x="266" y="168"/>
                    <a:pt x="263" y="146"/>
                  </a:cubicBezTo>
                  <a:cubicBezTo>
                    <a:pt x="260" y="90"/>
                    <a:pt x="191" y="35"/>
                    <a:pt x="144" y="14"/>
                  </a:cubicBezTo>
                  <a:cubicBezTo>
                    <a:pt x="125" y="5"/>
                    <a:pt x="107" y="0"/>
                    <a:pt x="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6578;p58"/>
            <p:cNvSpPr/>
            <p:nvPr/>
          </p:nvSpPr>
          <p:spPr>
            <a:xfrm>
              <a:off x="2394475" y="3250187"/>
              <a:ext cx="9849" cy="7894"/>
            </a:xfrm>
            <a:custGeom>
              <a:avLst/>
              <a:gdLst/>
              <a:ahLst/>
              <a:cxnLst/>
              <a:rect l="l" t="t" r="r" b="b"/>
              <a:pathLst>
                <a:path w="136" h="109" extrusionOk="0">
                  <a:moveTo>
                    <a:pt x="72" y="1"/>
                  </a:moveTo>
                  <a:cubicBezTo>
                    <a:pt x="54" y="1"/>
                    <a:pt x="36" y="10"/>
                    <a:pt x="27" y="26"/>
                  </a:cubicBezTo>
                  <a:cubicBezTo>
                    <a:pt x="1" y="70"/>
                    <a:pt x="38" y="108"/>
                    <a:pt x="75" y="108"/>
                  </a:cubicBezTo>
                  <a:cubicBezTo>
                    <a:pt x="94" y="108"/>
                    <a:pt x="112" y="99"/>
                    <a:pt x="123" y="76"/>
                  </a:cubicBezTo>
                  <a:cubicBezTo>
                    <a:pt x="136" y="52"/>
                    <a:pt x="123" y="20"/>
                    <a:pt x="99" y="7"/>
                  </a:cubicBezTo>
                  <a:cubicBezTo>
                    <a:pt x="90" y="3"/>
                    <a:pt x="81" y="1"/>
                    <a:pt x="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6579;p58"/>
            <p:cNvSpPr/>
            <p:nvPr/>
          </p:nvSpPr>
          <p:spPr>
            <a:xfrm>
              <a:off x="2426918" y="3249463"/>
              <a:ext cx="8907" cy="7531"/>
            </a:xfrm>
            <a:custGeom>
              <a:avLst/>
              <a:gdLst/>
              <a:ahLst/>
              <a:cxnLst/>
              <a:rect l="l" t="t" r="r" b="b"/>
              <a:pathLst>
                <a:path w="123" h="104" extrusionOk="0">
                  <a:moveTo>
                    <a:pt x="65" y="1"/>
                  </a:moveTo>
                  <a:cubicBezTo>
                    <a:pt x="44" y="1"/>
                    <a:pt x="25" y="14"/>
                    <a:pt x="16" y="33"/>
                  </a:cubicBezTo>
                  <a:cubicBezTo>
                    <a:pt x="0" y="76"/>
                    <a:pt x="34" y="104"/>
                    <a:pt x="67" y="104"/>
                  </a:cubicBezTo>
                  <a:cubicBezTo>
                    <a:pt x="87" y="104"/>
                    <a:pt x="107" y="93"/>
                    <a:pt x="114" y="68"/>
                  </a:cubicBezTo>
                  <a:cubicBezTo>
                    <a:pt x="122" y="38"/>
                    <a:pt x="109" y="9"/>
                    <a:pt x="83" y="4"/>
                  </a:cubicBezTo>
                  <a:cubicBezTo>
                    <a:pt x="77" y="2"/>
                    <a:pt x="71" y="1"/>
                    <a:pt x="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6580;p58"/>
            <p:cNvSpPr/>
            <p:nvPr/>
          </p:nvSpPr>
          <p:spPr>
            <a:xfrm>
              <a:off x="2312426" y="3157493"/>
              <a:ext cx="82121" cy="81904"/>
            </a:xfrm>
            <a:custGeom>
              <a:avLst/>
              <a:gdLst/>
              <a:ahLst/>
              <a:cxnLst/>
              <a:rect l="l" t="t" r="r" b="b"/>
              <a:pathLst>
                <a:path w="1134" h="1131" extrusionOk="0">
                  <a:moveTo>
                    <a:pt x="567" y="0"/>
                  </a:moveTo>
                  <a:cubicBezTo>
                    <a:pt x="252" y="0"/>
                    <a:pt x="1" y="252"/>
                    <a:pt x="1" y="564"/>
                  </a:cubicBezTo>
                  <a:cubicBezTo>
                    <a:pt x="1" y="879"/>
                    <a:pt x="257" y="1131"/>
                    <a:pt x="567" y="1131"/>
                  </a:cubicBezTo>
                  <a:cubicBezTo>
                    <a:pt x="882" y="1131"/>
                    <a:pt x="1134" y="877"/>
                    <a:pt x="1134" y="564"/>
                  </a:cubicBezTo>
                  <a:cubicBezTo>
                    <a:pt x="1134" y="254"/>
                    <a:pt x="882" y="3"/>
                    <a:pt x="5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6581;p58"/>
            <p:cNvSpPr/>
            <p:nvPr/>
          </p:nvSpPr>
          <p:spPr>
            <a:xfrm>
              <a:off x="2326258" y="3173786"/>
              <a:ext cx="52792" cy="52792"/>
            </a:xfrm>
            <a:custGeom>
              <a:avLst/>
              <a:gdLst/>
              <a:ahLst/>
              <a:cxnLst/>
              <a:rect l="l" t="t" r="r" b="b"/>
              <a:pathLst>
                <a:path w="729" h="729" extrusionOk="0">
                  <a:moveTo>
                    <a:pt x="363" y="0"/>
                  </a:moveTo>
                  <a:cubicBezTo>
                    <a:pt x="162" y="0"/>
                    <a:pt x="0" y="162"/>
                    <a:pt x="0" y="363"/>
                  </a:cubicBezTo>
                  <a:cubicBezTo>
                    <a:pt x="0" y="564"/>
                    <a:pt x="162" y="729"/>
                    <a:pt x="363" y="729"/>
                  </a:cubicBezTo>
                  <a:cubicBezTo>
                    <a:pt x="564" y="729"/>
                    <a:pt x="728" y="564"/>
                    <a:pt x="728" y="363"/>
                  </a:cubicBezTo>
                  <a:cubicBezTo>
                    <a:pt x="728" y="162"/>
                    <a:pt x="564" y="0"/>
                    <a:pt x="3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6582;p58"/>
            <p:cNvSpPr/>
            <p:nvPr/>
          </p:nvSpPr>
          <p:spPr>
            <a:xfrm>
              <a:off x="2328502" y="3171107"/>
              <a:ext cx="25056" cy="24984"/>
            </a:xfrm>
            <a:custGeom>
              <a:avLst/>
              <a:gdLst/>
              <a:ahLst/>
              <a:cxnLst/>
              <a:rect l="l" t="t" r="r" b="b"/>
              <a:pathLst>
                <a:path w="346" h="345" extrusionOk="0">
                  <a:moveTo>
                    <a:pt x="173" y="0"/>
                  </a:moveTo>
                  <a:cubicBezTo>
                    <a:pt x="78" y="0"/>
                    <a:pt x="1" y="74"/>
                    <a:pt x="1" y="172"/>
                  </a:cubicBezTo>
                  <a:cubicBezTo>
                    <a:pt x="1" y="268"/>
                    <a:pt x="78" y="345"/>
                    <a:pt x="173" y="345"/>
                  </a:cubicBezTo>
                  <a:cubicBezTo>
                    <a:pt x="268" y="345"/>
                    <a:pt x="345" y="268"/>
                    <a:pt x="345" y="172"/>
                  </a:cubicBezTo>
                  <a:cubicBezTo>
                    <a:pt x="345" y="74"/>
                    <a:pt x="268" y="0"/>
                    <a:pt x="1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6583;p58"/>
            <p:cNvSpPr/>
            <p:nvPr/>
          </p:nvSpPr>
          <p:spPr>
            <a:xfrm>
              <a:off x="2399327" y="3160751"/>
              <a:ext cx="52213" cy="75242"/>
            </a:xfrm>
            <a:custGeom>
              <a:avLst/>
              <a:gdLst/>
              <a:ahLst/>
              <a:cxnLst/>
              <a:rect l="l" t="t" r="r" b="b"/>
              <a:pathLst>
                <a:path w="721" h="1039" extrusionOk="0">
                  <a:moveTo>
                    <a:pt x="360" y="0"/>
                  </a:moveTo>
                  <a:cubicBezTo>
                    <a:pt x="162" y="0"/>
                    <a:pt x="0" y="233"/>
                    <a:pt x="0" y="519"/>
                  </a:cubicBezTo>
                  <a:cubicBezTo>
                    <a:pt x="0" y="808"/>
                    <a:pt x="162" y="1038"/>
                    <a:pt x="360" y="1038"/>
                  </a:cubicBezTo>
                  <a:cubicBezTo>
                    <a:pt x="559" y="1038"/>
                    <a:pt x="720" y="808"/>
                    <a:pt x="720" y="519"/>
                  </a:cubicBezTo>
                  <a:cubicBezTo>
                    <a:pt x="720" y="233"/>
                    <a:pt x="559" y="0"/>
                    <a:pt x="3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6584;p58"/>
            <p:cNvSpPr/>
            <p:nvPr/>
          </p:nvSpPr>
          <p:spPr>
            <a:xfrm>
              <a:off x="2401210" y="3171469"/>
              <a:ext cx="35557" cy="53806"/>
            </a:xfrm>
            <a:custGeom>
              <a:avLst/>
              <a:gdLst/>
              <a:ahLst/>
              <a:cxnLst/>
              <a:rect l="l" t="t" r="r" b="b"/>
              <a:pathLst>
                <a:path w="491" h="743" extrusionOk="0">
                  <a:moveTo>
                    <a:pt x="244" y="1"/>
                  </a:moveTo>
                  <a:cubicBezTo>
                    <a:pt x="109" y="1"/>
                    <a:pt x="1" y="167"/>
                    <a:pt x="1" y="371"/>
                  </a:cubicBezTo>
                  <a:cubicBezTo>
                    <a:pt x="1" y="578"/>
                    <a:pt x="109" y="742"/>
                    <a:pt x="244" y="742"/>
                  </a:cubicBezTo>
                  <a:cubicBezTo>
                    <a:pt x="382" y="742"/>
                    <a:pt x="491" y="578"/>
                    <a:pt x="491" y="371"/>
                  </a:cubicBezTo>
                  <a:cubicBezTo>
                    <a:pt x="491" y="167"/>
                    <a:pt x="382" y="1"/>
                    <a:pt x="2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6585;p58"/>
            <p:cNvSpPr/>
            <p:nvPr/>
          </p:nvSpPr>
          <p:spPr>
            <a:xfrm>
              <a:off x="2414100" y="3169369"/>
              <a:ext cx="24984" cy="24984"/>
            </a:xfrm>
            <a:custGeom>
              <a:avLst/>
              <a:gdLst/>
              <a:ahLst/>
              <a:cxnLst/>
              <a:rect l="l" t="t" r="r" b="b"/>
              <a:pathLst>
                <a:path w="345" h="345" extrusionOk="0">
                  <a:moveTo>
                    <a:pt x="172" y="0"/>
                  </a:moveTo>
                  <a:cubicBezTo>
                    <a:pt x="77" y="0"/>
                    <a:pt x="0" y="77"/>
                    <a:pt x="0" y="173"/>
                  </a:cubicBezTo>
                  <a:cubicBezTo>
                    <a:pt x="0" y="268"/>
                    <a:pt x="77" y="345"/>
                    <a:pt x="172" y="345"/>
                  </a:cubicBezTo>
                  <a:cubicBezTo>
                    <a:pt x="270" y="345"/>
                    <a:pt x="344" y="268"/>
                    <a:pt x="344" y="173"/>
                  </a:cubicBezTo>
                  <a:cubicBezTo>
                    <a:pt x="344" y="80"/>
                    <a:pt x="270" y="3"/>
                    <a:pt x="1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6586;p58"/>
            <p:cNvSpPr/>
            <p:nvPr/>
          </p:nvSpPr>
          <p:spPr>
            <a:xfrm>
              <a:off x="2026521" y="3418051"/>
              <a:ext cx="51634" cy="43233"/>
            </a:xfrm>
            <a:custGeom>
              <a:avLst/>
              <a:gdLst/>
              <a:ahLst/>
              <a:cxnLst/>
              <a:rect l="l" t="t" r="r" b="b"/>
              <a:pathLst>
                <a:path w="713" h="597" extrusionOk="0">
                  <a:moveTo>
                    <a:pt x="410" y="1"/>
                  </a:moveTo>
                  <a:cubicBezTo>
                    <a:pt x="387" y="1"/>
                    <a:pt x="364" y="4"/>
                    <a:pt x="342" y="12"/>
                  </a:cubicBezTo>
                  <a:cubicBezTo>
                    <a:pt x="265" y="41"/>
                    <a:pt x="212" y="107"/>
                    <a:pt x="170" y="178"/>
                  </a:cubicBezTo>
                  <a:cubicBezTo>
                    <a:pt x="148" y="210"/>
                    <a:pt x="127" y="247"/>
                    <a:pt x="109" y="284"/>
                  </a:cubicBezTo>
                  <a:cubicBezTo>
                    <a:pt x="61" y="382"/>
                    <a:pt x="24" y="488"/>
                    <a:pt x="0" y="594"/>
                  </a:cubicBezTo>
                  <a:cubicBezTo>
                    <a:pt x="20" y="596"/>
                    <a:pt x="40" y="596"/>
                    <a:pt x="59" y="596"/>
                  </a:cubicBezTo>
                  <a:cubicBezTo>
                    <a:pt x="103" y="596"/>
                    <a:pt x="146" y="593"/>
                    <a:pt x="188" y="592"/>
                  </a:cubicBezTo>
                  <a:cubicBezTo>
                    <a:pt x="368" y="578"/>
                    <a:pt x="543" y="531"/>
                    <a:pt x="710" y="462"/>
                  </a:cubicBezTo>
                  <a:cubicBezTo>
                    <a:pt x="713" y="430"/>
                    <a:pt x="713" y="396"/>
                    <a:pt x="705" y="364"/>
                  </a:cubicBezTo>
                  <a:cubicBezTo>
                    <a:pt x="702" y="287"/>
                    <a:pt x="686" y="210"/>
                    <a:pt x="646" y="144"/>
                  </a:cubicBezTo>
                  <a:cubicBezTo>
                    <a:pt x="636" y="125"/>
                    <a:pt x="623" y="107"/>
                    <a:pt x="609" y="91"/>
                  </a:cubicBezTo>
                  <a:cubicBezTo>
                    <a:pt x="559" y="37"/>
                    <a:pt x="484" y="1"/>
                    <a:pt x="41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6587;p58"/>
            <p:cNvSpPr/>
            <p:nvPr/>
          </p:nvSpPr>
          <p:spPr>
            <a:xfrm>
              <a:off x="2026521" y="3428262"/>
              <a:ext cx="51634" cy="33022"/>
            </a:xfrm>
            <a:custGeom>
              <a:avLst/>
              <a:gdLst/>
              <a:ahLst/>
              <a:cxnLst/>
              <a:rect l="l" t="t" r="r" b="b"/>
              <a:pathLst>
                <a:path w="713" h="456" extrusionOk="0">
                  <a:moveTo>
                    <a:pt x="646" y="0"/>
                  </a:moveTo>
                  <a:cubicBezTo>
                    <a:pt x="625" y="77"/>
                    <a:pt x="591" y="146"/>
                    <a:pt x="532" y="199"/>
                  </a:cubicBezTo>
                  <a:cubicBezTo>
                    <a:pt x="479" y="253"/>
                    <a:pt x="403" y="287"/>
                    <a:pt x="326" y="287"/>
                  </a:cubicBezTo>
                  <a:cubicBezTo>
                    <a:pt x="305" y="287"/>
                    <a:pt x="283" y="284"/>
                    <a:pt x="262" y="278"/>
                  </a:cubicBezTo>
                  <a:cubicBezTo>
                    <a:pt x="194" y="257"/>
                    <a:pt x="135" y="210"/>
                    <a:pt x="109" y="143"/>
                  </a:cubicBezTo>
                  <a:cubicBezTo>
                    <a:pt x="61" y="241"/>
                    <a:pt x="24" y="347"/>
                    <a:pt x="0" y="453"/>
                  </a:cubicBezTo>
                  <a:cubicBezTo>
                    <a:pt x="20" y="455"/>
                    <a:pt x="40" y="455"/>
                    <a:pt x="59" y="455"/>
                  </a:cubicBezTo>
                  <a:cubicBezTo>
                    <a:pt x="103" y="455"/>
                    <a:pt x="146" y="452"/>
                    <a:pt x="188" y="451"/>
                  </a:cubicBezTo>
                  <a:cubicBezTo>
                    <a:pt x="368" y="437"/>
                    <a:pt x="543" y="390"/>
                    <a:pt x="710" y="321"/>
                  </a:cubicBezTo>
                  <a:cubicBezTo>
                    <a:pt x="713" y="289"/>
                    <a:pt x="713" y="255"/>
                    <a:pt x="705" y="218"/>
                  </a:cubicBezTo>
                  <a:cubicBezTo>
                    <a:pt x="702" y="143"/>
                    <a:pt x="686" y="67"/>
                    <a:pt x="64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6588;p58"/>
            <p:cNvSpPr/>
            <p:nvPr/>
          </p:nvSpPr>
          <p:spPr>
            <a:xfrm>
              <a:off x="1964967" y="3404653"/>
              <a:ext cx="58369" cy="56268"/>
            </a:xfrm>
            <a:custGeom>
              <a:avLst/>
              <a:gdLst/>
              <a:ahLst/>
              <a:cxnLst/>
              <a:rect l="l" t="t" r="r" b="b"/>
              <a:pathLst>
                <a:path w="806" h="777" extrusionOk="0">
                  <a:moveTo>
                    <a:pt x="428" y="1"/>
                  </a:moveTo>
                  <a:cubicBezTo>
                    <a:pt x="327" y="1"/>
                    <a:pt x="230" y="55"/>
                    <a:pt x="159" y="128"/>
                  </a:cubicBezTo>
                  <a:lnTo>
                    <a:pt x="146" y="141"/>
                  </a:lnTo>
                  <a:cubicBezTo>
                    <a:pt x="82" y="207"/>
                    <a:pt x="40" y="289"/>
                    <a:pt x="0" y="369"/>
                  </a:cubicBezTo>
                  <a:cubicBezTo>
                    <a:pt x="66" y="461"/>
                    <a:pt x="156" y="541"/>
                    <a:pt x="254" y="602"/>
                  </a:cubicBezTo>
                  <a:cubicBezTo>
                    <a:pt x="421" y="705"/>
                    <a:pt x="609" y="761"/>
                    <a:pt x="805" y="777"/>
                  </a:cubicBezTo>
                  <a:cubicBezTo>
                    <a:pt x="797" y="708"/>
                    <a:pt x="797" y="641"/>
                    <a:pt x="797" y="567"/>
                  </a:cubicBezTo>
                  <a:cubicBezTo>
                    <a:pt x="795" y="496"/>
                    <a:pt x="787" y="422"/>
                    <a:pt x="773" y="353"/>
                  </a:cubicBezTo>
                  <a:cubicBezTo>
                    <a:pt x="765" y="310"/>
                    <a:pt x="752" y="263"/>
                    <a:pt x="731" y="220"/>
                  </a:cubicBezTo>
                  <a:cubicBezTo>
                    <a:pt x="681" y="112"/>
                    <a:pt x="585" y="19"/>
                    <a:pt x="466" y="3"/>
                  </a:cubicBezTo>
                  <a:cubicBezTo>
                    <a:pt x="454" y="2"/>
                    <a:pt x="441" y="1"/>
                    <a:pt x="4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6589;p58"/>
            <p:cNvSpPr/>
            <p:nvPr/>
          </p:nvSpPr>
          <p:spPr>
            <a:xfrm>
              <a:off x="1964967" y="3414864"/>
              <a:ext cx="58369" cy="46058"/>
            </a:xfrm>
            <a:custGeom>
              <a:avLst/>
              <a:gdLst/>
              <a:ahLst/>
              <a:cxnLst/>
              <a:rect l="l" t="t" r="r" b="b"/>
              <a:pathLst>
                <a:path w="806" h="636" extrusionOk="0">
                  <a:moveTo>
                    <a:pt x="146" y="0"/>
                  </a:moveTo>
                  <a:lnTo>
                    <a:pt x="146" y="0"/>
                  </a:lnTo>
                  <a:cubicBezTo>
                    <a:pt x="82" y="66"/>
                    <a:pt x="40" y="148"/>
                    <a:pt x="0" y="228"/>
                  </a:cubicBezTo>
                  <a:cubicBezTo>
                    <a:pt x="66" y="320"/>
                    <a:pt x="156" y="400"/>
                    <a:pt x="254" y="461"/>
                  </a:cubicBezTo>
                  <a:cubicBezTo>
                    <a:pt x="421" y="564"/>
                    <a:pt x="609" y="620"/>
                    <a:pt x="805" y="636"/>
                  </a:cubicBezTo>
                  <a:cubicBezTo>
                    <a:pt x="797" y="567"/>
                    <a:pt x="797" y="500"/>
                    <a:pt x="797" y="432"/>
                  </a:cubicBezTo>
                  <a:cubicBezTo>
                    <a:pt x="795" y="357"/>
                    <a:pt x="787" y="283"/>
                    <a:pt x="773" y="214"/>
                  </a:cubicBezTo>
                  <a:cubicBezTo>
                    <a:pt x="734" y="267"/>
                    <a:pt x="686" y="315"/>
                    <a:pt x="625" y="344"/>
                  </a:cubicBezTo>
                  <a:cubicBezTo>
                    <a:pt x="564" y="378"/>
                    <a:pt x="495" y="395"/>
                    <a:pt x="426" y="395"/>
                  </a:cubicBezTo>
                  <a:cubicBezTo>
                    <a:pt x="391" y="395"/>
                    <a:pt x="355" y="390"/>
                    <a:pt x="321" y="381"/>
                  </a:cubicBezTo>
                  <a:cubicBezTo>
                    <a:pt x="252" y="360"/>
                    <a:pt x="183" y="326"/>
                    <a:pt x="148" y="260"/>
                  </a:cubicBezTo>
                  <a:cubicBezTo>
                    <a:pt x="133" y="225"/>
                    <a:pt x="125" y="193"/>
                    <a:pt x="122" y="159"/>
                  </a:cubicBezTo>
                  <a:cubicBezTo>
                    <a:pt x="119" y="106"/>
                    <a:pt x="125" y="50"/>
                    <a:pt x="14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6590;p58"/>
            <p:cNvSpPr/>
            <p:nvPr/>
          </p:nvSpPr>
          <p:spPr>
            <a:xfrm>
              <a:off x="1957290" y="3388722"/>
              <a:ext cx="16511" cy="40771"/>
            </a:xfrm>
            <a:custGeom>
              <a:avLst/>
              <a:gdLst/>
              <a:ahLst/>
              <a:cxnLst/>
              <a:rect l="l" t="t" r="r" b="b"/>
              <a:pathLst>
                <a:path w="228" h="563" extrusionOk="0">
                  <a:moveTo>
                    <a:pt x="82" y="1"/>
                  </a:moveTo>
                  <a:cubicBezTo>
                    <a:pt x="43" y="70"/>
                    <a:pt x="16" y="144"/>
                    <a:pt x="6" y="218"/>
                  </a:cubicBezTo>
                  <a:cubicBezTo>
                    <a:pt x="0" y="263"/>
                    <a:pt x="0" y="308"/>
                    <a:pt x="6" y="356"/>
                  </a:cubicBezTo>
                  <a:cubicBezTo>
                    <a:pt x="19" y="430"/>
                    <a:pt x="45" y="499"/>
                    <a:pt x="85" y="562"/>
                  </a:cubicBezTo>
                  <a:cubicBezTo>
                    <a:pt x="96" y="507"/>
                    <a:pt x="117" y="451"/>
                    <a:pt x="138" y="406"/>
                  </a:cubicBezTo>
                  <a:cubicBezTo>
                    <a:pt x="170" y="348"/>
                    <a:pt x="201" y="290"/>
                    <a:pt x="215" y="223"/>
                  </a:cubicBezTo>
                  <a:cubicBezTo>
                    <a:pt x="217" y="215"/>
                    <a:pt x="217" y="210"/>
                    <a:pt x="217" y="202"/>
                  </a:cubicBezTo>
                  <a:cubicBezTo>
                    <a:pt x="228" y="131"/>
                    <a:pt x="201" y="43"/>
                    <a:pt x="133" y="14"/>
                  </a:cubicBezTo>
                  <a:cubicBezTo>
                    <a:pt x="117" y="6"/>
                    <a:pt x="98" y="1"/>
                    <a:pt x="8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6591;p58"/>
            <p:cNvSpPr/>
            <p:nvPr/>
          </p:nvSpPr>
          <p:spPr>
            <a:xfrm>
              <a:off x="1957290" y="3404509"/>
              <a:ext cx="15570" cy="24984"/>
            </a:xfrm>
            <a:custGeom>
              <a:avLst/>
              <a:gdLst/>
              <a:ahLst/>
              <a:cxnLst/>
              <a:rect l="l" t="t" r="r" b="b"/>
              <a:pathLst>
                <a:path w="215" h="345" extrusionOk="0">
                  <a:moveTo>
                    <a:pt x="6" y="0"/>
                  </a:moveTo>
                  <a:cubicBezTo>
                    <a:pt x="0" y="45"/>
                    <a:pt x="0" y="90"/>
                    <a:pt x="6" y="138"/>
                  </a:cubicBezTo>
                  <a:cubicBezTo>
                    <a:pt x="19" y="212"/>
                    <a:pt x="45" y="281"/>
                    <a:pt x="85" y="344"/>
                  </a:cubicBezTo>
                  <a:cubicBezTo>
                    <a:pt x="96" y="289"/>
                    <a:pt x="117" y="233"/>
                    <a:pt x="138" y="188"/>
                  </a:cubicBezTo>
                  <a:cubicBezTo>
                    <a:pt x="170" y="130"/>
                    <a:pt x="201" y="72"/>
                    <a:pt x="215" y="5"/>
                  </a:cubicBezTo>
                  <a:lnTo>
                    <a:pt x="215" y="5"/>
                  </a:lnTo>
                  <a:lnTo>
                    <a:pt x="201" y="19"/>
                  </a:lnTo>
                  <a:cubicBezTo>
                    <a:pt x="178" y="45"/>
                    <a:pt x="149" y="64"/>
                    <a:pt x="117" y="72"/>
                  </a:cubicBezTo>
                  <a:cubicBezTo>
                    <a:pt x="110" y="73"/>
                    <a:pt x="103" y="74"/>
                    <a:pt x="96" y="74"/>
                  </a:cubicBezTo>
                  <a:cubicBezTo>
                    <a:pt x="68" y="74"/>
                    <a:pt x="39" y="61"/>
                    <a:pt x="24" y="40"/>
                  </a:cubicBezTo>
                  <a:cubicBezTo>
                    <a:pt x="13" y="32"/>
                    <a:pt x="11" y="13"/>
                    <a:pt x="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6592;p58"/>
            <p:cNvSpPr/>
            <p:nvPr/>
          </p:nvSpPr>
          <p:spPr>
            <a:xfrm>
              <a:off x="1895880" y="857802"/>
              <a:ext cx="1233560" cy="1279834"/>
            </a:xfrm>
            <a:custGeom>
              <a:avLst/>
              <a:gdLst/>
              <a:ahLst/>
              <a:cxnLst/>
              <a:rect l="l" t="t" r="r" b="b"/>
              <a:pathLst>
                <a:path w="17034" h="17673" extrusionOk="0">
                  <a:moveTo>
                    <a:pt x="9068" y="0"/>
                  </a:moveTo>
                  <a:cubicBezTo>
                    <a:pt x="7686" y="1385"/>
                    <a:pt x="6968" y="3363"/>
                    <a:pt x="7217" y="5304"/>
                  </a:cubicBezTo>
                  <a:lnTo>
                    <a:pt x="4222" y="1144"/>
                  </a:lnTo>
                  <a:cubicBezTo>
                    <a:pt x="3181" y="2858"/>
                    <a:pt x="3033" y="5063"/>
                    <a:pt x="3867" y="6885"/>
                  </a:cubicBezTo>
                  <a:cubicBezTo>
                    <a:pt x="2138" y="7304"/>
                    <a:pt x="700" y="8617"/>
                    <a:pt x="125" y="10299"/>
                  </a:cubicBezTo>
                  <a:lnTo>
                    <a:pt x="1" y="10341"/>
                  </a:lnTo>
                  <a:lnTo>
                    <a:pt x="3483" y="10352"/>
                  </a:lnTo>
                  <a:cubicBezTo>
                    <a:pt x="2792" y="11170"/>
                    <a:pt x="2344" y="12192"/>
                    <a:pt x="2212" y="13254"/>
                  </a:cubicBezTo>
                  <a:cubicBezTo>
                    <a:pt x="2082" y="14318"/>
                    <a:pt x="2268" y="15420"/>
                    <a:pt x="2742" y="16379"/>
                  </a:cubicBezTo>
                  <a:lnTo>
                    <a:pt x="4688" y="15240"/>
                  </a:lnTo>
                  <a:lnTo>
                    <a:pt x="4688" y="15240"/>
                  </a:lnTo>
                  <a:cubicBezTo>
                    <a:pt x="4659" y="15833"/>
                    <a:pt x="4998" y="16320"/>
                    <a:pt x="5456" y="16704"/>
                  </a:cubicBezTo>
                  <a:cubicBezTo>
                    <a:pt x="5909" y="17088"/>
                    <a:pt x="6481" y="17303"/>
                    <a:pt x="7058" y="17446"/>
                  </a:cubicBezTo>
                  <a:cubicBezTo>
                    <a:pt x="7648" y="17594"/>
                    <a:pt x="8254" y="17673"/>
                    <a:pt x="8861" y="17673"/>
                  </a:cubicBezTo>
                  <a:cubicBezTo>
                    <a:pt x="9287" y="17673"/>
                    <a:pt x="9713" y="17634"/>
                    <a:pt x="10133" y="17552"/>
                  </a:cubicBezTo>
                  <a:cubicBezTo>
                    <a:pt x="11149" y="17353"/>
                    <a:pt x="12119" y="16903"/>
                    <a:pt x="12889" y="16215"/>
                  </a:cubicBezTo>
                  <a:lnTo>
                    <a:pt x="13045" y="17186"/>
                  </a:lnTo>
                  <a:cubicBezTo>
                    <a:pt x="13819" y="16720"/>
                    <a:pt x="14430" y="16000"/>
                    <a:pt x="14716" y="15142"/>
                  </a:cubicBezTo>
                  <a:cubicBezTo>
                    <a:pt x="15005" y="14284"/>
                    <a:pt x="14979" y="13325"/>
                    <a:pt x="14645" y="12483"/>
                  </a:cubicBezTo>
                  <a:lnTo>
                    <a:pt x="14645" y="12483"/>
                  </a:lnTo>
                  <a:lnTo>
                    <a:pt x="16329" y="13553"/>
                  </a:lnTo>
                  <a:cubicBezTo>
                    <a:pt x="16901" y="12518"/>
                    <a:pt x="17028" y="11263"/>
                    <a:pt x="16782" y="10103"/>
                  </a:cubicBezTo>
                  <a:cubicBezTo>
                    <a:pt x="16538" y="8945"/>
                    <a:pt x="15860" y="7889"/>
                    <a:pt x="14915" y="7177"/>
                  </a:cubicBezTo>
                  <a:lnTo>
                    <a:pt x="14915" y="7177"/>
                  </a:lnTo>
                  <a:lnTo>
                    <a:pt x="17034" y="7568"/>
                  </a:lnTo>
                  <a:cubicBezTo>
                    <a:pt x="16835" y="6009"/>
                    <a:pt x="15847" y="4603"/>
                    <a:pt x="14407" y="3983"/>
                  </a:cubicBezTo>
                  <a:cubicBezTo>
                    <a:pt x="13847" y="3742"/>
                    <a:pt x="13239" y="3624"/>
                    <a:pt x="12631" y="3624"/>
                  </a:cubicBezTo>
                  <a:cubicBezTo>
                    <a:pt x="11670" y="3624"/>
                    <a:pt x="10708" y="3918"/>
                    <a:pt x="9931" y="4483"/>
                  </a:cubicBezTo>
                  <a:lnTo>
                    <a:pt x="9068" y="0"/>
                  </a:lnTo>
                  <a:close/>
                </a:path>
              </a:pathLst>
            </a:custGeom>
            <a:solidFill>
              <a:srgbClr val="432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6593;p58"/>
            <p:cNvSpPr/>
            <p:nvPr/>
          </p:nvSpPr>
          <p:spPr>
            <a:xfrm>
              <a:off x="2672413" y="1808934"/>
              <a:ext cx="114347" cy="132234"/>
            </a:xfrm>
            <a:custGeom>
              <a:avLst/>
              <a:gdLst/>
              <a:ahLst/>
              <a:cxnLst/>
              <a:rect l="l" t="t" r="r" b="b"/>
              <a:pathLst>
                <a:path w="1579" h="1826" extrusionOk="0">
                  <a:moveTo>
                    <a:pt x="1059" y="0"/>
                  </a:moveTo>
                  <a:cubicBezTo>
                    <a:pt x="942" y="0"/>
                    <a:pt x="821" y="39"/>
                    <a:pt x="715" y="93"/>
                  </a:cubicBezTo>
                  <a:cubicBezTo>
                    <a:pt x="403" y="252"/>
                    <a:pt x="34" y="597"/>
                    <a:pt x="19" y="973"/>
                  </a:cubicBezTo>
                  <a:cubicBezTo>
                    <a:pt x="0" y="1348"/>
                    <a:pt x="169" y="1826"/>
                    <a:pt x="609" y="1826"/>
                  </a:cubicBezTo>
                  <a:cubicBezTo>
                    <a:pt x="616" y="1826"/>
                    <a:pt x="623" y="1826"/>
                    <a:pt x="630" y="1825"/>
                  </a:cubicBezTo>
                  <a:cubicBezTo>
                    <a:pt x="800" y="1823"/>
                    <a:pt x="961" y="1735"/>
                    <a:pt x="1091" y="1624"/>
                  </a:cubicBezTo>
                  <a:cubicBezTo>
                    <a:pt x="1411" y="1346"/>
                    <a:pt x="1578" y="898"/>
                    <a:pt x="1515" y="480"/>
                  </a:cubicBezTo>
                  <a:cubicBezTo>
                    <a:pt x="1488" y="316"/>
                    <a:pt x="1419" y="144"/>
                    <a:pt x="1276" y="56"/>
                  </a:cubicBezTo>
                  <a:cubicBezTo>
                    <a:pt x="1209" y="17"/>
                    <a:pt x="1135" y="0"/>
                    <a:pt x="1059" y="0"/>
                  </a:cubicBezTo>
                  <a:close/>
                </a:path>
              </a:pathLst>
            </a:custGeom>
            <a:solidFill>
              <a:srgbClr val="C38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6594;p58"/>
            <p:cNvSpPr/>
            <p:nvPr/>
          </p:nvSpPr>
          <p:spPr>
            <a:xfrm>
              <a:off x="2325244" y="1332209"/>
              <a:ext cx="361581" cy="862058"/>
            </a:xfrm>
            <a:custGeom>
              <a:avLst/>
              <a:gdLst/>
              <a:ahLst/>
              <a:cxnLst/>
              <a:rect l="l" t="t" r="r" b="b"/>
              <a:pathLst>
                <a:path w="4993" h="11904" extrusionOk="0">
                  <a:moveTo>
                    <a:pt x="1142" y="1"/>
                  </a:moveTo>
                  <a:cubicBezTo>
                    <a:pt x="512" y="1"/>
                    <a:pt x="1" y="514"/>
                    <a:pt x="1" y="1142"/>
                  </a:cubicBezTo>
                  <a:lnTo>
                    <a:pt x="1" y="10762"/>
                  </a:lnTo>
                  <a:cubicBezTo>
                    <a:pt x="1" y="11390"/>
                    <a:pt x="512" y="11904"/>
                    <a:pt x="1142" y="11904"/>
                  </a:cubicBezTo>
                  <a:lnTo>
                    <a:pt x="3849" y="11904"/>
                  </a:lnTo>
                  <a:cubicBezTo>
                    <a:pt x="4479" y="11904"/>
                    <a:pt x="4993" y="11390"/>
                    <a:pt x="4993" y="10762"/>
                  </a:cubicBezTo>
                  <a:lnTo>
                    <a:pt x="4993" y="1142"/>
                  </a:lnTo>
                  <a:cubicBezTo>
                    <a:pt x="4993" y="514"/>
                    <a:pt x="4479" y="1"/>
                    <a:pt x="3849" y="1"/>
                  </a:cubicBezTo>
                  <a:close/>
                </a:path>
              </a:pathLst>
            </a:custGeom>
            <a:solidFill>
              <a:srgbClr val="C38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6595;p58"/>
            <p:cNvSpPr/>
            <p:nvPr/>
          </p:nvSpPr>
          <p:spPr>
            <a:xfrm>
              <a:off x="2325244" y="1530706"/>
              <a:ext cx="361581" cy="663562"/>
            </a:xfrm>
            <a:custGeom>
              <a:avLst/>
              <a:gdLst/>
              <a:ahLst/>
              <a:cxnLst/>
              <a:rect l="l" t="t" r="r" b="b"/>
              <a:pathLst>
                <a:path w="4993" h="9163" extrusionOk="0">
                  <a:moveTo>
                    <a:pt x="4815" y="0"/>
                  </a:moveTo>
                  <a:lnTo>
                    <a:pt x="4762" y="3567"/>
                  </a:lnTo>
                  <a:lnTo>
                    <a:pt x="3986" y="6168"/>
                  </a:lnTo>
                  <a:cubicBezTo>
                    <a:pt x="3915" y="5845"/>
                    <a:pt x="3632" y="5606"/>
                    <a:pt x="3319" y="5498"/>
                  </a:cubicBezTo>
                  <a:cubicBezTo>
                    <a:pt x="3026" y="5394"/>
                    <a:pt x="2707" y="5392"/>
                    <a:pt x="2393" y="5392"/>
                  </a:cubicBezTo>
                  <a:cubicBezTo>
                    <a:pt x="2378" y="5392"/>
                    <a:pt x="2362" y="5392"/>
                    <a:pt x="2347" y="5392"/>
                  </a:cubicBezTo>
                  <a:cubicBezTo>
                    <a:pt x="2003" y="5395"/>
                    <a:pt x="1661" y="5400"/>
                    <a:pt x="1320" y="5400"/>
                  </a:cubicBezTo>
                  <a:cubicBezTo>
                    <a:pt x="1092" y="5403"/>
                    <a:pt x="856" y="5403"/>
                    <a:pt x="639" y="5479"/>
                  </a:cubicBezTo>
                  <a:cubicBezTo>
                    <a:pt x="419" y="5553"/>
                    <a:pt x="202" y="5691"/>
                    <a:pt x="141" y="5911"/>
                  </a:cubicBezTo>
                  <a:lnTo>
                    <a:pt x="1" y="4926"/>
                  </a:lnTo>
                  <a:lnTo>
                    <a:pt x="1" y="8021"/>
                  </a:lnTo>
                  <a:cubicBezTo>
                    <a:pt x="1" y="8649"/>
                    <a:pt x="512" y="9163"/>
                    <a:pt x="1142" y="9163"/>
                  </a:cubicBezTo>
                  <a:lnTo>
                    <a:pt x="3849" y="9163"/>
                  </a:lnTo>
                  <a:cubicBezTo>
                    <a:pt x="4479" y="9163"/>
                    <a:pt x="4993" y="8649"/>
                    <a:pt x="4993" y="8021"/>
                  </a:cubicBezTo>
                  <a:lnTo>
                    <a:pt x="4993" y="109"/>
                  </a:lnTo>
                  <a:lnTo>
                    <a:pt x="4815" y="0"/>
                  </a:lnTo>
                  <a:close/>
                </a:path>
              </a:pathLst>
            </a:custGeom>
            <a:solidFill>
              <a:srgbClr val="9368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6596;p58"/>
            <p:cNvSpPr/>
            <p:nvPr/>
          </p:nvSpPr>
          <p:spPr>
            <a:xfrm>
              <a:off x="2717095" y="1848836"/>
              <a:ext cx="37802" cy="55689"/>
            </a:xfrm>
            <a:custGeom>
              <a:avLst/>
              <a:gdLst/>
              <a:ahLst/>
              <a:cxnLst/>
              <a:rect l="l" t="t" r="r" b="b"/>
              <a:pathLst>
                <a:path w="522" h="769" fill="none" extrusionOk="0">
                  <a:moveTo>
                    <a:pt x="8" y="769"/>
                  </a:moveTo>
                  <a:cubicBezTo>
                    <a:pt x="0" y="512"/>
                    <a:pt x="114" y="257"/>
                    <a:pt x="310" y="93"/>
                  </a:cubicBezTo>
                  <a:cubicBezTo>
                    <a:pt x="368" y="43"/>
                    <a:pt x="450" y="1"/>
                    <a:pt x="522" y="32"/>
                  </a:cubicBezTo>
                </a:path>
              </a:pathLst>
            </a:custGeom>
            <a:noFill/>
            <a:ln w="16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6597;p58"/>
            <p:cNvSpPr/>
            <p:nvPr/>
          </p:nvSpPr>
          <p:spPr>
            <a:xfrm>
              <a:off x="2435753" y="1990195"/>
              <a:ext cx="84801" cy="119344"/>
            </a:xfrm>
            <a:custGeom>
              <a:avLst/>
              <a:gdLst/>
              <a:ahLst/>
              <a:cxnLst/>
              <a:rect l="l" t="t" r="r" b="b"/>
              <a:pathLst>
                <a:path w="1171" h="1648" fill="none" extrusionOk="0">
                  <a:moveTo>
                    <a:pt x="53" y="0"/>
                  </a:moveTo>
                  <a:lnTo>
                    <a:pt x="0" y="1647"/>
                  </a:lnTo>
                  <a:lnTo>
                    <a:pt x="1171" y="421"/>
                  </a:lnTo>
                </a:path>
              </a:pathLst>
            </a:custGeom>
            <a:noFill/>
            <a:ln w="16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6598;p58"/>
            <p:cNvSpPr/>
            <p:nvPr/>
          </p:nvSpPr>
          <p:spPr>
            <a:xfrm>
              <a:off x="2491152" y="2003954"/>
              <a:ext cx="46130" cy="30198"/>
            </a:xfrm>
            <a:custGeom>
              <a:avLst/>
              <a:gdLst/>
              <a:ahLst/>
              <a:cxnLst/>
              <a:rect l="l" t="t" r="r" b="b"/>
              <a:pathLst>
                <a:path w="637" h="417" fill="none" extrusionOk="0">
                  <a:moveTo>
                    <a:pt x="1" y="49"/>
                  </a:moveTo>
                  <a:cubicBezTo>
                    <a:pt x="133" y="1"/>
                    <a:pt x="284" y="14"/>
                    <a:pt x="403" y="83"/>
                  </a:cubicBezTo>
                  <a:cubicBezTo>
                    <a:pt x="525" y="152"/>
                    <a:pt x="612" y="279"/>
                    <a:pt x="636" y="417"/>
                  </a:cubicBezTo>
                </a:path>
              </a:pathLst>
            </a:custGeom>
            <a:noFill/>
            <a:ln w="16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6599;p58"/>
            <p:cNvSpPr/>
            <p:nvPr/>
          </p:nvSpPr>
          <p:spPr>
            <a:xfrm>
              <a:off x="2474496" y="1615434"/>
              <a:ext cx="158087" cy="147804"/>
            </a:xfrm>
            <a:custGeom>
              <a:avLst/>
              <a:gdLst/>
              <a:ahLst/>
              <a:cxnLst/>
              <a:rect l="l" t="t" r="r" b="b"/>
              <a:pathLst>
                <a:path w="2183" h="2041" extrusionOk="0">
                  <a:moveTo>
                    <a:pt x="1093" y="0"/>
                  </a:moveTo>
                  <a:cubicBezTo>
                    <a:pt x="596" y="0"/>
                    <a:pt x="160" y="366"/>
                    <a:pt x="85" y="872"/>
                  </a:cubicBezTo>
                  <a:cubicBezTo>
                    <a:pt x="0" y="1428"/>
                    <a:pt x="387" y="1947"/>
                    <a:pt x="943" y="2029"/>
                  </a:cubicBezTo>
                  <a:cubicBezTo>
                    <a:pt x="993" y="2037"/>
                    <a:pt x="1043" y="2040"/>
                    <a:pt x="1093" y="2040"/>
                  </a:cubicBezTo>
                  <a:cubicBezTo>
                    <a:pt x="1590" y="2040"/>
                    <a:pt x="2026" y="1677"/>
                    <a:pt x="2100" y="1171"/>
                  </a:cubicBezTo>
                  <a:cubicBezTo>
                    <a:pt x="2182" y="613"/>
                    <a:pt x="1798" y="96"/>
                    <a:pt x="1242" y="11"/>
                  </a:cubicBezTo>
                  <a:cubicBezTo>
                    <a:pt x="1192" y="4"/>
                    <a:pt x="1142" y="0"/>
                    <a:pt x="1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6600;p58"/>
            <p:cNvSpPr/>
            <p:nvPr/>
          </p:nvSpPr>
          <p:spPr>
            <a:xfrm>
              <a:off x="2504042" y="1647950"/>
              <a:ext cx="97257" cy="88856"/>
            </a:xfrm>
            <a:custGeom>
              <a:avLst/>
              <a:gdLst/>
              <a:ahLst/>
              <a:cxnLst/>
              <a:rect l="l" t="t" r="r" b="b"/>
              <a:pathLst>
                <a:path w="1343" h="1227" extrusionOk="0">
                  <a:moveTo>
                    <a:pt x="671" y="1"/>
                  </a:moveTo>
                  <a:cubicBezTo>
                    <a:pt x="514" y="1"/>
                    <a:pt x="358" y="60"/>
                    <a:pt x="238" y="179"/>
                  </a:cubicBezTo>
                  <a:cubicBezTo>
                    <a:pt x="0" y="420"/>
                    <a:pt x="0" y="807"/>
                    <a:pt x="238" y="1045"/>
                  </a:cubicBezTo>
                  <a:cubicBezTo>
                    <a:pt x="358" y="1166"/>
                    <a:pt x="514" y="1226"/>
                    <a:pt x="671" y="1226"/>
                  </a:cubicBezTo>
                  <a:cubicBezTo>
                    <a:pt x="828" y="1226"/>
                    <a:pt x="985" y="1166"/>
                    <a:pt x="1104" y="1045"/>
                  </a:cubicBezTo>
                  <a:cubicBezTo>
                    <a:pt x="1343" y="807"/>
                    <a:pt x="1343" y="420"/>
                    <a:pt x="1104" y="179"/>
                  </a:cubicBezTo>
                  <a:cubicBezTo>
                    <a:pt x="985" y="60"/>
                    <a:pt x="828" y="1"/>
                    <a:pt x="67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6601;p58"/>
            <p:cNvSpPr/>
            <p:nvPr/>
          </p:nvSpPr>
          <p:spPr>
            <a:xfrm>
              <a:off x="2552924" y="1642084"/>
              <a:ext cx="47578" cy="47651"/>
            </a:xfrm>
            <a:custGeom>
              <a:avLst/>
              <a:gdLst/>
              <a:ahLst/>
              <a:cxnLst/>
              <a:rect l="l" t="t" r="r" b="b"/>
              <a:pathLst>
                <a:path w="657" h="658" extrusionOk="0">
                  <a:moveTo>
                    <a:pt x="329" y="1"/>
                  </a:moveTo>
                  <a:cubicBezTo>
                    <a:pt x="146" y="1"/>
                    <a:pt x="0" y="147"/>
                    <a:pt x="0" y="329"/>
                  </a:cubicBezTo>
                  <a:cubicBezTo>
                    <a:pt x="0" y="512"/>
                    <a:pt x="146" y="658"/>
                    <a:pt x="329" y="658"/>
                  </a:cubicBezTo>
                  <a:cubicBezTo>
                    <a:pt x="511" y="658"/>
                    <a:pt x="657" y="512"/>
                    <a:pt x="657" y="329"/>
                  </a:cubicBezTo>
                  <a:cubicBezTo>
                    <a:pt x="657" y="152"/>
                    <a:pt x="506" y="1"/>
                    <a:pt x="3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6602;p58"/>
            <p:cNvSpPr/>
            <p:nvPr/>
          </p:nvSpPr>
          <p:spPr>
            <a:xfrm>
              <a:off x="2366522" y="1637304"/>
              <a:ext cx="103992" cy="127238"/>
            </a:xfrm>
            <a:custGeom>
              <a:avLst/>
              <a:gdLst/>
              <a:ahLst/>
              <a:cxnLst/>
              <a:rect l="l" t="t" r="r" b="b"/>
              <a:pathLst>
                <a:path w="1436" h="1757" extrusionOk="0">
                  <a:moveTo>
                    <a:pt x="718" y="1"/>
                  </a:moveTo>
                  <a:cubicBezTo>
                    <a:pt x="321" y="1"/>
                    <a:pt x="0" y="395"/>
                    <a:pt x="0" y="880"/>
                  </a:cubicBezTo>
                  <a:cubicBezTo>
                    <a:pt x="0" y="1362"/>
                    <a:pt x="321" y="1756"/>
                    <a:pt x="718" y="1756"/>
                  </a:cubicBezTo>
                  <a:cubicBezTo>
                    <a:pt x="1115" y="1756"/>
                    <a:pt x="1436" y="1362"/>
                    <a:pt x="1436" y="880"/>
                  </a:cubicBezTo>
                  <a:cubicBezTo>
                    <a:pt x="1436" y="393"/>
                    <a:pt x="1115" y="1"/>
                    <a:pt x="7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6603;p58"/>
            <p:cNvSpPr/>
            <p:nvPr/>
          </p:nvSpPr>
          <p:spPr>
            <a:xfrm>
              <a:off x="2397371" y="1669892"/>
              <a:ext cx="69086" cy="84077"/>
            </a:xfrm>
            <a:custGeom>
              <a:avLst/>
              <a:gdLst/>
              <a:ahLst/>
              <a:cxnLst/>
              <a:rect l="l" t="t" r="r" b="b"/>
              <a:pathLst>
                <a:path w="954" h="1161" extrusionOk="0">
                  <a:moveTo>
                    <a:pt x="477" y="1"/>
                  </a:moveTo>
                  <a:cubicBezTo>
                    <a:pt x="213" y="1"/>
                    <a:pt x="1" y="260"/>
                    <a:pt x="1" y="581"/>
                  </a:cubicBezTo>
                  <a:cubicBezTo>
                    <a:pt x="1" y="901"/>
                    <a:pt x="213" y="1161"/>
                    <a:pt x="477" y="1161"/>
                  </a:cubicBezTo>
                  <a:cubicBezTo>
                    <a:pt x="739" y="1161"/>
                    <a:pt x="954" y="901"/>
                    <a:pt x="954" y="581"/>
                  </a:cubicBezTo>
                  <a:cubicBezTo>
                    <a:pt x="954" y="260"/>
                    <a:pt x="739" y="1"/>
                    <a:pt x="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6604;p58"/>
            <p:cNvSpPr/>
            <p:nvPr/>
          </p:nvSpPr>
          <p:spPr>
            <a:xfrm>
              <a:off x="2397371" y="1666054"/>
              <a:ext cx="34616" cy="42292"/>
            </a:xfrm>
            <a:custGeom>
              <a:avLst/>
              <a:gdLst/>
              <a:ahLst/>
              <a:cxnLst/>
              <a:rect l="l" t="t" r="r" b="b"/>
              <a:pathLst>
                <a:path w="478" h="584" extrusionOk="0">
                  <a:moveTo>
                    <a:pt x="239" y="1"/>
                  </a:moveTo>
                  <a:cubicBezTo>
                    <a:pt x="107" y="1"/>
                    <a:pt x="1" y="133"/>
                    <a:pt x="1" y="292"/>
                  </a:cubicBezTo>
                  <a:cubicBezTo>
                    <a:pt x="1" y="454"/>
                    <a:pt x="107" y="584"/>
                    <a:pt x="239" y="584"/>
                  </a:cubicBezTo>
                  <a:cubicBezTo>
                    <a:pt x="371" y="584"/>
                    <a:pt x="477" y="451"/>
                    <a:pt x="477" y="292"/>
                  </a:cubicBezTo>
                  <a:cubicBezTo>
                    <a:pt x="477" y="133"/>
                    <a:pt x="371" y="1"/>
                    <a:pt x="2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6605;p58"/>
            <p:cNvSpPr/>
            <p:nvPr/>
          </p:nvSpPr>
          <p:spPr>
            <a:xfrm>
              <a:off x="2265644" y="1610510"/>
              <a:ext cx="200814" cy="143459"/>
            </a:xfrm>
            <a:custGeom>
              <a:avLst/>
              <a:gdLst/>
              <a:ahLst/>
              <a:cxnLst/>
              <a:rect l="l" t="t" r="r" b="b"/>
              <a:pathLst>
                <a:path w="2773" h="1981" fill="none" extrusionOk="0">
                  <a:moveTo>
                    <a:pt x="2686" y="1981"/>
                  </a:moveTo>
                  <a:lnTo>
                    <a:pt x="85" y="1981"/>
                  </a:lnTo>
                  <a:cubicBezTo>
                    <a:pt x="37" y="1981"/>
                    <a:pt x="0" y="1944"/>
                    <a:pt x="0" y="1899"/>
                  </a:cubicBezTo>
                  <a:lnTo>
                    <a:pt x="0" y="85"/>
                  </a:lnTo>
                  <a:cubicBezTo>
                    <a:pt x="0" y="37"/>
                    <a:pt x="37" y="0"/>
                    <a:pt x="85" y="0"/>
                  </a:cubicBezTo>
                  <a:lnTo>
                    <a:pt x="2686" y="0"/>
                  </a:lnTo>
                  <a:cubicBezTo>
                    <a:pt x="2733" y="0"/>
                    <a:pt x="2770" y="37"/>
                    <a:pt x="2770" y="85"/>
                  </a:cubicBezTo>
                  <a:lnTo>
                    <a:pt x="2770" y="1899"/>
                  </a:lnTo>
                  <a:cubicBezTo>
                    <a:pt x="2773" y="1944"/>
                    <a:pt x="2733" y="1981"/>
                    <a:pt x="2686" y="1981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6606;p58"/>
            <p:cNvSpPr/>
            <p:nvPr/>
          </p:nvSpPr>
          <p:spPr>
            <a:xfrm>
              <a:off x="2382453" y="1691400"/>
              <a:ext cx="168443" cy="288801"/>
            </a:xfrm>
            <a:custGeom>
              <a:avLst/>
              <a:gdLst/>
              <a:ahLst/>
              <a:cxnLst/>
              <a:rect l="l" t="t" r="r" b="b"/>
              <a:pathLst>
                <a:path w="2326" h="3988" extrusionOk="0">
                  <a:moveTo>
                    <a:pt x="1277" y="1"/>
                  </a:moveTo>
                  <a:cubicBezTo>
                    <a:pt x="1144" y="1"/>
                    <a:pt x="1015" y="68"/>
                    <a:pt x="919" y="162"/>
                  </a:cubicBezTo>
                  <a:cubicBezTo>
                    <a:pt x="813" y="265"/>
                    <a:pt x="739" y="400"/>
                    <a:pt x="675" y="533"/>
                  </a:cubicBezTo>
                  <a:cubicBezTo>
                    <a:pt x="170" y="1584"/>
                    <a:pt x="0" y="2797"/>
                    <a:pt x="207" y="3946"/>
                  </a:cubicBezTo>
                  <a:cubicBezTo>
                    <a:pt x="273" y="3975"/>
                    <a:pt x="345" y="3988"/>
                    <a:pt x="418" y="3988"/>
                  </a:cubicBezTo>
                  <a:cubicBezTo>
                    <a:pt x="551" y="3988"/>
                    <a:pt x="689" y="3948"/>
                    <a:pt x="808" y="3893"/>
                  </a:cubicBezTo>
                  <a:cubicBezTo>
                    <a:pt x="1239" y="3695"/>
                    <a:pt x="1679" y="3488"/>
                    <a:pt x="2007" y="3146"/>
                  </a:cubicBezTo>
                  <a:cubicBezTo>
                    <a:pt x="2161" y="2985"/>
                    <a:pt x="2291" y="2784"/>
                    <a:pt x="2312" y="2559"/>
                  </a:cubicBezTo>
                  <a:cubicBezTo>
                    <a:pt x="2325" y="2405"/>
                    <a:pt x="2275" y="2238"/>
                    <a:pt x="2145" y="2159"/>
                  </a:cubicBezTo>
                  <a:cubicBezTo>
                    <a:pt x="2108" y="2136"/>
                    <a:pt x="2064" y="2125"/>
                    <a:pt x="2020" y="2125"/>
                  </a:cubicBezTo>
                  <a:cubicBezTo>
                    <a:pt x="1912" y="2125"/>
                    <a:pt x="1803" y="2189"/>
                    <a:pt x="1788" y="2296"/>
                  </a:cubicBezTo>
                  <a:lnTo>
                    <a:pt x="1319" y="3"/>
                  </a:lnTo>
                  <a:cubicBezTo>
                    <a:pt x="1305" y="2"/>
                    <a:pt x="1291" y="1"/>
                    <a:pt x="1277" y="1"/>
                  </a:cubicBezTo>
                  <a:close/>
                </a:path>
              </a:pathLst>
            </a:custGeom>
            <a:solidFill>
              <a:srgbClr val="C38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6607;p58"/>
            <p:cNvSpPr/>
            <p:nvPr/>
          </p:nvSpPr>
          <p:spPr>
            <a:xfrm>
              <a:off x="2382453" y="1690459"/>
              <a:ext cx="168443" cy="292712"/>
            </a:xfrm>
            <a:custGeom>
              <a:avLst/>
              <a:gdLst/>
              <a:ahLst/>
              <a:cxnLst/>
              <a:rect l="l" t="t" r="r" b="b"/>
              <a:pathLst>
                <a:path w="2326" h="4042" fill="none" extrusionOk="0">
                  <a:moveTo>
                    <a:pt x="1319" y="16"/>
                  </a:moveTo>
                  <a:cubicBezTo>
                    <a:pt x="1171" y="0"/>
                    <a:pt x="1025" y="72"/>
                    <a:pt x="919" y="175"/>
                  </a:cubicBezTo>
                  <a:cubicBezTo>
                    <a:pt x="813" y="278"/>
                    <a:pt x="739" y="413"/>
                    <a:pt x="675" y="546"/>
                  </a:cubicBezTo>
                  <a:cubicBezTo>
                    <a:pt x="170" y="1597"/>
                    <a:pt x="0" y="2810"/>
                    <a:pt x="207" y="3959"/>
                  </a:cubicBezTo>
                  <a:cubicBezTo>
                    <a:pt x="392" y="4041"/>
                    <a:pt x="622" y="3991"/>
                    <a:pt x="808" y="3906"/>
                  </a:cubicBezTo>
                  <a:cubicBezTo>
                    <a:pt x="1239" y="3708"/>
                    <a:pt x="1679" y="3501"/>
                    <a:pt x="2007" y="3159"/>
                  </a:cubicBezTo>
                  <a:cubicBezTo>
                    <a:pt x="2161" y="2998"/>
                    <a:pt x="2291" y="2797"/>
                    <a:pt x="2312" y="2572"/>
                  </a:cubicBezTo>
                  <a:cubicBezTo>
                    <a:pt x="2325" y="2418"/>
                    <a:pt x="2275" y="2251"/>
                    <a:pt x="2145" y="2172"/>
                  </a:cubicBezTo>
                  <a:cubicBezTo>
                    <a:pt x="2018" y="2092"/>
                    <a:pt x="1809" y="2158"/>
                    <a:pt x="1788" y="2309"/>
                  </a:cubicBezTo>
                </a:path>
              </a:pathLst>
            </a:custGeom>
            <a:noFill/>
            <a:ln w="1650" cap="rnd" cmpd="sng">
              <a:solidFill>
                <a:srgbClr val="69453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6608;p58"/>
            <p:cNvSpPr/>
            <p:nvPr/>
          </p:nvSpPr>
          <p:spPr>
            <a:xfrm>
              <a:off x="2479638" y="1608193"/>
              <a:ext cx="200452" cy="143314"/>
            </a:xfrm>
            <a:custGeom>
              <a:avLst/>
              <a:gdLst/>
              <a:ahLst/>
              <a:cxnLst/>
              <a:rect l="l" t="t" r="r" b="b"/>
              <a:pathLst>
                <a:path w="2768" h="1979" fill="none" extrusionOk="0">
                  <a:moveTo>
                    <a:pt x="2683" y="1978"/>
                  </a:moveTo>
                  <a:lnTo>
                    <a:pt x="83" y="1978"/>
                  </a:lnTo>
                  <a:cubicBezTo>
                    <a:pt x="35" y="1978"/>
                    <a:pt x="1" y="1944"/>
                    <a:pt x="1" y="1896"/>
                  </a:cubicBezTo>
                  <a:lnTo>
                    <a:pt x="1" y="82"/>
                  </a:lnTo>
                  <a:cubicBezTo>
                    <a:pt x="1" y="37"/>
                    <a:pt x="35" y="0"/>
                    <a:pt x="83" y="0"/>
                  </a:cubicBezTo>
                  <a:lnTo>
                    <a:pt x="2683" y="0"/>
                  </a:lnTo>
                  <a:cubicBezTo>
                    <a:pt x="2731" y="0"/>
                    <a:pt x="2768" y="37"/>
                    <a:pt x="2768" y="82"/>
                  </a:cubicBezTo>
                  <a:lnTo>
                    <a:pt x="2768" y="1896"/>
                  </a:lnTo>
                  <a:cubicBezTo>
                    <a:pt x="2768" y="1944"/>
                    <a:pt x="2731" y="1978"/>
                    <a:pt x="2683" y="1978"/>
                  </a:cubicBezTo>
                  <a:close/>
                </a:path>
              </a:pathLst>
            </a:custGeom>
            <a:noFill/>
            <a:ln w="28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6609;p58"/>
            <p:cNvSpPr/>
            <p:nvPr/>
          </p:nvSpPr>
          <p:spPr>
            <a:xfrm>
              <a:off x="2483476" y="1512674"/>
              <a:ext cx="145052" cy="68724"/>
            </a:xfrm>
            <a:custGeom>
              <a:avLst/>
              <a:gdLst/>
              <a:ahLst/>
              <a:cxnLst/>
              <a:rect l="l" t="t" r="r" b="b"/>
              <a:pathLst>
                <a:path w="2003" h="949" extrusionOk="0">
                  <a:moveTo>
                    <a:pt x="1" y="0"/>
                  </a:moveTo>
                  <a:lnTo>
                    <a:pt x="67" y="909"/>
                  </a:lnTo>
                  <a:lnTo>
                    <a:pt x="2003" y="948"/>
                  </a:lnTo>
                  <a:cubicBezTo>
                    <a:pt x="1592" y="310"/>
                    <a:pt x="758" y="0"/>
                    <a:pt x="1" y="0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6610;p58"/>
            <p:cNvSpPr/>
            <p:nvPr/>
          </p:nvSpPr>
          <p:spPr>
            <a:xfrm>
              <a:off x="2491731" y="1528606"/>
              <a:ext cx="125282" cy="47071"/>
            </a:xfrm>
            <a:custGeom>
              <a:avLst/>
              <a:gdLst/>
              <a:ahLst/>
              <a:cxnLst/>
              <a:rect l="l" t="t" r="r" b="b"/>
              <a:pathLst>
                <a:path w="1730" h="650" extrusionOk="0">
                  <a:moveTo>
                    <a:pt x="1" y="0"/>
                  </a:moveTo>
                  <a:lnTo>
                    <a:pt x="64" y="625"/>
                  </a:lnTo>
                  <a:lnTo>
                    <a:pt x="1730" y="649"/>
                  </a:lnTo>
                  <a:cubicBezTo>
                    <a:pt x="1450" y="349"/>
                    <a:pt x="1048" y="59"/>
                    <a:pt x="592" y="59"/>
                  </a:cubicBezTo>
                  <a:cubicBezTo>
                    <a:pt x="590" y="59"/>
                    <a:pt x="588" y="59"/>
                    <a:pt x="586" y="59"/>
                  </a:cubicBezTo>
                  <a:lnTo>
                    <a:pt x="525" y="509"/>
                  </a:lnTo>
                  <a:lnTo>
                    <a:pt x="451" y="53"/>
                  </a:lnTo>
                  <a:cubicBezTo>
                    <a:pt x="355" y="40"/>
                    <a:pt x="265" y="24"/>
                    <a:pt x="170" y="24"/>
                  </a:cubicBezTo>
                  <a:lnTo>
                    <a:pt x="207" y="50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2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6611;p58"/>
            <p:cNvSpPr/>
            <p:nvPr/>
          </p:nvSpPr>
          <p:spPr>
            <a:xfrm>
              <a:off x="2342117" y="1531647"/>
              <a:ext cx="85091" cy="66407"/>
            </a:xfrm>
            <a:custGeom>
              <a:avLst/>
              <a:gdLst/>
              <a:ahLst/>
              <a:cxnLst/>
              <a:rect l="l" t="t" r="r" b="b"/>
              <a:pathLst>
                <a:path w="1175" h="917" extrusionOk="0">
                  <a:moveTo>
                    <a:pt x="1037" y="1"/>
                  </a:moveTo>
                  <a:cubicBezTo>
                    <a:pt x="799" y="1"/>
                    <a:pt x="562" y="82"/>
                    <a:pt x="377" y="228"/>
                  </a:cubicBezTo>
                  <a:cubicBezTo>
                    <a:pt x="170" y="393"/>
                    <a:pt x="46" y="660"/>
                    <a:pt x="1" y="917"/>
                  </a:cubicBezTo>
                  <a:lnTo>
                    <a:pt x="1174" y="851"/>
                  </a:lnTo>
                  <a:lnTo>
                    <a:pt x="1111" y="3"/>
                  </a:lnTo>
                  <a:cubicBezTo>
                    <a:pt x="1086" y="2"/>
                    <a:pt x="1062" y="1"/>
                    <a:pt x="1037" y="1"/>
                  </a:cubicBezTo>
                  <a:close/>
                </a:path>
              </a:pathLst>
            </a:custGeom>
            <a:solidFill>
              <a:srgbClr val="543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6612;p58"/>
            <p:cNvSpPr/>
            <p:nvPr/>
          </p:nvSpPr>
          <p:spPr>
            <a:xfrm>
              <a:off x="2348272" y="1547000"/>
              <a:ext cx="73359" cy="46637"/>
            </a:xfrm>
            <a:custGeom>
              <a:avLst/>
              <a:gdLst/>
              <a:ahLst/>
              <a:cxnLst/>
              <a:rect l="l" t="t" r="r" b="b"/>
              <a:pathLst>
                <a:path w="1013" h="644" extrusionOk="0">
                  <a:moveTo>
                    <a:pt x="986" y="0"/>
                  </a:moveTo>
                  <a:lnTo>
                    <a:pt x="920" y="472"/>
                  </a:lnTo>
                  <a:lnTo>
                    <a:pt x="840" y="3"/>
                  </a:lnTo>
                  <a:cubicBezTo>
                    <a:pt x="742" y="11"/>
                    <a:pt x="655" y="27"/>
                    <a:pt x="575" y="75"/>
                  </a:cubicBezTo>
                  <a:lnTo>
                    <a:pt x="586" y="517"/>
                  </a:lnTo>
                  <a:lnTo>
                    <a:pt x="438" y="154"/>
                  </a:lnTo>
                  <a:cubicBezTo>
                    <a:pt x="297" y="188"/>
                    <a:pt x="178" y="276"/>
                    <a:pt x="128" y="387"/>
                  </a:cubicBezTo>
                  <a:lnTo>
                    <a:pt x="154" y="591"/>
                  </a:lnTo>
                  <a:lnTo>
                    <a:pt x="85" y="448"/>
                  </a:lnTo>
                  <a:cubicBezTo>
                    <a:pt x="56" y="512"/>
                    <a:pt x="30" y="580"/>
                    <a:pt x="1" y="644"/>
                  </a:cubicBezTo>
                  <a:lnTo>
                    <a:pt x="1012" y="572"/>
                  </a:lnTo>
                  <a:lnTo>
                    <a:pt x="986" y="0"/>
                  </a:lnTo>
                  <a:close/>
                </a:path>
              </a:pathLst>
            </a:custGeom>
            <a:solidFill>
              <a:srgbClr val="432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6613;p58"/>
            <p:cNvSpPr/>
            <p:nvPr/>
          </p:nvSpPr>
          <p:spPr>
            <a:xfrm>
              <a:off x="2398313" y="1865492"/>
              <a:ext cx="144111" cy="106526"/>
            </a:xfrm>
            <a:custGeom>
              <a:avLst/>
              <a:gdLst/>
              <a:ahLst/>
              <a:cxnLst/>
              <a:rect l="l" t="t" r="r" b="b"/>
              <a:pathLst>
                <a:path w="1990" h="1471" extrusionOk="0">
                  <a:moveTo>
                    <a:pt x="1923" y="1"/>
                  </a:moveTo>
                  <a:cubicBezTo>
                    <a:pt x="1884" y="247"/>
                    <a:pt x="1709" y="459"/>
                    <a:pt x="1521" y="618"/>
                  </a:cubicBezTo>
                  <a:cubicBezTo>
                    <a:pt x="1118" y="952"/>
                    <a:pt x="562" y="1179"/>
                    <a:pt x="51" y="1259"/>
                  </a:cubicBezTo>
                  <a:cubicBezTo>
                    <a:pt x="1" y="1336"/>
                    <a:pt x="72" y="1444"/>
                    <a:pt x="162" y="1465"/>
                  </a:cubicBezTo>
                  <a:cubicBezTo>
                    <a:pt x="180" y="1469"/>
                    <a:pt x="197" y="1471"/>
                    <a:pt x="215" y="1471"/>
                  </a:cubicBezTo>
                  <a:cubicBezTo>
                    <a:pt x="288" y="1471"/>
                    <a:pt x="361" y="1442"/>
                    <a:pt x="427" y="1412"/>
                  </a:cubicBezTo>
                  <a:cubicBezTo>
                    <a:pt x="748" y="1267"/>
                    <a:pt x="1060" y="1105"/>
                    <a:pt x="1362" y="920"/>
                  </a:cubicBezTo>
                  <a:cubicBezTo>
                    <a:pt x="1526" y="817"/>
                    <a:pt x="1693" y="708"/>
                    <a:pt x="1812" y="552"/>
                  </a:cubicBezTo>
                  <a:cubicBezTo>
                    <a:pt x="1926" y="396"/>
                    <a:pt x="1990" y="184"/>
                    <a:pt x="1923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6614;p58"/>
            <p:cNvSpPr/>
            <p:nvPr/>
          </p:nvSpPr>
          <p:spPr>
            <a:xfrm>
              <a:off x="2397227" y="1927481"/>
              <a:ext cx="129845" cy="76400"/>
            </a:xfrm>
            <a:custGeom>
              <a:avLst/>
              <a:gdLst/>
              <a:ahLst/>
              <a:cxnLst/>
              <a:rect l="l" t="t" r="r" b="b"/>
              <a:pathLst>
                <a:path w="1793" h="1055" extrusionOk="0">
                  <a:moveTo>
                    <a:pt x="1793" y="0"/>
                  </a:moveTo>
                  <a:lnTo>
                    <a:pt x="1793" y="0"/>
                  </a:lnTo>
                  <a:cubicBezTo>
                    <a:pt x="1570" y="252"/>
                    <a:pt x="1287" y="472"/>
                    <a:pt x="993" y="639"/>
                  </a:cubicBezTo>
                  <a:cubicBezTo>
                    <a:pt x="771" y="766"/>
                    <a:pt x="530" y="842"/>
                    <a:pt x="282" y="842"/>
                  </a:cubicBezTo>
                  <a:cubicBezTo>
                    <a:pt x="204" y="842"/>
                    <a:pt x="126" y="834"/>
                    <a:pt x="48" y="819"/>
                  </a:cubicBezTo>
                  <a:lnTo>
                    <a:pt x="48" y="819"/>
                  </a:lnTo>
                  <a:cubicBezTo>
                    <a:pt x="0" y="885"/>
                    <a:pt x="45" y="991"/>
                    <a:pt x="122" y="1030"/>
                  </a:cubicBezTo>
                  <a:cubicBezTo>
                    <a:pt x="160" y="1048"/>
                    <a:pt x="203" y="1054"/>
                    <a:pt x="246" y="1054"/>
                  </a:cubicBezTo>
                  <a:cubicBezTo>
                    <a:pt x="289" y="1054"/>
                    <a:pt x="332" y="1048"/>
                    <a:pt x="373" y="1038"/>
                  </a:cubicBezTo>
                  <a:cubicBezTo>
                    <a:pt x="969" y="919"/>
                    <a:pt x="1501" y="530"/>
                    <a:pt x="179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6615;p58"/>
            <p:cNvSpPr/>
            <p:nvPr/>
          </p:nvSpPr>
          <p:spPr>
            <a:xfrm>
              <a:off x="2693125" y="1839856"/>
              <a:ext cx="89001" cy="97764"/>
            </a:xfrm>
            <a:custGeom>
              <a:avLst/>
              <a:gdLst/>
              <a:ahLst/>
              <a:cxnLst/>
              <a:rect l="l" t="t" r="r" b="b"/>
              <a:pathLst>
                <a:path w="1229" h="1350" extrusionOk="0">
                  <a:moveTo>
                    <a:pt x="1160" y="0"/>
                  </a:moveTo>
                  <a:cubicBezTo>
                    <a:pt x="1136" y="130"/>
                    <a:pt x="1080" y="252"/>
                    <a:pt x="990" y="352"/>
                  </a:cubicBezTo>
                  <a:cubicBezTo>
                    <a:pt x="966" y="306"/>
                    <a:pt x="912" y="285"/>
                    <a:pt x="859" y="285"/>
                  </a:cubicBezTo>
                  <a:cubicBezTo>
                    <a:pt x="841" y="285"/>
                    <a:pt x="824" y="287"/>
                    <a:pt x="808" y="291"/>
                  </a:cubicBezTo>
                  <a:cubicBezTo>
                    <a:pt x="742" y="313"/>
                    <a:pt x="694" y="366"/>
                    <a:pt x="649" y="419"/>
                  </a:cubicBezTo>
                  <a:cubicBezTo>
                    <a:pt x="508" y="604"/>
                    <a:pt x="429" y="840"/>
                    <a:pt x="442" y="1070"/>
                  </a:cubicBezTo>
                  <a:cubicBezTo>
                    <a:pt x="402" y="1089"/>
                    <a:pt x="358" y="1098"/>
                    <a:pt x="313" y="1098"/>
                  </a:cubicBezTo>
                  <a:cubicBezTo>
                    <a:pt x="216" y="1098"/>
                    <a:pt x="117" y="1055"/>
                    <a:pt x="61" y="975"/>
                  </a:cubicBezTo>
                  <a:lnTo>
                    <a:pt x="61" y="975"/>
                  </a:lnTo>
                  <a:cubicBezTo>
                    <a:pt x="5" y="1051"/>
                    <a:pt x="0" y="1194"/>
                    <a:pt x="64" y="1258"/>
                  </a:cubicBezTo>
                  <a:cubicBezTo>
                    <a:pt x="120" y="1321"/>
                    <a:pt x="201" y="1349"/>
                    <a:pt x="284" y="1349"/>
                  </a:cubicBezTo>
                  <a:cubicBezTo>
                    <a:pt x="294" y="1349"/>
                    <a:pt x="305" y="1349"/>
                    <a:pt x="315" y="1348"/>
                  </a:cubicBezTo>
                  <a:cubicBezTo>
                    <a:pt x="408" y="1343"/>
                    <a:pt x="495" y="1303"/>
                    <a:pt x="575" y="1255"/>
                  </a:cubicBezTo>
                  <a:cubicBezTo>
                    <a:pt x="988" y="1006"/>
                    <a:pt x="1229" y="477"/>
                    <a:pt x="116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6616;p58"/>
            <p:cNvSpPr/>
            <p:nvPr/>
          </p:nvSpPr>
          <p:spPr>
            <a:xfrm>
              <a:off x="2332341" y="2002071"/>
              <a:ext cx="343404" cy="181551"/>
            </a:xfrm>
            <a:custGeom>
              <a:avLst/>
              <a:gdLst/>
              <a:ahLst/>
              <a:cxnLst/>
              <a:rect l="l" t="t" r="r" b="b"/>
              <a:pathLst>
                <a:path w="4742" h="2507" extrusionOk="0">
                  <a:moveTo>
                    <a:pt x="4715" y="0"/>
                  </a:moveTo>
                  <a:cubicBezTo>
                    <a:pt x="4651" y="374"/>
                    <a:pt x="4590" y="750"/>
                    <a:pt x="4444" y="1102"/>
                  </a:cubicBezTo>
                  <a:cubicBezTo>
                    <a:pt x="4299" y="1452"/>
                    <a:pt x="4055" y="1777"/>
                    <a:pt x="3722" y="1952"/>
                  </a:cubicBezTo>
                  <a:cubicBezTo>
                    <a:pt x="3433" y="2106"/>
                    <a:pt x="3099" y="2135"/>
                    <a:pt x="2776" y="2159"/>
                  </a:cubicBezTo>
                  <a:cubicBezTo>
                    <a:pt x="2553" y="2176"/>
                    <a:pt x="2332" y="2191"/>
                    <a:pt x="2110" y="2191"/>
                  </a:cubicBezTo>
                  <a:cubicBezTo>
                    <a:pt x="1955" y="2191"/>
                    <a:pt x="1800" y="2184"/>
                    <a:pt x="1645" y="2164"/>
                  </a:cubicBezTo>
                  <a:cubicBezTo>
                    <a:pt x="1272" y="2119"/>
                    <a:pt x="899" y="1992"/>
                    <a:pt x="610" y="1748"/>
                  </a:cubicBezTo>
                  <a:cubicBezTo>
                    <a:pt x="276" y="1465"/>
                    <a:pt x="72" y="1028"/>
                    <a:pt x="80" y="588"/>
                  </a:cubicBezTo>
                  <a:lnTo>
                    <a:pt x="80" y="588"/>
                  </a:lnTo>
                  <a:cubicBezTo>
                    <a:pt x="38" y="917"/>
                    <a:pt x="1" y="1248"/>
                    <a:pt x="57" y="1571"/>
                  </a:cubicBezTo>
                  <a:cubicBezTo>
                    <a:pt x="110" y="1896"/>
                    <a:pt x="279" y="2220"/>
                    <a:pt x="568" y="2378"/>
                  </a:cubicBezTo>
                  <a:cubicBezTo>
                    <a:pt x="744" y="2480"/>
                    <a:pt x="954" y="2506"/>
                    <a:pt x="1159" y="2506"/>
                  </a:cubicBezTo>
                  <a:cubicBezTo>
                    <a:pt x="1179" y="2506"/>
                    <a:pt x="1199" y="2506"/>
                    <a:pt x="1219" y="2506"/>
                  </a:cubicBezTo>
                  <a:lnTo>
                    <a:pt x="3827" y="2506"/>
                  </a:lnTo>
                  <a:cubicBezTo>
                    <a:pt x="4071" y="2506"/>
                    <a:pt x="4267" y="2363"/>
                    <a:pt x="4423" y="2172"/>
                  </a:cubicBezTo>
                  <a:cubicBezTo>
                    <a:pt x="4580" y="1979"/>
                    <a:pt x="4662" y="1740"/>
                    <a:pt x="4701" y="1497"/>
                  </a:cubicBezTo>
                  <a:cubicBezTo>
                    <a:pt x="4741" y="1253"/>
                    <a:pt x="4741" y="1007"/>
                    <a:pt x="4738" y="760"/>
                  </a:cubicBezTo>
                  <a:cubicBezTo>
                    <a:pt x="4736" y="519"/>
                    <a:pt x="4717" y="252"/>
                    <a:pt x="471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6617;p58"/>
            <p:cNvSpPr/>
            <p:nvPr/>
          </p:nvSpPr>
          <p:spPr>
            <a:xfrm>
              <a:off x="2708984" y="1390868"/>
              <a:ext cx="381133" cy="674931"/>
            </a:xfrm>
            <a:custGeom>
              <a:avLst/>
              <a:gdLst/>
              <a:ahLst/>
              <a:cxnLst/>
              <a:rect l="l" t="t" r="r" b="b"/>
              <a:pathLst>
                <a:path w="5263" h="9320" extrusionOk="0">
                  <a:moveTo>
                    <a:pt x="3184" y="1"/>
                  </a:moveTo>
                  <a:lnTo>
                    <a:pt x="3184" y="1"/>
                  </a:lnTo>
                  <a:cubicBezTo>
                    <a:pt x="3417" y="372"/>
                    <a:pt x="3576" y="774"/>
                    <a:pt x="3690" y="1198"/>
                  </a:cubicBezTo>
                  <a:cubicBezTo>
                    <a:pt x="3806" y="1622"/>
                    <a:pt x="3804" y="2090"/>
                    <a:pt x="3589" y="2474"/>
                  </a:cubicBezTo>
                  <a:cubicBezTo>
                    <a:pt x="3298" y="2987"/>
                    <a:pt x="2684" y="3238"/>
                    <a:pt x="2089" y="3238"/>
                  </a:cubicBezTo>
                  <a:cubicBezTo>
                    <a:pt x="2024" y="3238"/>
                    <a:pt x="1959" y="3235"/>
                    <a:pt x="1894" y="3229"/>
                  </a:cubicBezTo>
                  <a:cubicBezTo>
                    <a:pt x="1240" y="3171"/>
                    <a:pt x="642" y="2866"/>
                    <a:pt x="59" y="2567"/>
                  </a:cubicBezTo>
                  <a:lnTo>
                    <a:pt x="1" y="5649"/>
                  </a:lnTo>
                  <a:cubicBezTo>
                    <a:pt x="220" y="5649"/>
                    <a:pt x="438" y="5620"/>
                    <a:pt x="649" y="5620"/>
                  </a:cubicBezTo>
                  <a:cubicBezTo>
                    <a:pt x="837" y="5620"/>
                    <a:pt x="1019" y="5643"/>
                    <a:pt x="1192" y="5731"/>
                  </a:cubicBezTo>
                  <a:cubicBezTo>
                    <a:pt x="1558" y="5919"/>
                    <a:pt x="1836" y="6258"/>
                    <a:pt x="2008" y="6632"/>
                  </a:cubicBezTo>
                  <a:cubicBezTo>
                    <a:pt x="2174" y="6992"/>
                    <a:pt x="2252" y="7392"/>
                    <a:pt x="2288" y="7788"/>
                  </a:cubicBezTo>
                  <a:lnTo>
                    <a:pt x="2288" y="7788"/>
                  </a:lnTo>
                  <a:cubicBezTo>
                    <a:pt x="2241" y="7391"/>
                    <a:pt x="1881" y="6984"/>
                    <a:pt x="1505" y="6846"/>
                  </a:cubicBezTo>
                  <a:cubicBezTo>
                    <a:pt x="1476" y="7887"/>
                    <a:pt x="912" y="8761"/>
                    <a:pt x="41" y="9320"/>
                  </a:cubicBezTo>
                  <a:cubicBezTo>
                    <a:pt x="798" y="9132"/>
                    <a:pt x="1473" y="8626"/>
                    <a:pt x="1870" y="7951"/>
                  </a:cubicBezTo>
                  <a:lnTo>
                    <a:pt x="2032" y="9230"/>
                  </a:lnTo>
                  <a:cubicBezTo>
                    <a:pt x="3096" y="7823"/>
                    <a:pt x="3406" y="5880"/>
                    <a:pt x="2810" y="4222"/>
                  </a:cubicBezTo>
                  <a:lnTo>
                    <a:pt x="2810" y="4222"/>
                  </a:lnTo>
                  <a:lnTo>
                    <a:pt x="4810" y="5607"/>
                  </a:lnTo>
                  <a:cubicBezTo>
                    <a:pt x="5178" y="4627"/>
                    <a:pt x="5263" y="3528"/>
                    <a:pt x="4966" y="2525"/>
                  </a:cubicBezTo>
                  <a:cubicBezTo>
                    <a:pt x="4664" y="1521"/>
                    <a:pt x="4029" y="621"/>
                    <a:pt x="318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6618;p58"/>
            <p:cNvSpPr/>
            <p:nvPr/>
          </p:nvSpPr>
          <p:spPr>
            <a:xfrm>
              <a:off x="2091914" y="1547579"/>
              <a:ext cx="214863" cy="492511"/>
            </a:xfrm>
            <a:custGeom>
              <a:avLst/>
              <a:gdLst/>
              <a:ahLst/>
              <a:cxnLst/>
              <a:rect l="l" t="t" r="r" b="b"/>
              <a:pathLst>
                <a:path w="2967" h="6801" extrusionOk="0">
                  <a:moveTo>
                    <a:pt x="2288" y="0"/>
                  </a:moveTo>
                  <a:cubicBezTo>
                    <a:pt x="1390" y="681"/>
                    <a:pt x="710" y="1645"/>
                    <a:pt x="363" y="2717"/>
                  </a:cubicBezTo>
                  <a:cubicBezTo>
                    <a:pt x="13" y="3790"/>
                    <a:pt x="0" y="4968"/>
                    <a:pt x="323" y="6046"/>
                  </a:cubicBezTo>
                  <a:lnTo>
                    <a:pt x="2476" y="4823"/>
                  </a:lnTo>
                  <a:cubicBezTo>
                    <a:pt x="2484" y="5130"/>
                    <a:pt x="2476" y="5434"/>
                    <a:pt x="2487" y="5742"/>
                  </a:cubicBezTo>
                  <a:cubicBezTo>
                    <a:pt x="2495" y="5951"/>
                    <a:pt x="2497" y="6160"/>
                    <a:pt x="2566" y="6356"/>
                  </a:cubicBezTo>
                  <a:cubicBezTo>
                    <a:pt x="2632" y="6549"/>
                    <a:pt x="2773" y="6732"/>
                    <a:pt x="2966" y="6801"/>
                  </a:cubicBezTo>
                  <a:cubicBezTo>
                    <a:pt x="2826" y="5779"/>
                    <a:pt x="2858" y="4748"/>
                    <a:pt x="2958" y="3721"/>
                  </a:cubicBezTo>
                  <a:lnTo>
                    <a:pt x="2958" y="3721"/>
                  </a:lnTo>
                  <a:cubicBezTo>
                    <a:pt x="2315" y="3951"/>
                    <a:pt x="1706" y="4412"/>
                    <a:pt x="1303" y="4966"/>
                  </a:cubicBezTo>
                  <a:cubicBezTo>
                    <a:pt x="1123" y="3234"/>
                    <a:pt x="1454" y="1526"/>
                    <a:pt x="228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6619;p58"/>
            <p:cNvSpPr/>
            <p:nvPr/>
          </p:nvSpPr>
          <p:spPr>
            <a:xfrm>
              <a:off x="2236677" y="1285428"/>
              <a:ext cx="537772" cy="293074"/>
            </a:xfrm>
            <a:custGeom>
              <a:avLst/>
              <a:gdLst/>
              <a:ahLst/>
              <a:cxnLst/>
              <a:rect l="l" t="t" r="r" b="b"/>
              <a:pathLst>
                <a:path w="7426" h="4047" extrusionOk="0">
                  <a:moveTo>
                    <a:pt x="3114" y="0"/>
                  </a:moveTo>
                  <a:cubicBezTo>
                    <a:pt x="2705" y="0"/>
                    <a:pt x="2298" y="70"/>
                    <a:pt x="1926" y="236"/>
                  </a:cubicBezTo>
                  <a:cubicBezTo>
                    <a:pt x="1250" y="538"/>
                    <a:pt x="739" y="1137"/>
                    <a:pt x="432" y="1804"/>
                  </a:cubicBezTo>
                  <a:cubicBezTo>
                    <a:pt x="120" y="2476"/>
                    <a:pt x="72" y="3191"/>
                    <a:pt x="1" y="3928"/>
                  </a:cubicBezTo>
                  <a:cubicBezTo>
                    <a:pt x="705" y="3583"/>
                    <a:pt x="1351" y="3048"/>
                    <a:pt x="1754" y="2376"/>
                  </a:cubicBezTo>
                  <a:cubicBezTo>
                    <a:pt x="1754" y="2651"/>
                    <a:pt x="1814" y="2911"/>
                    <a:pt x="1918" y="3165"/>
                  </a:cubicBezTo>
                  <a:lnTo>
                    <a:pt x="2286" y="2167"/>
                  </a:lnTo>
                  <a:cubicBezTo>
                    <a:pt x="2392" y="2617"/>
                    <a:pt x="2635" y="3033"/>
                    <a:pt x="2980" y="3342"/>
                  </a:cubicBezTo>
                  <a:cubicBezTo>
                    <a:pt x="2974" y="2945"/>
                    <a:pt x="3046" y="2527"/>
                    <a:pt x="3178" y="2151"/>
                  </a:cubicBezTo>
                  <a:cubicBezTo>
                    <a:pt x="4301" y="3242"/>
                    <a:pt x="5797" y="3906"/>
                    <a:pt x="7357" y="4047"/>
                  </a:cubicBezTo>
                  <a:cubicBezTo>
                    <a:pt x="7373" y="3562"/>
                    <a:pt x="7426" y="3011"/>
                    <a:pt x="7344" y="2532"/>
                  </a:cubicBezTo>
                  <a:cubicBezTo>
                    <a:pt x="7262" y="2055"/>
                    <a:pt x="7068" y="1589"/>
                    <a:pt x="6727" y="1248"/>
                  </a:cubicBezTo>
                  <a:cubicBezTo>
                    <a:pt x="6388" y="911"/>
                    <a:pt x="5924" y="726"/>
                    <a:pt x="5469" y="557"/>
                  </a:cubicBezTo>
                  <a:cubicBezTo>
                    <a:pt x="4900" y="345"/>
                    <a:pt x="4322" y="136"/>
                    <a:pt x="3718" y="48"/>
                  </a:cubicBezTo>
                  <a:cubicBezTo>
                    <a:pt x="3519" y="17"/>
                    <a:pt x="3316" y="0"/>
                    <a:pt x="3114" y="0"/>
                  </a:cubicBezTo>
                  <a:close/>
                </a:path>
              </a:pathLst>
            </a:custGeom>
            <a:solidFill>
              <a:srgbClr val="4328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6620;p58"/>
            <p:cNvSpPr/>
            <p:nvPr/>
          </p:nvSpPr>
          <p:spPr>
            <a:xfrm>
              <a:off x="2110526" y="1070637"/>
              <a:ext cx="754880" cy="500477"/>
            </a:xfrm>
            <a:custGeom>
              <a:avLst/>
              <a:gdLst/>
              <a:ahLst/>
              <a:cxnLst/>
              <a:rect l="l" t="t" r="r" b="b"/>
              <a:pathLst>
                <a:path w="10424" h="6911" extrusionOk="0">
                  <a:moveTo>
                    <a:pt x="5905" y="1"/>
                  </a:moveTo>
                  <a:lnTo>
                    <a:pt x="5905" y="1"/>
                  </a:lnTo>
                  <a:cubicBezTo>
                    <a:pt x="5153" y="1031"/>
                    <a:pt x="4719" y="2315"/>
                    <a:pt x="4822" y="3586"/>
                  </a:cubicBezTo>
                  <a:cubicBezTo>
                    <a:pt x="3543" y="2866"/>
                    <a:pt x="2471" y="1828"/>
                    <a:pt x="1814" y="517"/>
                  </a:cubicBezTo>
                  <a:lnTo>
                    <a:pt x="1814" y="517"/>
                  </a:lnTo>
                  <a:cubicBezTo>
                    <a:pt x="1536" y="1775"/>
                    <a:pt x="1822" y="3147"/>
                    <a:pt x="2550" y="4211"/>
                  </a:cubicBezTo>
                  <a:cubicBezTo>
                    <a:pt x="2127" y="5252"/>
                    <a:pt x="1099" y="6006"/>
                    <a:pt x="0" y="6242"/>
                  </a:cubicBezTo>
                  <a:cubicBezTo>
                    <a:pt x="226" y="6324"/>
                    <a:pt x="478" y="6361"/>
                    <a:pt x="735" y="6361"/>
                  </a:cubicBezTo>
                  <a:cubicBezTo>
                    <a:pt x="1161" y="6361"/>
                    <a:pt x="1601" y="6259"/>
                    <a:pt x="1962" y="6086"/>
                  </a:cubicBezTo>
                  <a:cubicBezTo>
                    <a:pt x="2677" y="5744"/>
                    <a:pt x="3292" y="5201"/>
                    <a:pt x="3715" y="4537"/>
                  </a:cubicBezTo>
                  <a:lnTo>
                    <a:pt x="3715" y="4537"/>
                  </a:lnTo>
                  <a:lnTo>
                    <a:pt x="3681" y="5411"/>
                  </a:lnTo>
                  <a:lnTo>
                    <a:pt x="4041" y="4645"/>
                  </a:lnTo>
                  <a:cubicBezTo>
                    <a:pt x="4213" y="5045"/>
                    <a:pt x="4359" y="5440"/>
                    <a:pt x="4531" y="5840"/>
                  </a:cubicBezTo>
                  <a:cubicBezTo>
                    <a:pt x="4523" y="5382"/>
                    <a:pt x="4616" y="4910"/>
                    <a:pt x="4756" y="4473"/>
                  </a:cubicBezTo>
                  <a:cubicBezTo>
                    <a:pt x="6125" y="6031"/>
                    <a:pt x="8199" y="6911"/>
                    <a:pt x="10277" y="6911"/>
                  </a:cubicBezTo>
                  <a:cubicBezTo>
                    <a:pt x="10326" y="6911"/>
                    <a:pt x="10374" y="6910"/>
                    <a:pt x="10423" y="6909"/>
                  </a:cubicBezTo>
                  <a:cubicBezTo>
                    <a:pt x="9261" y="6507"/>
                    <a:pt x="8283" y="5697"/>
                    <a:pt x="7709" y="4616"/>
                  </a:cubicBezTo>
                  <a:cubicBezTo>
                    <a:pt x="8064" y="4439"/>
                    <a:pt x="8498" y="4320"/>
                    <a:pt x="8915" y="4320"/>
                  </a:cubicBezTo>
                  <a:cubicBezTo>
                    <a:pt x="9168" y="4320"/>
                    <a:pt x="9415" y="4364"/>
                    <a:pt x="9634" y="4465"/>
                  </a:cubicBezTo>
                  <a:cubicBezTo>
                    <a:pt x="9472" y="3721"/>
                    <a:pt x="8919" y="3059"/>
                    <a:pt x="8175" y="2898"/>
                  </a:cubicBezTo>
                  <a:cubicBezTo>
                    <a:pt x="8043" y="2869"/>
                    <a:pt x="7909" y="2855"/>
                    <a:pt x="7775" y="2855"/>
                  </a:cubicBezTo>
                  <a:cubicBezTo>
                    <a:pt x="7149" y="2855"/>
                    <a:pt x="6522" y="3155"/>
                    <a:pt x="6149" y="3660"/>
                  </a:cubicBezTo>
                  <a:cubicBezTo>
                    <a:pt x="5834" y="2474"/>
                    <a:pt x="5778" y="1224"/>
                    <a:pt x="590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6621;p58"/>
            <p:cNvSpPr/>
            <p:nvPr/>
          </p:nvSpPr>
          <p:spPr>
            <a:xfrm>
              <a:off x="2405265" y="2278416"/>
              <a:ext cx="198134" cy="48737"/>
            </a:xfrm>
            <a:custGeom>
              <a:avLst/>
              <a:gdLst/>
              <a:ahLst/>
              <a:cxnLst/>
              <a:rect l="l" t="t" r="r" b="b"/>
              <a:pathLst>
                <a:path w="2736" h="673" extrusionOk="0">
                  <a:moveTo>
                    <a:pt x="0" y="0"/>
                  </a:moveTo>
                  <a:lnTo>
                    <a:pt x="127" y="673"/>
                  </a:lnTo>
                  <a:lnTo>
                    <a:pt x="2722" y="660"/>
                  </a:lnTo>
                  <a:lnTo>
                    <a:pt x="2736" y="2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91277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53" name="Google Shape;4653;p36"/>
          <p:cNvGrpSpPr/>
          <p:nvPr/>
        </p:nvGrpSpPr>
        <p:grpSpPr>
          <a:xfrm>
            <a:off x="5112962" y="1345939"/>
            <a:ext cx="2560576" cy="3590728"/>
            <a:chOff x="4916300" y="868075"/>
            <a:chExt cx="791425" cy="1109825"/>
          </a:xfrm>
        </p:grpSpPr>
        <p:sp>
          <p:nvSpPr>
            <p:cNvPr id="4654" name="Google Shape;4654;p36"/>
            <p:cNvSpPr/>
            <p:nvPr/>
          </p:nvSpPr>
          <p:spPr>
            <a:xfrm>
              <a:off x="5380325" y="1387725"/>
              <a:ext cx="96400" cy="109000"/>
            </a:xfrm>
            <a:custGeom>
              <a:avLst/>
              <a:gdLst/>
              <a:ahLst/>
              <a:cxnLst/>
              <a:rect l="l" t="t" r="r" b="b"/>
              <a:pathLst>
                <a:path w="3856" h="4360" extrusionOk="0">
                  <a:moveTo>
                    <a:pt x="1231" y="1"/>
                  </a:moveTo>
                  <a:cubicBezTo>
                    <a:pt x="1186" y="1"/>
                    <a:pt x="1139" y="17"/>
                    <a:pt x="1102" y="43"/>
                  </a:cubicBezTo>
                  <a:cubicBezTo>
                    <a:pt x="1043" y="91"/>
                    <a:pt x="1004" y="163"/>
                    <a:pt x="969" y="234"/>
                  </a:cubicBezTo>
                  <a:cubicBezTo>
                    <a:pt x="771" y="647"/>
                    <a:pt x="638" y="1095"/>
                    <a:pt x="585" y="1550"/>
                  </a:cubicBezTo>
                  <a:cubicBezTo>
                    <a:pt x="175" y="1990"/>
                    <a:pt x="0" y="2684"/>
                    <a:pt x="183" y="3245"/>
                  </a:cubicBezTo>
                  <a:cubicBezTo>
                    <a:pt x="421" y="3941"/>
                    <a:pt x="1073" y="4328"/>
                    <a:pt x="1788" y="4357"/>
                  </a:cubicBezTo>
                  <a:cubicBezTo>
                    <a:pt x="1825" y="4359"/>
                    <a:pt x="1861" y="4360"/>
                    <a:pt x="1898" y="4360"/>
                  </a:cubicBezTo>
                  <a:cubicBezTo>
                    <a:pt x="2216" y="4360"/>
                    <a:pt x="2534" y="4299"/>
                    <a:pt x="2826" y="4182"/>
                  </a:cubicBezTo>
                  <a:cubicBezTo>
                    <a:pt x="2940" y="4135"/>
                    <a:pt x="3223" y="4050"/>
                    <a:pt x="3289" y="3947"/>
                  </a:cubicBezTo>
                  <a:cubicBezTo>
                    <a:pt x="3374" y="3817"/>
                    <a:pt x="3286" y="3478"/>
                    <a:pt x="3114" y="3438"/>
                  </a:cubicBezTo>
                  <a:lnTo>
                    <a:pt x="3114" y="3438"/>
                  </a:lnTo>
                  <a:cubicBezTo>
                    <a:pt x="3139" y="3443"/>
                    <a:pt x="3165" y="3446"/>
                    <a:pt x="3190" y="3446"/>
                  </a:cubicBezTo>
                  <a:cubicBezTo>
                    <a:pt x="3390" y="3446"/>
                    <a:pt x="3590" y="3294"/>
                    <a:pt x="3625" y="3094"/>
                  </a:cubicBezTo>
                  <a:cubicBezTo>
                    <a:pt x="3665" y="2869"/>
                    <a:pt x="3533" y="2570"/>
                    <a:pt x="3302" y="2541"/>
                  </a:cubicBezTo>
                  <a:lnTo>
                    <a:pt x="3302" y="2541"/>
                  </a:lnTo>
                  <a:cubicBezTo>
                    <a:pt x="3313" y="2541"/>
                    <a:pt x="3323" y="2541"/>
                    <a:pt x="3334" y="2541"/>
                  </a:cubicBezTo>
                  <a:cubicBezTo>
                    <a:pt x="3464" y="2541"/>
                    <a:pt x="3594" y="2510"/>
                    <a:pt x="3692" y="2427"/>
                  </a:cubicBezTo>
                  <a:cubicBezTo>
                    <a:pt x="3798" y="2339"/>
                    <a:pt x="3856" y="2186"/>
                    <a:pt x="3811" y="2056"/>
                  </a:cubicBezTo>
                  <a:cubicBezTo>
                    <a:pt x="3776" y="1958"/>
                    <a:pt x="3686" y="1884"/>
                    <a:pt x="3594" y="1841"/>
                  </a:cubicBezTo>
                  <a:cubicBezTo>
                    <a:pt x="3501" y="1799"/>
                    <a:pt x="3392" y="1717"/>
                    <a:pt x="3289" y="1698"/>
                  </a:cubicBezTo>
                  <a:lnTo>
                    <a:pt x="3289" y="1698"/>
                  </a:lnTo>
                  <a:cubicBezTo>
                    <a:pt x="3303" y="1699"/>
                    <a:pt x="3318" y="1699"/>
                    <a:pt x="3332" y="1699"/>
                  </a:cubicBezTo>
                  <a:cubicBezTo>
                    <a:pt x="3516" y="1699"/>
                    <a:pt x="3723" y="1664"/>
                    <a:pt x="3790" y="1500"/>
                  </a:cubicBezTo>
                  <a:cubicBezTo>
                    <a:pt x="3840" y="1386"/>
                    <a:pt x="3787" y="1246"/>
                    <a:pt x="3697" y="1161"/>
                  </a:cubicBezTo>
                  <a:cubicBezTo>
                    <a:pt x="3607" y="1073"/>
                    <a:pt x="3485" y="1028"/>
                    <a:pt x="3366" y="989"/>
                  </a:cubicBezTo>
                  <a:cubicBezTo>
                    <a:pt x="2896" y="838"/>
                    <a:pt x="2377" y="743"/>
                    <a:pt x="1873" y="743"/>
                  </a:cubicBezTo>
                  <a:cubicBezTo>
                    <a:pt x="1723" y="743"/>
                    <a:pt x="1575" y="751"/>
                    <a:pt x="1430" y="769"/>
                  </a:cubicBezTo>
                  <a:cubicBezTo>
                    <a:pt x="1420" y="594"/>
                    <a:pt x="1406" y="414"/>
                    <a:pt x="1393" y="239"/>
                  </a:cubicBezTo>
                  <a:cubicBezTo>
                    <a:pt x="1390" y="160"/>
                    <a:pt x="1380" y="75"/>
                    <a:pt x="1316" y="27"/>
                  </a:cubicBezTo>
                  <a:cubicBezTo>
                    <a:pt x="1292" y="9"/>
                    <a:pt x="1262" y="1"/>
                    <a:pt x="1231" y="1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36"/>
            <p:cNvSpPr/>
            <p:nvPr/>
          </p:nvSpPr>
          <p:spPr>
            <a:xfrm>
              <a:off x="5095050" y="1235325"/>
              <a:ext cx="353475" cy="286550"/>
            </a:xfrm>
            <a:custGeom>
              <a:avLst/>
              <a:gdLst/>
              <a:ahLst/>
              <a:cxnLst/>
              <a:rect l="l" t="t" r="r" b="b"/>
              <a:pathLst>
                <a:path w="14139" h="11462" extrusionOk="0">
                  <a:moveTo>
                    <a:pt x="3603" y="0"/>
                  </a:moveTo>
                  <a:cubicBezTo>
                    <a:pt x="2848" y="0"/>
                    <a:pt x="2118" y="393"/>
                    <a:pt x="1613" y="960"/>
                  </a:cubicBezTo>
                  <a:cubicBezTo>
                    <a:pt x="1073" y="1566"/>
                    <a:pt x="766" y="2350"/>
                    <a:pt x="596" y="3144"/>
                  </a:cubicBezTo>
                  <a:cubicBezTo>
                    <a:pt x="0" y="5928"/>
                    <a:pt x="1033" y="8372"/>
                    <a:pt x="3279" y="10122"/>
                  </a:cubicBezTo>
                  <a:cubicBezTo>
                    <a:pt x="3896" y="10604"/>
                    <a:pt x="4709" y="10935"/>
                    <a:pt x="5588" y="11144"/>
                  </a:cubicBezTo>
                  <a:cubicBezTo>
                    <a:pt x="6534" y="11371"/>
                    <a:pt x="7562" y="11461"/>
                    <a:pt x="8528" y="11461"/>
                  </a:cubicBezTo>
                  <a:cubicBezTo>
                    <a:pt x="9106" y="11461"/>
                    <a:pt x="9661" y="11429"/>
                    <a:pt x="10164" y="11375"/>
                  </a:cubicBezTo>
                  <a:cubicBezTo>
                    <a:pt x="10958" y="11287"/>
                    <a:pt x="13516" y="10731"/>
                    <a:pt x="13932" y="9137"/>
                  </a:cubicBezTo>
                  <a:cubicBezTo>
                    <a:pt x="14139" y="8364"/>
                    <a:pt x="13998" y="7556"/>
                    <a:pt x="12934" y="6971"/>
                  </a:cubicBezTo>
                  <a:cubicBezTo>
                    <a:pt x="12833" y="6852"/>
                    <a:pt x="10243" y="7053"/>
                    <a:pt x="8615" y="5740"/>
                  </a:cubicBezTo>
                  <a:cubicBezTo>
                    <a:pt x="8270" y="5461"/>
                    <a:pt x="7966" y="5115"/>
                    <a:pt x="7741" y="4680"/>
                  </a:cubicBezTo>
                  <a:cubicBezTo>
                    <a:pt x="7246" y="3732"/>
                    <a:pt x="6788" y="2771"/>
                    <a:pt x="6237" y="1849"/>
                  </a:cubicBezTo>
                  <a:cubicBezTo>
                    <a:pt x="5689" y="933"/>
                    <a:pt x="4831" y="86"/>
                    <a:pt x="3763" y="6"/>
                  </a:cubicBezTo>
                  <a:cubicBezTo>
                    <a:pt x="3710" y="2"/>
                    <a:pt x="3656" y="0"/>
                    <a:pt x="3603" y="0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36"/>
            <p:cNvSpPr/>
            <p:nvPr/>
          </p:nvSpPr>
          <p:spPr>
            <a:xfrm>
              <a:off x="5092325" y="1232225"/>
              <a:ext cx="222200" cy="285350"/>
            </a:xfrm>
            <a:custGeom>
              <a:avLst/>
              <a:gdLst/>
              <a:ahLst/>
              <a:cxnLst/>
              <a:rect l="l" t="t" r="r" b="b"/>
              <a:pathLst>
                <a:path w="8888" h="11414" extrusionOk="0">
                  <a:moveTo>
                    <a:pt x="3714" y="1"/>
                  </a:moveTo>
                  <a:cubicBezTo>
                    <a:pt x="2969" y="1"/>
                    <a:pt x="2191" y="377"/>
                    <a:pt x="1632" y="1002"/>
                  </a:cubicBezTo>
                  <a:cubicBezTo>
                    <a:pt x="1137" y="1558"/>
                    <a:pt x="785" y="2312"/>
                    <a:pt x="586" y="3242"/>
                  </a:cubicBezTo>
                  <a:cubicBezTo>
                    <a:pt x="1" y="5993"/>
                    <a:pt x="967" y="8514"/>
                    <a:pt x="3314" y="10347"/>
                  </a:cubicBezTo>
                  <a:cubicBezTo>
                    <a:pt x="3907" y="10810"/>
                    <a:pt x="4699" y="11160"/>
                    <a:pt x="5670" y="11390"/>
                  </a:cubicBezTo>
                  <a:lnTo>
                    <a:pt x="5763" y="11414"/>
                  </a:lnTo>
                  <a:lnTo>
                    <a:pt x="8888" y="5840"/>
                  </a:lnTo>
                  <a:lnTo>
                    <a:pt x="8806" y="5773"/>
                  </a:lnTo>
                  <a:cubicBezTo>
                    <a:pt x="8451" y="5490"/>
                    <a:pt x="8170" y="5146"/>
                    <a:pt x="7964" y="4754"/>
                  </a:cubicBezTo>
                  <a:cubicBezTo>
                    <a:pt x="7831" y="4500"/>
                    <a:pt x="7704" y="4246"/>
                    <a:pt x="7574" y="3991"/>
                  </a:cubicBezTo>
                  <a:cubicBezTo>
                    <a:pt x="7222" y="3303"/>
                    <a:pt x="6862" y="2590"/>
                    <a:pt x="6460" y="1915"/>
                  </a:cubicBezTo>
                  <a:cubicBezTo>
                    <a:pt x="6057" y="1243"/>
                    <a:pt x="5191" y="107"/>
                    <a:pt x="3886" y="9"/>
                  </a:cubicBezTo>
                  <a:cubicBezTo>
                    <a:pt x="3830" y="3"/>
                    <a:pt x="3772" y="1"/>
                    <a:pt x="3714" y="1"/>
                  </a:cubicBezTo>
                  <a:close/>
                </a:path>
              </a:pathLst>
            </a:custGeom>
            <a:solidFill>
              <a:srgbClr val="599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36"/>
            <p:cNvSpPr/>
            <p:nvPr/>
          </p:nvSpPr>
          <p:spPr>
            <a:xfrm>
              <a:off x="5106225" y="1252550"/>
              <a:ext cx="169525" cy="260875"/>
            </a:xfrm>
            <a:custGeom>
              <a:avLst/>
              <a:gdLst/>
              <a:ahLst/>
              <a:cxnLst/>
              <a:rect l="l" t="t" r="r" b="b"/>
              <a:pathLst>
                <a:path w="6781" h="10435" extrusionOk="0">
                  <a:moveTo>
                    <a:pt x="1616" y="1"/>
                  </a:moveTo>
                  <a:lnTo>
                    <a:pt x="1616" y="1"/>
                  </a:lnTo>
                  <a:cubicBezTo>
                    <a:pt x="1272" y="234"/>
                    <a:pt x="1118" y="588"/>
                    <a:pt x="930" y="967"/>
                  </a:cubicBezTo>
                  <a:cubicBezTo>
                    <a:pt x="65" y="2710"/>
                    <a:pt x="1" y="4836"/>
                    <a:pt x="758" y="6629"/>
                  </a:cubicBezTo>
                  <a:cubicBezTo>
                    <a:pt x="1521" y="8424"/>
                    <a:pt x="3118" y="9841"/>
                    <a:pt x="4977" y="10434"/>
                  </a:cubicBezTo>
                  <a:lnTo>
                    <a:pt x="6780" y="6928"/>
                  </a:lnTo>
                  <a:cubicBezTo>
                    <a:pt x="5273" y="6197"/>
                    <a:pt x="3952" y="5090"/>
                    <a:pt x="2969" y="3737"/>
                  </a:cubicBezTo>
                  <a:cubicBezTo>
                    <a:pt x="2178" y="2643"/>
                    <a:pt x="1595" y="1346"/>
                    <a:pt x="1616" y="1"/>
                  </a:cubicBezTo>
                  <a:close/>
                </a:path>
              </a:pathLst>
            </a:custGeom>
            <a:solidFill>
              <a:srgbClr val="7B7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36"/>
            <p:cNvSpPr/>
            <p:nvPr/>
          </p:nvSpPr>
          <p:spPr>
            <a:xfrm>
              <a:off x="5246000" y="1387000"/>
              <a:ext cx="159950" cy="130550"/>
            </a:xfrm>
            <a:custGeom>
              <a:avLst/>
              <a:gdLst/>
              <a:ahLst/>
              <a:cxnLst/>
              <a:rect l="l" t="t" r="r" b="b"/>
              <a:pathLst>
                <a:path w="6398" h="5222" extrusionOk="0">
                  <a:moveTo>
                    <a:pt x="2675" y="1"/>
                  </a:moveTo>
                  <a:lnTo>
                    <a:pt x="0" y="4971"/>
                  </a:lnTo>
                  <a:cubicBezTo>
                    <a:pt x="800" y="5138"/>
                    <a:pt x="1617" y="5221"/>
                    <a:pt x="2434" y="5221"/>
                  </a:cubicBezTo>
                  <a:cubicBezTo>
                    <a:pt x="3781" y="5221"/>
                    <a:pt x="5127" y="4996"/>
                    <a:pt x="6398" y="4553"/>
                  </a:cubicBezTo>
                  <a:cubicBezTo>
                    <a:pt x="4910" y="4383"/>
                    <a:pt x="3472" y="3846"/>
                    <a:pt x="2206" y="3051"/>
                  </a:cubicBezTo>
                  <a:lnTo>
                    <a:pt x="267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36"/>
            <p:cNvSpPr/>
            <p:nvPr/>
          </p:nvSpPr>
          <p:spPr>
            <a:xfrm>
              <a:off x="5189500" y="1263225"/>
              <a:ext cx="301875" cy="235500"/>
            </a:xfrm>
            <a:custGeom>
              <a:avLst/>
              <a:gdLst/>
              <a:ahLst/>
              <a:cxnLst/>
              <a:rect l="l" t="t" r="r" b="b"/>
              <a:pathLst>
                <a:path w="12075" h="9420" extrusionOk="0">
                  <a:moveTo>
                    <a:pt x="10999" y="0"/>
                  </a:moveTo>
                  <a:cubicBezTo>
                    <a:pt x="10967" y="0"/>
                    <a:pt x="10936" y="2"/>
                    <a:pt x="10904" y="5"/>
                  </a:cubicBezTo>
                  <a:cubicBezTo>
                    <a:pt x="10387" y="63"/>
                    <a:pt x="10016" y="532"/>
                    <a:pt x="10083" y="1049"/>
                  </a:cubicBezTo>
                  <a:cubicBezTo>
                    <a:pt x="10178" y="1957"/>
                    <a:pt x="9881" y="2937"/>
                    <a:pt x="9331" y="3766"/>
                  </a:cubicBezTo>
                  <a:cubicBezTo>
                    <a:pt x="8745" y="4645"/>
                    <a:pt x="7922" y="5362"/>
                    <a:pt x="7043" y="5990"/>
                  </a:cubicBezTo>
                  <a:cubicBezTo>
                    <a:pt x="5648" y="6998"/>
                    <a:pt x="4047" y="7859"/>
                    <a:pt x="2370" y="7859"/>
                  </a:cubicBezTo>
                  <a:cubicBezTo>
                    <a:pt x="1946" y="7859"/>
                    <a:pt x="1517" y="7804"/>
                    <a:pt x="1084" y="7682"/>
                  </a:cubicBezTo>
                  <a:cubicBezTo>
                    <a:pt x="1015" y="7662"/>
                    <a:pt x="948" y="7652"/>
                    <a:pt x="884" y="7652"/>
                  </a:cubicBezTo>
                  <a:cubicBezTo>
                    <a:pt x="286" y="7652"/>
                    <a:pt x="0" y="8486"/>
                    <a:pt x="592" y="8829"/>
                  </a:cubicBezTo>
                  <a:cubicBezTo>
                    <a:pt x="1369" y="9242"/>
                    <a:pt x="2239" y="9419"/>
                    <a:pt x="3110" y="9419"/>
                  </a:cubicBezTo>
                  <a:cubicBezTo>
                    <a:pt x="3614" y="9419"/>
                    <a:pt x="4119" y="9360"/>
                    <a:pt x="4606" y="9252"/>
                  </a:cubicBezTo>
                  <a:cubicBezTo>
                    <a:pt x="6892" y="8739"/>
                    <a:pt x="9791" y="6872"/>
                    <a:pt x="11047" y="4875"/>
                  </a:cubicBezTo>
                  <a:cubicBezTo>
                    <a:pt x="11431" y="4279"/>
                    <a:pt x="11714" y="3620"/>
                    <a:pt x="11881" y="2915"/>
                  </a:cubicBezTo>
                  <a:cubicBezTo>
                    <a:pt x="12042" y="2214"/>
                    <a:pt x="12074" y="1456"/>
                    <a:pt x="11907" y="720"/>
                  </a:cubicBezTo>
                  <a:cubicBezTo>
                    <a:pt x="11811" y="300"/>
                    <a:pt x="11434" y="0"/>
                    <a:pt x="10999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36"/>
            <p:cNvSpPr/>
            <p:nvPr/>
          </p:nvSpPr>
          <p:spPr>
            <a:xfrm>
              <a:off x="5143500" y="1417250"/>
              <a:ext cx="85625" cy="65600"/>
            </a:xfrm>
            <a:custGeom>
              <a:avLst/>
              <a:gdLst/>
              <a:ahLst/>
              <a:cxnLst/>
              <a:rect l="l" t="t" r="r" b="b"/>
              <a:pathLst>
                <a:path w="3425" h="2624" extrusionOk="0">
                  <a:moveTo>
                    <a:pt x="1839" y="1"/>
                  </a:moveTo>
                  <a:cubicBezTo>
                    <a:pt x="1804" y="1"/>
                    <a:pt x="1772" y="29"/>
                    <a:pt x="1759" y="62"/>
                  </a:cubicBezTo>
                  <a:cubicBezTo>
                    <a:pt x="1746" y="94"/>
                    <a:pt x="1746" y="131"/>
                    <a:pt x="1751" y="168"/>
                  </a:cubicBezTo>
                  <a:cubicBezTo>
                    <a:pt x="1770" y="393"/>
                    <a:pt x="1860" y="613"/>
                    <a:pt x="2003" y="790"/>
                  </a:cubicBezTo>
                  <a:cubicBezTo>
                    <a:pt x="1640" y="713"/>
                    <a:pt x="1288" y="594"/>
                    <a:pt x="957" y="427"/>
                  </a:cubicBezTo>
                  <a:cubicBezTo>
                    <a:pt x="864" y="382"/>
                    <a:pt x="766" y="332"/>
                    <a:pt x="673" y="279"/>
                  </a:cubicBezTo>
                  <a:cubicBezTo>
                    <a:pt x="626" y="253"/>
                    <a:pt x="573" y="224"/>
                    <a:pt x="523" y="197"/>
                  </a:cubicBezTo>
                  <a:cubicBezTo>
                    <a:pt x="507" y="187"/>
                    <a:pt x="487" y="182"/>
                    <a:pt x="467" y="182"/>
                  </a:cubicBezTo>
                  <a:cubicBezTo>
                    <a:pt x="439" y="182"/>
                    <a:pt x="411" y="190"/>
                    <a:pt x="390" y="202"/>
                  </a:cubicBezTo>
                  <a:cubicBezTo>
                    <a:pt x="350" y="226"/>
                    <a:pt x="329" y="269"/>
                    <a:pt x="324" y="314"/>
                  </a:cubicBezTo>
                  <a:cubicBezTo>
                    <a:pt x="321" y="356"/>
                    <a:pt x="329" y="401"/>
                    <a:pt x="348" y="441"/>
                  </a:cubicBezTo>
                  <a:cubicBezTo>
                    <a:pt x="303" y="427"/>
                    <a:pt x="244" y="422"/>
                    <a:pt x="202" y="419"/>
                  </a:cubicBezTo>
                  <a:cubicBezTo>
                    <a:pt x="154" y="419"/>
                    <a:pt x="112" y="425"/>
                    <a:pt x="75" y="451"/>
                  </a:cubicBezTo>
                  <a:cubicBezTo>
                    <a:pt x="25" y="488"/>
                    <a:pt x="1" y="552"/>
                    <a:pt x="6" y="610"/>
                  </a:cubicBezTo>
                  <a:cubicBezTo>
                    <a:pt x="9" y="671"/>
                    <a:pt x="35" y="727"/>
                    <a:pt x="72" y="772"/>
                  </a:cubicBezTo>
                  <a:cubicBezTo>
                    <a:pt x="107" y="819"/>
                    <a:pt x="154" y="859"/>
                    <a:pt x="199" y="899"/>
                  </a:cubicBezTo>
                  <a:cubicBezTo>
                    <a:pt x="152" y="938"/>
                    <a:pt x="117" y="1007"/>
                    <a:pt x="117" y="1071"/>
                  </a:cubicBezTo>
                  <a:cubicBezTo>
                    <a:pt x="117" y="1124"/>
                    <a:pt x="133" y="1174"/>
                    <a:pt x="162" y="1217"/>
                  </a:cubicBezTo>
                  <a:cubicBezTo>
                    <a:pt x="189" y="1264"/>
                    <a:pt x="221" y="1299"/>
                    <a:pt x="255" y="1338"/>
                  </a:cubicBezTo>
                  <a:cubicBezTo>
                    <a:pt x="207" y="1391"/>
                    <a:pt x="210" y="1473"/>
                    <a:pt x="242" y="1540"/>
                  </a:cubicBezTo>
                  <a:cubicBezTo>
                    <a:pt x="268" y="1603"/>
                    <a:pt x="321" y="1656"/>
                    <a:pt x="374" y="1706"/>
                  </a:cubicBezTo>
                  <a:cubicBezTo>
                    <a:pt x="777" y="2080"/>
                    <a:pt x="1267" y="2355"/>
                    <a:pt x="1796" y="2501"/>
                  </a:cubicBezTo>
                  <a:cubicBezTo>
                    <a:pt x="2095" y="2583"/>
                    <a:pt x="2405" y="2624"/>
                    <a:pt x="2715" y="2624"/>
                  </a:cubicBezTo>
                  <a:cubicBezTo>
                    <a:pt x="2953" y="2624"/>
                    <a:pt x="3192" y="2600"/>
                    <a:pt x="3425" y="2551"/>
                  </a:cubicBezTo>
                  <a:cubicBezTo>
                    <a:pt x="3401" y="2382"/>
                    <a:pt x="3340" y="1796"/>
                    <a:pt x="3308" y="1397"/>
                  </a:cubicBezTo>
                  <a:cubicBezTo>
                    <a:pt x="3292" y="1174"/>
                    <a:pt x="3197" y="962"/>
                    <a:pt x="3044" y="803"/>
                  </a:cubicBezTo>
                  <a:cubicBezTo>
                    <a:pt x="2893" y="645"/>
                    <a:pt x="2681" y="544"/>
                    <a:pt x="2461" y="523"/>
                  </a:cubicBezTo>
                  <a:cubicBezTo>
                    <a:pt x="2178" y="491"/>
                    <a:pt x="1992" y="242"/>
                    <a:pt x="1844" y="1"/>
                  </a:cubicBezTo>
                  <a:cubicBezTo>
                    <a:pt x="1842" y="1"/>
                    <a:pt x="1841" y="1"/>
                    <a:pt x="1839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36"/>
            <p:cNvSpPr/>
            <p:nvPr/>
          </p:nvSpPr>
          <p:spPr>
            <a:xfrm>
              <a:off x="5192375" y="1462050"/>
              <a:ext cx="28825" cy="11700"/>
            </a:xfrm>
            <a:custGeom>
              <a:avLst/>
              <a:gdLst/>
              <a:ahLst/>
              <a:cxnLst/>
              <a:rect l="l" t="t" r="r" b="b"/>
              <a:pathLst>
                <a:path w="1153" h="468" extrusionOk="0">
                  <a:moveTo>
                    <a:pt x="99" y="1"/>
                  </a:moveTo>
                  <a:cubicBezTo>
                    <a:pt x="66" y="1"/>
                    <a:pt x="33" y="2"/>
                    <a:pt x="0" y="4"/>
                  </a:cubicBezTo>
                  <a:lnTo>
                    <a:pt x="1152" y="468"/>
                  </a:lnTo>
                  <a:cubicBezTo>
                    <a:pt x="886" y="175"/>
                    <a:pt x="493" y="1"/>
                    <a:pt x="99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36"/>
            <p:cNvSpPr/>
            <p:nvPr/>
          </p:nvSpPr>
          <p:spPr>
            <a:xfrm>
              <a:off x="5191575" y="1461275"/>
              <a:ext cx="30350" cy="13275"/>
            </a:xfrm>
            <a:custGeom>
              <a:avLst/>
              <a:gdLst/>
              <a:ahLst/>
              <a:cxnLst/>
              <a:rect l="l" t="t" r="r" b="b"/>
              <a:pathLst>
                <a:path w="1214" h="531" extrusionOk="0">
                  <a:moveTo>
                    <a:pt x="120" y="1"/>
                  </a:moveTo>
                  <a:cubicBezTo>
                    <a:pt x="90" y="1"/>
                    <a:pt x="60" y="2"/>
                    <a:pt x="29" y="4"/>
                  </a:cubicBezTo>
                  <a:cubicBezTo>
                    <a:pt x="14" y="4"/>
                    <a:pt x="0" y="22"/>
                    <a:pt x="0" y="38"/>
                  </a:cubicBezTo>
                  <a:cubicBezTo>
                    <a:pt x="0" y="54"/>
                    <a:pt x="16" y="67"/>
                    <a:pt x="32" y="67"/>
                  </a:cubicBezTo>
                  <a:cubicBezTo>
                    <a:pt x="62" y="65"/>
                    <a:pt x="92" y="64"/>
                    <a:pt x="122" y="64"/>
                  </a:cubicBezTo>
                  <a:cubicBezTo>
                    <a:pt x="507" y="64"/>
                    <a:pt x="900" y="235"/>
                    <a:pt x="1158" y="523"/>
                  </a:cubicBezTo>
                  <a:cubicBezTo>
                    <a:pt x="1166" y="528"/>
                    <a:pt x="1171" y="531"/>
                    <a:pt x="1181" y="531"/>
                  </a:cubicBezTo>
                  <a:cubicBezTo>
                    <a:pt x="1192" y="531"/>
                    <a:pt x="1197" y="528"/>
                    <a:pt x="1200" y="520"/>
                  </a:cubicBezTo>
                  <a:cubicBezTo>
                    <a:pt x="1213" y="512"/>
                    <a:pt x="1213" y="491"/>
                    <a:pt x="1205" y="478"/>
                  </a:cubicBezTo>
                  <a:cubicBezTo>
                    <a:pt x="934" y="180"/>
                    <a:pt x="526" y="1"/>
                    <a:pt x="120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36"/>
            <p:cNvSpPr/>
            <p:nvPr/>
          </p:nvSpPr>
          <p:spPr>
            <a:xfrm>
              <a:off x="5153900" y="1431300"/>
              <a:ext cx="27300" cy="10475"/>
            </a:xfrm>
            <a:custGeom>
              <a:avLst/>
              <a:gdLst/>
              <a:ahLst/>
              <a:cxnLst/>
              <a:rect l="l" t="t" r="r" b="b"/>
              <a:pathLst>
                <a:path w="1092" h="419" extrusionOk="0">
                  <a:moveTo>
                    <a:pt x="1" y="0"/>
                  </a:moveTo>
                  <a:cubicBezTo>
                    <a:pt x="347" y="175"/>
                    <a:pt x="716" y="316"/>
                    <a:pt x="1092" y="41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36"/>
            <p:cNvSpPr/>
            <p:nvPr/>
          </p:nvSpPr>
          <p:spPr>
            <a:xfrm>
              <a:off x="5153050" y="1430525"/>
              <a:ext cx="29075" cy="12125"/>
            </a:xfrm>
            <a:custGeom>
              <a:avLst/>
              <a:gdLst/>
              <a:ahLst/>
              <a:cxnLst/>
              <a:rect l="l" t="t" r="r" b="b"/>
              <a:pathLst>
                <a:path w="1163" h="485" extrusionOk="0">
                  <a:moveTo>
                    <a:pt x="33" y="1"/>
                  </a:moveTo>
                  <a:cubicBezTo>
                    <a:pt x="22" y="1"/>
                    <a:pt x="12" y="6"/>
                    <a:pt x="8" y="18"/>
                  </a:cubicBezTo>
                  <a:cubicBezTo>
                    <a:pt x="0" y="34"/>
                    <a:pt x="5" y="53"/>
                    <a:pt x="21" y="61"/>
                  </a:cubicBezTo>
                  <a:cubicBezTo>
                    <a:pt x="371" y="238"/>
                    <a:pt x="742" y="381"/>
                    <a:pt x="1120" y="484"/>
                  </a:cubicBezTo>
                  <a:lnTo>
                    <a:pt x="1126" y="484"/>
                  </a:lnTo>
                  <a:cubicBezTo>
                    <a:pt x="1139" y="484"/>
                    <a:pt x="1152" y="474"/>
                    <a:pt x="1160" y="460"/>
                  </a:cubicBezTo>
                  <a:cubicBezTo>
                    <a:pt x="1163" y="445"/>
                    <a:pt x="1152" y="423"/>
                    <a:pt x="1136" y="421"/>
                  </a:cubicBezTo>
                  <a:cubicBezTo>
                    <a:pt x="763" y="323"/>
                    <a:pt x="397" y="180"/>
                    <a:pt x="50" y="5"/>
                  </a:cubicBezTo>
                  <a:cubicBezTo>
                    <a:pt x="45" y="2"/>
                    <a:pt x="39" y="1"/>
                    <a:pt x="33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36"/>
            <p:cNvSpPr/>
            <p:nvPr/>
          </p:nvSpPr>
          <p:spPr>
            <a:xfrm>
              <a:off x="5151850" y="1443025"/>
              <a:ext cx="25050" cy="10675"/>
            </a:xfrm>
            <a:custGeom>
              <a:avLst/>
              <a:gdLst/>
              <a:ahLst/>
              <a:cxnLst/>
              <a:rect l="l" t="t" r="r" b="b"/>
              <a:pathLst>
                <a:path w="1002" h="427" extrusionOk="0">
                  <a:moveTo>
                    <a:pt x="0" y="0"/>
                  </a:moveTo>
                  <a:lnTo>
                    <a:pt x="0" y="0"/>
                  </a:lnTo>
                  <a:cubicBezTo>
                    <a:pt x="313" y="183"/>
                    <a:pt x="652" y="326"/>
                    <a:pt x="1001" y="4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36"/>
            <p:cNvSpPr/>
            <p:nvPr/>
          </p:nvSpPr>
          <p:spPr>
            <a:xfrm>
              <a:off x="5150925" y="1442225"/>
              <a:ext cx="26900" cy="12275"/>
            </a:xfrm>
            <a:custGeom>
              <a:avLst/>
              <a:gdLst/>
              <a:ahLst/>
              <a:cxnLst/>
              <a:rect l="l" t="t" r="r" b="b"/>
              <a:pathLst>
                <a:path w="1076" h="491" extrusionOk="0">
                  <a:moveTo>
                    <a:pt x="36" y="0"/>
                  </a:moveTo>
                  <a:cubicBezTo>
                    <a:pt x="26" y="0"/>
                    <a:pt x="16" y="6"/>
                    <a:pt x="11" y="16"/>
                  </a:cubicBezTo>
                  <a:cubicBezTo>
                    <a:pt x="0" y="32"/>
                    <a:pt x="3" y="48"/>
                    <a:pt x="19" y="59"/>
                  </a:cubicBezTo>
                  <a:cubicBezTo>
                    <a:pt x="337" y="244"/>
                    <a:pt x="678" y="390"/>
                    <a:pt x="1031" y="490"/>
                  </a:cubicBezTo>
                  <a:lnTo>
                    <a:pt x="1038" y="490"/>
                  </a:lnTo>
                  <a:cubicBezTo>
                    <a:pt x="1052" y="490"/>
                    <a:pt x="1062" y="480"/>
                    <a:pt x="1070" y="469"/>
                  </a:cubicBezTo>
                  <a:cubicBezTo>
                    <a:pt x="1076" y="453"/>
                    <a:pt x="1065" y="432"/>
                    <a:pt x="1049" y="429"/>
                  </a:cubicBezTo>
                  <a:cubicBezTo>
                    <a:pt x="702" y="331"/>
                    <a:pt x="363" y="188"/>
                    <a:pt x="53" y="6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36"/>
            <p:cNvSpPr/>
            <p:nvPr/>
          </p:nvSpPr>
          <p:spPr>
            <a:xfrm>
              <a:off x="5152700" y="1453550"/>
              <a:ext cx="32000" cy="10875"/>
            </a:xfrm>
            <a:custGeom>
              <a:avLst/>
              <a:gdLst/>
              <a:ahLst/>
              <a:cxnLst/>
              <a:rect l="l" t="t" r="r" b="b"/>
              <a:pathLst>
                <a:path w="1280" h="435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49"/>
                    <a:pt x="824" y="397"/>
                    <a:pt x="1280" y="4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36"/>
            <p:cNvSpPr/>
            <p:nvPr/>
          </p:nvSpPr>
          <p:spPr>
            <a:xfrm>
              <a:off x="5151850" y="1452675"/>
              <a:ext cx="33650" cy="12475"/>
            </a:xfrm>
            <a:custGeom>
              <a:avLst/>
              <a:gdLst/>
              <a:ahLst/>
              <a:cxnLst/>
              <a:rect l="l" t="t" r="r" b="b"/>
              <a:pathLst>
                <a:path w="1346" h="499" extrusionOk="0">
                  <a:moveTo>
                    <a:pt x="37" y="0"/>
                  </a:moveTo>
                  <a:cubicBezTo>
                    <a:pt x="26" y="0"/>
                    <a:pt x="15" y="6"/>
                    <a:pt x="8" y="14"/>
                  </a:cubicBezTo>
                  <a:cubicBezTo>
                    <a:pt x="0" y="27"/>
                    <a:pt x="6" y="48"/>
                    <a:pt x="19" y="59"/>
                  </a:cubicBezTo>
                  <a:cubicBezTo>
                    <a:pt x="406" y="311"/>
                    <a:pt x="853" y="462"/>
                    <a:pt x="1317" y="499"/>
                  </a:cubicBezTo>
                  <a:cubicBezTo>
                    <a:pt x="1333" y="499"/>
                    <a:pt x="1346" y="488"/>
                    <a:pt x="1346" y="470"/>
                  </a:cubicBezTo>
                  <a:cubicBezTo>
                    <a:pt x="1346" y="451"/>
                    <a:pt x="1333" y="435"/>
                    <a:pt x="1317" y="435"/>
                  </a:cubicBezTo>
                  <a:cubicBezTo>
                    <a:pt x="866" y="398"/>
                    <a:pt x="429" y="250"/>
                    <a:pt x="53" y="6"/>
                  </a:cubicBezTo>
                  <a:cubicBezTo>
                    <a:pt x="49" y="2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36"/>
            <p:cNvSpPr/>
            <p:nvPr/>
          </p:nvSpPr>
          <p:spPr>
            <a:xfrm>
              <a:off x="5180050" y="1438975"/>
              <a:ext cx="3925" cy="22400"/>
            </a:xfrm>
            <a:custGeom>
              <a:avLst/>
              <a:gdLst/>
              <a:ahLst/>
              <a:cxnLst/>
              <a:rect l="l" t="t" r="r" b="b"/>
              <a:pathLst>
                <a:path w="157" h="896" extrusionOk="0">
                  <a:moveTo>
                    <a:pt x="157" y="1"/>
                  </a:moveTo>
                  <a:lnTo>
                    <a:pt x="157" y="1"/>
                  </a:lnTo>
                  <a:cubicBezTo>
                    <a:pt x="46" y="284"/>
                    <a:pt x="1" y="594"/>
                    <a:pt x="16" y="896"/>
                  </a:cubicBezTo>
                  <a:lnTo>
                    <a:pt x="157" y="1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36"/>
            <p:cNvSpPr/>
            <p:nvPr/>
          </p:nvSpPr>
          <p:spPr>
            <a:xfrm>
              <a:off x="5179325" y="1438125"/>
              <a:ext cx="5450" cy="24050"/>
            </a:xfrm>
            <a:custGeom>
              <a:avLst/>
              <a:gdLst/>
              <a:ahLst/>
              <a:cxnLst/>
              <a:rect l="l" t="t" r="r" b="b"/>
              <a:pathLst>
                <a:path w="218" h="962" extrusionOk="0">
                  <a:moveTo>
                    <a:pt x="182" y="1"/>
                  </a:moveTo>
                  <a:cubicBezTo>
                    <a:pt x="171" y="1"/>
                    <a:pt x="160" y="7"/>
                    <a:pt x="154" y="21"/>
                  </a:cubicBezTo>
                  <a:cubicBezTo>
                    <a:pt x="45" y="307"/>
                    <a:pt x="0" y="623"/>
                    <a:pt x="16" y="930"/>
                  </a:cubicBezTo>
                  <a:cubicBezTo>
                    <a:pt x="16" y="948"/>
                    <a:pt x="30" y="961"/>
                    <a:pt x="45" y="961"/>
                  </a:cubicBezTo>
                  <a:cubicBezTo>
                    <a:pt x="67" y="961"/>
                    <a:pt x="80" y="948"/>
                    <a:pt x="75" y="927"/>
                  </a:cubicBezTo>
                  <a:cubicBezTo>
                    <a:pt x="59" y="630"/>
                    <a:pt x="106" y="323"/>
                    <a:pt x="212" y="43"/>
                  </a:cubicBezTo>
                  <a:cubicBezTo>
                    <a:pt x="218" y="27"/>
                    <a:pt x="212" y="11"/>
                    <a:pt x="194" y="3"/>
                  </a:cubicBezTo>
                  <a:cubicBezTo>
                    <a:pt x="190" y="2"/>
                    <a:pt x="186" y="1"/>
                    <a:pt x="182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36"/>
            <p:cNvSpPr/>
            <p:nvPr/>
          </p:nvSpPr>
          <p:spPr>
            <a:xfrm>
              <a:off x="5236000" y="1265925"/>
              <a:ext cx="259525" cy="229625"/>
            </a:xfrm>
            <a:custGeom>
              <a:avLst/>
              <a:gdLst/>
              <a:ahLst/>
              <a:cxnLst/>
              <a:rect l="l" t="t" r="r" b="b"/>
              <a:pathLst>
                <a:path w="10381" h="9185" extrusionOk="0">
                  <a:moveTo>
                    <a:pt x="9375" y="1"/>
                  </a:moveTo>
                  <a:lnTo>
                    <a:pt x="9375" y="956"/>
                  </a:lnTo>
                  <a:cubicBezTo>
                    <a:pt x="9375" y="1438"/>
                    <a:pt x="9308" y="3088"/>
                    <a:pt x="8183" y="4815"/>
                  </a:cubicBezTo>
                  <a:cubicBezTo>
                    <a:pt x="6983" y="6650"/>
                    <a:pt x="5911" y="7272"/>
                    <a:pt x="4171" y="8130"/>
                  </a:cubicBezTo>
                  <a:cubicBezTo>
                    <a:pt x="2875" y="8768"/>
                    <a:pt x="1563" y="8887"/>
                    <a:pt x="766" y="8887"/>
                  </a:cubicBezTo>
                  <a:cubicBezTo>
                    <a:pt x="293" y="8887"/>
                    <a:pt x="0" y="8845"/>
                    <a:pt x="0" y="8845"/>
                  </a:cubicBezTo>
                  <a:lnTo>
                    <a:pt x="0" y="8845"/>
                  </a:lnTo>
                  <a:cubicBezTo>
                    <a:pt x="0" y="8845"/>
                    <a:pt x="188" y="9123"/>
                    <a:pt x="1237" y="9179"/>
                  </a:cubicBezTo>
                  <a:cubicBezTo>
                    <a:pt x="1302" y="9182"/>
                    <a:pt x="1368" y="9184"/>
                    <a:pt x="1437" y="9184"/>
                  </a:cubicBezTo>
                  <a:cubicBezTo>
                    <a:pt x="2483" y="9184"/>
                    <a:pt x="3949" y="8780"/>
                    <a:pt x="4804" y="8350"/>
                  </a:cubicBezTo>
                  <a:cubicBezTo>
                    <a:pt x="5712" y="7889"/>
                    <a:pt x="7984" y="6751"/>
                    <a:pt x="9181" y="4608"/>
                  </a:cubicBezTo>
                  <a:cubicBezTo>
                    <a:pt x="10381" y="2466"/>
                    <a:pt x="10108" y="935"/>
                    <a:pt x="9825" y="480"/>
                  </a:cubicBezTo>
                  <a:cubicBezTo>
                    <a:pt x="9536" y="27"/>
                    <a:pt x="9375" y="1"/>
                    <a:pt x="937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36"/>
            <p:cNvSpPr/>
            <p:nvPr/>
          </p:nvSpPr>
          <p:spPr>
            <a:xfrm>
              <a:off x="4955625" y="1606400"/>
              <a:ext cx="357000" cy="73175"/>
            </a:xfrm>
            <a:custGeom>
              <a:avLst/>
              <a:gdLst/>
              <a:ahLst/>
              <a:cxnLst/>
              <a:rect l="l" t="t" r="r" b="b"/>
              <a:pathLst>
                <a:path w="14280" h="2927" extrusionOk="0">
                  <a:moveTo>
                    <a:pt x="0" y="1"/>
                  </a:moveTo>
                  <a:lnTo>
                    <a:pt x="56" y="493"/>
                  </a:lnTo>
                  <a:lnTo>
                    <a:pt x="77" y="681"/>
                  </a:lnTo>
                  <a:cubicBezTo>
                    <a:pt x="109" y="973"/>
                    <a:pt x="189" y="1248"/>
                    <a:pt x="310" y="1500"/>
                  </a:cubicBezTo>
                  <a:cubicBezTo>
                    <a:pt x="721" y="2350"/>
                    <a:pt x="1592" y="2927"/>
                    <a:pt x="2585" y="2927"/>
                  </a:cubicBezTo>
                  <a:lnTo>
                    <a:pt x="11718" y="2927"/>
                  </a:lnTo>
                  <a:cubicBezTo>
                    <a:pt x="12767" y="2927"/>
                    <a:pt x="13681" y="2270"/>
                    <a:pt x="14041" y="1325"/>
                  </a:cubicBezTo>
                  <a:cubicBezTo>
                    <a:pt x="14115" y="1142"/>
                    <a:pt x="14160" y="946"/>
                    <a:pt x="14186" y="745"/>
                  </a:cubicBezTo>
                  <a:lnTo>
                    <a:pt x="142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36"/>
            <p:cNvSpPr/>
            <p:nvPr/>
          </p:nvSpPr>
          <p:spPr>
            <a:xfrm>
              <a:off x="5065850" y="1651950"/>
              <a:ext cx="75625" cy="306875"/>
            </a:xfrm>
            <a:custGeom>
              <a:avLst/>
              <a:gdLst/>
              <a:ahLst/>
              <a:cxnLst/>
              <a:rect l="l" t="t" r="r" b="b"/>
              <a:pathLst>
                <a:path w="3025" h="12275" extrusionOk="0">
                  <a:moveTo>
                    <a:pt x="1" y="1"/>
                  </a:moveTo>
                  <a:lnTo>
                    <a:pt x="864" y="8951"/>
                  </a:lnTo>
                  <a:lnTo>
                    <a:pt x="1184" y="12275"/>
                  </a:lnTo>
                  <a:lnTo>
                    <a:pt x="2797" y="12275"/>
                  </a:lnTo>
                  <a:lnTo>
                    <a:pt x="2892" y="7386"/>
                  </a:lnTo>
                  <a:lnTo>
                    <a:pt x="3025" y="3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36"/>
            <p:cNvSpPr/>
            <p:nvPr/>
          </p:nvSpPr>
          <p:spPr>
            <a:xfrm>
              <a:off x="5152975" y="1651950"/>
              <a:ext cx="75750" cy="306875"/>
            </a:xfrm>
            <a:custGeom>
              <a:avLst/>
              <a:gdLst/>
              <a:ahLst/>
              <a:cxnLst/>
              <a:rect l="l" t="t" r="r" b="b"/>
              <a:pathLst>
                <a:path w="3030" h="12275" extrusionOk="0">
                  <a:moveTo>
                    <a:pt x="3030" y="1"/>
                  </a:moveTo>
                  <a:lnTo>
                    <a:pt x="1" y="395"/>
                  </a:lnTo>
                  <a:lnTo>
                    <a:pt x="144" y="7667"/>
                  </a:lnTo>
                  <a:lnTo>
                    <a:pt x="234" y="12275"/>
                  </a:lnTo>
                  <a:lnTo>
                    <a:pt x="1844" y="12275"/>
                  </a:lnTo>
                  <a:lnTo>
                    <a:pt x="2127" y="9343"/>
                  </a:lnTo>
                  <a:lnTo>
                    <a:pt x="30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36"/>
            <p:cNvSpPr/>
            <p:nvPr/>
          </p:nvSpPr>
          <p:spPr>
            <a:xfrm>
              <a:off x="5087375" y="1836600"/>
              <a:ext cx="50725" cy="122225"/>
            </a:xfrm>
            <a:custGeom>
              <a:avLst/>
              <a:gdLst/>
              <a:ahLst/>
              <a:cxnLst/>
              <a:rect l="l" t="t" r="r" b="b"/>
              <a:pathLst>
                <a:path w="2029" h="4889" extrusionOk="0">
                  <a:moveTo>
                    <a:pt x="2026" y="0"/>
                  </a:moveTo>
                  <a:cubicBezTo>
                    <a:pt x="1912" y="739"/>
                    <a:pt x="1801" y="1480"/>
                    <a:pt x="1682" y="2217"/>
                  </a:cubicBezTo>
                  <a:cubicBezTo>
                    <a:pt x="1645" y="2455"/>
                    <a:pt x="1608" y="2693"/>
                    <a:pt x="1496" y="2905"/>
                  </a:cubicBezTo>
                  <a:cubicBezTo>
                    <a:pt x="1383" y="3117"/>
                    <a:pt x="1181" y="3294"/>
                    <a:pt x="943" y="3310"/>
                  </a:cubicBezTo>
                  <a:cubicBezTo>
                    <a:pt x="932" y="3311"/>
                    <a:pt x="922" y="3311"/>
                    <a:pt x="911" y="3311"/>
                  </a:cubicBezTo>
                  <a:cubicBezTo>
                    <a:pt x="662" y="3311"/>
                    <a:pt x="437" y="3134"/>
                    <a:pt x="310" y="2918"/>
                  </a:cubicBezTo>
                  <a:cubicBezTo>
                    <a:pt x="178" y="2693"/>
                    <a:pt x="135" y="2428"/>
                    <a:pt x="96" y="2172"/>
                  </a:cubicBezTo>
                  <a:cubicBezTo>
                    <a:pt x="64" y="1970"/>
                    <a:pt x="32" y="1766"/>
                    <a:pt x="0" y="1565"/>
                  </a:cubicBezTo>
                  <a:lnTo>
                    <a:pt x="0" y="1565"/>
                  </a:lnTo>
                  <a:lnTo>
                    <a:pt x="321" y="4889"/>
                  </a:lnTo>
                  <a:lnTo>
                    <a:pt x="1933" y="4889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36"/>
            <p:cNvSpPr/>
            <p:nvPr/>
          </p:nvSpPr>
          <p:spPr>
            <a:xfrm>
              <a:off x="5156550" y="1843550"/>
              <a:ext cx="49600" cy="115200"/>
            </a:xfrm>
            <a:custGeom>
              <a:avLst/>
              <a:gdLst/>
              <a:ahLst/>
              <a:cxnLst/>
              <a:rect l="l" t="t" r="r" b="b"/>
              <a:pathLst>
                <a:path w="1984" h="4608" extrusionOk="0">
                  <a:moveTo>
                    <a:pt x="1" y="0"/>
                  </a:moveTo>
                  <a:lnTo>
                    <a:pt x="91" y="4608"/>
                  </a:lnTo>
                  <a:lnTo>
                    <a:pt x="1701" y="4608"/>
                  </a:lnTo>
                  <a:lnTo>
                    <a:pt x="1984" y="1679"/>
                  </a:lnTo>
                  <a:lnTo>
                    <a:pt x="1984" y="1679"/>
                  </a:lnTo>
                  <a:cubicBezTo>
                    <a:pt x="1957" y="1735"/>
                    <a:pt x="1923" y="1788"/>
                    <a:pt x="1886" y="1835"/>
                  </a:cubicBezTo>
                  <a:cubicBezTo>
                    <a:pt x="1762" y="2010"/>
                    <a:pt x="1568" y="2150"/>
                    <a:pt x="1354" y="2169"/>
                  </a:cubicBezTo>
                  <a:cubicBezTo>
                    <a:pt x="1341" y="2170"/>
                    <a:pt x="1328" y="2170"/>
                    <a:pt x="1315" y="2170"/>
                  </a:cubicBezTo>
                  <a:cubicBezTo>
                    <a:pt x="1138" y="2170"/>
                    <a:pt x="963" y="2086"/>
                    <a:pt x="827" y="1968"/>
                  </a:cubicBezTo>
                  <a:cubicBezTo>
                    <a:pt x="681" y="1838"/>
                    <a:pt x="580" y="1669"/>
                    <a:pt x="488" y="1499"/>
                  </a:cubicBezTo>
                  <a:cubicBezTo>
                    <a:pt x="236" y="1033"/>
                    <a:pt x="85" y="527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36"/>
            <p:cNvSpPr/>
            <p:nvPr/>
          </p:nvSpPr>
          <p:spPr>
            <a:xfrm>
              <a:off x="5012625" y="1942775"/>
              <a:ext cx="124025" cy="35125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4006" y="0"/>
                  </a:moveTo>
                  <a:cubicBezTo>
                    <a:pt x="3743" y="0"/>
                    <a:pt x="3480" y="17"/>
                    <a:pt x="3218" y="48"/>
                  </a:cubicBezTo>
                  <a:cubicBezTo>
                    <a:pt x="2050" y="194"/>
                    <a:pt x="917" y="663"/>
                    <a:pt x="1" y="1404"/>
                  </a:cubicBezTo>
                  <a:lnTo>
                    <a:pt x="2792" y="1402"/>
                  </a:lnTo>
                  <a:lnTo>
                    <a:pt x="4960" y="1396"/>
                  </a:lnTo>
                  <a:lnTo>
                    <a:pt x="4923" y="70"/>
                  </a:lnTo>
                  <a:cubicBezTo>
                    <a:pt x="4620" y="23"/>
                    <a:pt x="4313" y="0"/>
                    <a:pt x="4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36"/>
            <p:cNvSpPr/>
            <p:nvPr/>
          </p:nvSpPr>
          <p:spPr>
            <a:xfrm>
              <a:off x="5157950" y="1942775"/>
              <a:ext cx="124025" cy="35125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950" y="0"/>
                  </a:moveTo>
                  <a:cubicBezTo>
                    <a:pt x="644" y="0"/>
                    <a:pt x="339" y="23"/>
                    <a:pt x="37" y="70"/>
                  </a:cubicBezTo>
                  <a:lnTo>
                    <a:pt x="0" y="1402"/>
                  </a:lnTo>
                  <a:lnTo>
                    <a:pt x="4960" y="1404"/>
                  </a:lnTo>
                  <a:cubicBezTo>
                    <a:pt x="4934" y="1383"/>
                    <a:pt x="4907" y="1362"/>
                    <a:pt x="4881" y="1343"/>
                  </a:cubicBezTo>
                  <a:cubicBezTo>
                    <a:pt x="3993" y="649"/>
                    <a:pt x="2910" y="205"/>
                    <a:pt x="1790" y="56"/>
                  </a:cubicBezTo>
                  <a:cubicBezTo>
                    <a:pt x="1513" y="19"/>
                    <a:pt x="1232" y="0"/>
                    <a:pt x="9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36"/>
            <p:cNvSpPr/>
            <p:nvPr/>
          </p:nvSpPr>
          <p:spPr>
            <a:xfrm>
              <a:off x="5082400" y="1942700"/>
              <a:ext cx="54250" cy="35125"/>
            </a:xfrm>
            <a:custGeom>
              <a:avLst/>
              <a:gdLst/>
              <a:ahLst/>
              <a:cxnLst/>
              <a:rect l="l" t="t" r="r" b="b"/>
              <a:pathLst>
                <a:path w="2170" h="1405" extrusionOk="0">
                  <a:moveTo>
                    <a:pt x="1219" y="0"/>
                  </a:moveTo>
                  <a:cubicBezTo>
                    <a:pt x="955" y="0"/>
                    <a:pt x="691" y="17"/>
                    <a:pt x="430" y="49"/>
                  </a:cubicBezTo>
                  <a:cubicBezTo>
                    <a:pt x="522" y="181"/>
                    <a:pt x="575" y="340"/>
                    <a:pt x="581" y="502"/>
                  </a:cubicBezTo>
                  <a:cubicBezTo>
                    <a:pt x="586" y="880"/>
                    <a:pt x="332" y="1211"/>
                    <a:pt x="1" y="1405"/>
                  </a:cubicBezTo>
                  <a:lnTo>
                    <a:pt x="2169" y="1399"/>
                  </a:lnTo>
                  <a:lnTo>
                    <a:pt x="2135" y="70"/>
                  </a:lnTo>
                  <a:cubicBezTo>
                    <a:pt x="1833" y="23"/>
                    <a:pt x="1526" y="0"/>
                    <a:pt x="121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36"/>
            <p:cNvSpPr/>
            <p:nvPr/>
          </p:nvSpPr>
          <p:spPr>
            <a:xfrm>
              <a:off x="5157950" y="1942775"/>
              <a:ext cx="124025" cy="35125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950" y="0"/>
                  </a:moveTo>
                  <a:cubicBezTo>
                    <a:pt x="644" y="0"/>
                    <a:pt x="339" y="23"/>
                    <a:pt x="37" y="70"/>
                  </a:cubicBezTo>
                  <a:lnTo>
                    <a:pt x="0" y="1402"/>
                  </a:lnTo>
                  <a:lnTo>
                    <a:pt x="4960" y="1404"/>
                  </a:lnTo>
                  <a:cubicBezTo>
                    <a:pt x="4934" y="1383"/>
                    <a:pt x="4907" y="1362"/>
                    <a:pt x="4883" y="1343"/>
                  </a:cubicBezTo>
                  <a:cubicBezTo>
                    <a:pt x="3972" y="1330"/>
                    <a:pt x="3064" y="1264"/>
                    <a:pt x="2166" y="1145"/>
                  </a:cubicBezTo>
                  <a:cubicBezTo>
                    <a:pt x="1931" y="1116"/>
                    <a:pt x="1679" y="1071"/>
                    <a:pt x="1523" y="896"/>
                  </a:cubicBezTo>
                  <a:cubicBezTo>
                    <a:pt x="1390" y="753"/>
                    <a:pt x="1353" y="528"/>
                    <a:pt x="1433" y="348"/>
                  </a:cubicBezTo>
                  <a:cubicBezTo>
                    <a:pt x="1499" y="202"/>
                    <a:pt x="1637" y="93"/>
                    <a:pt x="1790" y="56"/>
                  </a:cubicBezTo>
                  <a:cubicBezTo>
                    <a:pt x="1513" y="19"/>
                    <a:pt x="1232" y="0"/>
                    <a:pt x="950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36"/>
            <p:cNvSpPr/>
            <p:nvPr/>
          </p:nvSpPr>
          <p:spPr>
            <a:xfrm>
              <a:off x="4957025" y="1606350"/>
              <a:ext cx="355600" cy="37550"/>
            </a:xfrm>
            <a:custGeom>
              <a:avLst/>
              <a:gdLst/>
              <a:ahLst/>
              <a:cxnLst/>
              <a:rect l="l" t="t" r="r" b="b"/>
              <a:pathLst>
                <a:path w="14224" h="1502" extrusionOk="0">
                  <a:moveTo>
                    <a:pt x="223" y="0"/>
                  </a:moveTo>
                  <a:lnTo>
                    <a:pt x="0" y="495"/>
                  </a:lnTo>
                  <a:lnTo>
                    <a:pt x="21" y="683"/>
                  </a:lnTo>
                  <a:cubicBezTo>
                    <a:pt x="53" y="975"/>
                    <a:pt x="133" y="1250"/>
                    <a:pt x="254" y="1502"/>
                  </a:cubicBezTo>
                  <a:lnTo>
                    <a:pt x="13985" y="1327"/>
                  </a:lnTo>
                  <a:cubicBezTo>
                    <a:pt x="14059" y="1144"/>
                    <a:pt x="14104" y="948"/>
                    <a:pt x="14130" y="747"/>
                  </a:cubicBezTo>
                  <a:lnTo>
                    <a:pt x="14223" y="3"/>
                  </a:lnTo>
                  <a:lnTo>
                    <a:pt x="14223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36"/>
            <p:cNvSpPr/>
            <p:nvPr/>
          </p:nvSpPr>
          <p:spPr>
            <a:xfrm>
              <a:off x="4933450" y="1235275"/>
              <a:ext cx="392725" cy="393800"/>
            </a:xfrm>
            <a:custGeom>
              <a:avLst/>
              <a:gdLst/>
              <a:ahLst/>
              <a:cxnLst/>
              <a:rect l="l" t="t" r="r" b="b"/>
              <a:pathLst>
                <a:path w="15709" h="15752" extrusionOk="0">
                  <a:moveTo>
                    <a:pt x="2946" y="0"/>
                  </a:moveTo>
                  <a:cubicBezTo>
                    <a:pt x="1741" y="0"/>
                    <a:pt x="737" y="944"/>
                    <a:pt x="676" y="2161"/>
                  </a:cubicBezTo>
                  <a:lnTo>
                    <a:pt x="0" y="15751"/>
                  </a:lnTo>
                  <a:lnTo>
                    <a:pt x="15709" y="15418"/>
                  </a:lnTo>
                  <a:cubicBezTo>
                    <a:pt x="15484" y="11141"/>
                    <a:pt x="14912" y="6724"/>
                    <a:pt x="14009" y="2495"/>
                  </a:cubicBezTo>
                  <a:cubicBezTo>
                    <a:pt x="13757" y="1330"/>
                    <a:pt x="12751" y="480"/>
                    <a:pt x="11559" y="419"/>
                  </a:cubicBezTo>
                  <a:lnTo>
                    <a:pt x="3059" y="3"/>
                  </a:lnTo>
                  <a:cubicBezTo>
                    <a:pt x="3021" y="1"/>
                    <a:pt x="2984" y="0"/>
                    <a:pt x="2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36"/>
            <p:cNvSpPr/>
            <p:nvPr/>
          </p:nvSpPr>
          <p:spPr>
            <a:xfrm>
              <a:off x="4944700" y="1376875"/>
              <a:ext cx="375925" cy="242525"/>
            </a:xfrm>
            <a:custGeom>
              <a:avLst/>
              <a:gdLst/>
              <a:ahLst/>
              <a:cxnLst/>
              <a:rect l="l" t="t" r="r" b="b"/>
              <a:pathLst>
                <a:path w="15037" h="9701" extrusionOk="0">
                  <a:moveTo>
                    <a:pt x="178" y="1"/>
                  </a:moveTo>
                  <a:lnTo>
                    <a:pt x="1" y="9701"/>
                  </a:lnTo>
                  <a:lnTo>
                    <a:pt x="15037" y="9341"/>
                  </a:lnTo>
                  <a:lnTo>
                    <a:pt x="14544" y="5037"/>
                  </a:lnTo>
                  <a:cubicBezTo>
                    <a:pt x="13727" y="5352"/>
                    <a:pt x="12846" y="5473"/>
                    <a:pt x="11965" y="5473"/>
                  </a:cubicBezTo>
                  <a:cubicBezTo>
                    <a:pt x="11756" y="5473"/>
                    <a:pt x="11546" y="5466"/>
                    <a:pt x="11337" y="5453"/>
                  </a:cubicBezTo>
                  <a:cubicBezTo>
                    <a:pt x="10251" y="5384"/>
                    <a:pt x="9182" y="5165"/>
                    <a:pt x="8120" y="4942"/>
                  </a:cubicBezTo>
                  <a:cubicBezTo>
                    <a:pt x="6573" y="4624"/>
                    <a:pt x="5005" y="4293"/>
                    <a:pt x="3615" y="3547"/>
                  </a:cubicBezTo>
                  <a:cubicBezTo>
                    <a:pt x="2143" y="2755"/>
                    <a:pt x="925" y="1497"/>
                    <a:pt x="17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36"/>
            <p:cNvSpPr/>
            <p:nvPr/>
          </p:nvSpPr>
          <p:spPr>
            <a:xfrm>
              <a:off x="4939400" y="880400"/>
              <a:ext cx="339250" cy="276150"/>
            </a:xfrm>
            <a:custGeom>
              <a:avLst/>
              <a:gdLst/>
              <a:ahLst/>
              <a:cxnLst/>
              <a:rect l="l" t="t" r="r" b="b"/>
              <a:pathLst>
                <a:path w="13570" h="11046" extrusionOk="0">
                  <a:moveTo>
                    <a:pt x="7322" y="0"/>
                  </a:moveTo>
                  <a:cubicBezTo>
                    <a:pt x="6794" y="0"/>
                    <a:pt x="6265" y="88"/>
                    <a:pt x="5766" y="264"/>
                  </a:cubicBezTo>
                  <a:cubicBezTo>
                    <a:pt x="4648" y="661"/>
                    <a:pt x="3655" y="1588"/>
                    <a:pt x="3115" y="2644"/>
                  </a:cubicBezTo>
                  <a:cubicBezTo>
                    <a:pt x="2985" y="2350"/>
                    <a:pt x="2818" y="2038"/>
                    <a:pt x="2686" y="1741"/>
                  </a:cubicBezTo>
                  <a:cubicBezTo>
                    <a:pt x="2215" y="2147"/>
                    <a:pt x="1844" y="2787"/>
                    <a:pt x="1838" y="3410"/>
                  </a:cubicBezTo>
                  <a:cubicBezTo>
                    <a:pt x="1738" y="3031"/>
                    <a:pt x="1611" y="2700"/>
                    <a:pt x="1513" y="2324"/>
                  </a:cubicBezTo>
                  <a:cubicBezTo>
                    <a:pt x="591" y="3518"/>
                    <a:pt x="480" y="5197"/>
                    <a:pt x="1089" y="6577"/>
                  </a:cubicBezTo>
                  <a:cubicBezTo>
                    <a:pt x="761" y="6484"/>
                    <a:pt x="424" y="6391"/>
                    <a:pt x="96" y="6296"/>
                  </a:cubicBezTo>
                  <a:lnTo>
                    <a:pt x="96" y="6296"/>
                  </a:lnTo>
                  <a:cubicBezTo>
                    <a:pt x="205" y="7083"/>
                    <a:pt x="533" y="7933"/>
                    <a:pt x="1092" y="8499"/>
                  </a:cubicBezTo>
                  <a:cubicBezTo>
                    <a:pt x="1025" y="8494"/>
                    <a:pt x="958" y="8492"/>
                    <a:pt x="890" y="8492"/>
                  </a:cubicBezTo>
                  <a:cubicBezTo>
                    <a:pt x="663" y="8492"/>
                    <a:pt x="429" y="8515"/>
                    <a:pt x="203" y="8515"/>
                  </a:cubicBezTo>
                  <a:cubicBezTo>
                    <a:pt x="134" y="8515"/>
                    <a:pt x="67" y="8513"/>
                    <a:pt x="1" y="8507"/>
                  </a:cubicBezTo>
                  <a:lnTo>
                    <a:pt x="1" y="8507"/>
                  </a:lnTo>
                  <a:cubicBezTo>
                    <a:pt x="427" y="9551"/>
                    <a:pt x="1301" y="10403"/>
                    <a:pt x="2355" y="10809"/>
                  </a:cubicBezTo>
                  <a:cubicBezTo>
                    <a:pt x="2799" y="10979"/>
                    <a:pt x="3263" y="11045"/>
                    <a:pt x="3736" y="11045"/>
                  </a:cubicBezTo>
                  <a:cubicBezTo>
                    <a:pt x="5003" y="11045"/>
                    <a:pt x="6342" y="10566"/>
                    <a:pt x="7588" y="10300"/>
                  </a:cubicBezTo>
                  <a:cubicBezTo>
                    <a:pt x="8461" y="10117"/>
                    <a:pt x="9335" y="9884"/>
                    <a:pt x="10103" y="9429"/>
                  </a:cubicBezTo>
                  <a:cubicBezTo>
                    <a:pt x="10871" y="8976"/>
                    <a:pt x="11454" y="8338"/>
                    <a:pt x="11682" y="7477"/>
                  </a:cubicBezTo>
                  <a:lnTo>
                    <a:pt x="11054" y="7257"/>
                  </a:lnTo>
                  <a:cubicBezTo>
                    <a:pt x="11499" y="7032"/>
                    <a:pt x="11843" y="6701"/>
                    <a:pt x="11975" y="6219"/>
                  </a:cubicBezTo>
                  <a:lnTo>
                    <a:pt x="11049" y="6140"/>
                  </a:lnTo>
                  <a:cubicBezTo>
                    <a:pt x="11877" y="5576"/>
                    <a:pt x="12492" y="4734"/>
                    <a:pt x="12690" y="3754"/>
                  </a:cubicBezTo>
                  <a:lnTo>
                    <a:pt x="12690" y="3754"/>
                  </a:lnTo>
                  <a:cubicBezTo>
                    <a:pt x="12364" y="4067"/>
                    <a:pt x="11921" y="4250"/>
                    <a:pt x="11470" y="4250"/>
                  </a:cubicBezTo>
                  <a:cubicBezTo>
                    <a:pt x="11398" y="4250"/>
                    <a:pt x="11327" y="4245"/>
                    <a:pt x="11255" y="4236"/>
                  </a:cubicBezTo>
                  <a:cubicBezTo>
                    <a:pt x="12569" y="3410"/>
                    <a:pt x="13429" y="1988"/>
                    <a:pt x="13570" y="444"/>
                  </a:cubicBezTo>
                  <a:lnTo>
                    <a:pt x="13570" y="444"/>
                  </a:lnTo>
                  <a:cubicBezTo>
                    <a:pt x="12592" y="1126"/>
                    <a:pt x="11484" y="1240"/>
                    <a:pt x="10322" y="1240"/>
                  </a:cubicBezTo>
                  <a:cubicBezTo>
                    <a:pt x="9740" y="1240"/>
                    <a:pt x="9145" y="1212"/>
                    <a:pt x="8546" y="1212"/>
                  </a:cubicBezTo>
                  <a:lnTo>
                    <a:pt x="9235" y="404"/>
                  </a:lnTo>
                  <a:cubicBezTo>
                    <a:pt x="8636" y="136"/>
                    <a:pt x="7979" y="0"/>
                    <a:pt x="7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36"/>
            <p:cNvSpPr/>
            <p:nvPr/>
          </p:nvSpPr>
          <p:spPr>
            <a:xfrm>
              <a:off x="4978075" y="935725"/>
              <a:ext cx="266275" cy="314400"/>
            </a:xfrm>
            <a:custGeom>
              <a:avLst/>
              <a:gdLst/>
              <a:ahLst/>
              <a:cxnLst/>
              <a:rect l="l" t="t" r="r" b="b"/>
              <a:pathLst>
                <a:path w="10651" h="12576" extrusionOk="0">
                  <a:moveTo>
                    <a:pt x="4692" y="0"/>
                  </a:moveTo>
                  <a:cubicBezTo>
                    <a:pt x="2906" y="0"/>
                    <a:pt x="1062" y="777"/>
                    <a:pt x="577" y="1949"/>
                  </a:cubicBezTo>
                  <a:cubicBezTo>
                    <a:pt x="0" y="3355"/>
                    <a:pt x="254" y="9583"/>
                    <a:pt x="350" y="11551"/>
                  </a:cubicBezTo>
                  <a:cubicBezTo>
                    <a:pt x="371" y="11927"/>
                    <a:pt x="384" y="12149"/>
                    <a:pt x="384" y="12149"/>
                  </a:cubicBezTo>
                  <a:lnTo>
                    <a:pt x="10651" y="12576"/>
                  </a:lnTo>
                  <a:cubicBezTo>
                    <a:pt x="10651" y="12576"/>
                    <a:pt x="10635" y="12398"/>
                    <a:pt x="10601" y="12086"/>
                  </a:cubicBezTo>
                  <a:cubicBezTo>
                    <a:pt x="10376" y="9978"/>
                    <a:pt x="9356" y="1729"/>
                    <a:pt x="6864" y="468"/>
                  </a:cubicBezTo>
                  <a:cubicBezTo>
                    <a:pt x="6228" y="146"/>
                    <a:pt x="5465" y="0"/>
                    <a:pt x="4692" y="0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36"/>
            <p:cNvSpPr/>
            <p:nvPr/>
          </p:nvSpPr>
          <p:spPr>
            <a:xfrm>
              <a:off x="5084725" y="1060425"/>
              <a:ext cx="60075" cy="60150"/>
            </a:xfrm>
            <a:custGeom>
              <a:avLst/>
              <a:gdLst/>
              <a:ahLst/>
              <a:cxnLst/>
              <a:rect l="l" t="t" r="r" b="b"/>
              <a:pathLst>
                <a:path w="2403" h="2406" extrusionOk="0">
                  <a:moveTo>
                    <a:pt x="1203" y="1"/>
                  </a:moveTo>
                  <a:cubicBezTo>
                    <a:pt x="535" y="1"/>
                    <a:pt x="0" y="541"/>
                    <a:pt x="0" y="1203"/>
                  </a:cubicBezTo>
                  <a:cubicBezTo>
                    <a:pt x="0" y="1868"/>
                    <a:pt x="535" y="2405"/>
                    <a:pt x="1203" y="2405"/>
                  </a:cubicBezTo>
                  <a:cubicBezTo>
                    <a:pt x="1867" y="2405"/>
                    <a:pt x="2402" y="1865"/>
                    <a:pt x="2402" y="1203"/>
                  </a:cubicBezTo>
                  <a:cubicBezTo>
                    <a:pt x="2402" y="541"/>
                    <a:pt x="1867" y="1"/>
                    <a:pt x="1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36"/>
            <p:cNvSpPr/>
            <p:nvPr/>
          </p:nvSpPr>
          <p:spPr>
            <a:xfrm>
              <a:off x="5108225" y="1078775"/>
              <a:ext cx="34125" cy="34125"/>
            </a:xfrm>
            <a:custGeom>
              <a:avLst/>
              <a:gdLst/>
              <a:ahLst/>
              <a:cxnLst/>
              <a:rect l="l" t="t" r="r" b="b"/>
              <a:pathLst>
                <a:path w="1365" h="1365" extrusionOk="0">
                  <a:moveTo>
                    <a:pt x="681" y="0"/>
                  </a:moveTo>
                  <a:cubicBezTo>
                    <a:pt x="305" y="0"/>
                    <a:pt x="0" y="305"/>
                    <a:pt x="0" y="681"/>
                  </a:cubicBezTo>
                  <a:cubicBezTo>
                    <a:pt x="0" y="1060"/>
                    <a:pt x="305" y="1364"/>
                    <a:pt x="681" y="1364"/>
                  </a:cubicBezTo>
                  <a:cubicBezTo>
                    <a:pt x="1060" y="1364"/>
                    <a:pt x="1364" y="1060"/>
                    <a:pt x="1364" y="681"/>
                  </a:cubicBezTo>
                  <a:cubicBezTo>
                    <a:pt x="1364" y="305"/>
                    <a:pt x="1060" y="0"/>
                    <a:pt x="6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36"/>
            <p:cNvSpPr/>
            <p:nvPr/>
          </p:nvSpPr>
          <p:spPr>
            <a:xfrm>
              <a:off x="5149200" y="1067050"/>
              <a:ext cx="43400" cy="52525"/>
            </a:xfrm>
            <a:custGeom>
              <a:avLst/>
              <a:gdLst/>
              <a:ahLst/>
              <a:cxnLst/>
              <a:rect l="l" t="t" r="r" b="b"/>
              <a:pathLst>
                <a:path w="1736" h="2101" extrusionOk="0">
                  <a:moveTo>
                    <a:pt x="867" y="1"/>
                  </a:moveTo>
                  <a:cubicBezTo>
                    <a:pt x="387" y="1"/>
                    <a:pt x="1" y="472"/>
                    <a:pt x="1" y="1052"/>
                  </a:cubicBezTo>
                  <a:cubicBezTo>
                    <a:pt x="1" y="1629"/>
                    <a:pt x="390" y="2101"/>
                    <a:pt x="867" y="2101"/>
                  </a:cubicBezTo>
                  <a:cubicBezTo>
                    <a:pt x="1346" y="2101"/>
                    <a:pt x="1735" y="1629"/>
                    <a:pt x="1735" y="1052"/>
                  </a:cubicBezTo>
                  <a:cubicBezTo>
                    <a:pt x="1735" y="472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36"/>
            <p:cNvSpPr/>
            <p:nvPr/>
          </p:nvSpPr>
          <p:spPr>
            <a:xfrm>
              <a:off x="5152325" y="1078575"/>
              <a:ext cx="28475" cy="34450"/>
            </a:xfrm>
            <a:custGeom>
              <a:avLst/>
              <a:gdLst/>
              <a:ahLst/>
              <a:cxnLst/>
              <a:rect l="l" t="t" r="r" b="b"/>
              <a:pathLst>
                <a:path w="1139" h="1378" extrusionOk="0">
                  <a:moveTo>
                    <a:pt x="573" y="0"/>
                  </a:moveTo>
                  <a:cubicBezTo>
                    <a:pt x="572" y="0"/>
                    <a:pt x="571" y="0"/>
                    <a:pt x="569" y="0"/>
                  </a:cubicBezTo>
                  <a:cubicBezTo>
                    <a:pt x="254" y="0"/>
                    <a:pt x="0" y="308"/>
                    <a:pt x="0" y="689"/>
                  </a:cubicBezTo>
                  <a:cubicBezTo>
                    <a:pt x="0" y="1070"/>
                    <a:pt x="254" y="1377"/>
                    <a:pt x="569" y="1377"/>
                  </a:cubicBezTo>
                  <a:cubicBezTo>
                    <a:pt x="885" y="1377"/>
                    <a:pt x="1139" y="1070"/>
                    <a:pt x="1139" y="689"/>
                  </a:cubicBezTo>
                  <a:cubicBezTo>
                    <a:pt x="1139" y="309"/>
                    <a:pt x="887" y="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36"/>
            <p:cNvSpPr/>
            <p:nvPr/>
          </p:nvSpPr>
          <p:spPr>
            <a:xfrm>
              <a:off x="5078575" y="1132650"/>
              <a:ext cx="59775" cy="26125"/>
            </a:xfrm>
            <a:custGeom>
              <a:avLst/>
              <a:gdLst/>
              <a:ahLst/>
              <a:cxnLst/>
              <a:rect l="l" t="t" r="r" b="b"/>
              <a:pathLst>
                <a:path w="2391" h="1045" extrusionOk="0">
                  <a:moveTo>
                    <a:pt x="0" y="1"/>
                  </a:moveTo>
                  <a:lnTo>
                    <a:pt x="0" y="1"/>
                  </a:lnTo>
                  <a:cubicBezTo>
                    <a:pt x="151" y="91"/>
                    <a:pt x="310" y="165"/>
                    <a:pt x="469" y="239"/>
                  </a:cubicBezTo>
                  <a:cubicBezTo>
                    <a:pt x="649" y="327"/>
                    <a:pt x="829" y="409"/>
                    <a:pt x="1012" y="496"/>
                  </a:cubicBezTo>
                  <a:cubicBezTo>
                    <a:pt x="1165" y="568"/>
                    <a:pt x="1321" y="642"/>
                    <a:pt x="1467" y="734"/>
                  </a:cubicBezTo>
                  <a:cubicBezTo>
                    <a:pt x="1573" y="801"/>
                    <a:pt x="1676" y="880"/>
                    <a:pt x="1788" y="933"/>
                  </a:cubicBezTo>
                  <a:cubicBezTo>
                    <a:pt x="1872" y="973"/>
                    <a:pt x="1952" y="986"/>
                    <a:pt x="2036" y="1002"/>
                  </a:cubicBezTo>
                  <a:cubicBezTo>
                    <a:pt x="2089" y="1012"/>
                    <a:pt x="2145" y="1042"/>
                    <a:pt x="2198" y="1044"/>
                  </a:cubicBezTo>
                  <a:cubicBezTo>
                    <a:pt x="2204" y="1045"/>
                    <a:pt x="2209" y="1045"/>
                    <a:pt x="2214" y="1045"/>
                  </a:cubicBezTo>
                  <a:cubicBezTo>
                    <a:pt x="2391" y="1045"/>
                    <a:pt x="2384" y="879"/>
                    <a:pt x="2222" y="832"/>
                  </a:cubicBezTo>
                  <a:cubicBezTo>
                    <a:pt x="2105" y="803"/>
                    <a:pt x="1991" y="769"/>
                    <a:pt x="1875" y="740"/>
                  </a:cubicBezTo>
                  <a:cubicBezTo>
                    <a:pt x="1785" y="713"/>
                    <a:pt x="1695" y="689"/>
                    <a:pt x="1613" y="644"/>
                  </a:cubicBezTo>
                  <a:cubicBezTo>
                    <a:pt x="1544" y="605"/>
                    <a:pt x="1483" y="552"/>
                    <a:pt x="1414" y="504"/>
                  </a:cubicBezTo>
                  <a:cubicBezTo>
                    <a:pt x="1292" y="422"/>
                    <a:pt x="1152" y="380"/>
                    <a:pt x="1014" y="332"/>
                  </a:cubicBezTo>
                  <a:cubicBezTo>
                    <a:pt x="675" y="221"/>
                    <a:pt x="339" y="11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36"/>
            <p:cNvSpPr/>
            <p:nvPr/>
          </p:nvSpPr>
          <p:spPr>
            <a:xfrm>
              <a:off x="5156475" y="1159875"/>
              <a:ext cx="43725" cy="7075"/>
            </a:xfrm>
            <a:custGeom>
              <a:avLst/>
              <a:gdLst/>
              <a:ahLst/>
              <a:cxnLst/>
              <a:rect l="l" t="t" r="r" b="b"/>
              <a:pathLst>
                <a:path w="1749" h="283" extrusionOk="0">
                  <a:moveTo>
                    <a:pt x="1749" y="191"/>
                  </a:moveTo>
                  <a:cubicBezTo>
                    <a:pt x="1735" y="195"/>
                    <a:pt x="1721" y="199"/>
                    <a:pt x="1708" y="203"/>
                  </a:cubicBezTo>
                  <a:lnTo>
                    <a:pt x="1708" y="203"/>
                  </a:lnTo>
                  <a:cubicBezTo>
                    <a:pt x="1721" y="200"/>
                    <a:pt x="1735" y="196"/>
                    <a:pt x="1749" y="191"/>
                  </a:cubicBezTo>
                  <a:close/>
                  <a:moveTo>
                    <a:pt x="148" y="0"/>
                  </a:moveTo>
                  <a:cubicBezTo>
                    <a:pt x="97" y="0"/>
                    <a:pt x="53" y="17"/>
                    <a:pt x="30" y="88"/>
                  </a:cubicBezTo>
                  <a:cubicBezTo>
                    <a:pt x="1" y="180"/>
                    <a:pt x="70" y="228"/>
                    <a:pt x="149" y="244"/>
                  </a:cubicBezTo>
                  <a:cubicBezTo>
                    <a:pt x="279" y="273"/>
                    <a:pt x="420" y="278"/>
                    <a:pt x="563" y="278"/>
                  </a:cubicBezTo>
                  <a:cubicBezTo>
                    <a:pt x="650" y="278"/>
                    <a:pt x="738" y="276"/>
                    <a:pt x="823" y="276"/>
                  </a:cubicBezTo>
                  <a:cubicBezTo>
                    <a:pt x="868" y="276"/>
                    <a:pt x="913" y="277"/>
                    <a:pt x="957" y="278"/>
                  </a:cubicBezTo>
                  <a:cubicBezTo>
                    <a:pt x="1021" y="280"/>
                    <a:pt x="1083" y="282"/>
                    <a:pt x="1146" y="282"/>
                  </a:cubicBezTo>
                  <a:cubicBezTo>
                    <a:pt x="1172" y="282"/>
                    <a:pt x="1198" y="282"/>
                    <a:pt x="1224" y="281"/>
                  </a:cubicBezTo>
                  <a:cubicBezTo>
                    <a:pt x="1390" y="274"/>
                    <a:pt x="1551" y="248"/>
                    <a:pt x="1708" y="203"/>
                  </a:cubicBezTo>
                  <a:lnTo>
                    <a:pt x="1708" y="203"/>
                  </a:lnTo>
                  <a:cubicBezTo>
                    <a:pt x="1676" y="211"/>
                    <a:pt x="1645" y="214"/>
                    <a:pt x="1613" y="214"/>
                  </a:cubicBezTo>
                  <a:cubicBezTo>
                    <a:pt x="1524" y="214"/>
                    <a:pt x="1433" y="189"/>
                    <a:pt x="1351" y="159"/>
                  </a:cubicBezTo>
                  <a:cubicBezTo>
                    <a:pt x="1222" y="111"/>
                    <a:pt x="1095" y="53"/>
                    <a:pt x="959" y="53"/>
                  </a:cubicBezTo>
                  <a:cubicBezTo>
                    <a:pt x="833" y="53"/>
                    <a:pt x="705" y="105"/>
                    <a:pt x="580" y="105"/>
                  </a:cubicBezTo>
                  <a:cubicBezTo>
                    <a:pt x="555" y="105"/>
                    <a:pt x="531" y="103"/>
                    <a:pt x="507" y="98"/>
                  </a:cubicBezTo>
                  <a:cubicBezTo>
                    <a:pt x="433" y="82"/>
                    <a:pt x="366" y="43"/>
                    <a:pt x="297" y="16"/>
                  </a:cubicBezTo>
                  <a:cubicBezTo>
                    <a:pt x="251" y="16"/>
                    <a:pt x="196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36"/>
            <p:cNvSpPr/>
            <p:nvPr/>
          </p:nvSpPr>
          <p:spPr>
            <a:xfrm>
              <a:off x="4953450" y="1110300"/>
              <a:ext cx="48475" cy="50750"/>
            </a:xfrm>
            <a:custGeom>
              <a:avLst/>
              <a:gdLst/>
              <a:ahLst/>
              <a:cxnLst/>
              <a:rect l="l" t="t" r="r" b="b"/>
              <a:pathLst>
                <a:path w="1939" h="2030" extrusionOk="0">
                  <a:moveTo>
                    <a:pt x="972" y="0"/>
                  </a:moveTo>
                  <a:cubicBezTo>
                    <a:pt x="742" y="0"/>
                    <a:pt x="509" y="90"/>
                    <a:pt x="344" y="251"/>
                  </a:cubicBezTo>
                  <a:cubicBezTo>
                    <a:pt x="93" y="500"/>
                    <a:pt x="0" y="890"/>
                    <a:pt x="101" y="1229"/>
                  </a:cubicBezTo>
                  <a:cubicBezTo>
                    <a:pt x="199" y="1565"/>
                    <a:pt x="474" y="1840"/>
                    <a:pt x="808" y="1957"/>
                  </a:cubicBezTo>
                  <a:cubicBezTo>
                    <a:pt x="919" y="1995"/>
                    <a:pt x="1105" y="2029"/>
                    <a:pt x="1288" y="2029"/>
                  </a:cubicBezTo>
                  <a:cubicBezTo>
                    <a:pt x="1483" y="2029"/>
                    <a:pt x="1674" y="1991"/>
                    <a:pt x="1766" y="1877"/>
                  </a:cubicBezTo>
                  <a:cubicBezTo>
                    <a:pt x="1939" y="1671"/>
                    <a:pt x="1915" y="1101"/>
                    <a:pt x="1872" y="860"/>
                  </a:cubicBezTo>
                  <a:cubicBezTo>
                    <a:pt x="1814" y="532"/>
                    <a:pt x="1623" y="217"/>
                    <a:pt x="1322" y="77"/>
                  </a:cubicBezTo>
                  <a:cubicBezTo>
                    <a:pt x="1212" y="25"/>
                    <a:pt x="1092" y="0"/>
                    <a:pt x="972" y="0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36"/>
            <p:cNvSpPr/>
            <p:nvPr/>
          </p:nvSpPr>
          <p:spPr>
            <a:xfrm>
              <a:off x="4969525" y="1130100"/>
              <a:ext cx="21150" cy="19275"/>
            </a:xfrm>
            <a:custGeom>
              <a:avLst/>
              <a:gdLst/>
              <a:ahLst/>
              <a:cxnLst/>
              <a:rect l="l" t="t" r="r" b="b"/>
              <a:pathLst>
                <a:path w="846" h="771" extrusionOk="0">
                  <a:moveTo>
                    <a:pt x="408" y="1"/>
                  </a:moveTo>
                  <a:cubicBezTo>
                    <a:pt x="396" y="1"/>
                    <a:pt x="384" y="1"/>
                    <a:pt x="371" y="2"/>
                  </a:cubicBezTo>
                  <a:cubicBezTo>
                    <a:pt x="215" y="15"/>
                    <a:pt x="72" y="111"/>
                    <a:pt x="1" y="246"/>
                  </a:cubicBezTo>
                  <a:lnTo>
                    <a:pt x="522" y="770"/>
                  </a:lnTo>
                  <a:lnTo>
                    <a:pt x="522" y="770"/>
                  </a:lnTo>
                  <a:cubicBezTo>
                    <a:pt x="474" y="722"/>
                    <a:pt x="451" y="645"/>
                    <a:pt x="467" y="580"/>
                  </a:cubicBezTo>
                  <a:cubicBezTo>
                    <a:pt x="483" y="513"/>
                    <a:pt x="541" y="458"/>
                    <a:pt x="607" y="442"/>
                  </a:cubicBezTo>
                  <a:cubicBezTo>
                    <a:pt x="668" y="426"/>
                    <a:pt x="742" y="439"/>
                    <a:pt x="787" y="394"/>
                  </a:cubicBezTo>
                  <a:cubicBezTo>
                    <a:pt x="845" y="341"/>
                    <a:pt x="819" y="249"/>
                    <a:pt x="774" y="188"/>
                  </a:cubicBezTo>
                  <a:cubicBezTo>
                    <a:pt x="689" y="71"/>
                    <a:pt x="552" y="1"/>
                    <a:pt x="408" y="1"/>
                  </a:cubicBezTo>
                  <a:close/>
                  <a:moveTo>
                    <a:pt x="522" y="770"/>
                  </a:moveTo>
                  <a:lnTo>
                    <a:pt x="522" y="770"/>
                  </a:lnTo>
                  <a:cubicBezTo>
                    <a:pt x="522" y="770"/>
                    <a:pt x="522" y="770"/>
                    <a:pt x="522" y="770"/>
                  </a:cubicBezTo>
                  <a:lnTo>
                    <a:pt x="522" y="770"/>
                  </a:lnTo>
                  <a:close/>
                </a:path>
              </a:pathLst>
            </a:custGeom>
            <a:solidFill>
              <a:srgbClr val="ECD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36"/>
            <p:cNvSpPr/>
            <p:nvPr/>
          </p:nvSpPr>
          <p:spPr>
            <a:xfrm>
              <a:off x="4969525" y="1129825"/>
              <a:ext cx="21150" cy="19550"/>
            </a:xfrm>
            <a:custGeom>
              <a:avLst/>
              <a:gdLst/>
              <a:ahLst/>
              <a:cxnLst/>
              <a:rect l="l" t="t" r="r" b="b"/>
              <a:pathLst>
                <a:path w="846" h="782" fill="none" extrusionOk="0">
                  <a:moveTo>
                    <a:pt x="522" y="781"/>
                  </a:moveTo>
                  <a:cubicBezTo>
                    <a:pt x="475" y="734"/>
                    <a:pt x="451" y="657"/>
                    <a:pt x="467" y="591"/>
                  </a:cubicBezTo>
                  <a:cubicBezTo>
                    <a:pt x="483" y="524"/>
                    <a:pt x="541" y="469"/>
                    <a:pt x="607" y="453"/>
                  </a:cubicBezTo>
                  <a:cubicBezTo>
                    <a:pt x="668" y="437"/>
                    <a:pt x="742" y="450"/>
                    <a:pt x="787" y="405"/>
                  </a:cubicBezTo>
                  <a:cubicBezTo>
                    <a:pt x="845" y="352"/>
                    <a:pt x="819" y="260"/>
                    <a:pt x="774" y="199"/>
                  </a:cubicBezTo>
                  <a:cubicBezTo>
                    <a:pt x="681" y="72"/>
                    <a:pt x="528" y="0"/>
                    <a:pt x="371" y="13"/>
                  </a:cubicBezTo>
                  <a:cubicBezTo>
                    <a:pt x="215" y="26"/>
                    <a:pt x="72" y="122"/>
                    <a:pt x="1" y="257"/>
                  </a:cubicBezTo>
                </a:path>
              </a:pathLst>
            </a:custGeom>
            <a:noFill/>
            <a:ln w="16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36"/>
            <p:cNvSpPr/>
            <p:nvPr/>
          </p:nvSpPr>
          <p:spPr>
            <a:xfrm>
              <a:off x="4956675" y="921125"/>
              <a:ext cx="249825" cy="229575"/>
            </a:xfrm>
            <a:custGeom>
              <a:avLst/>
              <a:gdLst/>
              <a:ahLst/>
              <a:cxnLst/>
              <a:rect l="l" t="t" r="r" b="b"/>
              <a:pathLst>
                <a:path w="9993" h="9183" extrusionOk="0">
                  <a:moveTo>
                    <a:pt x="5983" y="1"/>
                  </a:moveTo>
                  <a:cubicBezTo>
                    <a:pt x="5927" y="1"/>
                    <a:pt x="5870" y="2"/>
                    <a:pt x="5813" y="4"/>
                  </a:cubicBezTo>
                  <a:cubicBezTo>
                    <a:pt x="4876" y="33"/>
                    <a:pt x="3957" y="311"/>
                    <a:pt x="3110" y="711"/>
                  </a:cubicBezTo>
                  <a:cubicBezTo>
                    <a:pt x="2405" y="1045"/>
                    <a:pt x="1709" y="1495"/>
                    <a:pt x="1354" y="2191"/>
                  </a:cubicBezTo>
                  <a:cubicBezTo>
                    <a:pt x="1121" y="2652"/>
                    <a:pt x="1055" y="3174"/>
                    <a:pt x="1002" y="3687"/>
                  </a:cubicBezTo>
                  <a:cubicBezTo>
                    <a:pt x="888" y="4776"/>
                    <a:pt x="816" y="5888"/>
                    <a:pt x="790" y="6982"/>
                  </a:cubicBezTo>
                  <a:cubicBezTo>
                    <a:pt x="557" y="7215"/>
                    <a:pt x="316" y="7458"/>
                    <a:pt x="1" y="7567"/>
                  </a:cubicBezTo>
                  <a:cubicBezTo>
                    <a:pt x="139" y="7527"/>
                    <a:pt x="282" y="7508"/>
                    <a:pt x="425" y="7508"/>
                  </a:cubicBezTo>
                  <a:cubicBezTo>
                    <a:pt x="749" y="7508"/>
                    <a:pt x="1074" y="7607"/>
                    <a:pt x="1341" y="7795"/>
                  </a:cubicBezTo>
                  <a:cubicBezTo>
                    <a:pt x="1722" y="8062"/>
                    <a:pt x="1947" y="8467"/>
                    <a:pt x="1976" y="8933"/>
                  </a:cubicBezTo>
                  <a:lnTo>
                    <a:pt x="2718" y="9182"/>
                  </a:lnTo>
                  <a:lnTo>
                    <a:pt x="2869" y="7652"/>
                  </a:lnTo>
                  <a:cubicBezTo>
                    <a:pt x="4007" y="6706"/>
                    <a:pt x="4762" y="5340"/>
                    <a:pt x="5022" y="3878"/>
                  </a:cubicBezTo>
                  <a:cubicBezTo>
                    <a:pt x="5230" y="3893"/>
                    <a:pt x="5439" y="3901"/>
                    <a:pt x="5649" y="3901"/>
                  </a:cubicBezTo>
                  <a:cubicBezTo>
                    <a:pt x="7134" y="3901"/>
                    <a:pt x="8661" y="3525"/>
                    <a:pt x="9992" y="2904"/>
                  </a:cubicBezTo>
                  <a:cubicBezTo>
                    <a:pt x="9905" y="1969"/>
                    <a:pt x="9256" y="1275"/>
                    <a:pt x="8485" y="737"/>
                  </a:cubicBezTo>
                  <a:cubicBezTo>
                    <a:pt x="7759" y="235"/>
                    <a:pt x="6866" y="1"/>
                    <a:pt x="59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36"/>
            <p:cNvSpPr/>
            <p:nvPr/>
          </p:nvSpPr>
          <p:spPr>
            <a:xfrm>
              <a:off x="4986800" y="1224475"/>
              <a:ext cx="257550" cy="25650"/>
            </a:xfrm>
            <a:custGeom>
              <a:avLst/>
              <a:gdLst/>
              <a:ahLst/>
              <a:cxnLst/>
              <a:rect l="l" t="t" r="r" b="b"/>
              <a:pathLst>
                <a:path w="10302" h="1026" extrusionOk="0">
                  <a:moveTo>
                    <a:pt x="1" y="1"/>
                  </a:moveTo>
                  <a:cubicBezTo>
                    <a:pt x="22" y="377"/>
                    <a:pt x="35" y="599"/>
                    <a:pt x="35" y="599"/>
                  </a:cubicBezTo>
                  <a:lnTo>
                    <a:pt x="10302" y="1026"/>
                  </a:lnTo>
                  <a:cubicBezTo>
                    <a:pt x="10302" y="1026"/>
                    <a:pt x="10286" y="848"/>
                    <a:pt x="10252" y="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36"/>
            <p:cNvSpPr/>
            <p:nvPr/>
          </p:nvSpPr>
          <p:spPr>
            <a:xfrm>
              <a:off x="4992700" y="911800"/>
              <a:ext cx="275350" cy="103675"/>
            </a:xfrm>
            <a:custGeom>
              <a:avLst/>
              <a:gdLst/>
              <a:ahLst/>
              <a:cxnLst/>
              <a:rect l="l" t="t" r="r" b="b"/>
              <a:pathLst>
                <a:path w="11014" h="4147" extrusionOk="0">
                  <a:moveTo>
                    <a:pt x="11014" y="1"/>
                  </a:moveTo>
                  <a:lnTo>
                    <a:pt x="11014" y="1"/>
                  </a:lnTo>
                  <a:cubicBezTo>
                    <a:pt x="10768" y="650"/>
                    <a:pt x="10156" y="1105"/>
                    <a:pt x="9534" y="1410"/>
                  </a:cubicBezTo>
                  <a:cubicBezTo>
                    <a:pt x="8919" y="1711"/>
                    <a:pt x="8224" y="1820"/>
                    <a:pt x="7538" y="1820"/>
                  </a:cubicBezTo>
                  <a:cubicBezTo>
                    <a:pt x="7530" y="1820"/>
                    <a:pt x="7521" y="1820"/>
                    <a:pt x="7513" y="1820"/>
                  </a:cubicBezTo>
                  <a:cubicBezTo>
                    <a:pt x="6822" y="1815"/>
                    <a:pt x="6133" y="1709"/>
                    <a:pt x="5448" y="1595"/>
                  </a:cubicBezTo>
                  <a:cubicBezTo>
                    <a:pt x="5784" y="1232"/>
                    <a:pt x="6200" y="1004"/>
                    <a:pt x="6684" y="914"/>
                  </a:cubicBezTo>
                  <a:cubicBezTo>
                    <a:pt x="6453" y="848"/>
                    <a:pt x="6210" y="819"/>
                    <a:pt x="5966" y="819"/>
                  </a:cubicBezTo>
                  <a:cubicBezTo>
                    <a:pt x="5624" y="819"/>
                    <a:pt x="5278" y="877"/>
                    <a:pt x="4955" y="973"/>
                  </a:cubicBezTo>
                  <a:cubicBezTo>
                    <a:pt x="4399" y="1132"/>
                    <a:pt x="3872" y="1375"/>
                    <a:pt x="3326" y="1563"/>
                  </a:cubicBezTo>
                  <a:cubicBezTo>
                    <a:pt x="2880" y="1719"/>
                    <a:pt x="2409" y="1838"/>
                    <a:pt x="1940" y="1838"/>
                  </a:cubicBezTo>
                  <a:cubicBezTo>
                    <a:pt x="1836" y="1838"/>
                    <a:pt x="1732" y="1832"/>
                    <a:pt x="1629" y="1820"/>
                  </a:cubicBezTo>
                  <a:cubicBezTo>
                    <a:pt x="1052" y="1754"/>
                    <a:pt x="509" y="1470"/>
                    <a:pt x="236" y="965"/>
                  </a:cubicBezTo>
                  <a:lnTo>
                    <a:pt x="236" y="965"/>
                  </a:lnTo>
                  <a:cubicBezTo>
                    <a:pt x="0" y="1833"/>
                    <a:pt x="469" y="2779"/>
                    <a:pt x="1192" y="3319"/>
                  </a:cubicBezTo>
                  <a:cubicBezTo>
                    <a:pt x="1912" y="3856"/>
                    <a:pt x="2834" y="4052"/>
                    <a:pt x="3732" y="4119"/>
                  </a:cubicBezTo>
                  <a:cubicBezTo>
                    <a:pt x="3976" y="4137"/>
                    <a:pt x="4222" y="4147"/>
                    <a:pt x="4468" y="4147"/>
                  </a:cubicBezTo>
                  <a:cubicBezTo>
                    <a:pt x="5732" y="4147"/>
                    <a:pt x="6998" y="3895"/>
                    <a:pt x="8120" y="3316"/>
                  </a:cubicBezTo>
                  <a:cubicBezTo>
                    <a:pt x="9457" y="2622"/>
                    <a:pt x="10569" y="1439"/>
                    <a:pt x="1101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36"/>
            <p:cNvSpPr/>
            <p:nvPr/>
          </p:nvSpPr>
          <p:spPr>
            <a:xfrm>
              <a:off x="4949475" y="964700"/>
              <a:ext cx="126000" cy="177375"/>
            </a:xfrm>
            <a:custGeom>
              <a:avLst/>
              <a:gdLst/>
              <a:ahLst/>
              <a:cxnLst/>
              <a:rect l="l" t="t" r="r" b="b"/>
              <a:pathLst>
                <a:path w="5040" h="7095" extrusionOk="0">
                  <a:moveTo>
                    <a:pt x="977" y="1"/>
                  </a:moveTo>
                  <a:cubicBezTo>
                    <a:pt x="564" y="1338"/>
                    <a:pt x="861" y="2900"/>
                    <a:pt x="1703" y="4023"/>
                  </a:cubicBezTo>
                  <a:cubicBezTo>
                    <a:pt x="1110" y="4013"/>
                    <a:pt x="525" y="3819"/>
                    <a:pt x="0" y="3539"/>
                  </a:cubicBezTo>
                  <a:lnTo>
                    <a:pt x="0" y="3539"/>
                  </a:lnTo>
                  <a:cubicBezTo>
                    <a:pt x="212" y="4224"/>
                    <a:pt x="575" y="4897"/>
                    <a:pt x="1073" y="5405"/>
                  </a:cubicBezTo>
                  <a:cubicBezTo>
                    <a:pt x="840" y="5446"/>
                    <a:pt x="629" y="5472"/>
                    <a:pt x="405" y="5472"/>
                  </a:cubicBezTo>
                  <a:cubicBezTo>
                    <a:pt x="334" y="5472"/>
                    <a:pt x="261" y="5469"/>
                    <a:pt x="186" y="5464"/>
                  </a:cubicBezTo>
                  <a:lnTo>
                    <a:pt x="186" y="5464"/>
                  </a:lnTo>
                  <a:lnTo>
                    <a:pt x="525" y="5781"/>
                  </a:lnTo>
                  <a:cubicBezTo>
                    <a:pt x="699" y="5659"/>
                    <a:pt x="894" y="5605"/>
                    <a:pt x="1093" y="5605"/>
                  </a:cubicBezTo>
                  <a:cubicBezTo>
                    <a:pt x="1325" y="5605"/>
                    <a:pt x="1562" y="5678"/>
                    <a:pt x="1780" y="5800"/>
                  </a:cubicBezTo>
                  <a:cubicBezTo>
                    <a:pt x="2180" y="6025"/>
                    <a:pt x="2468" y="6536"/>
                    <a:pt x="2442" y="6994"/>
                  </a:cubicBezTo>
                  <a:lnTo>
                    <a:pt x="2818" y="7095"/>
                  </a:lnTo>
                  <a:lnTo>
                    <a:pt x="2818" y="5879"/>
                  </a:lnTo>
                  <a:cubicBezTo>
                    <a:pt x="2781" y="5874"/>
                    <a:pt x="2746" y="5869"/>
                    <a:pt x="2709" y="5864"/>
                  </a:cubicBezTo>
                  <a:cubicBezTo>
                    <a:pt x="4004" y="5268"/>
                    <a:pt x="4931" y="3917"/>
                    <a:pt x="5040" y="2498"/>
                  </a:cubicBezTo>
                  <a:cubicBezTo>
                    <a:pt x="3745" y="2437"/>
                    <a:pt x="2474" y="1603"/>
                    <a:pt x="1920" y="427"/>
                  </a:cubicBezTo>
                  <a:lnTo>
                    <a:pt x="1920" y="427"/>
                  </a:lnTo>
                  <a:cubicBezTo>
                    <a:pt x="2053" y="1115"/>
                    <a:pt x="2389" y="1807"/>
                    <a:pt x="2844" y="2342"/>
                  </a:cubicBezTo>
                  <a:cubicBezTo>
                    <a:pt x="1928" y="1883"/>
                    <a:pt x="1218" y="996"/>
                    <a:pt x="97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36"/>
            <p:cNvSpPr/>
            <p:nvPr/>
          </p:nvSpPr>
          <p:spPr>
            <a:xfrm>
              <a:off x="5197650" y="985425"/>
              <a:ext cx="51600" cy="48875"/>
            </a:xfrm>
            <a:custGeom>
              <a:avLst/>
              <a:gdLst/>
              <a:ahLst/>
              <a:cxnLst/>
              <a:rect l="l" t="t" r="r" b="b"/>
              <a:pathLst>
                <a:path w="2064" h="1955" extrusionOk="0">
                  <a:moveTo>
                    <a:pt x="2064" y="0"/>
                  </a:moveTo>
                  <a:cubicBezTo>
                    <a:pt x="1460" y="451"/>
                    <a:pt x="745" y="745"/>
                    <a:pt x="1" y="856"/>
                  </a:cubicBezTo>
                  <a:lnTo>
                    <a:pt x="435" y="1955"/>
                  </a:lnTo>
                  <a:cubicBezTo>
                    <a:pt x="1108" y="1438"/>
                    <a:pt x="1667" y="747"/>
                    <a:pt x="206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36"/>
            <p:cNvSpPr/>
            <p:nvPr/>
          </p:nvSpPr>
          <p:spPr>
            <a:xfrm>
              <a:off x="5209975" y="1041025"/>
              <a:ext cx="24000" cy="16575"/>
            </a:xfrm>
            <a:custGeom>
              <a:avLst/>
              <a:gdLst/>
              <a:ahLst/>
              <a:cxnLst/>
              <a:rect l="l" t="t" r="r" b="b"/>
              <a:pathLst>
                <a:path w="960" h="663" extrusionOk="0">
                  <a:moveTo>
                    <a:pt x="959" y="1"/>
                  </a:moveTo>
                  <a:cubicBezTo>
                    <a:pt x="758" y="66"/>
                    <a:pt x="549" y="99"/>
                    <a:pt x="340" y="99"/>
                  </a:cubicBezTo>
                  <a:cubicBezTo>
                    <a:pt x="226" y="99"/>
                    <a:pt x="112" y="89"/>
                    <a:pt x="1" y="70"/>
                  </a:cubicBezTo>
                  <a:lnTo>
                    <a:pt x="1" y="70"/>
                  </a:lnTo>
                  <a:lnTo>
                    <a:pt x="128" y="663"/>
                  </a:lnTo>
                  <a:cubicBezTo>
                    <a:pt x="488" y="557"/>
                    <a:pt x="782" y="335"/>
                    <a:pt x="95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36"/>
            <p:cNvSpPr/>
            <p:nvPr/>
          </p:nvSpPr>
          <p:spPr>
            <a:xfrm>
              <a:off x="5216925" y="1069175"/>
              <a:ext cx="9900" cy="15650"/>
            </a:xfrm>
            <a:custGeom>
              <a:avLst/>
              <a:gdLst/>
              <a:ahLst/>
              <a:cxnLst/>
              <a:rect l="l" t="t" r="r" b="b"/>
              <a:pathLst>
                <a:path w="396" h="626" extrusionOk="0">
                  <a:moveTo>
                    <a:pt x="1" y="0"/>
                  </a:moveTo>
                  <a:lnTo>
                    <a:pt x="133" y="625"/>
                  </a:lnTo>
                  <a:lnTo>
                    <a:pt x="395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36"/>
            <p:cNvSpPr/>
            <p:nvPr/>
          </p:nvSpPr>
          <p:spPr>
            <a:xfrm>
              <a:off x="5100025" y="1033700"/>
              <a:ext cx="35750" cy="20275"/>
            </a:xfrm>
            <a:custGeom>
              <a:avLst/>
              <a:gdLst/>
              <a:ahLst/>
              <a:cxnLst/>
              <a:rect l="l" t="t" r="r" b="b"/>
              <a:pathLst>
                <a:path w="1430" h="811" extrusionOk="0">
                  <a:moveTo>
                    <a:pt x="1248" y="0"/>
                  </a:moveTo>
                  <a:cubicBezTo>
                    <a:pt x="723" y="0"/>
                    <a:pt x="233" y="332"/>
                    <a:pt x="0" y="810"/>
                  </a:cubicBezTo>
                  <a:cubicBezTo>
                    <a:pt x="258" y="721"/>
                    <a:pt x="531" y="676"/>
                    <a:pt x="803" y="676"/>
                  </a:cubicBezTo>
                  <a:cubicBezTo>
                    <a:pt x="1007" y="676"/>
                    <a:pt x="1210" y="701"/>
                    <a:pt x="1406" y="752"/>
                  </a:cubicBezTo>
                  <a:cubicBezTo>
                    <a:pt x="1430" y="503"/>
                    <a:pt x="1401" y="249"/>
                    <a:pt x="1359" y="5"/>
                  </a:cubicBezTo>
                  <a:cubicBezTo>
                    <a:pt x="1322" y="2"/>
                    <a:pt x="1285" y="0"/>
                    <a:pt x="1248" y="0"/>
                  </a:cubicBezTo>
                  <a:close/>
                </a:path>
              </a:pathLst>
            </a:custGeom>
            <a:solidFill>
              <a:srgbClr val="794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36"/>
            <p:cNvSpPr/>
            <p:nvPr/>
          </p:nvSpPr>
          <p:spPr>
            <a:xfrm>
              <a:off x="5101925" y="1040825"/>
              <a:ext cx="31275" cy="11025"/>
            </a:xfrm>
            <a:custGeom>
              <a:avLst/>
              <a:gdLst/>
              <a:ahLst/>
              <a:cxnLst/>
              <a:rect l="l" t="t" r="r" b="b"/>
              <a:pathLst>
                <a:path w="1251" h="441" extrusionOk="0">
                  <a:moveTo>
                    <a:pt x="1036" y="0"/>
                  </a:moveTo>
                  <a:cubicBezTo>
                    <a:pt x="651" y="0"/>
                    <a:pt x="265" y="162"/>
                    <a:pt x="1" y="441"/>
                  </a:cubicBezTo>
                  <a:cubicBezTo>
                    <a:pt x="251" y="331"/>
                    <a:pt x="521" y="269"/>
                    <a:pt x="790" y="269"/>
                  </a:cubicBezTo>
                  <a:cubicBezTo>
                    <a:pt x="945" y="269"/>
                    <a:pt x="1100" y="290"/>
                    <a:pt x="1251" y="335"/>
                  </a:cubicBezTo>
                  <a:cubicBezTo>
                    <a:pt x="1248" y="226"/>
                    <a:pt x="1216" y="120"/>
                    <a:pt x="1211" y="12"/>
                  </a:cubicBezTo>
                  <a:cubicBezTo>
                    <a:pt x="1153" y="4"/>
                    <a:pt x="1094" y="0"/>
                    <a:pt x="10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36"/>
            <p:cNvSpPr/>
            <p:nvPr/>
          </p:nvSpPr>
          <p:spPr>
            <a:xfrm>
              <a:off x="5159200" y="1033625"/>
              <a:ext cx="28300" cy="25375"/>
            </a:xfrm>
            <a:custGeom>
              <a:avLst/>
              <a:gdLst/>
              <a:ahLst/>
              <a:cxnLst/>
              <a:rect l="l" t="t" r="r" b="b"/>
              <a:pathLst>
                <a:path w="1132" h="1015" extrusionOk="0">
                  <a:moveTo>
                    <a:pt x="0" y="0"/>
                  </a:moveTo>
                  <a:lnTo>
                    <a:pt x="38" y="827"/>
                  </a:lnTo>
                  <a:cubicBezTo>
                    <a:pt x="115" y="816"/>
                    <a:pt x="193" y="811"/>
                    <a:pt x="271" y="811"/>
                  </a:cubicBezTo>
                  <a:cubicBezTo>
                    <a:pt x="562" y="811"/>
                    <a:pt x="854" y="881"/>
                    <a:pt x="1113" y="1015"/>
                  </a:cubicBezTo>
                  <a:cubicBezTo>
                    <a:pt x="1131" y="726"/>
                    <a:pt x="1025" y="458"/>
                    <a:pt x="819" y="257"/>
                  </a:cubicBezTo>
                  <a:cubicBezTo>
                    <a:pt x="610" y="59"/>
                    <a:pt x="289" y="0"/>
                    <a:pt x="0" y="0"/>
                  </a:cubicBezTo>
                  <a:close/>
                </a:path>
              </a:pathLst>
            </a:custGeom>
            <a:solidFill>
              <a:srgbClr val="794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36"/>
            <p:cNvSpPr/>
            <p:nvPr/>
          </p:nvSpPr>
          <p:spPr>
            <a:xfrm>
              <a:off x="5161450" y="1042000"/>
              <a:ext cx="24725" cy="14675"/>
            </a:xfrm>
            <a:custGeom>
              <a:avLst/>
              <a:gdLst/>
              <a:ahLst/>
              <a:cxnLst/>
              <a:rect l="l" t="t" r="r" b="b"/>
              <a:pathLst>
                <a:path w="989" h="587" extrusionOk="0">
                  <a:moveTo>
                    <a:pt x="108" y="1"/>
                  </a:moveTo>
                  <a:cubicBezTo>
                    <a:pt x="72" y="1"/>
                    <a:pt x="36" y="3"/>
                    <a:pt x="0" y="7"/>
                  </a:cubicBezTo>
                  <a:lnTo>
                    <a:pt x="40" y="404"/>
                  </a:lnTo>
                  <a:cubicBezTo>
                    <a:pt x="47" y="404"/>
                    <a:pt x="54" y="404"/>
                    <a:pt x="61" y="404"/>
                  </a:cubicBezTo>
                  <a:cubicBezTo>
                    <a:pt x="380" y="404"/>
                    <a:pt x="693" y="462"/>
                    <a:pt x="988" y="587"/>
                  </a:cubicBezTo>
                  <a:cubicBezTo>
                    <a:pt x="909" y="396"/>
                    <a:pt x="768" y="235"/>
                    <a:pt x="591" y="131"/>
                  </a:cubicBezTo>
                  <a:cubicBezTo>
                    <a:pt x="445" y="46"/>
                    <a:pt x="277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36"/>
            <p:cNvSpPr/>
            <p:nvPr/>
          </p:nvSpPr>
          <p:spPr>
            <a:xfrm>
              <a:off x="5087625" y="1151650"/>
              <a:ext cx="54050" cy="70600"/>
            </a:xfrm>
            <a:custGeom>
              <a:avLst/>
              <a:gdLst/>
              <a:ahLst/>
              <a:cxnLst/>
              <a:rect l="l" t="t" r="r" b="b"/>
              <a:pathLst>
                <a:path w="2162" h="2824" extrusionOk="0">
                  <a:moveTo>
                    <a:pt x="146" y="1"/>
                  </a:moveTo>
                  <a:cubicBezTo>
                    <a:pt x="107" y="202"/>
                    <a:pt x="75" y="403"/>
                    <a:pt x="54" y="602"/>
                  </a:cubicBezTo>
                  <a:cubicBezTo>
                    <a:pt x="27" y="838"/>
                    <a:pt x="9" y="1071"/>
                    <a:pt x="3" y="1309"/>
                  </a:cubicBezTo>
                  <a:cubicBezTo>
                    <a:pt x="1" y="1436"/>
                    <a:pt x="1" y="1569"/>
                    <a:pt x="3" y="1701"/>
                  </a:cubicBezTo>
                  <a:cubicBezTo>
                    <a:pt x="6" y="1923"/>
                    <a:pt x="22" y="2148"/>
                    <a:pt x="107" y="2355"/>
                  </a:cubicBezTo>
                  <a:cubicBezTo>
                    <a:pt x="191" y="2562"/>
                    <a:pt x="350" y="2744"/>
                    <a:pt x="565" y="2805"/>
                  </a:cubicBezTo>
                  <a:cubicBezTo>
                    <a:pt x="615" y="2818"/>
                    <a:pt x="664" y="2824"/>
                    <a:pt x="714" y="2824"/>
                  </a:cubicBezTo>
                  <a:cubicBezTo>
                    <a:pt x="788" y="2824"/>
                    <a:pt x="861" y="2811"/>
                    <a:pt x="933" y="2787"/>
                  </a:cubicBezTo>
                  <a:cubicBezTo>
                    <a:pt x="1055" y="2744"/>
                    <a:pt x="1171" y="2673"/>
                    <a:pt x="1264" y="2583"/>
                  </a:cubicBezTo>
                  <a:lnTo>
                    <a:pt x="1272" y="2575"/>
                  </a:lnTo>
                  <a:cubicBezTo>
                    <a:pt x="1457" y="2395"/>
                    <a:pt x="1569" y="2156"/>
                    <a:pt x="1682" y="1923"/>
                  </a:cubicBezTo>
                  <a:cubicBezTo>
                    <a:pt x="1741" y="1802"/>
                    <a:pt x="1796" y="1674"/>
                    <a:pt x="1855" y="1542"/>
                  </a:cubicBezTo>
                  <a:cubicBezTo>
                    <a:pt x="1955" y="1312"/>
                    <a:pt x="2058" y="1071"/>
                    <a:pt x="2162" y="854"/>
                  </a:cubicBezTo>
                  <a:lnTo>
                    <a:pt x="1926" y="756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36"/>
            <p:cNvSpPr/>
            <p:nvPr/>
          </p:nvSpPr>
          <p:spPr>
            <a:xfrm>
              <a:off x="5087700" y="1151650"/>
              <a:ext cx="53975" cy="70600"/>
            </a:xfrm>
            <a:custGeom>
              <a:avLst/>
              <a:gdLst/>
              <a:ahLst/>
              <a:cxnLst/>
              <a:rect l="l" t="t" r="r" b="b"/>
              <a:pathLst>
                <a:path w="2159" h="2824" extrusionOk="0">
                  <a:moveTo>
                    <a:pt x="146" y="1"/>
                  </a:moveTo>
                  <a:cubicBezTo>
                    <a:pt x="106" y="202"/>
                    <a:pt x="77" y="403"/>
                    <a:pt x="53" y="602"/>
                  </a:cubicBezTo>
                  <a:cubicBezTo>
                    <a:pt x="27" y="838"/>
                    <a:pt x="11" y="1071"/>
                    <a:pt x="3" y="1309"/>
                  </a:cubicBezTo>
                  <a:cubicBezTo>
                    <a:pt x="0" y="1436"/>
                    <a:pt x="0" y="1569"/>
                    <a:pt x="3" y="1701"/>
                  </a:cubicBezTo>
                  <a:cubicBezTo>
                    <a:pt x="6" y="1923"/>
                    <a:pt x="24" y="2148"/>
                    <a:pt x="106" y="2355"/>
                  </a:cubicBezTo>
                  <a:cubicBezTo>
                    <a:pt x="191" y="2562"/>
                    <a:pt x="350" y="2744"/>
                    <a:pt x="567" y="2805"/>
                  </a:cubicBezTo>
                  <a:cubicBezTo>
                    <a:pt x="616" y="2818"/>
                    <a:pt x="665" y="2824"/>
                    <a:pt x="714" y="2824"/>
                  </a:cubicBezTo>
                  <a:cubicBezTo>
                    <a:pt x="788" y="2824"/>
                    <a:pt x="861" y="2811"/>
                    <a:pt x="933" y="2787"/>
                  </a:cubicBezTo>
                  <a:cubicBezTo>
                    <a:pt x="1057" y="2744"/>
                    <a:pt x="1171" y="2673"/>
                    <a:pt x="1264" y="2583"/>
                  </a:cubicBezTo>
                  <a:cubicBezTo>
                    <a:pt x="959" y="2517"/>
                    <a:pt x="676" y="2371"/>
                    <a:pt x="443" y="2162"/>
                  </a:cubicBezTo>
                  <a:cubicBezTo>
                    <a:pt x="257" y="1990"/>
                    <a:pt x="98" y="1727"/>
                    <a:pt x="196" y="1497"/>
                  </a:cubicBezTo>
                  <a:cubicBezTo>
                    <a:pt x="290" y="1265"/>
                    <a:pt x="576" y="1187"/>
                    <a:pt x="825" y="1187"/>
                  </a:cubicBezTo>
                  <a:cubicBezTo>
                    <a:pt x="829" y="1187"/>
                    <a:pt x="833" y="1187"/>
                    <a:pt x="837" y="1187"/>
                  </a:cubicBezTo>
                  <a:cubicBezTo>
                    <a:pt x="1197" y="1198"/>
                    <a:pt x="1555" y="1325"/>
                    <a:pt x="1852" y="1539"/>
                  </a:cubicBezTo>
                  <a:cubicBezTo>
                    <a:pt x="1952" y="1306"/>
                    <a:pt x="2055" y="1065"/>
                    <a:pt x="2159" y="851"/>
                  </a:cubicBezTo>
                  <a:lnTo>
                    <a:pt x="1926" y="756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36"/>
            <p:cNvSpPr/>
            <p:nvPr/>
          </p:nvSpPr>
          <p:spPr>
            <a:xfrm>
              <a:off x="5087700" y="1183675"/>
              <a:ext cx="25775" cy="38575"/>
            </a:xfrm>
            <a:custGeom>
              <a:avLst/>
              <a:gdLst/>
              <a:ahLst/>
              <a:cxnLst/>
              <a:rect l="l" t="t" r="r" b="b"/>
              <a:pathLst>
                <a:path w="1031" h="1543" extrusionOk="0">
                  <a:moveTo>
                    <a:pt x="153" y="1"/>
                  </a:moveTo>
                  <a:cubicBezTo>
                    <a:pt x="101" y="1"/>
                    <a:pt x="50" y="9"/>
                    <a:pt x="3" y="25"/>
                  </a:cubicBezTo>
                  <a:cubicBezTo>
                    <a:pt x="0" y="155"/>
                    <a:pt x="0" y="288"/>
                    <a:pt x="3" y="420"/>
                  </a:cubicBezTo>
                  <a:cubicBezTo>
                    <a:pt x="6" y="642"/>
                    <a:pt x="24" y="867"/>
                    <a:pt x="106" y="1074"/>
                  </a:cubicBezTo>
                  <a:cubicBezTo>
                    <a:pt x="191" y="1278"/>
                    <a:pt x="350" y="1463"/>
                    <a:pt x="567" y="1524"/>
                  </a:cubicBezTo>
                  <a:cubicBezTo>
                    <a:pt x="616" y="1537"/>
                    <a:pt x="665" y="1543"/>
                    <a:pt x="714" y="1543"/>
                  </a:cubicBezTo>
                  <a:cubicBezTo>
                    <a:pt x="788" y="1543"/>
                    <a:pt x="861" y="1530"/>
                    <a:pt x="933" y="1506"/>
                  </a:cubicBezTo>
                  <a:cubicBezTo>
                    <a:pt x="1004" y="1394"/>
                    <a:pt x="1031" y="1251"/>
                    <a:pt x="1020" y="1119"/>
                  </a:cubicBezTo>
                  <a:cubicBezTo>
                    <a:pt x="1004" y="915"/>
                    <a:pt x="914" y="724"/>
                    <a:pt x="819" y="544"/>
                  </a:cubicBezTo>
                  <a:cubicBezTo>
                    <a:pt x="742" y="399"/>
                    <a:pt x="660" y="250"/>
                    <a:pt x="535" y="142"/>
                  </a:cubicBezTo>
                  <a:cubicBezTo>
                    <a:pt x="439" y="55"/>
                    <a:pt x="291" y="1"/>
                    <a:pt x="153" y="1"/>
                  </a:cubicBezTo>
                  <a:close/>
                </a:path>
              </a:pathLst>
            </a:custGeom>
            <a:solidFill>
              <a:srgbClr val="B9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36"/>
            <p:cNvSpPr/>
            <p:nvPr/>
          </p:nvSpPr>
          <p:spPr>
            <a:xfrm>
              <a:off x="5089100" y="1151650"/>
              <a:ext cx="46750" cy="31800"/>
            </a:xfrm>
            <a:custGeom>
              <a:avLst/>
              <a:gdLst/>
              <a:ahLst/>
              <a:cxnLst/>
              <a:rect l="l" t="t" r="r" b="b"/>
              <a:pathLst>
                <a:path w="1870" h="1272" extrusionOk="0">
                  <a:moveTo>
                    <a:pt x="93" y="1"/>
                  </a:moveTo>
                  <a:cubicBezTo>
                    <a:pt x="53" y="202"/>
                    <a:pt x="24" y="403"/>
                    <a:pt x="0" y="602"/>
                  </a:cubicBezTo>
                  <a:lnTo>
                    <a:pt x="241" y="703"/>
                  </a:lnTo>
                  <a:lnTo>
                    <a:pt x="1631" y="1272"/>
                  </a:lnTo>
                  <a:lnTo>
                    <a:pt x="1788" y="930"/>
                  </a:lnTo>
                  <a:lnTo>
                    <a:pt x="1870" y="75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36"/>
            <p:cNvSpPr/>
            <p:nvPr/>
          </p:nvSpPr>
          <p:spPr>
            <a:xfrm>
              <a:off x="5088350" y="1193175"/>
              <a:ext cx="24000" cy="28400"/>
            </a:xfrm>
            <a:custGeom>
              <a:avLst/>
              <a:gdLst/>
              <a:ahLst/>
              <a:cxnLst/>
              <a:rect l="l" t="t" r="r" b="b"/>
              <a:pathLst>
                <a:path w="960" h="1136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25"/>
                    <a:pt x="104" y="464"/>
                    <a:pt x="178" y="678"/>
                  </a:cubicBezTo>
                  <a:cubicBezTo>
                    <a:pt x="213" y="781"/>
                    <a:pt x="255" y="885"/>
                    <a:pt x="329" y="964"/>
                  </a:cubicBezTo>
                  <a:cubicBezTo>
                    <a:pt x="421" y="1066"/>
                    <a:pt x="563" y="1136"/>
                    <a:pt x="701" y="1136"/>
                  </a:cubicBezTo>
                  <a:cubicBezTo>
                    <a:pt x="743" y="1136"/>
                    <a:pt x="785" y="1129"/>
                    <a:pt x="825" y="1115"/>
                  </a:cubicBezTo>
                  <a:cubicBezTo>
                    <a:pt x="952" y="938"/>
                    <a:pt x="960" y="662"/>
                    <a:pt x="846" y="477"/>
                  </a:cubicBezTo>
                  <a:cubicBezTo>
                    <a:pt x="528" y="403"/>
                    <a:pt x="229" y="236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36"/>
            <p:cNvSpPr/>
            <p:nvPr/>
          </p:nvSpPr>
          <p:spPr>
            <a:xfrm>
              <a:off x="5089025" y="1151525"/>
              <a:ext cx="46825" cy="23400"/>
            </a:xfrm>
            <a:custGeom>
              <a:avLst/>
              <a:gdLst/>
              <a:ahLst/>
              <a:cxnLst/>
              <a:rect l="l" t="t" r="r" b="b"/>
              <a:pathLst>
                <a:path w="1873" h="936" extrusionOk="0">
                  <a:moveTo>
                    <a:pt x="93" y="1"/>
                  </a:moveTo>
                  <a:cubicBezTo>
                    <a:pt x="53" y="204"/>
                    <a:pt x="24" y="406"/>
                    <a:pt x="0" y="604"/>
                  </a:cubicBezTo>
                  <a:lnTo>
                    <a:pt x="241" y="705"/>
                  </a:lnTo>
                  <a:cubicBezTo>
                    <a:pt x="252" y="628"/>
                    <a:pt x="294" y="554"/>
                    <a:pt x="355" y="506"/>
                  </a:cubicBezTo>
                  <a:cubicBezTo>
                    <a:pt x="434" y="441"/>
                    <a:pt x="536" y="413"/>
                    <a:pt x="639" y="413"/>
                  </a:cubicBezTo>
                  <a:cubicBezTo>
                    <a:pt x="683" y="413"/>
                    <a:pt x="726" y="418"/>
                    <a:pt x="768" y="427"/>
                  </a:cubicBezTo>
                  <a:cubicBezTo>
                    <a:pt x="911" y="456"/>
                    <a:pt x="1038" y="525"/>
                    <a:pt x="1166" y="594"/>
                  </a:cubicBezTo>
                  <a:cubicBezTo>
                    <a:pt x="1375" y="710"/>
                    <a:pt x="1581" y="824"/>
                    <a:pt x="1791" y="935"/>
                  </a:cubicBezTo>
                  <a:lnTo>
                    <a:pt x="1873" y="761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36"/>
            <p:cNvSpPr/>
            <p:nvPr/>
          </p:nvSpPr>
          <p:spPr>
            <a:xfrm>
              <a:off x="5126825" y="1093525"/>
              <a:ext cx="43650" cy="57100"/>
            </a:xfrm>
            <a:custGeom>
              <a:avLst/>
              <a:gdLst/>
              <a:ahLst/>
              <a:cxnLst/>
              <a:rect l="l" t="t" r="r" b="b"/>
              <a:pathLst>
                <a:path w="1746" h="2284" extrusionOk="0">
                  <a:moveTo>
                    <a:pt x="843" y="1"/>
                  </a:moveTo>
                  <a:lnTo>
                    <a:pt x="122" y="1516"/>
                  </a:lnTo>
                  <a:cubicBezTo>
                    <a:pt x="43" y="1600"/>
                    <a:pt x="1" y="1722"/>
                    <a:pt x="11" y="1841"/>
                  </a:cubicBezTo>
                  <a:cubicBezTo>
                    <a:pt x="457" y="2148"/>
                    <a:pt x="981" y="2283"/>
                    <a:pt x="1519" y="2283"/>
                  </a:cubicBezTo>
                  <a:cubicBezTo>
                    <a:pt x="1594" y="2283"/>
                    <a:pt x="1670" y="2281"/>
                    <a:pt x="1746" y="2276"/>
                  </a:cubicBezTo>
                  <a:cubicBezTo>
                    <a:pt x="1679" y="1452"/>
                    <a:pt x="1359" y="647"/>
                    <a:pt x="843" y="1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36"/>
            <p:cNvSpPr/>
            <p:nvPr/>
          </p:nvSpPr>
          <p:spPr>
            <a:xfrm>
              <a:off x="5126825" y="1093525"/>
              <a:ext cx="43650" cy="57950"/>
            </a:xfrm>
            <a:custGeom>
              <a:avLst/>
              <a:gdLst/>
              <a:ahLst/>
              <a:cxnLst/>
              <a:rect l="l" t="t" r="r" b="b"/>
              <a:pathLst>
                <a:path w="1746" h="2318" fill="none" extrusionOk="0">
                  <a:moveTo>
                    <a:pt x="843" y="1"/>
                  </a:moveTo>
                  <a:cubicBezTo>
                    <a:pt x="1359" y="647"/>
                    <a:pt x="1679" y="1452"/>
                    <a:pt x="1746" y="2276"/>
                  </a:cubicBezTo>
                  <a:cubicBezTo>
                    <a:pt x="1129" y="2318"/>
                    <a:pt x="520" y="2191"/>
                    <a:pt x="11" y="1841"/>
                  </a:cubicBezTo>
                  <a:cubicBezTo>
                    <a:pt x="1" y="1722"/>
                    <a:pt x="43" y="1600"/>
                    <a:pt x="122" y="1516"/>
                  </a:cubicBezTo>
                </a:path>
              </a:pathLst>
            </a:custGeom>
            <a:noFill/>
            <a:ln w="16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36"/>
            <p:cNvSpPr/>
            <p:nvPr/>
          </p:nvSpPr>
          <p:spPr>
            <a:xfrm>
              <a:off x="4956100" y="1118150"/>
              <a:ext cx="36550" cy="40050"/>
            </a:xfrm>
            <a:custGeom>
              <a:avLst/>
              <a:gdLst/>
              <a:ahLst/>
              <a:cxnLst/>
              <a:rect l="l" t="t" r="r" b="b"/>
              <a:pathLst>
                <a:path w="1462" h="1602" extrusionOk="0">
                  <a:moveTo>
                    <a:pt x="275" y="1"/>
                  </a:moveTo>
                  <a:lnTo>
                    <a:pt x="275" y="1"/>
                  </a:lnTo>
                  <a:cubicBezTo>
                    <a:pt x="64" y="207"/>
                    <a:pt x="0" y="493"/>
                    <a:pt x="40" y="785"/>
                  </a:cubicBezTo>
                  <a:cubicBezTo>
                    <a:pt x="79" y="1079"/>
                    <a:pt x="265" y="1351"/>
                    <a:pt x="524" y="1492"/>
                  </a:cubicBezTo>
                  <a:cubicBezTo>
                    <a:pt x="651" y="1562"/>
                    <a:pt x="793" y="1602"/>
                    <a:pt x="935" y="1602"/>
                  </a:cubicBezTo>
                  <a:cubicBezTo>
                    <a:pt x="975" y="1602"/>
                    <a:pt x="1015" y="1599"/>
                    <a:pt x="1054" y="1592"/>
                  </a:cubicBezTo>
                  <a:cubicBezTo>
                    <a:pt x="1231" y="1563"/>
                    <a:pt x="1372" y="1449"/>
                    <a:pt x="1462" y="1291"/>
                  </a:cubicBezTo>
                  <a:lnTo>
                    <a:pt x="1462" y="1291"/>
                  </a:lnTo>
                  <a:cubicBezTo>
                    <a:pt x="1379" y="1313"/>
                    <a:pt x="1295" y="1324"/>
                    <a:pt x="1210" y="1324"/>
                  </a:cubicBezTo>
                  <a:cubicBezTo>
                    <a:pt x="936" y="1324"/>
                    <a:pt x="662" y="1210"/>
                    <a:pt x="474" y="1007"/>
                  </a:cubicBezTo>
                  <a:cubicBezTo>
                    <a:pt x="233" y="742"/>
                    <a:pt x="151" y="337"/>
                    <a:pt x="27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36"/>
            <p:cNvSpPr/>
            <p:nvPr/>
          </p:nvSpPr>
          <p:spPr>
            <a:xfrm>
              <a:off x="4986200" y="1162975"/>
              <a:ext cx="254725" cy="72600"/>
            </a:xfrm>
            <a:custGeom>
              <a:avLst/>
              <a:gdLst/>
              <a:ahLst/>
              <a:cxnLst/>
              <a:rect l="l" t="t" r="r" b="b"/>
              <a:pathLst>
                <a:path w="10189" h="2904" extrusionOk="0">
                  <a:moveTo>
                    <a:pt x="1" y="1"/>
                  </a:moveTo>
                  <a:lnTo>
                    <a:pt x="168" y="2384"/>
                  </a:lnTo>
                  <a:lnTo>
                    <a:pt x="10188" y="2903"/>
                  </a:lnTo>
                  <a:lnTo>
                    <a:pt x="9942" y="925"/>
                  </a:lnTo>
                  <a:cubicBezTo>
                    <a:pt x="8716" y="1917"/>
                    <a:pt x="7137" y="2450"/>
                    <a:pt x="5562" y="2450"/>
                  </a:cubicBezTo>
                  <a:cubicBezTo>
                    <a:pt x="4973" y="2450"/>
                    <a:pt x="4384" y="2375"/>
                    <a:pt x="3814" y="2222"/>
                  </a:cubicBezTo>
                  <a:cubicBezTo>
                    <a:pt x="2382" y="1838"/>
                    <a:pt x="1105" y="996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36"/>
            <p:cNvSpPr/>
            <p:nvPr/>
          </p:nvSpPr>
          <p:spPr>
            <a:xfrm>
              <a:off x="5077375" y="1330000"/>
              <a:ext cx="232800" cy="133550"/>
            </a:xfrm>
            <a:custGeom>
              <a:avLst/>
              <a:gdLst/>
              <a:ahLst/>
              <a:cxnLst/>
              <a:rect l="l" t="t" r="r" b="b"/>
              <a:pathLst>
                <a:path w="9312" h="5342" extrusionOk="0">
                  <a:moveTo>
                    <a:pt x="1756" y="1"/>
                  </a:moveTo>
                  <a:cubicBezTo>
                    <a:pt x="1323" y="1"/>
                    <a:pt x="892" y="118"/>
                    <a:pt x="583" y="411"/>
                  </a:cubicBezTo>
                  <a:cubicBezTo>
                    <a:pt x="313" y="663"/>
                    <a:pt x="167" y="1010"/>
                    <a:pt x="96" y="1373"/>
                  </a:cubicBezTo>
                  <a:cubicBezTo>
                    <a:pt x="61" y="1539"/>
                    <a:pt x="43" y="1709"/>
                    <a:pt x="32" y="1876"/>
                  </a:cubicBezTo>
                  <a:cubicBezTo>
                    <a:pt x="0" y="2371"/>
                    <a:pt x="35" y="2869"/>
                    <a:pt x="188" y="3337"/>
                  </a:cubicBezTo>
                  <a:cubicBezTo>
                    <a:pt x="339" y="3804"/>
                    <a:pt x="615" y="4240"/>
                    <a:pt x="1007" y="4537"/>
                  </a:cubicBezTo>
                  <a:cubicBezTo>
                    <a:pt x="1459" y="4881"/>
                    <a:pt x="2029" y="5024"/>
                    <a:pt x="2588" y="5125"/>
                  </a:cubicBezTo>
                  <a:cubicBezTo>
                    <a:pt x="3399" y="5268"/>
                    <a:pt x="4226" y="5342"/>
                    <a:pt x="5051" y="5342"/>
                  </a:cubicBezTo>
                  <a:cubicBezTo>
                    <a:pt x="5386" y="5342"/>
                    <a:pt x="5721" y="5329"/>
                    <a:pt x="6054" y="5305"/>
                  </a:cubicBezTo>
                  <a:cubicBezTo>
                    <a:pt x="6584" y="5271"/>
                    <a:pt x="7116" y="5199"/>
                    <a:pt x="7614" y="5019"/>
                  </a:cubicBezTo>
                  <a:cubicBezTo>
                    <a:pt x="8112" y="4836"/>
                    <a:pt x="8575" y="4532"/>
                    <a:pt x="8877" y="4095"/>
                  </a:cubicBezTo>
                  <a:cubicBezTo>
                    <a:pt x="8956" y="3978"/>
                    <a:pt x="9022" y="3854"/>
                    <a:pt x="9078" y="3724"/>
                  </a:cubicBezTo>
                  <a:cubicBezTo>
                    <a:pt x="9250" y="3316"/>
                    <a:pt x="9311" y="2861"/>
                    <a:pt x="9287" y="2419"/>
                  </a:cubicBezTo>
                  <a:cubicBezTo>
                    <a:pt x="9274" y="2146"/>
                    <a:pt x="9234" y="1870"/>
                    <a:pt x="9179" y="1598"/>
                  </a:cubicBezTo>
                  <a:cubicBezTo>
                    <a:pt x="9142" y="1423"/>
                    <a:pt x="9113" y="970"/>
                    <a:pt x="8980" y="840"/>
                  </a:cubicBezTo>
                  <a:cubicBezTo>
                    <a:pt x="8945" y="805"/>
                    <a:pt x="8899" y="792"/>
                    <a:pt x="8849" y="792"/>
                  </a:cubicBezTo>
                  <a:cubicBezTo>
                    <a:pt x="8746" y="792"/>
                    <a:pt x="8623" y="847"/>
                    <a:pt x="8535" y="867"/>
                  </a:cubicBezTo>
                  <a:cubicBezTo>
                    <a:pt x="8310" y="922"/>
                    <a:pt x="8085" y="967"/>
                    <a:pt x="7857" y="999"/>
                  </a:cubicBezTo>
                  <a:cubicBezTo>
                    <a:pt x="7442" y="1060"/>
                    <a:pt x="7019" y="1090"/>
                    <a:pt x="6600" y="1090"/>
                  </a:cubicBezTo>
                  <a:cubicBezTo>
                    <a:pt x="6566" y="1090"/>
                    <a:pt x="6531" y="1090"/>
                    <a:pt x="6496" y="1089"/>
                  </a:cubicBezTo>
                  <a:cubicBezTo>
                    <a:pt x="5591" y="1073"/>
                    <a:pt x="4682" y="907"/>
                    <a:pt x="3830" y="597"/>
                  </a:cubicBezTo>
                  <a:cubicBezTo>
                    <a:pt x="3289" y="398"/>
                    <a:pt x="2768" y="141"/>
                    <a:pt x="2201" y="41"/>
                  </a:cubicBezTo>
                  <a:cubicBezTo>
                    <a:pt x="2056" y="15"/>
                    <a:pt x="1906" y="1"/>
                    <a:pt x="1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36"/>
            <p:cNvSpPr/>
            <p:nvPr/>
          </p:nvSpPr>
          <p:spPr>
            <a:xfrm>
              <a:off x="5077375" y="1364300"/>
              <a:ext cx="226975" cy="99250"/>
            </a:xfrm>
            <a:custGeom>
              <a:avLst/>
              <a:gdLst/>
              <a:ahLst/>
              <a:cxnLst/>
              <a:rect l="l" t="t" r="r" b="b"/>
              <a:pathLst>
                <a:path w="9079" h="3970" extrusionOk="0">
                  <a:moveTo>
                    <a:pt x="96" y="1"/>
                  </a:moveTo>
                  <a:cubicBezTo>
                    <a:pt x="61" y="167"/>
                    <a:pt x="43" y="337"/>
                    <a:pt x="32" y="504"/>
                  </a:cubicBezTo>
                  <a:cubicBezTo>
                    <a:pt x="0" y="999"/>
                    <a:pt x="35" y="1497"/>
                    <a:pt x="188" y="1965"/>
                  </a:cubicBezTo>
                  <a:cubicBezTo>
                    <a:pt x="339" y="2432"/>
                    <a:pt x="615" y="2868"/>
                    <a:pt x="1007" y="3165"/>
                  </a:cubicBezTo>
                  <a:cubicBezTo>
                    <a:pt x="1459" y="3509"/>
                    <a:pt x="2029" y="3652"/>
                    <a:pt x="2588" y="3753"/>
                  </a:cubicBezTo>
                  <a:cubicBezTo>
                    <a:pt x="3399" y="3896"/>
                    <a:pt x="4226" y="3970"/>
                    <a:pt x="5051" y="3970"/>
                  </a:cubicBezTo>
                  <a:cubicBezTo>
                    <a:pt x="5386" y="3970"/>
                    <a:pt x="5721" y="3957"/>
                    <a:pt x="6054" y="3933"/>
                  </a:cubicBezTo>
                  <a:cubicBezTo>
                    <a:pt x="6584" y="3899"/>
                    <a:pt x="7116" y="3827"/>
                    <a:pt x="7614" y="3647"/>
                  </a:cubicBezTo>
                  <a:cubicBezTo>
                    <a:pt x="8112" y="3464"/>
                    <a:pt x="8575" y="3160"/>
                    <a:pt x="8877" y="2723"/>
                  </a:cubicBezTo>
                  <a:cubicBezTo>
                    <a:pt x="8956" y="2606"/>
                    <a:pt x="9022" y="2482"/>
                    <a:pt x="9078" y="2352"/>
                  </a:cubicBezTo>
                  <a:lnTo>
                    <a:pt x="9078" y="2352"/>
                  </a:lnTo>
                  <a:cubicBezTo>
                    <a:pt x="8548" y="2577"/>
                    <a:pt x="7958" y="2604"/>
                    <a:pt x="7381" y="2614"/>
                  </a:cubicBezTo>
                  <a:cubicBezTo>
                    <a:pt x="7302" y="2615"/>
                    <a:pt x="7224" y="2615"/>
                    <a:pt x="7145" y="2615"/>
                  </a:cubicBezTo>
                  <a:cubicBezTo>
                    <a:pt x="5716" y="2615"/>
                    <a:pt x="4283" y="2499"/>
                    <a:pt x="2889" y="2177"/>
                  </a:cubicBezTo>
                  <a:cubicBezTo>
                    <a:pt x="2251" y="2026"/>
                    <a:pt x="1610" y="1833"/>
                    <a:pt x="1076" y="1454"/>
                  </a:cubicBezTo>
                  <a:cubicBezTo>
                    <a:pt x="586" y="1110"/>
                    <a:pt x="191" y="588"/>
                    <a:pt x="96" y="1"/>
                  </a:cubicBezTo>
                  <a:close/>
                </a:path>
              </a:pathLst>
            </a:custGeom>
            <a:solidFill>
              <a:srgbClr val="7B7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36"/>
            <p:cNvSpPr/>
            <p:nvPr/>
          </p:nvSpPr>
          <p:spPr>
            <a:xfrm>
              <a:off x="5227775" y="1157250"/>
              <a:ext cx="44450" cy="43400"/>
            </a:xfrm>
            <a:custGeom>
              <a:avLst/>
              <a:gdLst/>
              <a:ahLst/>
              <a:cxnLst/>
              <a:rect l="l" t="t" r="r" b="b"/>
              <a:pathLst>
                <a:path w="1778" h="1736" extrusionOk="0">
                  <a:moveTo>
                    <a:pt x="632" y="1"/>
                  </a:moveTo>
                  <a:cubicBezTo>
                    <a:pt x="569" y="1"/>
                    <a:pt x="505" y="18"/>
                    <a:pt x="451" y="47"/>
                  </a:cubicBezTo>
                  <a:cubicBezTo>
                    <a:pt x="366" y="97"/>
                    <a:pt x="300" y="174"/>
                    <a:pt x="245" y="259"/>
                  </a:cubicBezTo>
                  <a:cubicBezTo>
                    <a:pt x="229" y="285"/>
                    <a:pt x="213" y="317"/>
                    <a:pt x="199" y="344"/>
                  </a:cubicBezTo>
                  <a:cubicBezTo>
                    <a:pt x="14" y="714"/>
                    <a:pt x="1" y="1167"/>
                    <a:pt x="170" y="1548"/>
                  </a:cubicBezTo>
                  <a:cubicBezTo>
                    <a:pt x="202" y="1623"/>
                    <a:pt x="255" y="1702"/>
                    <a:pt x="335" y="1721"/>
                  </a:cubicBezTo>
                  <a:cubicBezTo>
                    <a:pt x="389" y="1731"/>
                    <a:pt x="444" y="1736"/>
                    <a:pt x="499" y="1736"/>
                  </a:cubicBezTo>
                  <a:cubicBezTo>
                    <a:pt x="879" y="1736"/>
                    <a:pt x="1251" y="1502"/>
                    <a:pt x="1566" y="1270"/>
                  </a:cubicBezTo>
                  <a:lnTo>
                    <a:pt x="1571" y="1270"/>
                  </a:lnTo>
                  <a:cubicBezTo>
                    <a:pt x="1627" y="1225"/>
                    <a:pt x="1685" y="1180"/>
                    <a:pt x="1722" y="1119"/>
                  </a:cubicBezTo>
                  <a:cubicBezTo>
                    <a:pt x="1759" y="1059"/>
                    <a:pt x="1778" y="982"/>
                    <a:pt x="1751" y="916"/>
                  </a:cubicBezTo>
                  <a:cubicBezTo>
                    <a:pt x="1712" y="812"/>
                    <a:pt x="1589" y="778"/>
                    <a:pt x="1472" y="778"/>
                  </a:cubicBezTo>
                  <a:cubicBezTo>
                    <a:pt x="1454" y="778"/>
                    <a:pt x="1437" y="779"/>
                    <a:pt x="1420" y="781"/>
                  </a:cubicBezTo>
                  <a:cubicBezTo>
                    <a:pt x="1150" y="799"/>
                    <a:pt x="848" y="931"/>
                    <a:pt x="626" y="1125"/>
                  </a:cubicBezTo>
                  <a:cubicBezTo>
                    <a:pt x="766" y="939"/>
                    <a:pt x="864" y="722"/>
                    <a:pt x="907" y="495"/>
                  </a:cubicBezTo>
                  <a:cubicBezTo>
                    <a:pt x="938" y="344"/>
                    <a:pt x="933" y="163"/>
                    <a:pt x="819" y="66"/>
                  </a:cubicBezTo>
                  <a:cubicBezTo>
                    <a:pt x="767" y="20"/>
                    <a:pt x="700" y="1"/>
                    <a:pt x="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36"/>
            <p:cNvSpPr/>
            <p:nvPr/>
          </p:nvSpPr>
          <p:spPr>
            <a:xfrm>
              <a:off x="5227775" y="1163650"/>
              <a:ext cx="39300" cy="36900"/>
            </a:xfrm>
            <a:custGeom>
              <a:avLst/>
              <a:gdLst/>
              <a:ahLst/>
              <a:cxnLst/>
              <a:rect l="l" t="t" r="r" b="b"/>
              <a:pathLst>
                <a:path w="1572" h="1476" extrusionOk="0">
                  <a:moveTo>
                    <a:pt x="245" y="0"/>
                  </a:moveTo>
                  <a:cubicBezTo>
                    <a:pt x="229" y="27"/>
                    <a:pt x="213" y="56"/>
                    <a:pt x="199" y="82"/>
                  </a:cubicBezTo>
                  <a:cubicBezTo>
                    <a:pt x="14" y="453"/>
                    <a:pt x="1" y="908"/>
                    <a:pt x="170" y="1287"/>
                  </a:cubicBezTo>
                  <a:cubicBezTo>
                    <a:pt x="202" y="1364"/>
                    <a:pt x="255" y="1443"/>
                    <a:pt x="335" y="1459"/>
                  </a:cubicBezTo>
                  <a:cubicBezTo>
                    <a:pt x="391" y="1470"/>
                    <a:pt x="447" y="1475"/>
                    <a:pt x="503" y="1475"/>
                  </a:cubicBezTo>
                  <a:cubicBezTo>
                    <a:pt x="886" y="1475"/>
                    <a:pt x="1255" y="1240"/>
                    <a:pt x="1571" y="1009"/>
                  </a:cubicBezTo>
                  <a:lnTo>
                    <a:pt x="1571" y="1009"/>
                  </a:lnTo>
                  <a:cubicBezTo>
                    <a:pt x="1357" y="1116"/>
                    <a:pt x="1120" y="1173"/>
                    <a:pt x="882" y="1173"/>
                  </a:cubicBezTo>
                  <a:cubicBezTo>
                    <a:pt x="773" y="1173"/>
                    <a:pt x="664" y="1161"/>
                    <a:pt x="557" y="1136"/>
                  </a:cubicBezTo>
                  <a:cubicBezTo>
                    <a:pt x="475" y="1115"/>
                    <a:pt x="390" y="1089"/>
                    <a:pt x="324" y="1036"/>
                  </a:cubicBezTo>
                  <a:cubicBezTo>
                    <a:pt x="197" y="935"/>
                    <a:pt x="160" y="758"/>
                    <a:pt x="152" y="593"/>
                  </a:cubicBezTo>
                  <a:cubicBezTo>
                    <a:pt x="147" y="392"/>
                    <a:pt x="178" y="188"/>
                    <a:pt x="24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36"/>
            <p:cNvSpPr/>
            <p:nvPr/>
          </p:nvSpPr>
          <p:spPr>
            <a:xfrm>
              <a:off x="5251950" y="1200550"/>
              <a:ext cx="87150" cy="149925"/>
            </a:xfrm>
            <a:custGeom>
              <a:avLst/>
              <a:gdLst/>
              <a:ahLst/>
              <a:cxnLst/>
              <a:rect l="l" t="t" r="r" b="b"/>
              <a:pathLst>
                <a:path w="3486" h="5997" extrusionOk="0">
                  <a:moveTo>
                    <a:pt x="225" y="1"/>
                  </a:moveTo>
                  <a:cubicBezTo>
                    <a:pt x="195" y="1"/>
                    <a:pt x="168" y="24"/>
                    <a:pt x="143" y="87"/>
                  </a:cubicBezTo>
                  <a:cubicBezTo>
                    <a:pt x="51" y="298"/>
                    <a:pt x="64" y="627"/>
                    <a:pt x="43" y="855"/>
                  </a:cubicBezTo>
                  <a:cubicBezTo>
                    <a:pt x="3" y="1305"/>
                    <a:pt x="0" y="1758"/>
                    <a:pt x="27" y="2208"/>
                  </a:cubicBezTo>
                  <a:cubicBezTo>
                    <a:pt x="64" y="2769"/>
                    <a:pt x="146" y="3325"/>
                    <a:pt x="281" y="3868"/>
                  </a:cubicBezTo>
                  <a:cubicBezTo>
                    <a:pt x="384" y="4281"/>
                    <a:pt x="519" y="4697"/>
                    <a:pt x="745" y="5062"/>
                  </a:cubicBezTo>
                  <a:cubicBezTo>
                    <a:pt x="970" y="5430"/>
                    <a:pt x="1295" y="5743"/>
                    <a:pt x="1695" y="5899"/>
                  </a:cubicBezTo>
                  <a:cubicBezTo>
                    <a:pt x="1858" y="5963"/>
                    <a:pt x="2034" y="5996"/>
                    <a:pt x="2210" y="5996"/>
                  </a:cubicBezTo>
                  <a:cubicBezTo>
                    <a:pt x="2464" y="5996"/>
                    <a:pt x="2716" y="5927"/>
                    <a:pt x="2924" y="5780"/>
                  </a:cubicBezTo>
                  <a:cubicBezTo>
                    <a:pt x="3319" y="5499"/>
                    <a:pt x="3485" y="4975"/>
                    <a:pt x="3451" y="4490"/>
                  </a:cubicBezTo>
                  <a:cubicBezTo>
                    <a:pt x="3446" y="4440"/>
                    <a:pt x="3440" y="4387"/>
                    <a:pt x="3432" y="4337"/>
                  </a:cubicBezTo>
                  <a:cubicBezTo>
                    <a:pt x="3371" y="3910"/>
                    <a:pt x="3181" y="3511"/>
                    <a:pt x="2969" y="3129"/>
                  </a:cubicBezTo>
                  <a:cubicBezTo>
                    <a:pt x="2659" y="2573"/>
                    <a:pt x="2294" y="2044"/>
                    <a:pt x="1883" y="1554"/>
                  </a:cubicBezTo>
                  <a:cubicBezTo>
                    <a:pt x="1523" y="1122"/>
                    <a:pt x="1126" y="722"/>
                    <a:pt x="700" y="359"/>
                  </a:cubicBezTo>
                  <a:cubicBezTo>
                    <a:pt x="594" y="267"/>
                    <a:pt x="485" y="177"/>
                    <a:pt x="374" y="89"/>
                  </a:cubicBezTo>
                  <a:cubicBezTo>
                    <a:pt x="313" y="42"/>
                    <a:pt x="266" y="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36"/>
            <p:cNvSpPr/>
            <p:nvPr/>
          </p:nvSpPr>
          <p:spPr>
            <a:xfrm>
              <a:off x="5252600" y="1241350"/>
              <a:ext cx="86500" cy="109125"/>
            </a:xfrm>
            <a:custGeom>
              <a:avLst/>
              <a:gdLst/>
              <a:ahLst/>
              <a:cxnLst/>
              <a:rect l="l" t="t" r="r" b="b"/>
              <a:pathLst>
                <a:path w="3460" h="4365" extrusionOk="0">
                  <a:moveTo>
                    <a:pt x="645" y="0"/>
                  </a:moveTo>
                  <a:cubicBezTo>
                    <a:pt x="635" y="0"/>
                    <a:pt x="627" y="0"/>
                    <a:pt x="621" y="1"/>
                  </a:cubicBezTo>
                  <a:cubicBezTo>
                    <a:pt x="380" y="28"/>
                    <a:pt x="173" y="213"/>
                    <a:pt x="64" y="427"/>
                  </a:cubicBezTo>
                  <a:cubicBezTo>
                    <a:pt x="41" y="475"/>
                    <a:pt x="17" y="528"/>
                    <a:pt x="1" y="576"/>
                  </a:cubicBezTo>
                  <a:cubicBezTo>
                    <a:pt x="38" y="1137"/>
                    <a:pt x="120" y="1693"/>
                    <a:pt x="255" y="2236"/>
                  </a:cubicBezTo>
                  <a:cubicBezTo>
                    <a:pt x="358" y="2649"/>
                    <a:pt x="493" y="3065"/>
                    <a:pt x="719" y="3430"/>
                  </a:cubicBezTo>
                  <a:cubicBezTo>
                    <a:pt x="944" y="3798"/>
                    <a:pt x="1269" y="4111"/>
                    <a:pt x="1669" y="4267"/>
                  </a:cubicBezTo>
                  <a:cubicBezTo>
                    <a:pt x="1832" y="4331"/>
                    <a:pt x="2008" y="4364"/>
                    <a:pt x="2184" y="4364"/>
                  </a:cubicBezTo>
                  <a:cubicBezTo>
                    <a:pt x="2438" y="4364"/>
                    <a:pt x="2690" y="4295"/>
                    <a:pt x="2898" y="4148"/>
                  </a:cubicBezTo>
                  <a:cubicBezTo>
                    <a:pt x="3293" y="3867"/>
                    <a:pt x="3459" y="3343"/>
                    <a:pt x="3420" y="2858"/>
                  </a:cubicBezTo>
                  <a:cubicBezTo>
                    <a:pt x="3417" y="2808"/>
                    <a:pt x="3412" y="2755"/>
                    <a:pt x="3404" y="2705"/>
                  </a:cubicBezTo>
                  <a:cubicBezTo>
                    <a:pt x="3393" y="2729"/>
                    <a:pt x="3380" y="2747"/>
                    <a:pt x="3367" y="2771"/>
                  </a:cubicBezTo>
                  <a:cubicBezTo>
                    <a:pt x="3242" y="2980"/>
                    <a:pt x="3020" y="3152"/>
                    <a:pt x="2776" y="3152"/>
                  </a:cubicBezTo>
                  <a:cubicBezTo>
                    <a:pt x="2580" y="3152"/>
                    <a:pt x="2397" y="3046"/>
                    <a:pt x="2241" y="2927"/>
                  </a:cubicBezTo>
                  <a:cubicBezTo>
                    <a:pt x="1799" y="2588"/>
                    <a:pt x="1481" y="2106"/>
                    <a:pt x="1256" y="1595"/>
                  </a:cubicBezTo>
                  <a:cubicBezTo>
                    <a:pt x="1031" y="1087"/>
                    <a:pt x="891" y="544"/>
                    <a:pt x="756" y="1"/>
                  </a:cubicBezTo>
                  <a:cubicBezTo>
                    <a:pt x="749" y="2"/>
                    <a:pt x="741" y="2"/>
                    <a:pt x="732" y="2"/>
                  </a:cubicBezTo>
                  <a:cubicBezTo>
                    <a:pt x="706" y="2"/>
                    <a:pt x="671" y="0"/>
                    <a:pt x="64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36"/>
            <p:cNvSpPr/>
            <p:nvPr/>
          </p:nvSpPr>
          <p:spPr>
            <a:xfrm>
              <a:off x="5202175" y="1196650"/>
              <a:ext cx="171350" cy="168300"/>
            </a:xfrm>
            <a:custGeom>
              <a:avLst/>
              <a:gdLst/>
              <a:ahLst/>
              <a:cxnLst/>
              <a:rect l="l" t="t" r="r" b="b"/>
              <a:pathLst>
                <a:path w="6854" h="6732" extrusionOk="0">
                  <a:moveTo>
                    <a:pt x="1879" y="0"/>
                  </a:moveTo>
                  <a:cubicBezTo>
                    <a:pt x="1623" y="0"/>
                    <a:pt x="1370" y="29"/>
                    <a:pt x="1126" y="102"/>
                  </a:cubicBezTo>
                  <a:cubicBezTo>
                    <a:pt x="572" y="269"/>
                    <a:pt x="95" y="717"/>
                    <a:pt x="0" y="1286"/>
                  </a:cubicBezTo>
                  <a:lnTo>
                    <a:pt x="16" y="2859"/>
                  </a:lnTo>
                  <a:lnTo>
                    <a:pt x="48" y="6256"/>
                  </a:lnTo>
                  <a:lnTo>
                    <a:pt x="53" y="6500"/>
                  </a:lnTo>
                  <a:cubicBezTo>
                    <a:pt x="220" y="6545"/>
                    <a:pt x="397" y="6585"/>
                    <a:pt x="577" y="6614"/>
                  </a:cubicBezTo>
                  <a:cubicBezTo>
                    <a:pt x="1036" y="6693"/>
                    <a:pt x="1541" y="6731"/>
                    <a:pt x="2058" y="6731"/>
                  </a:cubicBezTo>
                  <a:cubicBezTo>
                    <a:pt x="2730" y="6731"/>
                    <a:pt x="3421" y="6667"/>
                    <a:pt x="4057" y="6548"/>
                  </a:cubicBezTo>
                  <a:cubicBezTo>
                    <a:pt x="4078" y="6542"/>
                    <a:pt x="4099" y="6537"/>
                    <a:pt x="4121" y="6534"/>
                  </a:cubicBezTo>
                  <a:lnTo>
                    <a:pt x="4118" y="6519"/>
                  </a:lnTo>
                  <a:lnTo>
                    <a:pt x="3554" y="4215"/>
                  </a:lnTo>
                  <a:lnTo>
                    <a:pt x="3511" y="4032"/>
                  </a:lnTo>
                  <a:lnTo>
                    <a:pt x="3488" y="3937"/>
                  </a:lnTo>
                  <a:lnTo>
                    <a:pt x="3488" y="3937"/>
                  </a:lnTo>
                  <a:cubicBezTo>
                    <a:pt x="3800" y="4000"/>
                    <a:pt x="4120" y="4039"/>
                    <a:pt x="4438" y="4039"/>
                  </a:cubicBezTo>
                  <a:cubicBezTo>
                    <a:pt x="4661" y="4039"/>
                    <a:pt x="4884" y="4020"/>
                    <a:pt x="5103" y="3976"/>
                  </a:cubicBezTo>
                  <a:cubicBezTo>
                    <a:pt x="5635" y="3868"/>
                    <a:pt x="6146" y="3603"/>
                    <a:pt x="6483" y="3179"/>
                  </a:cubicBezTo>
                  <a:cubicBezTo>
                    <a:pt x="6721" y="2875"/>
                    <a:pt x="6853" y="2493"/>
                    <a:pt x="6848" y="2112"/>
                  </a:cubicBezTo>
                  <a:cubicBezTo>
                    <a:pt x="6845" y="1961"/>
                    <a:pt x="6819" y="1805"/>
                    <a:pt x="6758" y="1662"/>
                  </a:cubicBezTo>
                  <a:cubicBezTo>
                    <a:pt x="5566" y="897"/>
                    <a:pt x="4229" y="367"/>
                    <a:pt x="2839" y="108"/>
                  </a:cubicBezTo>
                  <a:cubicBezTo>
                    <a:pt x="2522" y="46"/>
                    <a:pt x="2199" y="0"/>
                    <a:pt x="1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36"/>
            <p:cNvSpPr/>
            <p:nvPr/>
          </p:nvSpPr>
          <p:spPr>
            <a:xfrm>
              <a:off x="5202700" y="1264150"/>
              <a:ext cx="102500" cy="107300"/>
            </a:xfrm>
            <a:custGeom>
              <a:avLst/>
              <a:gdLst/>
              <a:ahLst/>
              <a:cxnLst/>
              <a:rect l="l" t="t" r="r" b="b"/>
              <a:pathLst>
                <a:path w="4100" h="4292" extrusionOk="0">
                  <a:moveTo>
                    <a:pt x="355" y="0"/>
                  </a:moveTo>
                  <a:cubicBezTo>
                    <a:pt x="217" y="45"/>
                    <a:pt x="104" y="101"/>
                    <a:pt x="0" y="185"/>
                  </a:cubicBezTo>
                  <a:lnTo>
                    <a:pt x="35" y="3583"/>
                  </a:lnTo>
                  <a:cubicBezTo>
                    <a:pt x="183" y="3734"/>
                    <a:pt x="366" y="3848"/>
                    <a:pt x="562" y="3940"/>
                  </a:cubicBezTo>
                  <a:cubicBezTo>
                    <a:pt x="649" y="3985"/>
                    <a:pt x="739" y="4020"/>
                    <a:pt x="829" y="4054"/>
                  </a:cubicBezTo>
                  <a:cubicBezTo>
                    <a:pt x="1267" y="4214"/>
                    <a:pt x="1734" y="4291"/>
                    <a:pt x="2201" y="4291"/>
                  </a:cubicBezTo>
                  <a:cubicBezTo>
                    <a:pt x="2835" y="4291"/>
                    <a:pt x="3470" y="4149"/>
                    <a:pt x="4039" y="3874"/>
                  </a:cubicBezTo>
                  <a:lnTo>
                    <a:pt x="4100" y="3845"/>
                  </a:lnTo>
                  <a:lnTo>
                    <a:pt x="3530" y="1539"/>
                  </a:lnTo>
                  <a:cubicBezTo>
                    <a:pt x="3480" y="1790"/>
                    <a:pt x="3387" y="2028"/>
                    <a:pt x="3242" y="2238"/>
                  </a:cubicBezTo>
                  <a:cubicBezTo>
                    <a:pt x="3069" y="2489"/>
                    <a:pt x="2815" y="2683"/>
                    <a:pt x="2521" y="2767"/>
                  </a:cubicBezTo>
                  <a:cubicBezTo>
                    <a:pt x="2418" y="2796"/>
                    <a:pt x="2312" y="2809"/>
                    <a:pt x="2206" y="2809"/>
                  </a:cubicBezTo>
                  <a:cubicBezTo>
                    <a:pt x="1868" y="2809"/>
                    <a:pt x="1528" y="2672"/>
                    <a:pt x="1266" y="2452"/>
                  </a:cubicBezTo>
                  <a:cubicBezTo>
                    <a:pt x="924" y="2164"/>
                    <a:pt x="702" y="1753"/>
                    <a:pt x="575" y="1324"/>
                  </a:cubicBezTo>
                  <a:cubicBezTo>
                    <a:pt x="445" y="895"/>
                    <a:pt x="397" y="445"/>
                    <a:pt x="35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36"/>
            <p:cNvSpPr/>
            <p:nvPr/>
          </p:nvSpPr>
          <p:spPr>
            <a:xfrm>
              <a:off x="5284325" y="1250100"/>
              <a:ext cx="89200" cy="48200"/>
            </a:xfrm>
            <a:custGeom>
              <a:avLst/>
              <a:gdLst/>
              <a:ahLst/>
              <a:cxnLst/>
              <a:rect l="l" t="t" r="r" b="b"/>
              <a:pathLst>
                <a:path w="3568" h="1928" extrusionOk="0">
                  <a:moveTo>
                    <a:pt x="225" y="1919"/>
                  </a:moveTo>
                  <a:lnTo>
                    <a:pt x="225" y="1920"/>
                  </a:lnTo>
                  <a:cubicBezTo>
                    <a:pt x="225" y="1920"/>
                    <a:pt x="225" y="1920"/>
                    <a:pt x="225" y="1919"/>
                  </a:cubicBezTo>
                  <a:close/>
                  <a:moveTo>
                    <a:pt x="3562" y="1"/>
                  </a:moveTo>
                  <a:lnTo>
                    <a:pt x="1933" y="191"/>
                  </a:lnTo>
                  <a:cubicBezTo>
                    <a:pt x="1979" y="419"/>
                    <a:pt x="1944" y="663"/>
                    <a:pt x="1830" y="869"/>
                  </a:cubicBezTo>
                  <a:cubicBezTo>
                    <a:pt x="1722" y="1073"/>
                    <a:pt x="1536" y="1240"/>
                    <a:pt x="1316" y="1325"/>
                  </a:cubicBezTo>
                  <a:cubicBezTo>
                    <a:pt x="1173" y="1384"/>
                    <a:pt x="1020" y="1408"/>
                    <a:pt x="865" y="1408"/>
                  </a:cubicBezTo>
                  <a:cubicBezTo>
                    <a:pt x="799" y="1408"/>
                    <a:pt x="733" y="1404"/>
                    <a:pt x="668" y="1396"/>
                  </a:cubicBezTo>
                  <a:cubicBezTo>
                    <a:pt x="451" y="1372"/>
                    <a:pt x="223" y="1243"/>
                    <a:pt x="0" y="1243"/>
                  </a:cubicBezTo>
                  <a:lnTo>
                    <a:pt x="223" y="1918"/>
                  </a:lnTo>
                  <a:cubicBezTo>
                    <a:pt x="224" y="1918"/>
                    <a:pt x="225" y="1918"/>
                    <a:pt x="225" y="1919"/>
                  </a:cubicBezTo>
                  <a:lnTo>
                    <a:pt x="225" y="1919"/>
                  </a:lnTo>
                  <a:lnTo>
                    <a:pt x="202" y="1825"/>
                  </a:lnTo>
                  <a:lnTo>
                    <a:pt x="202" y="1825"/>
                  </a:lnTo>
                  <a:cubicBezTo>
                    <a:pt x="514" y="1889"/>
                    <a:pt x="834" y="1928"/>
                    <a:pt x="1152" y="1928"/>
                  </a:cubicBezTo>
                  <a:cubicBezTo>
                    <a:pt x="1375" y="1928"/>
                    <a:pt x="1598" y="1909"/>
                    <a:pt x="1817" y="1865"/>
                  </a:cubicBezTo>
                  <a:cubicBezTo>
                    <a:pt x="2349" y="1756"/>
                    <a:pt x="2860" y="1491"/>
                    <a:pt x="3197" y="1068"/>
                  </a:cubicBezTo>
                  <a:cubicBezTo>
                    <a:pt x="3435" y="763"/>
                    <a:pt x="3567" y="382"/>
                    <a:pt x="3562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36"/>
            <p:cNvSpPr/>
            <p:nvPr/>
          </p:nvSpPr>
          <p:spPr>
            <a:xfrm>
              <a:off x="5270425" y="1203375"/>
              <a:ext cx="22650" cy="27025"/>
            </a:xfrm>
            <a:custGeom>
              <a:avLst/>
              <a:gdLst/>
              <a:ahLst/>
              <a:cxnLst/>
              <a:rect l="l" t="t" r="r" b="b"/>
              <a:pathLst>
                <a:path w="906" h="1081" extrusionOk="0">
                  <a:moveTo>
                    <a:pt x="453" y="0"/>
                  </a:moveTo>
                  <a:cubicBezTo>
                    <a:pt x="202" y="0"/>
                    <a:pt x="0" y="241"/>
                    <a:pt x="0" y="540"/>
                  </a:cubicBezTo>
                  <a:cubicBezTo>
                    <a:pt x="0" y="837"/>
                    <a:pt x="202" y="1080"/>
                    <a:pt x="453" y="1080"/>
                  </a:cubicBezTo>
                  <a:cubicBezTo>
                    <a:pt x="705" y="1080"/>
                    <a:pt x="906" y="837"/>
                    <a:pt x="906" y="540"/>
                  </a:cubicBezTo>
                  <a:cubicBezTo>
                    <a:pt x="906" y="241"/>
                    <a:pt x="705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36"/>
            <p:cNvSpPr/>
            <p:nvPr/>
          </p:nvSpPr>
          <p:spPr>
            <a:xfrm>
              <a:off x="5271800" y="1208075"/>
              <a:ext cx="13925" cy="16425"/>
            </a:xfrm>
            <a:custGeom>
              <a:avLst/>
              <a:gdLst/>
              <a:ahLst/>
              <a:cxnLst/>
              <a:rect l="l" t="t" r="r" b="b"/>
              <a:pathLst>
                <a:path w="557" h="657" extrusionOk="0">
                  <a:moveTo>
                    <a:pt x="283" y="0"/>
                  </a:moveTo>
                  <a:cubicBezTo>
                    <a:pt x="282" y="0"/>
                    <a:pt x="280" y="0"/>
                    <a:pt x="279" y="0"/>
                  </a:cubicBezTo>
                  <a:cubicBezTo>
                    <a:pt x="123" y="0"/>
                    <a:pt x="1" y="146"/>
                    <a:pt x="1" y="328"/>
                  </a:cubicBezTo>
                  <a:cubicBezTo>
                    <a:pt x="1" y="508"/>
                    <a:pt x="128" y="657"/>
                    <a:pt x="279" y="657"/>
                  </a:cubicBezTo>
                  <a:cubicBezTo>
                    <a:pt x="435" y="657"/>
                    <a:pt x="557" y="511"/>
                    <a:pt x="557" y="328"/>
                  </a:cubicBezTo>
                  <a:cubicBezTo>
                    <a:pt x="557" y="147"/>
                    <a:pt x="435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36"/>
            <p:cNvSpPr/>
            <p:nvPr/>
          </p:nvSpPr>
          <p:spPr>
            <a:xfrm>
              <a:off x="5273200" y="1210625"/>
              <a:ext cx="5575" cy="7550"/>
            </a:xfrm>
            <a:custGeom>
              <a:avLst/>
              <a:gdLst/>
              <a:ahLst/>
              <a:cxnLst/>
              <a:rect l="l" t="t" r="r" b="b"/>
              <a:pathLst>
                <a:path w="223" h="302" extrusionOk="0">
                  <a:moveTo>
                    <a:pt x="126" y="0"/>
                  </a:moveTo>
                  <a:cubicBezTo>
                    <a:pt x="77" y="0"/>
                    <a:pt x="26" y="58"/>
                    <a:pt x="14" y="134"/>
                  </a:cubicBezTo>
                  <a:cubicBezTo>
                    <a:pt x="0" y="216"/>
                    <a:pt x="35" y="290"/>
                    <a:pt x="88" y="301"/>
                  </a:cubicBezTo>
                  <a:cubicBezTo>
                    <a:pt x="91" y="301"/>
                    <a:pt x="94" y="301"/>
                    <a:pt x="98" y="301"/>
                  </a:cubicBezTo>
                  <a:cubicBezTo>
                    <a:pt x="147" y="301"/>
                    <a:pt x="197" y="245"/>
                    <a:pt x="210" y="168"/>
                  </a:cubicBezTo>
                  <a:cubicBezTo>
                    <a:pt x="223" y="83"/>
                    <a:pt x="191" y="9"/>
                    <a:pt x="138" y="1"/>
                  </a:cubicBezTo>
                  <a:cubicBezTo>
                    <a:pt x="134" y="1"/>
                    <a:pt x="130" y="0"/>
                    <a:pt x="1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36"/>
            <p:cNvSpPr/>
            <p:nvPr/>
          </p:nvSpPr>
          <p:spPr>
            <a:xfrm>
              <a:off x="5203300" y="1346225"/>
              <a:ext cx="103875" cy="27975"/>
            </a:xfrm>
            <a:custGeom>
              <a:avLst/>
              <a:gdLst/>
              <a:ahLst/>
              <a:cxnLst/>
              <a:rect l="l" t="t" r="r" b="b"/>
              <a:pathLst>
                <a:path w="4155" h="1119" extrusionOk="0">
                  <a:moveTo>
                    <a:pt x="0" y="1"/>
                  </a:moveTo>
                  <a:lnTo>
                    <a:pt x="0" y="292"/>
                  </a:lnTo>
                  <a:cubicBezTo>
                    <a:pt x="167" y="430"/>
                    <a:pt x="342" y="551"/>
                    <a:pt x="527" y="655"/>
                  </a:cubicBezTo>
                  <a:cubicBezTo>
                    <a:pt x="975" y="906"/>
                    <a:pt x="1472" y="1055"/>
                    <a:pt x="1989" y="1102"/>
                  </a:cubicBezTo>
                  <a:cubicBezTo>
                    <a:pt x="2112" y="1113"/>
                    <a:pt x="2235" y="1118"/>
                    <a:pt x="2357" y="1118"/>
                  </a:cubicBezTo>
                  <a:cubicBezTo>
                    <a:pt x="2970" y="1118"/>
                    <a:pt x="3582" y="990"/>
                    <a:pt x="4155" y="777"/>
                  </a:cubicBezTo>
                  <a:lnTo>
                    <a:pt x="4036" y="252"/>
                  </a:lnTo>
                  <a:cubicBezTo>
                    <a:pt x="3486" y="442"/>
                    <a:pt x="2906" y="536"/>
                    <a:pt x="2326" y="536"/>
                  </a:cubicBezTo>
                  <a:cubicBezTo>
                    <a:pt x="1747" y="536"/>
                    <a:pt x="1167" y="442"/>
                    <a:pt x="617" y="255"/>
                  </a:cubicBezTo>
                  <a:cubicBezTo>
                    <a:pt x="408" y="181"/>
                    <a:pt x="199" y="99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36"/>
            <p:cNvSpPr/>
            <p:nvPr/>
          </p:nvSpPr>
          <p:spPr>
            <a:xfrm>
              <a:off x="5242225" y="1190725"/>
              <a:ext cx="16775" cy="10675"/>
            </a:xfrm>
            <a:custGeom>
              <a:avLst/>
              <a:gdLst/>
              <a:ahLst/>
              <a:cxnLst/>
              <a:rect l="l" t="t" r="r" b="b"/>
              <a:pathLst>
                <a:path w="671" h="427" extrusionOk="0">
                  <a:moveTo>
                    <a:pt x="548" y="1"/>
                  </a:moveTo>
                  <a:cubicBezTo>
                    <a:pt x="445" y="1"/>
                    <a:pt x="341" y="27"/>
                    <a:pt x="252" y="82"/>
                  </a:cubicBezTo>
                  <a:cubicBezTo>
                    <a:pt x="201" y="117"/>
                    <a:pt x="154" y="151"/>
                    <a:pt x="119" y="199"/>
                  </a:cubicBezTo>
                  <a:cubicBezTo>
                    <a:pt x="61" y="265"/>
                    <a:pt x="19" y="345"/>
                    <a:pt x="0" y="427"/>
                  </a:cubicBezTo>
                  <a:cubicBezTo>
                    <a:pt x="172" y="353"/>
                    <a:pt x="362" y="311"/>
                    <a:pt x="552" y="311"/>
                  </a:cubicBezTo>
                  <a:cubicBezTo>
                    <a:pt x="587" y="311"/>
                    <a:pt x="622" y="313"/>
                    <a:pt x="657" y="315"/>
                  </a:cubicBezTo>
                  <a:lnTo>
                    <a:pt x="652" y="284"/>
                  </a:lnTo>
                  <a:lnTo>
                    <a:pt x="665" y="133"/>
                  </a:lnTo>
                  <a:lnTo>
                    <a:pt x="670" y="13"/>
                  </a:lnTo>
                  <a:cubicBezTo>
                    <a:pt x="630" y="5"/>
                    <a:pt x="589" y="1"/>
                    <a:pt x="548" y="1"/>
                  </a:cubicBezTo>
                  <a:close/>
                </a:path>
              </a:pathLst>
            </a:custGeom>
            <a:solidFill>
              <a:srgbClr val="692A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36"/>
            <p:cNvSpPr/>
            <p:nvPr/>
          </p:nvSpPr>
          <p:spPr>
            <a:xfrm>
              <a:off x="5242225" y="1194025"/>
              <a:ext cx="16625" cy="7375"/>
            </a:xfrm>
            <a:custGeom>
              <a:avLst/>
              <a:gdLst/>
              <a:ahLst/>
              <a:cxnLst/>
              <a:rect l="l" t="t" r="r" b="b"/>
              <a:pathLst>
                <a:path w="665" h="295" extrusionOk="0">
                  <a:moveTo>
                    <a:pt x="665" y="1"/>
                  </a:moveTo>
                  <a:cubicBezTo>
                    <a:pt x="539" y="83"/>
                    <a:pt x="385" y="131"/>
                    <a:pt x="232" y="131"/>
                  </a:cubicBezTo>
                  <a:cubicBezTo>
                    <a:pt x="228" y="131"/>
                    <a:pt x="224" y="130"/>
                    <a:pt x="220" y="130"/>
                  </a:cubicBezTo>
                  <a:cubicBezTo>
                    <a:pt x="199" y="130"/>
                    <a:pt x="175" y="125"/>
                    <a:pt x="154" y="117"/>
                  </a:cubicBezTo>
                  <a:cubicBezTo>
                    <a:pt x="135" y="107"/>
                    <a:pt x="122" y="85"/>
                    <a:pt x="119" y="67"/>
                  </a:cubicBezTo>
                  <a:cubicBezTo>
                    <a:pt x="61" y="133"/>
                    <a:pt x="19" y="213"/>
                    <a:pt x="0" y="295"/>
                  </a:cubicBezTo>
                  <a:cubicBezTo>
                    <a:pt x="172" y="221"/>
                    <a:pt x="362" y="179"/>
                    <a:pt x="552" y="179"/>
                  </a:cubicBezTo>
                  <a:cubicBezTo>
                    <a:pt x="587" y="179"/>
                    <a:pt x="622" y="181"/>
                    <a:pt x="657" y="183"/>
                  </a:cubicBezTo>
                  <a:lnTo>
                    <a:pt x="652" y="152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36"/>
            <p:cNvSpPr/>
            <p:nvPr/>
          </p:nvSpPr>
          <p:spPr>
            <a:xfrm>
              <a:off x="5273800" y="1190375"/>
              <a:ext cx="12875" cy="7250"/>
            </a:xfrm>
            <a:custGeom>
              <a:avLst/>
              <a:gdLst/>
              <a:ahLst/>
              <a:cxnLst/>
              <a:rect l="l" t="t" r="r" b="b"/>
              <a:pathLst>
                <a:path w="515" h="290" extrusionOk="0">
                  <a:moveTo>
                    <a:pt x="82" y="1"/>
                  </a:moveTo>
                  <a:cubicBezTo>
                    <a:pt x="57" y="1"/>
                    <a:pt x="33" y="1"/>
                    <a:pt x="8" y="1"/>
                  </a:cubicBezTo>
                  <a:lnTo>
                    <a:pt x="3" y="120"/>
                  </a:lnTo>
                  <a:lnTo>
                    <a:pt x="0" y="255"/>
                  </a:lnTo>
                  <a:cubicBezTo>
                    <a:pt x="78" y="255"/>
                    <a:pt x="161" y="250"/>
                    <a:pt x="244" y="250"/>
                  </a:cubicBezTo>
                  <a:cubicBezTo>
                    <a:pt x="338" y="250"/>
                    <a:pt x="432" y="257"/>
                    <a:pt x="514" y="290"/>
                  </a:cubicBezTo>
                  <a:cubicBezTo>
                    <a:pt x="488" y="213"/>
                    <a:pt x="437" y="144"/>
                    <a:pt x="382" y="88"/>
                  </a:cubicBezTo>
                  <a:cubicBezTo>
                    <a:pt x="360" y="73"/>
                    <a:pt x="342" y="59"/>
                    <a:pt x="318" y="46"/>
                  </a:cubicBezTo>
                  <a:cubicBezTo>
                    <a:pt x="247" y="5"/>
                    <a:pt x="165" y="1"/>
                    <a:pt x="82" y="1"/>
                  </a:cubicBezTo>
                  <a:close/>
                </a:path>
              </a:pathLst>
            </a:custGeom>
            <a:solidFill>
              <a:srgbClr val="692A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36"/>
            <p:cNvSpPr/>
            <p:nvPr/>
          </p:nvSpPr>
          <p:spPr>
            <a:xfrm>
              <a:off x="5273800" y="1192575"/>
              <a:ext cx="12875" cy="5050"/>
            </a:xfrm>
            <a:custGeom>
              <a:avLst/>
              <a:gdLst/>
              <a:ahLst/>
              <a:cxnLst/>
              <a:rect l="l" t="t" r="r" b="b"/>
              <a:pathLst>
                <a:path w="515" h="202" extrusionOk="0">
                  <a:moveTo>
                    <a:pt x="374" y="0"/>
                  </a:moveTo>
                  <a:lnTo>
                    <a:pt x="374" y="14"/>
                  </a:lnTo>
                  <a:cubicBezTo>
                    <a:pt x="371" y="45"/>
                    <a:pt x="353" y="72"/>
                    <a:pt x="326" y="85"/>
                  </a:cubicBezTo>
                  <a:cubicBezTo>
                    <a:pt x="312" y="91"/>
                    <a:pt x="296" y="94"/>
                    <a:pt x="279" y="94"/>
                  </a:cubicBezTo>
                  <a:cubicBezTo>
                    <a:pt x="267" y="94"/>
                    <a:pt x="254" y="93"/>
                    <a:pt x="241" y="90"/>
                  </a:cubicBezTo>
                  <a:cubicBezTo>
                    <a:pt x="159" y="82"/>
                    <a:pt x="80" y="61"/>
                    <a:pt x="3" y="32"/>
                  </a:cubicBezTo>
                  <a:lnTo>
                    <a:pt x="0" y="167"/>
                  </a:lnTo>
                  <a:cubicBezTo>
                    <a:pt x="78" y="167"/>
                    <a:pt x="161" y="162"/>
                    <a:pt x="244" y="162"/>
                  </a:cubicBezTo>
                  <a:cubicBezTo>
                    <a:pt x="338" y="162"/>
                    <a:pt x="432" y="169"/>
                    <a:pt x="514" y="202"/>
                  </a:cubicBezTo>
                  <a:cubicBezTo>
                    <a:pt x="488" y="125"/>
                    <a:pt x="437" y="56"/>
                    <a:pt x="37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36"/>
            <p:cNvSpPr/>
            <p:nvPr/>
          </p:nvSpPr>
          <p:spPr>
            <a:xfrm>
              <a:off x="5238975" y="1244150"/>
              <a:ext cx="38025" cy="75850"/>
            </a:xfrm>
            <a:custGeom>
              <a:avLst/>
              <a:gdLst/>
              <a:ahLst/>
              <a:cxnLst/>
              <a:rect l="l" t="t" r="r" b="b"/>
              <a:pathLst>
                <a:path w="1521" h="3034" extrusionOk="0">
                  <a:moveTo>
                    <a:pt x="0" y="0"/>
                  </a:moveTo>
                  <a:lnTo>
                    <a:pt x="109" y="564"/>
                  </a:lnTo>
                  <a:lnTo>
                    <a:pt x="562" y="2887"/>
                  </a:lnTo>
                  <a:cubicBezTo>
                    <a:pt x="643" y="2987"/>
                    <a:pt x="757" y="3034"/>
                    <a:pt x="884" y="3034"/>
                  </a:cubicBezTo>
                  <a:cubicBezTo>
                    <a:pt x="898" y="3034"/>
                    <a:pt x="911" y="3033"/>
                    <a:pt x="925" y="3032"/>
                  </a:cubicBezTo>
                  <a:cubicBezTo>
                    <a:pt x="980" y="3030"/>
                    <a:pt x="1036" y="3014"/>
                    <a:pt x="1083" y="2979"/>
                  </a:cubicBezTo>
                  <a:cubicBezTo>
                    <a:pt x="1129" y="2948"/>
                    <a:pt x="1166" y="2897"/>
                    <a:pt x="1171" y="2842"/>
                  </a:cubicBezTo>
                  <a:lnTo>
                    <a:pt x="1258" y="2286"/>
                  </a:lnTo>
                  <a:lnTo>
                    <a:pt x="1430" y="1197"/>
                  </a:lnTo>
                  <a:lnTo>
                    <a:pt x="1520" y="620"/>
                  </a:lnTo>
                  <a:cubicBezTo>
                    <a:pt x="1497" y="617"/>
                    <a:pt x="1475" y="617"/>
                    <a:pt x="1457" y="615"/>
                  </a:cubicBezTo>
                  <a:cubicBezTo>
                    <a:pt x="927" y="554"/>
                    <a:pt x="414" y="33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36"/>
            <p:cNvSpPr/>
            <p:nvPr/>
          </p:nvSpPr>
          <p:spPr>
            <a:xfrm>
              <a:off x="5238900" y="1244150"/>
              <a:ext cx="37975" cy="75850"/>
            </a:xfrm>
            <a:custGeom>
              <a:avLst/>
              <a:gdLst/>
              <a:ahLst/>
              <a:cxnLst/>
              <a:rect l="l" t="t" r="r" b="b"/>
              <a:pathLst>
                <a:path w="1519" h="3034" extrusionOk="0">
                  <a:moveTo>
                    <a:pt x="1" y="0"/>
                  </a:moveTo>
                  <a:lnTo>
                    <a:pt x="109" y="564"/>
                  </a:lnTo>
                  <a:lnTo>
                    <a:pt x="562" y="2887"/>
                  </a:lnTo>
                  <a:cubicBezTo>
                    <a:pt x="644" y="2987"/>
                    <a:pt x="758" y="3034"/>
                    <a:pt x="883" y="3034"/>
                  </a:cubicBezTo>
                  <a:cubicBezTo>
                    <a:pt x="896" y="3034"/>
                    <a:pt x="909" y="3033"/>
                    <a:pt x="922" y="3032"/>
                  </a:cubicBezTo>
                  <a:cubicBezTo>
                    <a:pt x="981" y="3030"/>
                    <a:pt x="1036" y="3014"/>
                    <a:pt x="1081" y="2979"/>
                  </a:cubicBezTo>
                  <a:cubicBezTo>
                    <a:pt x="1129" y="2948"/>
                    <a:pt x="1166" y="2897"/>
                    <a:pt x="1171" y="2842"/>
                  </a:cubicBezTo>
                  <a:lnTo>
                    <a:pt x="1259" y="2286"/>
                  </a:lnTo>
                  <a:cubicBezTo>
                    <a:pt x="1121" y="2259"/>
                    <a:pt x="994" y="2198"/>
                    <a:pt x="880" y="2113"/>
                  </a:cubicBezTo>
                  <a:cubicBezTo>
                    <a:pt x="679" y="1957"/>
                    <a:pt x="544" y="1719"/>
                    <a:pt x="517" y="1467"/>
                  </a:cubicBezTo>
                  <a:cubicBezTo>
                    <a:pt x="499" y="1324"/>
                    <a:pt x="530" y="1160"/>
                    <a:pt x="650" y="1086"/>
                  </a:cubicBezTo>
                  <a:cubicBezTo>
                    <a:pt x="706" y="1051"/>
                    <a:pt x="772" y="1039"/>
                    <a:pt x="838" y="1039"/>
                  </a:cubicBezTo>
                  <a:cubicBezTo>
                    <a:pt x="871" y="1039"/>
                    <a:pt x="904" y="1042"/>
                    <a:pt x="936" y="1046"/>
                  </a:cubicBezTo>
                  <a:cubicBezTo>
                    <a:pt x="1108" y="1067"/>
                    <a:pt x="1275" y="1120"/>
                    <a:pt x="1431" y="1197"/>
                  </a:cubicBezTo>
                  <a:lnTo>
                    <a:pt x="1518" y="620"/>
                  </a:lnTo>
                  <a:cubicBezTo>
                    <a:pt x="1500" y="620"/>
                    <a:pt x="1476" y="617"/>
                    <a:pt x="1457" y="615"/>
                  </a:cubicBezTo>
                  <a:cubicBezTo>
                    <a:pt x="928" y="554"/>
                    <a:pt x="414" y="339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36"/>
            <p:cNvSpPr/>
            <p:nvPr/>
          </p:nvSpPr>
          <p:spPr>
            <a:xfrm>
              <a:off x="5249575" y="1298525"/>
              <a:ext cx="27950" cy="54900"/>
            </a:xfrm>
            <a:custGeom>
              <a:avLst/>
              <a:gdLst/>
              <a:ahLst/>
              <a:cxnLst/>
              <a:rect l="l" t="t" r="r" b="b"/>
              <a:pathLst>
                <a:path w="1118" h="2196" extrusionOk="0">
                  <a:moveTo>
                    <a:pt x="162" y="1"/>
                  </a:moveTo>
                  <a:cubicBezTo>
                    <a:pt x="140" y="1"/>
                    <a:pt x="117" y="3"/>
                    <a:pt x="95" y="7"/>
                  </a:cubicBezTo>
                  <a:cubicBezTo>
                    <a:pt x="64" y="15"/>
                    <a:pt x="29" y="28"/>
                    <a:pt x="0" y="44"/>
                  </a:cubicBezTo>
                  <a:cubicBezTo>
                    <a:pt x="72" y="309"/>
                    <a:pt x="111" y="593"/>
                    <a:pt x="122" y="868"/>
                  </a:cubicBezTo>
                  <a:cubicBezTo>
                    <a:pt x="130" y="1067"/>
                    <a:pt x="106" y="1265"/>
                    <a:pt x="111" y="1464"/>
                  </a:cubicBezTo>
                  <a:cubicBezTo>
                    <a:pt x="119" y="1662"/>
                    <a:pt x="170" y="1872"/>
                    <a:pt x="297" y="2020"/>
                  </a:cubicBezTo>
                  <a:cubicBezTo>
                    <a:pt x="387" y="2127"/>
                    <a:pt x="528" y="2196"/>
                    <a:pt x="665" y="2196"/>
                  </a:cubicBezTo>
                  <a:cubicBezTo>
                    <a:pt x="724" y="2196"/>
                    <a:pt x="782" y="2183"/>
                    <a:pt x="834" y="2155"/>
                  </a:cubicBezTo>
                  <a:cubicBezTo>
                    <a:pt x="927" y="2102"/>
                    <a:pt x="996" y="2015"/>
                    <a:pt x="1036" y="1914"/>
                  </a:cubicBezTo>
                  <a:cubicBezTo>
                    <a:pt x="1059" y="1858"/>
                    <a:pt x="1073" y="1795"/>
                    <a:pt x="1083" y="1731"/>
                  </a:cubicBezTo>
                  <a:cubicBezTo>
                    <a:pt x="1088" y="1689"/>
                    <a:pt x="1091" y="1646"/>
                    <a:pt x="1096" y="1604"/>
                  </a:cubicBezTo>
                  <a:cubicBezTo>
                    <a:pt x="1118" y="1241"/>
                    <a:pt x="1062" y="876"/>
                    <a:pt x="940" y="534"/>
                  </a:cubicBezTo>
                  <a:cubicBezTo>
                    <a:pt x="900" y="434"/>
                    <a:pt x="853" y="336"/>
                    <a:pt x="768" y="272"/>
                  </a:cubicBezTo>
                  <a:cubicBezTo>
                    <a:pt x="725" y="241"/>
                    <a:pt x="668" y="224"/>
                    <a:pt x="612" y="224"/>
                  </a:cubicBezTo>
                  <a:cubicBezTo>
                    <a:pt x="554" y="224"/>
                    <a:pt x="499" y="242"/>
                    <a:pt x="464" y="283"/>
                  </a:cubicBezTo>
                  <a:cubicBezTo>
                    <a:pt x="453" y="179"/>
                    <a:pt x="389" y="79"/>
                    <a:pt x="297" y="34"/>
                  </a:cubicBezTo>
                  <a:cubicBezTo>
                    <a:pt x="256" y="11"/>
                    <a:pt x="209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36"/>
            <p:cNvSpPr/>
            <p:nvPr/>
          </p:nvSpPr>
          <p:spPr>
            <a:xfrm>
              <a:off x="5249575" y="1298700"/>
              <a:ext cx="27100" cy="54725"/>
            </a:xfrm>
            <a:custGeom>
              <a:avLst/>
              <a:gdLst/>
              <a:ahLst/>
              <a:cxnLst/>
              <a:rect l="l" t="t" r="r" b="b"/>
              <a:pathLst>
                <a:path w="1084" h="2189" extrusionOk="0">
                  <a:moveTo>
                    <a:pt x="95" y="0"/>
                  </a:moveTo>
                  <a:cubicBezTo>
                    <a:pt x="64" y="8"/>
                    <a:pt x="29" y="21"/>
                    <a:pt x="0" y="37"/>
                  </a:cubicBezTo>
                  <a:cubicBezTo>
                    <a:pt x="72" y="302"/>
                    <a:pt x="111" y="586"/>
                    <a:pt x="122" y="861"/>
                  </a:cubicBezTo>
                  <a:cubicBezTo>
                    <a:pt x="130" y="1060"/>
                    <a:pt x="106" y="1258"/>
                    <a:pt x="111" y="1457"/>
                  </a:cubicBezTo>
                  <a:cubicBezTo>
                    <a:pt x="119" y="1655"/>
                    <a:pt x="170" y="1865"/>
                    <a:pt x="297" y="2013"/>
                  </a:cubicBezTo>
                  <a:cubicBezTo>
                    <a:pt x="387" y="2120"/>
                    <a:pt x="528" y="2189"/>
                    <a:pt x="665" y="2189"/>
                  </a:cubicBezTo>
                  <a:cubicBezTo>
                    <a:pt x="724" y="2189"/>
                    <a:pt x="782" y="2176"/>
                    <a:pt x="834" y="2148"/>
                  </a:cubicBezTo>
                  <a:cubicBezTo>
                    <a:pt x="927" y="2095"/>
                    <a:pt x="996" y="2008"/>
                    <a:pt x="1036" y="1907"/>
                  </a:cubicBezTo>
                  <a:cubicBezTo>
                    <a:pt x="1059" y="1851"/>
                    <a:pt x="1073" y="1788"/>
                    <a:pt x="1083" y="1724"/>
                  </a:cubicBezTo>
                  <a:lnTo>
                    <a:pt x="1083" y="1724"/>
                  </a:lnTo>
                  <a:cubicBezTo>
                    <a:pt x="1031" y="1744"/>
                    <a:pt x="975" y="1754"/>
                    <a:pt x="920" y="1754"/>
                  </a:cubicBezTo>
                  <a:cubicBezTo>
                    <a:pt x="879" y="1754"/>
                    <a:pt x="838" y="1749"/>
                    <a:pt x="800" y="1737"/>
                  </a:cubicBezTo>
                  <a:cubicBezTo>
                    <a:pt x="768" y="1412"/>
                    <a:pt x="705" y="1073"/>
                    <a:pt x="625" y="752"/>
                  </a:cubicBezTo>
                  <a:lnTo>
                    <a:pt x="625" y="752"/>
                  </a:lnTo>
                  <a:cubicBezTo>
                    <a:pt x="699" y="1054"/>
                    <a:pt x="694" y="1375"/>
                    <a:pt x="622" y="1677"/>
                  </a:cubicBezTo>
                  <a:cubicBezTo>
                    <a:pt x="607" y="1743"/>
                    <a:pt x="569" y="1817"/>
                    <a:pt x="503" y="1817"/>
                  </a:cubicBezTo>
                  <a:cubicBezTo>
                    <a:pt x="461" y="1817"/>
                    <a:pt x="426" y="1785"/>
                    <a:pt x="411" y="1748"/>
                  </a:cubicBezTo>
                  <a:cubicBezTo>
                    <a:pt x="397" y="1708"/>
                    <a:pt x="395" y="1666"/>
                    <a:pt x="395" y="1626"/>
                  </a:cubicBezTo>
                  <a:cubicBezTo>
                    <a:pt x="381" y="1073"/>
                    <a:pt x="281" y="519"/>
                    <a:pt x="9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36"/>
            <p:cNvSpPr/>
            <p:nvPr/>
          </p:nvSpPr>
          <p:spPr>
            <a:xfrm>
              <a:off x="5238900" y="1244150"/>
              <a:ext cx="36500" cy="26025"/>
            </a:xfrm>
            <a:custGeom>
              <a:avLst/>
              <a:gdLst/>
              <a:ahLst/>
              <a:cxnLst/>
              <a:rect l="l" t="t" r="r" b="b"/>
              <a:pathLst>
                <a:path w="1460" h="1041" extrusionOk="0">
                  <a:moveTo>
                    <a:pt x="1" y="0"/>
                  </a:moveTo>
                  <a:lnTo>
                    <a:pt x="109" y="564"/>
                  </a:lnTo>
                  <a:cubicBezTo>
                    <a:pt x="146" y="588"/>
                    <a:pt x="178" y="609"/>
                    <a:pt x="215" y="633"/>
                  </a:cubicBezTo>
                  <a:cubicBezTo>
                    <a:pt x="552" y="848"/>
                    <a:pt x="941" y="991"/>
                    <a:pt x="1338" y="1041"/>
                  </a:cubicBezTo>
                  <a:lnTo>
                    <a:pt x="1425" y="726"/>
                  </a:lnTo>
                  <a:lnTo>
                    <a:pt x="1460" y="615"/>
                  </a:lnTo>
                  <a:cubicBezTo>
                    <a:pt x="930" y="554"/>
                    <a:pt x="417" y="33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36"/>
            <p:cNvSpPr/>
            <p:nvPr/>
          </p:nvSpPr>
          <p:spPr>
            <a:xfrm>
              <a:off x="5238900" y="1244150"/>
              <a:ext cx="36500" cy="18150"/>
            </a:xfrm>
            <a:custGeom>
              <a:avLst/>
              <a:gdLst/>
              <a:ahLst/>
              <a:cxnLst/>
              <a:rect l="l" t="t" r="r" b="b"/>
              <a:pathLst>
                <a:path w="1460" h="726" extrusionOk="0">
                  <a:moveTo>
                    <a:pt x="1" y="0"/>
                  </a:moveTo>
                  <a:lnTo>
                    <a:pt x="109" y="564"/>
                  </a:lnTo>
                  <a:cubicBezTo>
                    <a:pt x="146" y="586"/>
                    <a:pt x="178" y="609"/>
                    <a:pt x="215" y="633"/>
                  </a:cubicBezTo>
                  <a:cubicBezTo>
                    <a:pt x="213" y="599"/>
                    <a:pt x="215" y="570"/>
                    <a:pt x="231" y="540"/>
                  </a:cubicBezTo>
                  <a:cubicBezTo>
                    <a:pt x="260" y="488"/>
                    <a:pt x="326" y="469"/>
                    <a:pt x="387" y="461"/>
                  </a:cubicBezTo>
                  <a:cubicBezTo>
                    <a:pt x="417" y="457"/>
                    <a:pt x="447" y="456"/>
                    <a:pt x="477" y="456"/>
                  </a:cubicBezTo>
                  <a:cubicBezTo>
                    <a:pt x="658" y="456"/>
                    <a:pt x="837" y="519"/>
                    <a:pt x="1007" y="583"/>
                  </a:cubicBezTo>
                  <a:cubicBezTo>
                    <a:pt x="1145" y="636"/>
                    <a:pt x="1285" y="697"/>
                    <a:pt x="1425" y="726"/>
                  </a:cubicBezTo>
                  <a:lnTo>
                    <a:pt x="1460" y="615"/>
                  </a:lnTo>
                  <a:cubicBezTo>
                    <a:pt x="930" y="554"/>
                    <a:pt x="417" y="339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36"/>
            <p:cNvSpPr/>
            <p:nvPr/>
          </p:nvSpPr>
          <p:spPr>
            <a:xfrm>
              <a:off x="5324500" y="1222225"/>
              <a:ext cx="52525" cy="42525"/>
            </a:xfrm>
            <a:custGeom>
              <a:avLst/>
              <a:gdLst/>
              <a:ahLst/>
              <a:cxnLst/>
              <a:rect l="l" t="t" r="r" b="b"/>
              <a:pathLst>
                <a:path w="2101" h="1701" extrusionOk="0">
                  <a:moveTo>
                    <a:pt x="1052" y="1"/>
                  </a:moveTo>
                  <a:cubicBezTo>
                    <a:pt x="472" y="1"/>
                    <a:pt x="1" y="382"/>
                    <a:pt x="1" y="851"/>
                  </a:cubicBezTo>
                  <a:cubicBezTo>
                    <a:pt x="1" y="1322"/>
                    <a:pt x="472" y="1701"/>
                    <a:pt x="1052" y="1701"/>
                  </a:cubicBezTo>
                  <a:cubicBezTo>
                    <a:pt x="1629" y="1701"/>
                    <a:pt x="2101" y="1322"/>
                    <a:pt x="2101" y="851"/>
                  </a:cubicBezTo>
                  <a:cubicBezTo>
                    <a:pt x="2101" y="382"/>
                    <a:pt x="1629" y="1"/>
                    <a:pt x="10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36"/>
            <p:cNvSpPr/>
            <p:nvPr/>
          </p:nvSpPr>
          <p:spPr>
            <a:xfrm>
              <a:off x="5324650" y="1231025"/>
              <a:ext cx="52375" cy="33675"/>
            </a:xfrm>
            <a:custGeom>
              <a:avLst/>
              <a:gdLst/>
              <a:ahLst/>
              <a:cxnLst/>
              <a:rect l="l" t="t" r="r" b="b"/>
              <a:pathLst>
                <a:path w="2095" h="1347" extrusionOk="0">
                  <a:moveTo>
                    <a:pt x="199" y="1"/>
                  </a:moveTo>
                  <a:lnTo>
                    <a:pt x="199" y="1"/>
                  </a:lnTo>
                  <a:cubicBezTo>
                    <a:pt x="72" y="139"/>
                    <a:pt x="0" y="311"/>
                    <a:pt x="0" y="496"/>
                  </a:cubicBezTo>
                  <a:cubicBezTo>
                    <a:pt x="0" y="968"/>
                    <a:pt x="469" y="1346"/>
                    <a:pt x="1049" y="1346"/>
                  </a:cubicBezTo>
                  <a:cubicBezTo>
                    <a:pt x="1615" y="1346"/>
                    <a:pt x="2074" y="983"/>
                    <a:pt x="2095" y="531"/>
                  </a:cubicBezTo>
                  <a:lnTo>
                    <a:pt x="2095" y="531"/>
                  </a:lnTo>
                  <a:cubicBezTo>
                    <a:pt x="1901" y="745"/>
                    <a:pt x="1594" y="883"/>
                    <a:pt x="1245" y="883"/>
                  </a:cubicBezTo>
                  <a:cubicBezTo>
                    <a:pt x="665" y="883"/>
                    <a:pt x="193" y="504"/>
                    <a:pt x="193" y="33"/>
                  </a:cubicBezTo>
                  <a:cubicBezTo>
                    <a:pt x="193" y="22"/>
                    <a:pt x="193" y="9"/>
                    <a:pt x="199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36"/>
            <p:cNvSpPr/>
            <p:nvPr/>
          </p:nvSpPr>
          <p:spPr>
            <a:xfrm>
              <a:off x="5203350" y="1346225"/>
              <a:ext cx="15450" cy="16375"/>
            </a:xfrm>
            <a:custGeom>
              <a:avLst/>
              <a:gdLst/>
              <a:ahLst/>
              <a:cxnLst/>
              <a:rect l="l" t="t" r="r" b="b"/>
              <a:pathLst>
                <a:path w="618" h="655" extrusionOk="0">
                  <a:moveTo>
                    <a:pt x="1" y="1"/>
                  </a:moveTo>
                  <a:lnTo>
                    <a:pt x="1" y="292"/>
                  </a:lnTo>
                  <a:cubicBezTo>
                    <a:pt x="168" y="430"/>
                    <a:pt x="342" y="551"/>
                    <a:pt x="528" y="655"/>
                  </a:cubicBezTo>
                  <a:cubicBezTo>
                    <a:pt x="589" y="533"/>
                    <a:pt x="618" y="393"/>
                    <a:pt x="618" y="255"/>
                  </a:cubicBezTo>
                  <a:cubicBezTo>
                    <a:pt x="406" y="181"/>
                    <a:pt x="199" y="99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36"/>
            <p:cNvSpPr/>
            <p:nvPr/>
          </p:nvSpPr>
          <p:spPr>
            <a:xfrm>
              <a:off x="5153050" y="1208050"/>
              <a:ext cx="76275" cy="156950"/>
            </a:xfrm>
            <a:custGeom>
              <a:avLst/>
              <a:gdLst/>
              <a:ahLst/>
              <a:cxnLst/>
              <a:rect l="l" t="t" r="r" b="b"/>
              <a:pathLst>
                <a:path w="3051" h="6278" extrusionOk="0">
                  <a:moveTo>
                    <a:pt x="2540" y="0"/>
                  </a:moveTo>
                  <a:cubicBezTo>
                    <a:pt x="2518" y="0"/>
                    <a:pt x="2491" y="10"/>
                    <a:pt x="2455" y="33"/>
                  </a:cubicBezTo>
                  <a:cubicBezTo>
                    <a:pt x="2256" y="152"/>
                    <a:pt x="2074" y="422"/>
                    <a:pt x="1925" y="597"/>
                  </a:cubicBezTo>
                  <a:cubicBezTo>
                    <a:pt x="1343" y="1277"/>
                    <a:pt x="856" y="2037"/>
                    <a:pt x="490" y="2856"/>
                  </a:cubicBezTo>
                  <a:cubicBezTo>
                    <a:pt x="445" y="2962"/>
                    <a:pt x="397" y="3070"/>
                    <a:pt x="355" y="3179"/>
                  </a:cubicBezTo>
                  <a:cubicBezTo>
                    <a:pt x="196" y="3581"/>
                    <a:pt x="61" y="3994"/>
                    <a:pt x="32" y="4421"/>
                  </a:cubicBezTo>
                  <a:cubicBezTo>
                    <a:pt x="0" y="4852"/>
                    <a:pt x="77" y="5295"/>
                    <a:pt x="313" y="5655"/>
                  </a:cubicBezTo>
                  <a:cubicBezTo>
                    <a:pt x="548" y="6018"/>
                    <a:pt x="951" y="6277"/>
                    <a:pt x="1382" y="6277"/>
                  </a:cubicBezTo>
                  <a:cubicBezTo>
                    <a:pt x="1867" y="6277"/>
                    <a:pt x="2312" y="5954"/>
                    <a:pt x="2566" y="5541"/>
                  </a:cubicBezTo>
                  <a:cubicBezTo>
                    <a:pt x="2820" y="5125"/>
                    <a:pt x="2918" y="4635"/>
                    <a:pt x="2974" y="4153"/>
                  </a:cubicBezTo>
                  <a:cubicBezTo>
                    <a:pt x="3027" y="3682"/>
                    <a:pt x="3051" y="3213"/>
                    <a:pt x="3038" y="2739"/>
                  </a:cubicBezTo>
                  <a:cubicBezTo>
                    <a:pt x="3032" y="2575"/>
                    <a:pt x="3027" y="2406"/>
                    <a:pt x="3014" y="2239"/>
                  </a:cubicBezTo>
                  <a:cubicBezTo>
                    <a:pt x="2971" y="1680"/>
                    <a:pt x="2884" y="1124"/>
                    <a:pt x="2749" y="578"/>
                  </a:cubicBezTo>
                  <a:cubicBezTo>
                    <a:pt x="2714" y="443"/>
                    <a:pt x="2680" y="306"/>
                    <a:pt x="2640" y="171"/>
                  </a:cubicBezTo>
                  <a:cubicBezTo>
                    <a:pt x="2613" y="75"/>
                    <a:pt x="2599" y="0"/>
                    <a:pt x="25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36"/>
            <p:cNvSpPr/>
            <p:nvPr/>
          </p:nvSpPr>
          <p:spPr>
            <a:xfrm>
              <a:off x="5153050" y="1276575"/>
              <a:ext cx="76275" cy="88425"/>
            </a:xfrm>
            <a:custGeom>
              <a:avLst/>
              <a:gdLst/>
              <a:ahLst/>
              <a:cxnLst/>
              <a:rect l="l" t="t" r="r" b="b"/>
              <a:pathLst>
                <a:path w="3051" h="3537" extrusionOk="0">
                  <a:moveTo>
                    <a:pt x="3032" y="1"/>
                  </a:moveTo>
                  <a:lnTo>
                    <a:pt x="3032" y="1"/>
                  </a:lnTo>
                  <a:cubicBezTo>
                    <a:pt x="2987" y="210"/>
                    <a:pt x="2932" y="419"/>
                    <a:pt x="2857" y="621"/>
                  </a:cubicBezTo>
                  <a:cubicBezTo>
                    <a:pt x="2736" y="959"/>
                    <a:pt x="2553" y="1280"/>
                    <a:pt x="2288" y="1521"/>
                  </a:cubicBezTo>
                  <a:cubicBezTo>
                    <a:pt x="2038" y="1749"/>
                    <a:pt x="1706" y="1901"/>
                    <a:pt x="1369" y="1901"/>
                  </a:cubicBezTo>
                  <a:cubicBezTo>
                    <a:pt x="1349" y="1901"/>
                    <a:pt x="1330" y="1901"/>
                    <a:pt x="1311" y="1900"/>
                  </a:cubicBezTo>
                  <a:cubicBezTo>
                    <a:pt x="953" y="1878"/>
                    <a:pt x="604" y="1664"/>
                    <a:pt x="464" y="1333"/>
                  </a:cubicBezTo>
                  <a:cubicBezTo>
                    <a:pt x="371" y="1113"/>
                    <a:pt x="376" y="869"/>
                    <a:pt x="403" y="634"/>
                  </a:cubicBezTo>
                  <a:cubicBezTo>
                    <a:pt x="421" y="459"/>
                    <a:pt x="450" y="287"/>
                    <a:pt x="490" y="115"/>
                  </a:cubicBezTo>
                  <a:lnTo>
                    <a:pt x="490" y="115"/>
                  </a:lnTo>
                  <a:cubicBezTo>
                    <a:pt x="445" y="221"/>
                    <a:pt x="397" y="329"/>
                    <a:pt x="355" y="438"/>
                  </a:cubicBezTo>
                  <a:cubicBezTo>
                    <a:pt x="196" y="840"/>
                    <a:pt x="61" y="1253"/>
                    <a:pt x="32" y="1680"/>
                  </a:cubicBezTo>
                  <a:cubicBezTo>
                    <a:pt x="0" y="2111"/>
                    <a:pt x="77" y="2554"/>
                    <a:pt x="313" y="2914"/>
                  </a:cubicBezTo>
                  <a:cubicBezTo>
                    <a:pt x="548" y="3277"/>
                    <a:pt x="951" y="3536"/>
                    <a:pt x="1382" y="3536"/>
                  </a:cubicBezTo>
                  <a:cubicBezTo>
                    <a:pt x="1867" y="3536"/>
                    <a:pt x="2312" y="3213"/>
                    <a:pt x="2566" y="2800"/>
                  </a:cubicBezTo>
                  <a:cubicBezTo>
                    <a:pt x="2820" y="2384"/>
                    <a:pt x="2918" y="1894"/>
                    <a:pt x="2974" y="1412"/>
                  </a:cubicBezTo>
                  <a:cubicBezTo>
                    <a:pt x="3027" y="941"/>
                    <a:pt x="3051" y="472"/>
                    <a:pt x="3032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36"/>
            <p:cNvSpPr/>
            <p:nvPr/>
          </p:nvSpPr>
          <p:spPr>
            <a:xfrm>
              <a:off x="5239700" y="1203375"/>
              <a:ext cx="33000" cy="32975"/>
            </a:xfrm>
            <a:custGeom>
              <a:avLst/>
              <a:gdLst/>
              <a:ahLst/>
              <a:cxnLst/>
              <a:rect l="l" t="t" r="r" b="b"/>
              <a:pathLst>
                <a:path w="1320" h="1319" extrusionOk="0">
                  <a:moveTo>
                    <a:pt x="660" y="0"/>
                  </a:moveTo>
                  <a:cubicBezTo>
                    <a:pt x="294" y="0"/>
                    <a:pt x="1" y="294"/>
                    <a:pt x="1" y="659"/>
                  </a:cubicBezTo>
                  <a:cubicBezTo>
                    <a:pt x="1" y="1022"/>
                    <a:pt x="294" y="1319"/>
                    <a:pt x="660" y="1319"/>
                  </a:cubicBezTo>
                  <a:cubicBezTo>
                    <a:pt x="1023" y="1319"/>
                    <a:pt x="1319" y="1022"/>
                    <a:pt x="1319" y="659"/>
                  </a:cubicBezTo>
                  <a:cubicBezTo>
                    <a:pt x="1319" y="299"/>
                    <a:pt x="1023" y="0"/>
                    <a:pt x="6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36"/>
            <p:cNvSpPr/>
            <p:nvPr/>
          </p:nvSpPr>
          <p:spPr>
            <a:xfrm>
              <a:off x="5254600" y="1208650"/>
              <a:ext cx="16450" cy="16450"/>
            </a:xfrm>
            <a:custGeom>
              <a:avLst/>
              <a:gdLst/>
              <a:ahLst/>
              <a:cxnLst/>
              <a:rect l="l" t="t" r="r" b="b"/>
              <a:pathLst>
                <a:path w="658" h="658" extrusionOk="0">
                  <a:moveTo>
                    <a:pt x="329" y="1"/>
                  </a:moveTo>
                  <a:cubicBezTo>
                    <a:pt x="149" y="1"/>
                    <a:pt x="0" y="147"/>
                    <a:pt x="0" y="329"/>
                  </a:cubicBezTo>
                  <a:cubicBezTo>
                    <a:pt x="0" y="507"/>
                    <a:pt x="146" y="658"/>
                    <a:pt x="329" y="658"/>
                  </a:cubicBezTo>
                  <a:cubicBezTo>
                    <a:pt x="506" y="658"/>
                    <a:pt x="657" y="512"/>
                    <a:pt x="657" y="329"/>
                  </a:cubicBezTo>
                  <a:cubicBezTo>
                    <a:pt x="657" y="147"/>
                    <a:pt x="506" y="1"/>
                    <a:pt x="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36"/>
            <p:cNvSpPr/>
            <p:nvPr/>
          </p:nvSpPr>
          <p:spPr>
            <a:xfrm>
              <a:off x="5255125" y="1210575"/>
              <a:ext cx="7650" cy="7650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151" y="1"/>
                  </a:moveTo>
                  <a:cubicBezTo>
                    <a:pt x="69" y="1"/>
                    <a:pt x="1" y="70"/>
                    <a:pt x="1" y="152"/>
                  </a:cubicBezTo>
                  <a:cubicBezTo>
                    <a:pt x="1" y="236"/>
                    <a:pt x="69" y="305"/>
                    <a:pt x="151" y="305"/>
                  </a:cubicBezTo>
                  <a:cubicBezTo>
                    <a:pt x="234" y="305"/>
                    <a:pt x="305" y="236"/>
                    <a:pt x="305" y="152"/>
                  </a:cubicBezTo>
                  <a:cubicBezTo>
                    <a:pt x="305" y="70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36"/>
            <p:cNvSpPr/>
            <p:nvPr/>
          </p:nvSpPr>
          <p:spPr>
            <a:xfrm>
              <a:off x="4919025" y="1251625"/>
              <a:ext cx="353400" cy="286525"/>
            </a:xfrm>
            <a:custGeom>
              <a:avLst/>
              <a:gdLst/>
              <a:ahLst/>
              <a:cxnLst/>
              <a:rect l="l" t="t" r="r" b="b"/>
              <a:pathLst>
                <a:path w="14136" h="11461" extrusionOk="0">
                  <a:moveTo>
                    <a:pt x="3610" y="0"/>
                  </a:moveTo>
                  <a:cubicBezTo>
                    <a:pt x="2851" y="0"/>
                    <a:pt x="2118" y="392"/>
                    <a:pt x="1613" y="959"/>
                  </a:cubicBezTo>
                  <a:cubicBezTo>
                    <a:pt x="1073" y="1566"/>
                    <a:pt x="765" y="2349"/>
                    <a:pt x="596" y="3144"/>
                  </a:cubicBezTo>
                  <a:cubicBezTo>
                    <a:pt x="0" y="5927"/>
                    <a:pt x="1033" y="8371"/>
                    <a:pt x="3278" y="10122"/>
                  </a:cubicBezTo>
                  <a:cubicBezTo>
                    <a:pt x="3898" y="10606"/>
                    <a:pt x="4708" y="10937"/>
                    <a:pt x="5588" y="11144"/>
                  </a:cubicBezTo>
                  <a:cubicBezTo>
                    <a:pt x="6535" y="11371"/>
                    <a:pt x="7564" y="11461"/>
                    <a:pt x="8530" y="11461"/>
                  </a:cubicBezTo>
                  <a:cubicBezTo>
                    <a:pt x="9107" y="11461"/>
                    <a:pt x="9662" y="11429"/>
                    <a:pt x="10164" y="11374"/>
                  </a:cubicBezTo>
                  <a:cubicBezTo>
                    <a:pt x="10958" y="11287"/>
                    <a:pt x="13516" y="10731"/>
                    <a:pt x="13934" y="9136"/>
                  </a:cubicBezTo>
                  <a:cubicBezTo>
                    <a:pt x="14136" y="8363"/>
                    <a:pt x="14001" y="7558"/>
                    <a:pt x="12933" y="6970"/>
                  </a:cubicBezTo>
                  <a:cubicBezTo>
                    <a:pt x="12833" y="6851"/>
                    <a:pt x="10243" y="7055"/>
                    <a:pt x="8614" y="5739"/>
                  </a:cubicBezTo>
                  <a:cubicBezTo>
                    <a:pt x="8270" y="5461"/>
                    <a:pt x="7966" y="5114"/>
                    <a:pt x="7741" y="4680"/>
                  </a:cubicBezTo>
                  <a:cubicBezTo>
                    <a:pt x="7248" y="3734"/>
                    <a:pt x="6787" y="2770"/>
                    <a:pt x="6236" y="1852"/>
                  </a:cubicBezTo>
                  <a:cubicBezTo>
                    <a:pt x="5688" y="933"/>
                    <a:pt x="4830" y="85"/>
                    <a:pt x="3766" y="6"/>
                  </a:cubicBezTo>
                  <a:cubicBezTo>
                    <a:pt x="3714" y="2"/>
                    <a:pt x="3662" y="0"/>
                    <a:pt x="3610" y="0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36"/>
            <p:cNvSpPr/>
            <p:nvPr/>
          </p:nvSpPr>
          <p:spPr>
            <a:xfrm>
              <a:off x="4916300" y="1248575"/>
              <a:ext cx="222200" cy="285375"/>
            </a:xfrm>
            <a:custGeom>
              <a:avLst/>
              <a:gdLst/>
              <a:ahLst/>
              <a:cxnLst/>
              <a:rect l="l" t="t" r="r" b="b"/>
              <a:pathLst>
                <a:path w="8888" h="11415" extrusionOk="0">
                  <a:moveTo>
                    <a:pt x="3716" y="1"/>
                  </a:moveTo>
                  <a:cubicBezTo>
                    <a:pt x="2969" y="1"/>
                    <a:pt x="2193" y="374"/>
                    <a:pt x="1632" y="999"/>
                  </a:cubicBezTo>
                  <a:cubicBezTo>
                    <a:pt x="1137" y="1555"/>
                    <a:pt x="784" y="2310"/>
                    <a:pt x="586" y="3239"/>
                  </a:cubicBezTo>
                  <a:cubicBezTo>
                    <a:pt x="1" y="5991"/>
                    <a:pt x="967" y="8514"/>
                    <a:pt x="3313" y="10344"/>
                  </a:cubicBezTo>
                  <a:cubicBezTo>
                    <a:pt x="3906" y="10808"/>
                    <a:pt x="4698" y="11157"/>
                    <a:pt x="5670" y="11390"/>
                  </a:cubicBezTo>
                  <a:lnTo>
                    <a:pt x="5763" y="11414"/>
                  </a:lnTo>
                  <a:lnTo>
                    <a:pt x="8888" y="5837"/>
                  </a:lnTo>
                  <a:lnTo>
                    <a:pt x="8805" y="5771"/>
                  </a:lnTo>
                  <a:cubicBezTo>
                    <a:pt x="8451" y="5488"/>
                    <a:pt x="8170" y="5143"/>
                    <a:pt x="7966" y="4754"/>
                  </a:cubicBezTo>
                  <a:cubicBezTo>
                    <a:pt x="7834" y="4497"/>
                    <a:pt x="7704" y="4243"/>
                    <a:pt x="7574" y="3989"/>
                  </a:cubicBezTo>
                  <a:cubicBezTo>
                    <a:pt x="7225" y="3300"/>
                    <a:pt x="6862" y="2588"/>
                    <a:pt x="6459" y="1913"/>
                  </a:cubicBezTo>
                  <a:cubicBezTo>
                    <a:pt x="6059" y="1240"/>
                    <a:pt x="5191" y="107"/>
                    <a:pt x="3888" y="6"/>
                  </a:cubicBezTo>
                  <a:cubicBezTo>
                    <a:pt x="3830" y="3"/>
                    <a:pt x="3771" y="1"/>
                    <a:pt x="3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36"/>
            <p:cNvSpPr/>
            <p:nvPr/>
          </p:nvSpPr>
          <p:spPr>
            <a:xfrm>
              <a:off x="5201575" y="1375475"/>
              <a:ext cx="123950" cy="142775"/>
            </a:xfrm>
            <a:custGeom>
              <a:avLst/>
              <a:gdLst/>
              <a:ahLst/>
              <a:cxnLst/>
              <a:rect l="l" t="t" r="r" b="b"/>
              <a:pathLst>
                <a:path w="4958" h="5711" extrusionOk="0">
                  <a:moveTo>
                    <a:pt x="2974" y="1"/>
                  </a:moveTo>
                  <a:cubicBezTo>
                    <a:pt x="2947" y="1"/>
                    <a:pt x="2918" y="4"/>
                    <a:pt x="2889" y="12"/>
                  </a:cubicBezTo>
                  <a:cubicBezTo>
                    <a:pt x="2765" y="221"/>
                    <a:pt x="2572" y="382"/>
                    <a:pt x="2346" y="472"/>
                  </a:cubicBezTo>
                  <a:cubicBezTo>
                    <a:pt x="2151" y="547"/>
                    <a:pt x="1936" y="568"/>
                    <a:pt x="1745" y="655"/>
                  </a:cubicBezTo>
                  <a:cubicBezTo>
                    <a:pt x="1494" y="772"/>
                    <a:pt x="1300" y="1002"/>
                    <a:pt x="1179" y="1248"/>
                  </a:cubicBezTo>
                  <a:cubicBezTo>
                    <a:pt x="1057" y="1497"/>
                    <a:pt x="991" y="1770"/>
                    <a:pt x="924" y="2040"/>
                  </a:cubicBezTo>
                  <a:cubicBezTo>
                    <a:pt x="728" y="2848"/>
                    <a:pt x="0" y="3608"/>
                    <a:pt x="51" y="4439"/>
                  </a:cubicBezTo>
                  <a:cubicBezTo>
                    <a:pt x="64" y="4715"/>
                    <a:pt x="111" y="4993"/>
                    <a:pt x="241" y="5239"/>
                  </a:cubicBezTo>
                  <a:cubicBezTo>
                    <a:pt x="368" y="5483"/>
                    <a:pt x="559" y="5636"/>
                    <a:pt x="824" y="5710"/>
                  </a:cubicBezTo>
                  <a:cubicBezTo>
                    <a:pt x="1661" y="5657"/>
                    <a:pt x="2492" y="5464"/>
                    <a:pt x="3268" y="5136"/>
                  </a:cubicBezTo>
                  <a:cubicBezTo>
                    <a:pt x="3520" y="5030"/>
                    <a:pt x="3771" y="4903"/>
                    <a:pt x="3957" y="4704"/>
                  </a:cubicBezTo>
                  <a:cubicBezTo>
                    <a:pt x="4142" y="4506"/>
                    <a:pt x="4319" y="4238"/>
                    <a:pt x="4243" y="3976"/>
                  </a:cubicBezTo>
                  <a:cubicBezTo>
                    <a:pt x="4446" y="3907"/>
                    <a:pt x="4555" y="3523"/>
                    <a:pt x="4436" y="3348"/>
                  </a:cubicBezTo>
                  <a:cubicBezTo>
                    <a:pt x="4738" y="3102"/>
                    <a:pt x="4711" y="2644"/>
                    <a:pt x="4499" y="2316"/>
                  </a:cubicBezTo>
                  <a:cubicBezTo>
                    <a:pt x="4698" y="2218"/>
                    <a:pt x="4852" y="2035"/>
                    <a:pt x="4905" y="1818"/>
                  </a:cubicBezTo>
                  <a:cubicBezTo>
                    <a:pt x="4958" y="1603"/>
                    <a:pt x="4870" y="1434"/>
                    <a:pt x="4740" y="1256"/>
                  </a:cubicBezTo>
                  <a:cubicBezTo>
                    <a:pt x="4426" y="1391"/>
                    <a:pt x="4097" y="1439"/>
                    <a:pt x="3763" y="1439"/>
                  </a:cubicBezTo>
                  <a:cubicBezTo>
                    <a:pt x="3506" y="1439"/>
                    <a:pt x="3246" y="1411"/>
                    <a:pt x="2985" y="1373"/>
                  </a:cubicBezTo>
                  <a:cubicBezTo>
                    <a:pt x="3051" y="1140"/>
                    <a:pt x="3114" y="912"/>
                    <a:pt x="3181" y="679"/>
                  </a:cubicBezTo>
                  <a:cubicBezTo>
                    <a:pt x="3223" y="523"/>
                    <a:pt x="3268" y="359"/>
                    <a:pt x="3228" y="200"/>
                  </a:cubicBezTo>
                  <a:cubicBezTo>
                    <a:pt x="3196" y="72"/>
                    <a:pt x="3096" y="1"/>
                    <a:pt x="2974" y="1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36"/>
            <p:cNvSpPr/>
            <p:nvPr/>
          </p:nvSpPr>
          <p:spPr>
            <a:xfrm>
              <a:off x="4929075" y="1277700"/>
              <a:ext cx="168375" cy="251725"/>
            </a:xfrm>
            <a:custGeom>
              <a:avLst/>
              <a:gdLst/>
              <a:ahLst/>
              <a:cxnLst/>
              <a:rect l="l" t="t" r="r" b="b"/>
              <a:pathLst>
                <a:path w="6735" h="10069" extrusionOk="0">
                  <a:moveTo>
                    <a:pt x="1330" y="1"/>
                  </a:moveTo>
                  <a:cubicBezTo>
                    <a:pt x="165" y="1722"/>
                    <a:pt x="1" y="4021"/>
                    <a:pt x="784" y="5949"/>
                  </a:cubicBezTo>
                  <a:cubicBezTo>
                    <a:pt x="1566" y="7874"/>
                    <a:pt x="3260" y="9410"/>
                    <a:pt x="5233" y="10069"/>
                  </a:cubicBezTo>
                  <a:lnTo>
                    <a:pt x="6735" y="7183"/>
                  </a:lnTo>
                  <a:cubicBezTo>
                    <a:pt x="5260" y="6616"/>
                    <a:pt x="3952" y="5625"/>
                    <a:pt x="3001" y="4365"/>
                  </a:cubicBezTo>
                  <a:cubicBezTo>
                    <a:pt x="2053" y="3104"/>
                    <a:pt x="1465" y="1571"/>
                    <a:pt x="133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36"/>
            <p:cNvSpPr/>
            <p:nvPr/>
          </p:nvSpPr>
          <p:spPr>
            <a:xfrm>
              <a:off x="5064800" y="1402300"/>
              <a:ext cx="161625" cy="130500"/>
            </a:xfrm>
            <a:custGeom>
              <a:avLst/>
              <a:gdLst/>
              <a:ahLst/>
              <a:cxnLst/>
              <a:rect l="l" t="t" r="r" b="b"/>
              <a:pathLst>
                <a:path w="6465" h="5220" extrusionOk="0">
                  <a:moveTo>
                    <a:pt x="2895" y="1"/>
                  </a:moveTo>
                  <a:lnTo>
                    <a:pt x="0" y="5085"/>
                  </a:lnTo>
                  <a:lnTo>
                    <a:pt x="0" y="5085"/>
                  </a:lnTo>
                  <a:lnTo>
                    <a:pt x="133" y="5066"/>
                  </a:lnTo>
                  <a:cubicBezTo>
                    <a:pt x="836" y="5159"/>
                    <a:pt x="1666" y="5220"/>
                    <a:pt x="2502" y="5220"/>
                  </a:cubicBezTo>
                  <a:cubicBezTo>
                    <a:pt x="4049" y="5220"/>
                    <a:pt x="5620" y="5013"/>
                    <a:pt x="6464" y="4426"/>
                  </a:cubicBezTo>
                  <a:lnTo>
                    <a:pt x="6464" y="4426"/>
                  </a:lnTo>
                  <a:cubicBezTo>
                    <a:pt x="6214" y="4458"/>
                    <a:pt x="5961" y="4474"/>
                    <a:pt x="5709" y="4474"/>
                  </a:cubicBezTo>
                  <a:cubicBezTo>
                    <a:pt x="4317" y="4474"/>
                    <a:pt x="2916" y="3994"/>
                    <a:pt x="1793" y="3176"/>
                  </a:cubicBezTo>
                  <a:lnTo>
                    <a:pt x="289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36"/>
            <p:cNvSpPr/>
            <p:nvPr/>
          </p:nvSpPr>
          <p:spPr>
            <a:xfrm>
              <a:off x="5295575" y="1418600"/>
              <a:ext cx="25575" cy="14325"/>
            </a:xfrm>
            <a:custGeom>
              <a:avLst/>
              <a:gdLst/>
              <a:ahLst/>
              <a:cxnLst/>
              <a:rect l="l" t="t" r="r" b="b"/>
              <a:pathLst>
                <a:path w="1023" h="573" extrusionOk="0">
                  <a:moveTo>
                    <a:pt x="1023" y="0"/>
                  </a:moveTo>
                  <a:cubicBezTo>
                    <a:pt x="823" y="251"/>
                    <a:pt x="503" y="398"/>
                    <a:pt x="184" y="398"/>
                  </a:cubicBezTo>
                  <a:cubicBezTo>
                    <a:pt x="122" y="398"/>
                    <a:pt x="61" y="392"/>
                    <a:pt x="1" y="381"/>
                  </a:cubicBezTo>
                  <a:lnTo>
                    <a:pt x="1" y="381"/>
                  </a:lnTo>
                  <a:cubicBezTo>
                    <a:pt x="116" y="506"/>
                    <a:pt x="281" y="572"/>
                    <a:pt x="448" y="572"/>
                  </a:cubicBezTo>
                  <a:cubicBezTo>
                    <a:pt x="512" y="572"/>
                    <a:pt x="577" y="563"/>
                    <a:pt x="639" y="543"/>
                  </a:cubicBezTo>
                  <a:cubicBezTo>
                    <a:pt x="861" y="471"/>
                    <a:pt x="991" y="233"/>
                    <a:pt x="102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36"/>
            <p:cNvSpPr/>
            <p:nvPr/>
          </p:nvSpPr>
          <p:spPr>
            <a:xfrm>
              <a:off x="5291200" y="1447650"/>
              <a:ext cx="25375" cy="13225"/>
            </a:xfrm>
            <a:custGeom>
              <a:avLst/>
              <a:gdLst/>
              <a:ahLst/>
              <a:cxnLst/>
              <a:rect l="l" t="t" r="r" b="b"/>
              <a:pathLst>
                <a:path w="1015" h="529" extrusionOk="0">
                  <a:moveTo>
                    <a:pt x="1007" y="1"/>
                  </a:moveTo>
                  <a:lnTo>
                    <a:pt x="1007" y="1"/>
                  </a:lnTo>
                  <a:cubicBezTo>
                    <a:pt x="914" y="170"/>
                    <a:pt x="729" y="276"/>
                    <a:pt x="552" y="350"/>
                  </a:cubicBezTo>
                  <a:cubicBezTo>
                    <a:pt x="377" y="427"/>
                    <a:pt x="189" y="475"/>
                    <a:pt x="1" y="509"/>
                  </a:cubicBezTo>
                  <a:cubicBezTo>
                    <a:pt x="99" y="518"/>
                    <a:pt x="200" y="529"/>
                    <a:pt x="301" y="529"/>
                  </a:cubicBezTo>
                  <a:cubicBezTo>
                    <a:pt x="344" y="529"/>
                    <a:pt x="387" y="527"/>
                    <a:pt x="430" y="522"/>
                  </a:cubicBezTo>
                  <a:cubicBezTo>
                    <a:pt x="573" y="506"/>
                    <a:pt x="716" y="464"/>
                    <a:pt x="827" y="374"/>
                  </a:cubicBezTo>
                  <a:cubicBezTo>
                    <a:pt x="941" y="284"/>
                    <a:pt x="1015" y="144"/>
                    <a:pt x="1007" y="1"/>
                  </a:cubicBezTo>
                  <a:close/>
                </a:path>
              </a:pathLst>
            </a:custGeom>
            <a:solidFill>
              <a:srgbClr val="7B7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36"/>
            <p:cNvSpPr/>
            <p:nvPr/>
          </p:nvSpPr>
          <p:spPr>
            <a:xfrm>
              <a:off x="5296575" y="1463200"/>
              <a:ext cx="16050" cy="10550"/>
            </a:xfrm>
            <a:custGeom>
              <a:avLst/>
              <a:gdLst/>
              <a:ahLst/>
              <a:cxnLst/>
              <a:rect l="l" t="t" r="r" b="b"/>
              <a:pathLst>
                <a:path w="642" h="422" extrusionOk="0">
                  <a:moveTo>
                    <a:pt x="636" y="1"/>
                  </a:moveTo>
                  <a:lnTo>
                    <a:pt x="636" y="1"/>
                  </a:lnTo>
                  <a:cubicBezTo>
                    <a:pt x="512" y="199"/>
                    <a:pt x="281" y="326"/>
                    <a:pt x="48" y="326"/>
                  </a:cubicBezTo>
                  <a:cubicBezTo>
                    <a:pt x="32" y="326"/>
                    <a:pt x="16" y="325"/>
                    <a:pt x="0" y="324"/>
                  </a:cubicBezTo>
                  <a:lnTo>
                    <a:pt x="0" y="324"/>
                  </a:lnTo>
                  <a:cubicBezTo>
                    <a:pt x="79" y="384"/>
                    <a:pt x="173" y="422"/>
                    <a:pt x="266" y="422"/>
                  </a:cubicBezTo>
                  <a:cubicBezTo>
                    <a:pt x="317" y="422"/>
                    <a:pt x="368" y="410"/>
                    <a:pt x="416" y="385"/>
                  </a:cubicBezTo>
                  <a:cubicBezTo>
                    <a:pt x="554" y="316"/>
                    <a:pt x="641" y="157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36"/>
            <p:cNvSpPr/>
            <p:nvPr/>
          </p:nvSpPr>
          <p:spPr>
            <a:xfrm>
              <a:off x="5237250" y="1475400"/>
              <a:ext cx="68425" cy="34375"/>
            </a:xfrm>
            <a:custGeom>
              <a:avLst/>
              <a:gdLst/>
              <a:ahLst/>
              <a:cxnLst/>
              <a:rect l="l" t="t" r="r" b="b"/>
              <a:pathLst>
                <a:path w="2737" h="1375" extrusionOk="0">
                  <a:moveTo>
                    <a:pt x="2736" y="0"/>
                  </a:moveTo>
                  <a:lnTo>
                    <a:pt x="2736" y="0"/>
                  </a:lnTo>
                  <a:cubicBezTo>
                    <a:pt x="2047" y="784"/>
                    <a:pt x="1048" y="1286"/>
                    <a:pt x="11" y="1374"/>
                  </a:cubicBezTo>
                  <a:lnTo>
                    <a:pt x="11" y="1374"/>
                  </a:lnTo>
                  <a:cubicBezTo>
                    <a:pt x="29" y="1372"/>
                    <a:pt x="47" y="1372"/>
                    <a:pt x="64" y="1372"/>
                  </a:cubicBezTo>
                  <a:cubicBezTo>
                    <a:pt x="96" y="1372"/>
                    <a:pt x="126" y="1373"/>
                    <a:pt x="157" y="1373"/>
                  </a:cubicBezTo>
                  <a:cubicBezTo>
                    <a:pt x="181" y="1373"/>
                    <a:pt x="206" y="1373"/>
                    <a:pt x="234" y="1369"/>
                  </a:cubicBezTo>
                  <a:cubicBezTo>
                    <a:pt x="745" y="1337"/>
                    <a:pt x="1264" y="1298"/>
                    <a:pt x="1740" y="1112"/>
                  </a:cubicBezTo>
                  <a:cubicBezTo>
                    <a:pt x="1987" y="1017"/>
                    <a:pt x="2220" y="877"/>
                    <a:pt x="2405" y="689"/>
                  </a:cubicBezTo>
                  <a:cubicBezTo>
                    <a:pt x="2588" y="498"/>
                    <a:pt x="2704" y="265"/>
                    <a:pt x="2736" y="0"/>
                  </a:cubicBezTo>
                  <a:close/>
                  <a:moveTo>
                    <a:pt x="11" y="1374"/>
                  </a:moveTo>
                  <a:cubicBezTo>
                    <a:pt x="7" y="1374"/>
                    <a:pt x="4" y="1374"/>
                    <a:pt x="1" y="1374"/>
                  </a:cubicBezTo>
                  <a:cubicBezTo>
                    <a:pt x="4" y="1374"/>
                    <a:pt x="7" y="1374"/>
                    <a:pt x="11" y="1374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36"/>
            <p:cNvSpPr/>
            <p:nvPr/>
          </p:nvSpPr>
          <p:spPr>
            <a:xfrm>
              <a:off x="5445250" y="1545575"/>
              <a:ext cx="79425" cy="403525"/>
            </a:xfrm>
            <a:custGeom>
              <a:avLst/>
              <a:gdLst/>
              <a:ahLst/>
              <a:cxnLst/>
              <a:rect l="l" t="t" r="r" b="b"/>
              <a:pathLst>
                <a:path w="3177" h="16141" extrusionOk="0">
                  <a:moveTo>
                    <a:pt x="128" y="0"/>
                  </a:moveTo>
                  <a:cubicBezTo>
                    <a:pt x="1" y="2701"/>
                    <a:pt x="345" y="6300"/>
                    <a:pt x="753" y="9414"/>
                  </a:cubicBezTo>
                  <a:cubicBezTo>
                    <a:pt x="901" y="10553"/>
                    <a:pt x="1060" y="11620"/>
                    <a:pt x="1206" y="12563"/>
                  </a:cubicBezTo>
                  <a:cubicBezTo>
                    <a:pt x="1539" y="14686"/>
                    <a:pt x="1818" y="16140"/>
                    <a:pt x="1818" y="16140"/>
                  </a:cubicBezTo>
                  <a:lnTo>
                    <a:pt x="2744" y="16140"/>
                  </a:lnTo>
                  <a:lnTo>
                    <a:pt x="2832" y="12920"/>
                  </a:lnTo>
                  <a:lnTo>
                    <a:pt x="2911" y="9962"/>
                  </a:lnTo>
                  <a:lnTo>
                    <a:pt x="3176" y="3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36"/>
            <p:cNvSpPr/>
            <p:nvPr/>
          </p:nvSpPr>
          <p:spPr>
            <a:xfrm>
              <a:off x="5544300" y="1545625"/>
              <a:ext cx="79325" cy="407900"/>
            </a:xfrm>
            <a:custGeom>
              <a:avLst/>
              <a:gdLst/>
              <a:ahLst/>
              <a:cxnLst/>
              <a:rect l="l" t="t" r="r" b="b"/>
              <a:pathLst>
                <a:path w="3173" h="16316" extrusionOk="0">
                  <a:moveTo>
                    <a:pt x="1" y="1"/>
                  </a:moveTo>
                  <a:lnTo>
                    <a:pt x="236" y="8980"/>
                  </a:lnTo>
                  <a:lnTo>
                    <a:pt x="318" y="12076"/>
                  </a:lnTo>
                  <a:lnTo>
                    <a:pt x="432" y="16316"/>
                  </a:lnTo>
                  <a:lnTo>
                    <a:pt x="1359" y="16316"/>
                  </a:lnTo>
                  <a:cubicBezTo>
                    <a:pt x="1359" y="16316"/>
                    <a:pt x="1629" y="14904"/>
                    <a:pt x="1955" y="12815"/>
                  </a:cubicBezTo>
                  <a:cubicBezTo>
                    <a:pt x="2124" y="11732"/>
                    <a:pt x="2307" y="10469"/>
                    <a:pt x="2477" y="9126"/>
                  </a:cubicBezTo>
                  <a:cubicBezTo>
                    <a:pt x="2866" y="6073"/>
                    <a:pt x="3173" y="2620"/>
                    <a:pt x="3054" y="1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36"/>
            <p:cNvSpPr/>
            <p:nvPr/>
          </p:nvSpPr>
          <p:spPr>
            <a:xfrm>
              <a:off x="5464075" y="1767775"/>
              <a:ext cx="53975" cy="98300"/>
            </a:xfrm>
            <a:custGeom>
              <a:avLst/>
              <a:gdLst/>
              <a:ahLst/>
              <a:cxnLst/>
              <a:rect l="l" t="t" r="r" b="b"/>
              <a:pathLst>
                <a:path w="2159" h="3932" extrusionOk="0">
                  <a:moveTo>
                    <a:pt x="814" y="0"/>
                  </a:moveTo>
                  <a:cubicBezTo>
                    <a:pt x="632" y="0"/>
                    <a:pt x="453" y="45"/>
                    <a:pt x="294" y="145"/>
                  </a:cubicBezTo>
                  <a:cubicBezTo>
                    <a:pt x="175" y="219"/>
                    <a:pt x="79" y="314"/>
                    <a:pt x="0" y="425"/>
                  </a:cubicBezTo>
                  <a:cubicBezTo>
                    <a:pt x="148" y="1564"/>
                    <a:pt x="307" y="2634"/>
                    <a:pt x="453" y="3574"/>
                  </a:cubicBezTo>
                  <a:cubicBezTo>
                    <a:pt x="466" y="3537"/>
                    <a:pt x="482" y="3497"/>
                    <a:pt x="500" y="3460"/>
                  </a:cubicBezTo>
                  <a:cubicBezTo>
                    <a:pt x="609" y="3201"/>
                    <a:pt x="786" y="2917"/>
                    <a:pt x="1070" y="2883"/>
                  </a:cubicBezTo>
                  <a:cubicBezTo>
                    <a:pt x="1090" y="2880"/>
                    <a:pt x="1109" y="2879"/>
                    <a:pt x="1129" y="2879"/>
                  </a:cubicBezTo>
                  <a:cubicBezTo>
                    <a:pt x="1394" y="2879"/>
                    <a:pt x="1616" y="3106"/>
                    <a:pt x="1766" y="3336"/>
                  </a:cubicBezTo>
                  <a:cubicBezTo>
                    <a:pt x="1893" y="3521"/>
                    <a:pt x="1997" y="3722"/>
                    <a:pt x="2079" y="3932"/>
                  </a:cubicBezTo>
                  <a:lnTo>
                    <a:pt x="2158" y="976"/>
                  </a:lnTo>
                  <a:cubicBezTo>
                    <a:pt x="2084" y="817"/>
                    <a:pt x="1997" y="669"/>
                    <a:pt x="1885" y="529"/>
                  </a:cubicBezTo>
                  <a:cubicBezTo>
                    <a:pt x="1626" y="213"/>
                    <a:pt x="1212" y="0"/>
                    <a:pt x="81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36"/>
            <p:cNvSpPr/>
            <p:nvPr/>
          </p:nvSpPr>
          <p:spPr>
            <a:xfrm>
              <a:off x="5550200" y="1755650"/>
              <a:ext cx="56025" cy="110350"/>
            </a:xfrm>
            <a:custGeom>
              <a:avLst/>
              <a:gdLst/>
              <a:ahLst/>
              <a:cxnLst/>
              <a:rect l="l" t="t" r="r" b="b"/>
              <a:pathLst>
                <a:path w="2241" h="4414" extrusionOk="0">
                  <a:moveTo>
                    <a:pt x="1173" y="0"/>
                  </a:moveTo>
                  <a:cubicBezTo>
                    <a:pt x="775" y="0"/>
                    <a:pt x="364" y="189"/>
                    <a:pt x="88" y="481"/>
                  </a:cubicBezTo>
                  <a:cubicBezTo>
                    <a:pt x="56" y="513"/>
                    <a:pt x="27" y="548"/>
                    <a:pt x="0" y="579"/>
                  </a:cubicBezTo>
                  <a:lnTo>
                    <a:pt x="82" y="3675"/>
                  </a:lnTo>
                  <a:cubicBezTo>
                    <a:pt x="96" y="3657"/>
                    <a:pt x="114" y="3638"/>
                    <a:pt x="130" y="3622"/>
                  </a:cubicBezTo>
                  <a:cubicBezTo>
                    <a:pt x="287" y="3465"/>
                    <a:pt x="504" y="3367"/>
                    <a:pt x="721" y="3367"/>
                  </a:cubicBezTo>
                  <a:cubicBezTo>
                    <a:pt x="797" y="3367"/>
                    <a:pt x="873" y="3379"/>
                    <a:pt x="946" y="3405"/>
                  </a:cubicBezTo>
                  <a:cubicBezTo>
                    <a:pt x="1194" y="3498"/>
                    <a:pt x="1364" y="3725"/>
                    <a:pt x="1496" y="3956"/>
                  </a:cubicBezTo>
                  <a:cubicBezTo>
                    <a:pt x="1581" y="4107"/>
                    <a:pt x="1655" y="4258"/>
                    <a:pt x="1719" y="4414"/>
                  </a:cubicBezTo>
                  <a:cubicBezTo>
                    <a:pt x="1888" y="3331"/>
                    <a:pt x="2071" y="2068"/>
                    <a:pt x="2241" y="725"/>
                  </a:cubicBezTo>
                  <a:cubicBezTo>
                    <a:pt x="2127" y="495"/>
                    <a:pt x="1968" y="288"/>
                    <a:pt x="1743" y="153"/>
                  </a:cubicBezTo>
                  <a:cubicBezTo>
                    <a:pt x="1568" y="48"/>
                    <a:pt x="1372" y="0"/>
                    <a:pt x="117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36"/>
            <p:cNvSpPr/>
            <p:nvPr/>
          </p:nvSpPr>
          <p:spPr>
            <a:xfrm>
              <a:off x="5488825" y="1192700"/>
              <a:ext cx="46575" cy="83500"/>
            </a:xfrm>
            <a:custGeom>
              <a:avLst/>
              <a:gdLst/>
              <a:ahLst/>
              <a:cxnLst/>
              <a:rect l="l" t="t" r="r" b="b"/>
              <a:pathLst>
                <a:path w="1863" h="3340" extrusionOk="0">
                  <a:moveTo>
                    <a:pt x="985" y="1"/>
                  </a:moveTo>
                  <a:lnTo>
                    <a:pt x="0" y="827"/>
                  </a:lnTo>
                  <a:lnTo>
                    <a:pt x="30" y="1388"/>
                  </a:lnTo>
                  <a:lnTo>
                    <a:pt x="133" y="3340"/>
                  </a:lnTo>
                  <a:lnTo>
                    <a:pt x="1862" y="3340"/>
                  </a:lnTo>
                  <a:lnTo>
                    <a:pt x="1293" y="1171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36"/>
            <p:cNvSpPr/>
            <p:nvPr/>
          </p:nvSpPr>
          <p:spPr>
            <a:xfrm>
              <a:off x="5488825" y="1192700"/>
              <a:ext cx="32325" cy="34600"/>
            </a:xfrm>
            <a:custGeom>
              <a:avLst/>
              <a:gdLst/>
              <a:ahLst/>
              <a:cxnLst/>
              <a:rect l="l" t="t" r="r" b="b"/>
              <a:pathLst>
                <a:path w="1293" h="1384" extrusionOk="0">
                  <a:moveTo>
                    <a:pt x="985" y="1"/>
                  </a:moveTo>
                  <a:lnTo>
                    <a:pt x="0" y="827"/>
                  </a:lnTo>
                  <a:lnTo>
                    <a:pt x="30" y="1383"/>
                  </a:lnTo>
                  <a:cubicBezTo>
                    <a:pt x="93" y="1277"/>
                    <a:pt x="175" y="1179"/>
                    <a:pt x="278" y="1110"/>
                  </a:cubicBezTo>
                  <a:cubicBezTo>
                    <a:pt x="416" y="1012"/>
                    <a:pt x="583" y="961"/>
                    <a:pt x="751" y="961"/>
                  </a:cubicBezTo>
                  <a:cubicBezTo>
                    <a:pt x="842" y="961"/>
                    <a:pt x="933" y="976"/>
                    <a:pt x="1020" y="1007"/>
                  </a:cubicBezTo>
                  <a:cubicBezTo>
                    <a:pt x="1121" y="1044"/>
                    <a:pt x="1213" y="1100"/>
                    <a:pt x="1293" y="1171"/>
                  </a:cubicBezTo>
                  <a:lnTo>
                    <a:pt x="98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36"/>
            <p:cNvSpPr/>
            <p:nvPr/>
          </p:nvSpPr>
          <p:spPr>
            <a:xfrm>
              <a:off x="5277100" y="906200"/>
              <a:ext cx="155000" cy="197950"/>
            </a:xfrm>
            <a:custGeom>
              <a:avLst/>
              <a:gdLst/>
              <a:ahLst/>
              <a:cxnLst/>
              <a:rect l="l" t="t" r="r" b="b"/>
              <a:pathLst>
                <a:path w="6200" h="7918" extrusionOk="0">
                  <a:moveTo>
                    <a:pt x="3317" y="1"/>
                  </a:moveTo>
                  <a:cubicBezTo>
                    <a:pt x="2806" y="1"/>
                    <a:pt x="2296" y="137"/>
                    <a:pt x="1865" y="410"/>
                  </a:cubicBezTo>
                  <a:cubicBezTo>
                    <a:pt x="1452" y="675"/>
                    <a:pt x="1113" y="1051"/>
                    <a:pt x="843" y="1461"/>
                  </a:cubicBezTo>
                  <a:cubicBezTo>
                    <a:pt x="607" y="1819"/>
                    <a:pt x="422" y="2206"/>
                    <a:pt x="287" y="2608"/>
                  </a:cubicBezTo>
                  <a:cubicBezTo>
                    <a:pt x="91" y="3199"/>
                    <a:pt x="1" y="3824"/>
                    <a:pt x="38" y="4446"/>
                  </a:cubicBezTo>
                  <a:cubicBezTo>
                    <a:pt x="101" y="5566"/>
                    <a:pt x="623" y="6710"/>
                    <a:pt x="1598" y="7263"/>
                  </a:cubicBezTo>
                  <a:cubicBezTo>
                    <a:pt x="1176" y="7367"/>
                    <a:pt x="753" y="7489"/>
                    <a:pt x="334" y="7594"/>
                  </a:cubicBezTo>
                  <a:cubicBezTo>
                    <a:pt x="738" y="7807"/>
                    <a:pt x="1194" y="7917"/>
                    <a:pt x="1649" y="7917"/>
                  </a:cubicBezTo>
                  <a:cubicBezTo>
                    <a:pt x="1830" y="7917"/>
                    <a:pt x="2011" y="7900"/>
                    <a:pt x="2188" y="7865"/>
                  </a:cubicBezTo>
                  <a:cubicBezTo>
                    <a:pt x="2781" y="7745"/>
                    <a:pt x="3335" y="7428"/>
                    <a:pt x="3737" y="6975"/>
                  </a:cubicBezTo>
                  <a:lnTo>
                    <a:pt x="3798" y="6906"/>
                  </a:lnTo>
                  <a:cubicBezTo>
                    <a:pt x="3851" y="6840"/>
                    <a:pt x="3941" y="6763"/>
                    <a:pt x="3976" y="6684"/>
                  </a:cubicBezTo>
                  <a:cubicBezTo>
                    <a:pt x="4399" y="5759"/>
                    <a:pt x="5186" y="5013"/>
                    <a:pt x="5652" y="4128"/>
                  </a:cubicBezTo>
                  <a:cubicBezTo>
                    <a:pt x="5774" y="3898"/>
                    <a:pt x="5877" y="3654"/>
                    <a:pt x="5943" y="3400"/>
                  </a:cubicBezTo>
                  <a:cubicBezTo>
                    <a:pt x="5956" y="3360"/>
                    <a:pt x="5962" y="3320"/>
                    <a:pt x="5972" y="3281"/>
                  </a:cubicBezTo>
                  <a:cubicBezTo>
                    <a:pt x="6200" y="2243"/>
                    <a:pt x="5747" y="1085"/>
                    <a:pt x="4876" y="476"/>
                  </a:cubicBezTo>
                  <a:cubicBezTo>
                    <a:pt x="4422" y="160"/>
                    <a:pt x="3869" y="1"/>
                    <a:pt x="3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36"/>
            <p:cNvSpPr/>
            <p:nvPr/>
          </p:nvSpPr>
          <p:spPr>
            <a:xfrm>
              <a:off x="5277175" y="943850"/>
              <a:ext cx="121625" cy="160300"/>
            </a:xfrm>
            <a:custGeom>
              <a:avLst/>
              <a:gdLst/>
              <a:ahLst/>
              <a:cxnLst/>
              <a:rect l="l" t="t" r="r" b="b"/>
              <a:pathLst>
                <a:path w="4865" h="6412" extrusionOk="0">
                  <a:moveTo>
                    <a:pt x="2564" y="0"/>
                  </a:moveTo>
                  <a:cubicBezTo>
                    <a:pt x="2031" y="363"/>
                    <a:pt x="1616" y="893"/>
                    <a:pt x="1388" y="1499"/>
                  </a:cubicBezTo>
                  <a:cubicBezTo>
                    <a:pt x="1160" y="2106"/>
                    <a:pt x="1123" y="2778"/>
                    <a:pt x="1285" y="3403"/>
                  </a:cubicBezTo>
                  <a:cubicBezTo>
                    <a:pt x="829" y="2879"/>
                    <a:pt x="461" y="2183"/>
                    <a:pt x="337" y="1497"/>
                  </a:cubicBezTo>
                  <a:cubicBezTo>
                    <a:pt x="313" y="1364"/>
                    <a:pt x="297" y="1234"/>
                    <a:pt x="286" y="1102"/>
                  </a:cubicBezTo>
                  <a:cubicBezTo>
                    <a:pt x="90" y="1693"/>
                    <a:pt x="0" y="2318"/>
                    <a:pt x="37" y="2940"/>
                  </a:cubicBezTo>
                  <a:cubicBezTo>
                    <a:pt x="101" y="4057"/>
                    <a:pt x="623" y="5204"/>
                    <a:pt x="1597" y="5757"/>
                  </a:cubicBezTo>
                  <a:cubicBezTo>
                    <a:pt x="1176" y="5858"/>
                    <a:pt x="752" y="5983"/>
                    <a:pt x="337" y="6088"/>
                  </a:cubicBezTo>
                  <a:cubicBezTo>
                    <a:pt x="739" y="6301"/>
                    <a:pt x="1193" y="6411"/>
                    <a:pt x="1650" y="6411"/>
                  </a:cubicBezTo>
                  <a:cubicBezTo>
                    <a:pt x="1831" y="6411"/>
                    <a:pt x="2012" y="6394"/>
                    <a:pt x="2190" y="6359"/>
                  </a:cubicBezTo>
                  <a:cubicBezTo>
                    <a:pt x="2781" y="6239"/>
                    <a:pt x="3334" y="5922"/>
                    <a:pt x="3740" y="5469"/>
                  </a:cubicBezTo>
                  <a:cubicBezTo>
                    <a:pt x="3766" y="5411"/>
                    <a:pt x="3787" y="5350"/>
                    <a:pt x="3814" y="5291"/>
                  </a:cubicBezTo>
                  <a:cubicBezTo>
                    <a:pt x="4166" y="4486"/>
                    <a:pt x="4513" y="3679"/>
                    <a:pt x="4865" y="2874"/>
                  </a:cubicBezTo>
                  <a:cubicBezTo>
                    <a:pt x="4834" y="2872"/>
                    <a:pt x="4803" y="2872"/>
                    <a:pt x="4772" y="2872"/>
                  </a:cubicBezTo>
                  <a:cubicBezTo>
                    <a:pt x="4475" y="2872"/>
                    <a:pt x="4187" y="2932"/>
                    <a:pt x="3954" y="3109"/>
                  </a:cubicBezTo>
                  <a:cubicBezTo>
                    <a:pt x="3687" y="3297"/>
                    <a:pt x="3491" y="3578"/>
                    <a:pt x="3398" y="3893"/>
                  </a:cubicBezTo>
                  <a:cubicBezTo>
                    <a:pt x="3316" y="3289"/>
                    <a:pt x="3295" y="2672"/>
                    <a:pt x="3440" y="2082"/>
                  </a:cubicBezTo>
                  <a:cubicBezTo>
                    <a:pt x="3589" y="1494"/>
                    <a:pt x="3890" y="933"/>
                    <a:pt x="4343" y="530"/>
                  </a:cubicBezTo>
                  <a:lnTo>
                    <a:pt x="4343" y="530"/>
                  </a:lnTo>
                  <a:cubicBezTo>
                    <a:pt x="3766" y="644"/>
                    <a:pt x="3173" y="909"/>
                    <a:pt x="2778" y="1348"/>
                  </a:cubicBezTo>
                  <a:cubicBezTo>
                    <a:pt x="2381" y="1788"/>
                    <a:pt x="2135" y="2360"/>
                    <a:pt x="2090" y="2950"/>
                  </a:cubicBezTo>
                  <a:cubicBezTo>
                    <a:pt x="1828" y="1952"/>
                    <a:pt x="2018" y="872"/>
                    <a:pt x="256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36"/>
            <p:cNvSpPr/>
            <p:nvPr/>
          </p:nvSpPr>
          <p:spPr>
            <a:xfrm>
              <a:off x="5376075" y="958150"/>
              <a:ext cx="51075" cy="56100"/>
            </a:xfrm>
            <a:custGeom>
              <a:avLst/>
              <a:gdLst/>
              <a:ahLst/>
              <a:cxnLst/>
              <a:rect l="l" t="t" r="r" b="b"/>
              <a:pathLst>
                <a:path w="2043" h="2244" extrusionOk="0">
                  <a:moveTo>
                    <a:pt x="663" y="0"/>
                  </a:moveTo>
                  <a:cubicBezTo>
                    <a:pt x="906" y="80"/>
                    <a:pt x="1081" y="260"/>
                    <a:pt x="1216" y="477"/>
                  </a:cubicBezTo>
                  <a:cubicBezTo>
                    <a:pt x="1351" y="700"/>
                    <a:pt x="1404" y="967"/>
                    <a:pt x="1362" y="1221"/>
                  </a:cubicBezTo>
                  <a:cubicBezTo>
                    <a:pt x="1341" y="1060"/>
                    <a:pt x="1158" y="1004"/>
                    <a:pt x="996" y="975"/>
                  </a:cubicBezTo>
                  <a:cubicBezTo>
                    <a:pt x="939" y="963"/>
                    <a:pt x="881" y="957"/>
                    <a:pt x="823" y="957"/>
                  </a:cubicBezTo>
                  <a:cubicBezTo>
                    <a:pt x="672" y="957"/>
                    <a:pt x="522" y="996"/>
                    <a:pt x="390" y="1070"/>
                  </a:cubicBezTo>
                  <a:cubicBezTo>
                    <a:pt x="210" y="1174"/>
                    <a:pt x="70" y="1346"/>
                    <a:pt x="1" y="1539"/>
                  </a:cubicBezTo>
                  <a:cubicBezTo>
                    <a:pt x="92" y="1490"/>
                    <a:pt x="186" y="1470"/>
                    <a:pt x="283" y="1470"/>
                  </a:cubicBezTo>
                  <a:cubicBezTo>
                    <a:pt x="383" y="1470"/>
                    <a:pt x="485" y="1491"/>
                    <a:pt x="589" y="1520"/>
                  </a:cubicBezTo>
                  <a:cubicBezTo>
                    <a:pt x="792" y="1579"/>
                    <a:pt x="970" y="1727"/>
                    <a:pt x="1070" y="1915"/>
                  </a:cubicBezTo>
                  <a:cubicBezTo>
                    <a:pt x="1100" y="1968"/>
                    <a:pt x="1118" y="2026"/>
                    <a:pt x="1118" y="2087"/>
                  </a:cubicBezTo>
                  <a:cubicBezTo>
                    <a:pt x="1118" y="2145"/>
                    <a:pt x="1092" y="2209"/>
                    <a:pt x="1044" y="2243"/>
                  </a:cubicBezTo>
                  <a:cubicBezTo>
                    <a:pt x="1465" y="2164"/>
                    <a:pt x="1868" y="2092"/>
                    <a:pt x="1958" y="1677"/>
                  </a:cubicBezTo>
                  <a:cubicBezTo>
                    <a:pt x="2042" y="1285"/>
                    <a:pt x="1947" y="856"/>
                    <a:pt x="1698" y="538"/>
                  </a:cubicBezTo>
                  <a:cubicBezTo>
                    <a:pt x="1454" y="220"/>
                    <a:pt x="1063" y="16"/>
                    <a:pt x="66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36"/>
            <p:cNvSpPr/>
            <p:nvPr/>
          </p:nvSpPr>
          <p:spPr>
            <a:xfrm>
              <a:off x="5353175" y="983975"/>
              <a:ext cx="218750" cy="242950"/>
            </a:xfrm>
            <a:custGeom>
              <a:avLst/>
              <a:gdLst/>
              <a:ahLst/>
              <a:cxnLst/>
              <a:rect l="l" t="t" r="r" b="b"/>
              <a:pathLst>
                <a:path w="8750" h="9718" extrusionOk="0">
                  <a:moveTo>
                    <a:pt x="4439" y="0"/>
                  </a:moveTo>
                  <a:cubicBezTo>
                    <a:pt x="3149" y="0"/>
                    <a:pt x="1971" y="554"/>
                    <a:pt x="1158" y="1438"/>
                  </a:cubicBezTo>
                  <a:cubicBezTo>
                    <a:pt x="437" y="2222"/>
                    <a:pt x="0" y="3265"/>
                    <a:pt x="27" y="4409"/>
                  </a:cubicBezTo>
                  <a:cubicBezTo>
                    <a:pt x="37" y="4791"/>
                    <a:pt x="80" y="5156"/>
                    <a:pt x="157" y="5495"/>
                  </a:cubicBezTo>
                  <a:cubicBezTo>
                    <a:pt x="549" y="7277"/>
                    <a:pt x="1748" y="8522"/>
                    <a:pt x="2818" y="9176"/>
                  </a:cubicBezTo>
                  <a:cubicBezTo>
                    <a:pt x="3399" y="9533"/>
                    <a:pt x="3943" y="9718"/>
                    <a:pt x="4295" y="9718"/>
                  </a:cubicBezTo>
                  <a:cubicBezTo>
                    <a:pt x="4347" y="9718"/>
                    <a:pt x="4395" y="9714"/>
                    <a:pt x="4439" y="9706"/>
                  </a:cubicBezTo>
                  <a:cubicBezTo>
                    <a:pt x="5588" y="9494"/>
                    <a:pt x="7036" y="8411"/>
                    <a:pt x="7929" y="7020"/>
                  </a:cubicBezTo>
                  <a:cubicBezTo>
                    <a:pt x="8194" y="6607"/>
                    <a:pt x="8408" y="6170"/>
                    <a:pt x="8551" y="5717"/>
                  </a:cubicBezTo>
                  <a:cubicBezTo>
                    <a:pt x="8678" y="5318"/>
                    <a:pt x="8750" y="4910"/>
                    <a:pt x="8750" y="4499"/>
                  </a:cubicBezTo>
                  <a:cubicBezTo>
                    <a:pt x="8750" y="4118"/>
                    <a:pt x="8702" y="3745"/>
                    <a:pt x="8612" y="3385"/>
                  </a:cubicBezTo>
                  <a:cubicBezTo>
                    <a:pt x="8485" y="2858"/>
                    <a:pt x="8265" y="2365"/>
                    <a:pt x="7974" y="1928"/>
                  </a:cubicBezTo>
                  <a:cubicBezTo>
                    <a:pt x="7571" y="1319"/>
                    <a:pt x="7023" y="816"/>
                    <a:pt x="6380" y="477"/>
                  </a:cubicBezTo>
                  <a:cubicBezTo>
                    <a:pt x="5800" y="172"/>
                    <a:pt x="5143" y="0"/>
                    <a:pt x="4439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36"/>
            <p:cNvSpPr/>
            <p:nvPr/>
          </p:nvSpPr>
          <p:spPr>
            <a:xfrm>
              <a:off x="5538800" y="1127175"/>
              <a:ext cx="42800" cy="33825"/>
            </a:xfrm>
            <a:custGeom>
              <a:avLst/>
              <a:gdLst/>
              <a:ahLst/>
              <a:cxnLst/>
              <a:rect l="l" t="t" r="r" b="b"/>
              <a:pathLst>
                <a:path w="1712" h="1353" extrusionOk="0">
                  <a:moveTo>
                    <a:pt x="1065" y="0"/>
                  </a:moveTo>
                  <a:cubicBezTo>
                    <a:pt x="994" y="0"/>
                    <a:pt x="923" y="11"/>
                    <a:pt x="856" y="32"/>
                  </a:cubicBezTo>
                  <a:cubicBezTo>
                    <a:pt x="364" y="196"/>
                    <a:pt x="1" y="840"/>
                    <a:pt x="499" y="1229"/>
                  </a:cubicBezTo>
                  <a:cubicBezTo>
                    <a:pt x="609" y="1312"/>
                    <a:pt x="744" y="1353"/>
                    <a:pt x="881" y="1353"/>
                  </a:cubicBezTo>
                  <a:cubicBezTo>
                    <a:pt x="947" y="1353"/>
                    <a:pt x="1014" y="1343"/>
                    <a:pt x="1079" y="1324"/>
                  </a:cubicBezTo>
                  <a:cubicBezTo>
                    <a:pt x="1272" y="1263"/>
                    <a:pt x="1436" y="1123"/>
                    <a:pt x="1542" y="951"/>
                  </a:cubicBezTo>
                  <a:cubicBezTo>
                    <a:pt x="1661" y="755"/>
                    <a:pt x="1711" y="501"/>
                    <a:pt x="1608" y="297"/>
                  </a:cubicBezTo>
                  <a:cubicBezTo>
                    <a:pt x="1510" y="102"/>
                    <a:pt x="1287" y="0"/>
                    <a:pt x="1065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36"/>
            <p:cNvSpPr/>
            <p:nvPr/>
          </p:nvSpPr>
          <p:spPr>
            <a:xfrm>
              <a:off x="5560200" y="1136475"/>
              <a:ext cx="13450" cy="19250"/>
            </a:xfrm>
            <a:custGeom>
              <a:avLst/>
              <a:gdLst/>
              <a:ahLst/>
              <a:cxnLst/>
              <a:rect l="l" t="t" r="r" b="b"/>
              <a:pathLst>
                <a:path w="538" h="770" extrusionOk="0">
                  <a:moveTo>
                    <a:pt x="343" y="1"/>
                  </a:moveTo>
                  <a:cubicBezTo>
                    <a:pt x="291" y="1"/>
                    <a:pt x="239" y="14"/>
                    <a:pt x="193" y="41"/>
                  </a:cubicBezTo>
                  <a:cubicBezTo>
                    <a:pt x="87" y="102"/>
                    <a:pt x="0" y="234"/>
                    <a:pt x="24" y="354"/>
                  </a:cubicBezTo>
                  <a:cubicBezTo>
                    <a:pt x="108" y="372"/>
                    <a:pt x="175" y="450"/>
                    <a:pt x="188" y="534"/>
                  </a:cubicBezTo>
                  <a:lnTo>
                    <a:pt x="188" y="534"/>
                  </a:lnTo>
                  <a:lnTo>
                    <a:pt x="538" y="70"/>
                  </a:lnTo>
                  <a:cubicBezTo>
                    <a:pt x="484" y="25"/>
                    <a:pt x="414" y="1"/>
                    <a:pt x="343" y="1"/>
                  </a:cubicBezTo>
                  <a:close/>
                  <a:moveTo>
                    <a:pt x="188" y="534"/>
                  </a:moveTo>
                  <a:lnTo>
                    <a:pt x="11" y="769"/>
                  </a:lnTo>
                  <a:cubicBezTo>
                    <a:pt x="106" y="754"/>
                    <a:pt x="185" y="663"/>
                    <a:pt x="191" y="568"/>
                  </a:cubicBezTo>
                  <a:cubicBezTo>
                    <a:pt x="191" y="557"/>
                    <a:pt x="190" y="545"/>
                    <a:pt x="188" y="534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36"/>
            <p:cNvSpPr/>
            <p:nvPr/>
          </p:nvSpPr>
          <p:spPr>
            <a:xfrm>
              <a:off x="5560200" y="1135900"/>
              <a:ext cx="13450" cy="19825"/>
            </a:xfrm>
            <a:custGeom>
              <a:avLst/>
              <a:gdLst/>
              <a:ahLst/>
              <a:cxnLst/>
              <a:rect l="l" t="t" r="r" b="b"/>
              <a:pathLst>
                <a:path w="538" h="793" fill="none" extrusionOk="0">
                  <a:moveTo>
                    <a:pt x="11" y="792"/>
                  </a:moveTo>
                  <a:cubicBezTo>
                    <a:pt x="106" y="777"/>
                    <a:pt x="185" y="686"/>
                    <a:pt x="191" y="591"/>
                  </a:cubicBezTo>
                  <a:cubicBezTo>
                    <a:pt x="193" y="496"/>
                    <a:pt x="119" y="398"/>
                    <a:pt x="24" y="377"/>
                  </a:cubicBezTo>
                  <a:cubicBezTo>
                    <a:pt x="0" y="257"/>
                    <a:pt x="87" y="125"/>
                    <a:pt x="193" y="64"/>
                  </a:cubicBezTo>
                  <a:cubicBezTo>
                    <a:pt x="299" y="1"/>
                    <a:pt x="445" y="14"/>
                    <a:pt x="538" y="93"/>
                  </a:cubicBezTo>
                </a:path>
              </a:pathLst>
            </a:custGeom>
            <a:noFill/>
            <a:ln w="1600" cap="rnd" cmpd="sng">
              <a:solidFill>
                <a:srgbClr val="B78E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36"/>
            <p:cNvSpPr/>
            <p:nvPr/>
          </p:nvSpPr>
          <p:spPr>
            <a:xfrm>
              <a:off x="5380975" y="1108075"/>
              <a:ext cx="43650" cy="53825"/>
            </a:xfrm>
            <a:custGeom>
              <a:avLst/>
              <a:gdLst/>
              <a:ahLst/>
              <a:cxnLst/>
              <a:rect l="l" t="t" r="r" b="b"/>
              <a:pathLst>
                <a:path w="1746" h="2153" extrusionOk="0">
                  <a:moveTo>
                    <a:pt x="692" y="1"/>
                  </a:moveTo>
                  <a:cubicBezTo>
                    <a:pt x="643" y="1"/>
                    <a:pt x="594" y="8"/>
                    <a:pt x="546" y="23"/>
                  </a:cubicBezTo>
                  <a:cubicBezTo>
                    <a:pt x="162" y="139"/>
                    <a:pt x="1" y="708"/>
                    <a:pt x="178" y="1291"/>
                  </a:cubicBezTo>
                  <a:cubicBezTo>
                    <a:pt x="338" y="1801"/>
                    <a:pt x="705" y="2153"/>
                    <a:pt x="1051" y="2153"/>
                  </a:cubicBezTo>
                  <a:cubicBezTo>
                    <a:pt x="1101" y="2153"/>
                    <a:pt x="1150" y="2145"/>
                    <a:pt x="1198" y="2130"/>
                  </a:cubicBezTo>
                  <a:cubicBezTo>
                    <a:pt x="1582" y="2014"/>
                    <a:pt x="1746" y="1445"/>
                    <a:pt x="1566" y="862"/>
                  </a:cubicBezTo>
                  <a:cubicBezTo>
                    <a:pt x="1406" y="352"/>
                    <a:pt x="1037" y="1"/>
                    <a:pt x="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36"/>
            <p:cNvSpPr/>
            <p:nvPr/>
          </p:nvSpPr>
          <p:spPr>
            <a:xfrm>
              <a:off x="5380975" y="1105725"/>
              <a:ext cx="39150" cy="34700"/>
            </a:xfrm>
            <a:custGeom>
              <a:avLst/>
              <a:gdLst/>
              <a:ahLst/>
              <a:cxnLst/>
              <a:rect l="l" t="t" r="r" b="b"/>
              <a:pathLst>
                <a:path w="1566" h="1388" fill="none" extrusionOk="0">
                  <a:moveTo>
                    <a:pt x="178" y="1388"/>
                  </a:moveTo>
                  <a:cubicBezTo>
                    <a:pt x="1" y="805"/>
                    <a:pt x="162" y="236"/>
                    <a:pt x="546" y="119"/>
                  </a:cubicBezTo>
                  <a:cubicBezTo>
                    <a:pt x="930" y="0"/>
                    <a:pt x="1383" y="379"/>
                    <a:pt x="1566" y="961"/>
                  </a:cubicBezTo>
                </a:path>
              </a:pathLst>
            </a:custGeom>
            <a:solidFill>
              <a:schemeClr val="dk1"/>
            </a:solidFill>
            <a:ln w="1600" cap="rnd" cmpd="sng">
              <a:solidFill>
                <a:srgbClr val="3E23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36"/>
            <p:cNvSpPr/>
            <p:nvPr/>
          </p:nvSpPr>
          <p:spPr>
            <a:xfrm>
              <a:off x="5393550" y="1121025"/>
              <a:ext cx="29625" cy="36575"/>
            </a:xfrm>
            <a:custGeom>
              <a:avLst/>
              <a:gdLst/>
              <a:ahLst/>
              <a:cxnLst/>
              <a:rect l="l" t="t" r="r" b="b"/>
              <a:pathLst>
                <a:path w="1185" h="1463" extrusionOk="0">
                  <a:moveTo>
                    <a:pt x="472" y="0"/>
                  </a:moveTo>
                  <a:cubicBezTo>
                    <a:pt x="438" y="0"/>
                    <a:pt x="404" y="5"/>
                    <a:pt x="371" y="16"/>
                  </a:cubicBezTo>
                  <a:cubicBezTo>
                    <a:pt x="112" y="95"/>
                    <a:pt x="1" y="484"/>
                    <a:pt x="123" y="876"/>
                  </a:cubicBezTo>
                  <a:cubicBezTo>
                    <a:pt x="229" y="1223"/>
                    <a:pt x="483" y="1463"/>
                    <a:pt x="717" y="1463"/>
                  </a:cubicBezTo>
                  <a:cubicBezTo>
                    <a:pt x="750" y="1463"/>
                    <a:pt x="782" y="1458"/>
                    <a:pt x="814" y="1448"/>
                  </a:cubicBezTo>
                  <a:cubicBezTo>
                    <a:pt x="1073" y="1369"/>
                    <a:pt x="1184" y="980"/>
                    <a:pt x="1063" y="588"/>
                  </a:cubicBezTo>
                  <a:cubicBezTo>
                    <a:pt x="956" y="240"/>
                    <a:pt x="708" y="0"/>
                    <a:pt x="4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36"/>
            <p:cNvSpPr/>
            <p:nvPr/>
          </p:nvSpPr>
          <p:spPr>
            <a:xfrm>
              <a:off x="5376075" y="1128875"/>
              <a:ext cx="9625" cy="11800"/>
            </a:xfrm>
            <a:custGeom>
              <a:avLst/>
              <a:gdLst/>
              <a:ahLst/>
              <a:cxnLst/>
              <a:rect l="l" t="t" r="r" b="b"/>
              <a:pathLst>
                <a:path w="385" h="472" extrusionOk="0">
                  <a:moveTo>
                    <a:pt x="289" y="1"/>
                  </a:moveTo>
                  <a:cubicBezTo>
                    <a:pt x="202" y="9"/>
                    <a:pt x="120" y="49"/>
                    <a:pt x="67" y="115"/>
                  </a:cubicBezTo>
                  <a:cubicBezTo>
                    <a:pt x="14" y="181"/>
                    <a:pt x="1" y="279"/>
                    <a:pt x="43" y="353"/>
                  </a:cubicBezTo>
                  <a:cubicBezTo>
                    <a:pt x="77" y="406"/>
                    <a:pt x="136" y="441"/>
                    <a:pt x="197" y="459"/>
                  </a:cubicBezTo>
                  <a:cubicBezTo>
                    <a:pt x="233" y="468"/>
                    <a:pt x="268" y="471"/>
                    <a:pt x="303" y="471"/>
                  </a:cubicBezTo>
                  <a:cubicBezTo>
                    <a:pt x="330" y="471"/>
                    <a:pt x="357" y="469"/>
                    <a:pt x="385" y="467"/>
                  </a:cubicBezTo>
                  <a:cubicBezTo>
                    <a:pt x="334" y="303"/>
                    <a:pt x="295" y="170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36"/>
            <p:cNvSpPr/>
            <p:nvPr/>
          </p:nvSpPr>
          <p:spPr>
            <a:xfrm>
              <a:off x="5374425" y="1092400"/>
              <a:ext cx="18950" cy="17650"/>
            </a:xfrm>
            <a:custGeom>
              <a:avLst/>
              <a:gdLst/>
              <a:ahLst/>
              <a:cxnLst/>
              <a:rect l="l" t="t" r="r" b="b"/>
              <a:pathLst>
                <a:path w="758" h="706" fill="none" extrusionOk="0">
                  <a:moveTo>
                    <a:pt x="0" y="705"/>
                  </a:moveTo>
                  <a:cubicBezTo>
                    <a:pt x="109" y="361"/>
                    <a:pt x="408" y="86"/>
                    <a:pt x="758" y="1"/>
                  </a:cubicBezTo>
                </a:path>
              </a:pathLst>
            </a:custGeom>
            <a:noFill/>
            <a:ln w="3100" cap="rnd" cmpd="sng">
              <a:solidFill>
                <a:srgbClr val="3E23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36"/>
            <p:cNvSpPr/>
            <p:nvPr/>
          </p:nvSpPr>
          <p:spPr>
            <a:xfrm>
              <a:off x="5427575" y="1088250"/>
              <a:ext cx="64450" cy="57925"/>
            </a:xfrm>
            <a:custGeom>
              <a:avLst/>
              <a:gdLst/>
              <a:ahLst/>
              <a:cxnLst/>
              <a:rect l="l" t="t" r="r" b="b"/>
              <a:pathLst>
                <a:path w="2578" h="2317" extrusionOk="0">
                  <a:moveTo>
                    <a:pt x="1295" y="1"/>
                  </a:moveTo>
                  <a:cubicBezTo>
                    <a:pt x="1188" y="1"/>
                    <a:pt x="1078" y="16"/>
                    <a:pt x="970" y="48"/>
                  </a:cubicBezTo>
                  <a:cubicBezTo>
                    <a:pt x="358" y="225"/>
                    <a:pt x="1" y="869"/>
                    <a:pt x="178" y="1480"/>
                  </a:cubicBezTo>
                  <a:cubicBezTo>
                    <a:pt x="327" y="1986"/>
                    <a:pt x="790" y="2317"/>
                    <a:pt x="1293" y="2317"/>
                  </a:cubicBezTo>
                  <a:cubicBezTo>
                    <a:pt x="1398" y="2317"/>
                    <a:pt x="1505" y="2302"/>
                    <a:pt x="1611" y="2272"/>
                  </a:cubicBezTo>
                  <a:cubicBezTo>
                    <a:pt x="2225" y="2092"/>
                    <a:pt x="2578" y="1454"/>
                    <a:pt x="2403" y="839"/>
                  </a:cubicBezTo>
                  <a:cubicBezTo>
                    <a:pt x="2259" y="331"/>
                    <a:pt x="1797" y="1"/>
                    <a:pt x="1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36"/>
            <p:cNvSpPr/>
            <p:nvPr/>
          </p:nvSpPr>
          <p:spPr>
            <a:xfrm>
              <a:off x="5427725" y="1084925"/>
              <a:ext cx="60000" cy="40275"/>
            </a:xfrm>
            <a:custGeom>
              <a:avLst/>
              <a:gdLst/>
              <a:ahLst/>
              <a:cxnLst/>
              <a:rect l="l" t="t" r="r" b="b"/>
              <a:pathLst>
                <a:path w="2400" h="1611" fill="none" extrusionOk="0">
                  <a:moveTo>
                    <a:pt x="175" y="1611"/>
                  </a:moveTo>
                  <a:cubicBezTo>
                    <a:pt x="0" y="994"/>
                    <a:pt x="355" y="355"/>
                    <a:pt x="967" y="178"/>
                  </a:cubicBezTo>
                  <a:cubicBezTo>
                    <a:pt x="1584" y="1"/>
                    <a:pt x="2222" y="355"/>
                    <a:pt x="2399" y="967"/>
                  </a:cubicBezTo>
                </a:path>
              </a:pathLst>
            </a:custGeom>
            <a:solidFill>
              <a:schemeClr val="dk1"/>
            </a:solidFill>
            <a:ln w="1600" cap="rnd" cmpd="sng">
              <a:solidFill>
                <a:srgbClr val="3E23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36"/>
            <p:cNvSpPr/>
            <p:nvPr/>
          </p:nvSpPr>
          <p:spPr>
            <a:xfrm>
              <a:off x="5435400" y="1105450"/>
              <a:ext cx="36975" cy="36975"/>
            </a:xfrm>
            <a:custGeom>
              <a:avLst/>
              <a:gdLst/>
              <a:ahLst/>
              <a:cxnLst/>
              <a:rect l="l" t="t" r="r" b="b"/>
              <a:pathLst>
                <a:path w="1479" h="1479" extrusionOk="0">
                  <a:moveTo>
                    <a:pt x="739" y="1"/>
                  </a:moveTo>
                  <a:cubicBezTo>
                    <a:pt x="331" y="1"/>
                    <a:pt x="0" y="332"/>
                    <a:pt x="0" y="739"/>
                  </a:cubicBezTo>
                  <a:cubicBezTo>
                    <a:pt x="0" y="1147"/>
                    <a:pt x="331" y="1478"/>
                    <a:pt x="739" y="1478"/>
                  </a:cubicBezTo>
                  <a:cubicBezTo>
                    <a:pt x="1147" y="1478"/>
                    <a:pt x="1478" y="1147"/>
                    <a:pt x="1478" y="739"/>
                  </a:cubicBezTo>
                  <a:cubicBezTo>
                    <a:pt x="1478" y="332"/>
                    <a:pt x="1150" y="1"/>
                    <a:pt x="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36"/>
            <p:cNvSpPr/>
            <p:nvPr/>
          </p:nvSpPr>
          <p:spPr>
            <a:xfrm>
              <a:off x="5436200" y="1076925"/>
              <a:ext cx="30000" cy="4375"/>
            </a:xfrm>
            <a:custGeom>
              <a:avLst/>
              <a:gdLst/>
              <a:ahLst/>
              <a:cxnLst/>
              <a:rect l="l" t="t" r="r" b="b"/>
              <a:pathLst>
                <a:path w="1200" h="175" fill="none" extrusionOk="0">
                  <a:moveTo>
                    <a:pt x="0" y="175"/>
                  </a:moveTo>
                  <a:cubicBezTo>
                    <a:pt x="376" y="11"/>
                    <a:pt x="821" y="0"/>
                    <a:pt x="1200" y="154"/>
                  </a:cubicBezTo>
                </a:path>
              </a:pathLst>
            </a:custGeom>
            <a:noFill/>
            <a:ln w="3100" cap="rnd" cmpd="sng">
              <a:solidFill>
                <a:srgbClr val="3E23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36"/>
            <p:cNvSpPr/>
            <p:nvPr/>
          </p:nvSpPr>
          <p:spPr>
            <a:xfrm>
              <a:off x="5483850" y="1097925"/>
              <a:ext cx="9425" cy="11125"/>
            </a:xfrm>
            <a:custGeom>
              <a:avLst/>
              <a:gdLst/>
              <a:ahLst/>
              <a:cxnLst/>
              <a:rect l="l" t="t" r="r" b="b"/>
              <a:pathLst>
                <a:path w="377" h="445" extrusionOk="0">
                  <a:moveTo>
                    <a:pt x="201" y="0"/>
                  </a:moveTo>
                  <a:cubicBezTo>
                    <a:pt x="180" y="0"/>
                    <a:pt x="159" y="4"/>
                    <a:pt x="138" y="10"/>
                  </a:cubicBezTo>
                  <a:cubicBezTo>
                    <a:pt x="94" y="27"/>
                    <a:pt x="55" y="54"/>
                    <a:pt x="22" y="85"/>
                  </a:cubicBezTo>
                  <a:lnTo>
                    <a:pt x="22" y="85"/>
                  </a:lnTo>
                  <a:cubicBezTo>
                    <a:pt x="18" y="82"/>
                    <a:pt x="14" y="79"/>
                    <a:pt x="9" y="76"/>
                  </a:cubicBezTo>
                  <a:cubicBezTo>
                    <a:pt x="1" y="76"/>
                    <a:pt x="3" y="87"/>
                    <a:pt x="9" y="98"/>
                  </a:cubicBezTo>
                  <a:cubicBezTo>
                    <a:pt x="13" y="93"/>
                    <a:pt x="17" y="89"/>
                    <a:pt x="22" y="85"/>
                  </a:cubicBezTo>
                  <a:lnTo>
                    <a:pt x="22" y="85"/>
                  </a:lnTo>
                  <a:cubicBezTo>
                    <a:pt x="26" y="89"/>
                    <a:pt x="30" y="94"/>
                    <a:pt x="33" y="100"/>
                  </a:cubicBezTo>
                  <a:cubicBezTo>
                    <a:pt x="91" y="209"/>
                    <a:pt x="136" y="323"/>
                    <a:pt x="162" y="444"/>
                  </a:cubicBezTo>
                  <a:cubicBezTo>
                    <a:pt x="239" y="399"/>
                    <a:pt x="311" y="339"/>
                    <a:pt x="345" y="259"/>
                  </a:cubicBezTo>
                  <a:cubicBezTo>
                    <a:pt x="377" y="180"/>
                    <a:pt x="361" y="71"/>
                    <a:pt x="287" y="23"/>
                  </a:cubicBezTo>
                  <a:cubicBezTo>
                    <a:pt x="262" y="8"/>
                    <a:pt x="232" y="0"/>
                    <a:pt x="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36"/>
            <p:cNvSpPr/>
            <p:nvPr/>
          </p:nvSpPr>
          <p:spPr>
            <a:xfrm>
              <a:off x="5490750" y="1027800"/>
              <a:ext cx="81175" cy="127250"/>
            </a:xfrm>
            <a:custGeom>
              <a:avLst/>
              <a:gdLst/>
              <a:ahLst/>
              <a:cxnLst/>
              <a:rect l="l" t="t" r="r" b="b"/>
              <a:pathLst>
                <a:path w="3247" h="5090" extrusionOk="0">
                  <a:moveTo>
                    <a:pt x="1759" y="1"/>
                  </a:moveTo>
                  <a:cubicBezTo>
                    <a:pt x="1413" y="1"/>
                    <a:pt x="1067" y="116"/>
                    <a:pt x="776" y="307"/>
                  </a:cubicBezTo>
                  <a:cubicBezTo>
                    <a:pt x="689" y="363"/>
                    <a:pt x="615" y="429"/>
                    <a:pt x="543" y="498"/>
                  </a:cubicBezTo>
                  <a:cubicBezTo>
                    <a:pt x="461" y="580"/>
                    <a:pt x="389" y="673"/>
                    <a:pt x="323" y="771"/>
                  </a:cubicBezTo>
                  <a:cubicBezTo>
                    <a:pt x="207" y="943"/>
                    <a:pt x="111" y="1128"/>
                    <a:pt x="19" y="1316"/>
                  </a:cubicBezTo>
                  <a:cubicBezTo>
                    <a:pt x="11" y="1327"/>
                    <a:pt x="8" y="1340"/>
                    <a:pt x="0" y="1351"/>
                  </a:cubicBezTo>
                  <a:cubicBezTo>
                    <a:pt x="223" y="1552"/>
                    <a:pt x="429" y="1769"/>
                    <a:pt x="620" y="2002"/>
                  </a:cubicBezTo>
                  <a:cubicBezTo>
                    <a:pt x="834" y="2259"/>
                    <a:pt x="1033" y="2537"/>
                    <a:pt x="1210" y="2826"/>
                  </a:cubicBezTo>
                  <a:cubicBezTo>
                    <a:pt x="1634" y="3522"/>
                    <a:pt x="1939" y="4288"/>
                    <a:pt x="2097" y="5090"/>
                  </a:cubicBezTo>
                  <a:cubicBezTo>
                    <a:pt x="2156" y="4783"/>
                    <a:pt x="2338" y="4491"/>
                    <a:pt x="2564" y="4274"/>
                  </a:cubicBezTo>
                  <a:cubicBezTo>
                    <a:pt x="2704" y="4142"/>
                    <a:pt x="2868" y="4039"/>
                    <a:pt x="3048" y="3964"/>
                  </a:cubicBezTo>
                  <a:cubicBezTo>
                    <a:pt x="3173" y="3567"/>
                    <a:pt x="3247" y="3162"/>
                    <a:pt x="3247" y="2757"/>
                  </a:cubicBezTo>
                  <a:lnTo>
                    <a:pt x="3247" y="2746"/>
                  </a:lnTo>
                  <a:cubicBezTo>
                    <a:pt x="3247" y="2365"/>
                    <a:pt x="3199" y="1992"/>
                    <a:pt x="3106" y="1634"/>
                  </a:cubicBezTo>
                  <a:cubicBezTo>
                    <a:pt x="3096" y="1597"/>
                    <a:pt x="3088" y="1557"/>
                    <a:pt x="3077" y="1518"/>
                  </a:cubicBezTo>
                  <a:cubicBezTo>
                    <a:pt x="3067" y="1483"/>
                    <a:pt x="3056" y="1449"/>
                    <a:pt x="3048" y="1417"/>
                  </a:cubicBezTo>
                  <a:lnTo>
                    <a:pt x="3016" y="1316"/>
                  </a:lnTo>
                  <a:cubicBezTo>
                    <a:pt x="3011" y="1293"/>
                    <a:pt x="3001" y="1271"/>
                    <a:pt x="2995" y="1248"/>
                  </a:cubicBezTo>
                  <a:cubicBezTo>
                    <a:pt x="2982" y="1208"/>
                    <a:pt x="2969" y="1168"/>
                    <a:pt x="2950" y="1128"/>
                  </a:cubicBezTo>
                  <a:cubicBezTo>
                    <a:pt x="2932" y="1073"/>
                    <a:pt x="2910" y="1015"/>
                    <a:pt x="2889" y="962"/>
                  </a:cubicBezTo>
                  <a:cubicBezTo>
                    <a:pt x="2876" y="935"/>
                    <a:pt x="2865" y="906"/>
                    <a:pt x="2852" y="879"/>
                  </a:cubicBezTo>
                  <a:cubicBezTo>
                    <a:pt x="2852" y="877"/>
                    <a:pt x="2852" y="874"/>
                    <a:pt x="2850" y="869"/>
                  </a:cubicBezTo>
                  <a:lnTo>
                    <a:pt x="2810" y="781"/>
                  </a:lnTo>
                  <a:cubicBezTo>
                    <a:pt x="2794" y="750"/>
                    <a:pt x="2783" y="721"/>
                    <a:pt x="2765" y="691"/>
                  </a:cubicBezTo>
                  <a:cubicBezTo>
                    <a:pt x="2752" y="662"/>
                    <a:pt x="2738" y="631"/>
                    <a:pt x="2722" y="601"/>
                  </a:cubicBezTo>
                  <a:cubicBezTo>
                    <a:pt x="2707" y="572"/>
                    <a:pt x="2693" y="546"/>
                    <a:pt x="2677" y="517"/>
                  </a:cubicBezTo>
                  <a:cubicBezTo>
                    <a:pt x="2643" y="456"/>
                    <a:pt x="2614" y="400"/>
                    <a:pt x="2577" y="342"/>
                  </a:cubicBezTo>
                  <a:cubicBezTo>
                    <a:pt x="2561" y="318"/>
                    <a:pt x="2540" y="286"/>
                    <a:pt x="2524" y="260"/>
                  </a:cubicBezTo>
                  <a:lnTo>
                    <a:pt x="2474" y="180"/>
                  </a:lnTo>
                  <a:lnTo>
                    <a:pt x="2471" y="178"/>
                  </a:lnTo>
                  <a:cubicBezTo>
                    <a:pt x="2341" y="109"/>
                    <a:pt x="2203" y="59"/>
                    <a:pt x="2052" y="29"/>
                  </a:cubicBezTo>
                  <a:cubicBezTo>
                    <a:pt x="1955" y="10"/>
                    <a:pt x="1857" y="1"/>
                    <a:pt x="1759" y="1"/>
                  </a:cubicBezTo>
                  <a:close/>
                </a:path>
              </a:pathLst>
            </a:custGeom>
            <a:solidFill>
              <a:srgbClr val="B9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36"/>
            <p:cNvSpPr/>
            <p:nvPr/>
          </p:nvSpPr>
          <p:spPr>
            <a:xfrm>
              <a:off x="5353775" y="983975"/>
              <a:ext cx="158900" cy="137525"/>
            </a:xfrm>
            <a:custGeom>
              <a:avLst/>
              <a:gdLst/>
              <a:ahLst/>
              <a:cxnLst/>
              <a:rect l="l" t="t" r="r" b="b"/>
              <a:pathLst>
                <a:path w="6356" h="5501" extrusionOk="0">
                  <a:moveTo>
                    <a:pt x="4415" y="0"/>
                  </a:moveTo>
                  <a:cubicBezTo>
                    <a:pt x="4375" y="0"/>
                    <a:pt x="4335" y="6"/>
                    <a:pt x="4295" y="6"/>
                  </a:cubicBezTo>
                  <a:cubicBezTo>
                    <a:pt x="4264" y="6"/>
                    <a:pt x="4227" y="6"/>
                    <a:pt x="4192" y="8"/>
                  </a:cubicBezTo>
                  <a:cubicBezTo>
                    <a:pt x="4166" y="11"/>
                    <a:pt x="4137" y="11"/>
                    <a:pt x="4110" y="13"/>
                  </a:cubicBezTo>
                  <a:cubicBezTo>
                    <a:pt x="4097" y="13"/>
                    <a:pt x="4086" y="19"/>
                    <a:pt x="4073" y="19"/>
                  </a:cubicBezTo>
                  <a:cubicBezTo>
                    <a:pt x="4041" y="21"/>
                    <a:pt x="4012" y="24"/>
                    <a:pt x="3978" y="27"/>
                  </a:cubicBezTo>
                  <a:lnTo>
                    <a:pt x="3967" y="27"/>
                  </a:lnTo>
                  <a:cubicBezTo>
                    <a:pt x="3949" y="32"/>
                    <a:pt x="3927" y="32"/>
                    <a:pt x="3909" y="35"/>
                  </a:cubicBezTo>
                  <a:lnTo>
                    <a:pt x="3819" y="45"/>
                  </a:lnTo>
                  <a:cubicBezTo>
                    <a:pt x="3790" y="48"/>
                    <a:pt x="3755" y="51"/>
                    <a:pt x="3726" y="58"/>
                  </a:cubicBezTo>
                  <a:cubicBezTo>
                    <a:pt x="3700" y="61"/>
                    <a:pt x="3676" y="64"/>
                    <a:pt x="3649" y="72"/>
                  </a:cubicBezTo>
                  <a:cubicBezTo>
                    <a:pt x="3620" y="77"/>
                    <a:pt x="3591" y="80"/>
                    <a:pt x="3565" y="88"/>
                  </a:cubicBezTo>
                  <a:cubicBezTo>
                    <a:pt x="3554" y="90"/>
                    <a:pt x="3543" y="90"/>
                    <a:pt x="3538" y="93"/>
                  </a:cubicBezTo>
                  <a:cubicBezTo>
                    <a:pt x="3522" y="98"/>
                    <a:pt x="3509" y="101"/>
                    <a:pt x="3496" y="104"/>
                  </a:cubicBezTo>
                  <a:cubicBezTo>
                    <a:pt x="3483" y="104"/>
                    <a:pt x="3469" y="106"/>
                    <a:pt x="3459" y="111"/>
                  </a:cubicBezTo>
                  <a:cubicBezTo>
                    <a:pt x="3432" y="114"/>
                    <a:pt x="3406" y="119"/>
                    <a:pt x="3379" y="127"/>
                  </a:cubicBezTo>
                  <a:cubicBezTo>
                    <a:pt x="3353" y="133"/>
                    <a:pt x="3329" y="141"/>
                    <a:pt x="3302" y="146"/>
                  </a:cubicBezTo>
                  <a:lnTo>
                    <a:pt x="3223" y="167"/>
                  </a:lnTo>
                  <a:lnTo>
                    <a:pt x="3194" y="178"/>
                  </a:lnTo>
                  <a:cubicBezTo>
                    <a:pt x="3170" y="183"/>
                    <a:pt x="3144" y="194"/>
                    <a:pt x="3120" y="199"/>
                  </a:cubicBezTo>
                  <a:cubicBezTo>
                    <a:pt x="3120" y="204"/>
                    <a:pt x="3117" y="204"/>
                    <a:pt x="3114" y="204"/>
                  </a:cubicBezTo>
                  <a:cubicBezTo>
                    <a:pt x="2942" y="252"/>
                    <a:pt x="2773" y="315"/>
                    <a:pt x="2611" y="390"/>
                  </a:cubicBezTo>
                  <a:cubicBezTo>
                    <a:pt x="2590" y="397"/>
                    <a:pt x="2572" y="405"/>
                    <a:pt x="2550" y="416"/>
                  </a:cubicBezTo>
                  <a:cubicBezTo>
                    <a:pt x="2532" y="421"/>
                    <a:pt x="2511" y="432"/>
                    <a:pt x="2492" y="442"/>
                  </a:cubicBezTo>
                  <a:cubicBezTo>
                    <a:pt x="2463" y="456"/>
                    <a:pt x="2437" y="469"/>
                    <a:pt x="2410" y="482"/>
                  </a:cubicBezTo>
                  <a:cubicBezTo>
                    <a:pt x="2378" y="495"/>
                    <a:pt x="2352" y="509"/>
                    <a:pt x="2323" y="525"/>
                  </a:cubicBezTo>
                  <a:cubicBezTo>
                    <a:pt x="2296" y="540"/>
                    <a:pt x="2267" y="554"/>
                    <a:pt x="2241" y="570"/>
                  </a:cubicBezTo>
                  <a:lnTo>
                    <a:pt x="2219" y="580"/>
                  </a:lnTo>
                  <a:cubicBezTo>
                    <a:pt x="2217" y="583"/>
                    <a:pt x="2214" y="583"/>
                    <a:pt x="2211" y="588"/>
                  </a:cubicBezTo>
                  <a:cubicBezTo>
                    <a:pt x="2185" y="604"/>
                    <a:pt x="2161" y="617"/>
                    <a:pt x="2137" y="630"/>
                  </a:cubicBezTo>
                  <a:cubicBezTo>
                    <a:pt x="2111" y="646"/>
                    <a:pt x="2087" y="660"/>
                    <a:pt x="2060" y="675"/>
                  </a:cubicBezTo>
                  <a:cubicBezTo>
                    <a:pt x="2039" y="689"/>
                    <a:pt x="2015" y="702"/>
                    <a:pt x="1992" y="721"/>
                  </a:cubicBezTo>
                  <a:cubicBezTo>
                    <a:pt x="1968" y="734"/>
                    <a:pt x="1952" y="747"/>
                    <a:pt x="1933" y="760"/>
                  </a:cubicBezTo>
                  <a:cubicBezTo>
                    <a:pt x="1915" y="768"/>
                    <a:pt x="1902" y="779"/>
                    <a:pt x="1886" y="789"/>
                  </a:cubicBezTo>
                  <a:cubicBezTo>
                    <a:pt x="1880" y="792"/>
                    <a:pt x="1875" y="795"/>
                    <a:pt x="1870" y="800"/>
                  </a:cubicBezTo>
                  <a:cubicBezTo>
                    <a:pt x="1841" y="818"/>
                    <a:pt x="1809" y="840"/>
                    <a:pt x="1782" y="858"/>
                  </a:cubicBezTo>
                  <a:cubicBezTo>
                    <a:pt x="1727" y="898"/>
                    <a:pt x="1674" y="938"/>
                    <a:pt x="1621" y="980"/>
                  </a:cubicBezTo>
                  <a:cubicBezTo>
                    <a:pt x="1592" y="1001"/>
                    <a:pt x="1565" y="1028"/>
                    <a:pt x="1536" y="1052"/>
                  </a:cubicBezTo>
                  <a:cubicBezTo>
                    <a:pt x="1526" y="1059"/>
                    <a:pt x="1512" y="1073"/>
                    <a:pt x="1499" y="1083"/>
                  </a:cubicBezTo>
                  <a:cubicBezTo>
                    <a:pt x="1483" y="1097"/>
                    <a:pt x="1470" y="1110"/>
                    <a:pt x="1451" y="1123"/>
                  </a:cubicBezTo>
                  <a:cubicBezTo>
                    <a:pt x="1422" y="1150"/>
                    <a:pt x="1393" y="1179"/>
                    <a:pt x="1364" y="1205"/>
                  </a:cubicBezTo>
                  <a:lnTo>
                    <a:pt x="1290" y="1279"/>
                  </a:lnTo>
                  <a:cubicBezTo>
                    <a:pt x="1285" y="1290"/>
                    <a:pt x="1274" y="1295"/>
                    <a:pt x="1263" y="1306"/>
                  </a:cubicBezTo>
                  <a:lnTo>
                    <a:pt x="1237" y="1332"/>
                  </a:lnTo>
                  <a:cubicBezTo>
                    <a:pt x="1200" y="1369"/>
                    <a:pt x="1168" y="1404"/>
                    <a:pt x="1134" y="1441"/>
                  </a:cubicBezTo>
                  <a:cubicBezTo>
                    <a:pt x="503" y="2127"/>
                    <a:pt x="93" y="3011"/>
                    <a:pt x="16" y="3986"/>
                  </a:cubicBezTo>
                  <a:cubicBezTo>
                    <a:pt x="3" y="4126"/>
                    <a:pt x="0" y="4269"/>
                    <a:pt x="3" y="4415"/>
                  </a:cubicBezTo>
                  <a:cubicBezTo>
                    <a:pt x="13" y="4793"/>
                    <a:pt x="56" y="5159"/>
                    <a:pt x="133" y="5500"/>
                  </a:cubicBezTo>
                  <a:cubicBezTo>
                    <a:pt x="299" y="5050"/>
                    <a:pt x="511" y="4613"/>
                    <a:pt x="763" y="4203"/>
                  </a:cubicBezTo>
                  <a:cubicBezTo>
                    <a:pt x="1147" y="3567"/>
                    <a:pt x="1621" y="2985"/>
                    <a:pt x="2166" y="2482"/>
                  </a:cubicBezTo>
                  <a:cubicBezTo>
                    <a:pt x="2346" y="2317"/>
                    <a:pt x="2532" y="2158"/>
                    <a:pt x="2723" y="2013"/>
                  </a:cubicBezTo>
                  <a:cubicBezTo>
                    <a:pt x="2828" y="1933"/>
                    <a:pt x="2934" y="1859"/>
                    <a:pt x="3040" y="1785"/>
                  </a:cubicBezTo>
                  <a:cubicBezTo>
                    <a:pt x="3106" y="1740"/>
                    <a:pt x="3173" y="1695"/>
                    <a:pt x="3239" y="1653"/>
                  </a:cubicBezTo>
                  <a:cubicBezTo>
                    <a:pt x="3369" y="1571"/>
                    <a:pt x="3501" y="1491"/>
                    <a:pt x="3636" y="1414"/>
                  </a:cubicBezTo>
                  <a:cubicBezTo>
                    <a:pt x="3774" y="1338"/>
                    <a:pt x="3909" y="1266"/>
                    <a:pt x="4047" y="1200"/>
                  </a:cubicBezTo>
                  <a:cubicBezTo>
                    <a:pt x="4775" y="845"/>
                    <a:pt x="5556" y="601"/>
                    <a:pt x="6356" y="482"/>
                  </a:cubicBezTo>
                  <a:cubicBezTo>
                    <a:pt x="5776" y="175"/>
                    <a:pt x="5119" y="6"/>
                    <a:pt x="4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36"/>
            <p:cNvSpPr/>
            <p:nvPr/>
          </p:nvSpPr>
          <p:spPr>
            <a:xfrm>
              <a:off x="5382225" y="984225"/>
              <a:ext cx="186400" cy="93650"/>
            </a:xfrm>
            <a:custGeom>
              <a:avLst/>
              <a:gdLst/>
              <a:ahLst/>
              <a:cxnLst/>
              <a:rect l="l" t="t" r="r" b="b"/>
              <a:pathLst>
                <a:path w="7456" h="3746" extrusionOk="0">
                  <a:moveTo>
                    <a:pt x="3279" y="1"/>
                  </a:moveTo>
                  <a:cubicBezTo>
                    <a:pt x="3240" y="1"/>
                    <a:pt x="3200" y="3"/>
                    <a:pt x="3160" y="3"/>
                  </a:cubicBezTo>
                  <a:cubicBezTo>
                    <a:pt x="3128" y="3"/>
                    <a:pt x="3091" y="3"/>
                    <a:pt x="3060" y="6"/>
                  </a:cubicBezTo>
                  <a:cubicBezTo>
                    <a:pt x="3033" y="11"/>
                    <a:pt x="3001" y="11"/>
                    <a:pt x="2975" y="14"/>
                  </a:cubicBezTo>
                  <a:cubicBezTo>
                    <a:pt x="2962" y="14"/>
                    <a:pt x="2954" y="17"/>
                    <a:pt x="2940" y="17"/>
                  </a:cubicBezTo>
                  <a:cubicBezTo>
                    <a:pt x="2906" y="19"/>
                    <a:pt x="2877" y="25"/>
                    <a:pt x="2842" y="27"/>
                  </a:cubicBezTo>
                  <a:lnTo>
                    <a:pt x="2834" y="27"/>
                  </a:lnTo>
                  <a:cubicBezTo>
                    <a:pt x="2813" y="30"/>
                    <a:pt x="2795" y="30"/>
                    <a:pt x="2774" y="33"/>
                  </a:cubicBezTo>
                  <a:lnTo>
                    <a:pt x="2683" y="43"/>
                  </a:lnTo>
                  <a:cubicBezTo>
                    <a:pt x="2654" y="46"/>
                    <a:pt x="2623" y="51"/>
                    <a:pt x="2591" y="56"/>
                  </a:cubicBezTo>
                  <a:cubicBezTo>
                    <a:pt x="2564" y="59"/>
                    <a:pt x="2543" y="64"/>
                    <a:pt x="2517" y="70"/>
                  </a:cubicBezTo>
                  <a:cubicBezTo>
                    <a:pt x="2485" y="78"/>
                    <a:pt x="2456" y="80"/>
                    <a:pt x="2429" y="86"/>
                  </a:cubicBezTo>
                  <a:cubicBezTo>
                    <a:pt x="2419" y="91"/>
                    <a:pt x="2411" y="91"/>
                    <a:pt x="2403" y="94"/>
                  </a:cubicBezTo>
                  <a:cubicBezTo>
                    <a:pt x="2387" y="96"/>
                    <a:pt x="2374" y="99"/>
                    <a:pt x="2360" y="104"/>
                  </a:cubicBezTo>
                  <a:cubicBezTo>
                    <a:pt x="2347" y="104"/>
                    <a:pt x="2334" y="107"/>
                    <a:pt x="2323" y="109"/>
                  </a:cubicBezTo>
                  <a:cubicBezTo>
                    <a:pt x="2297" y="112"/>
                    <a:pt x="2270" y="120"/>
                    <a:pt x="2244" y="125"/>
                  </a:cubicBezTo>
                  <a:cubicBezTo>
                    <a:pt x="2217" y="133"/>
                    <a:pt x="2194" y="139"/>
                    <a:pt x="2167" y="146"/>
                  </a:cubicBezTo>
                  <a:lnTo>
                    <a:pt x="2088" y="165"/>
                  </a:lnTo>
                  <a:lnTo>
                    <a:pt x="2059" y="176"/>
                  </a:lnTo>
                  <a:cubicBezTo>
                    <a:pt x="2035" y="184"/>
                    <a:pt x="2008" y="191"/>
                    <a:pt x="1987" y="199"/>
                  </a:cubicBezTo>
                  <a:cubicBezTo>
                    <a:pt x="1987" y="202"/>
                    <a:pt x="1982" y="202"/>
                    <a:pt x="1979" y="202"/>
                  </a:cubicBezTo>
                  <a:cubicBezTo>
                    <a:pt x="1807" y="252"/>
                    <a:pt x="1637" y="316"/>
                    <a:pt x="1476" y="387"/>
                  </a:cubicBezTo>
                  <a:cubicBezTo>
                    <a:pt x="1457" y="398"/>
                    <a:pt x="1436" y="406"/>
                    <a:pt x="1418" y="414"/>
                  </a:cubicBezTo>
                  <a:cubicBezTo>
                    <a:pt x="1396" y="422"/>
                    <a:pt x="1378" y="430"/>
                    <a:pt x="1357" y="440"/>
                  </a:cubicBezTo>
                  <a:cubicBezTo>
                    <a:pt x="1328" y="454"/>
                    <a:pt x="1301" y="467"/>
                    <a:pt x="1275" y="480"/>
                  </a:cubicBezTo>
                  <a:cubicBezTo>
                    <a:pt x="1246" y="493"/>
                    <a:pt x="1219" y="507"/>
                    <a:pt x="1187" y="523"/>
                  </a:cubicBezTo>
                  <a:cubicBezTo>
                    <a:pt x="1161" y="541"/>
                    <a:pt x="1132" y="554"/>
                    <a:pt x="1105" y="570"/>
                  </a:cubicBezTo>
                  <a:lnTo>
                    <a:pt x="1087" y="581"/>
                  </a:lnTo>
                  <a:cubicBezTo>
                    <a:pt x="1081" y="583"/>
                    <a:pt x="1079" y="583"/>
                    <a:pt x="1076" y="586"/>
                  </a:cubicBezTo>
                  <a:cubicBezTo>
                    <a:pt x="1050" y="602"/>
                    <a:pt x="1026" y="615"/>
                    <a:pt x="1002" y="628"/>
                  </a:cubicBezTo>
                  <a:cubicBezTo>
                    <a:pt x="975" y="647"/>
                    <a:pt x="954" y="660"/>
                    <a:pt x="928" y="676"/>
                  </a:cubicBezTo>
                  <a:cubicBezTo>
                    <a:pt x="904" y="689"/>
                    <a:pt x="880" y="703"/>
                    <a:pt x="856" y="718"/>
                  </a:cubicBezTo>
                  <a:cubicBezTo>
                    <a:pt x="835" y="732"/>
                    <a:pt x="817" y="745"/>
                    <a:pt x="798" y="758"/>
                  </a:cubicBezTo>
                  <a:cubicBezTo>
                    <a:pt x="782" y="769"/>
                    <a:pt x="769" y="779"/>
                    <a:pt x="750" y="787"/>
                  </a:cubicBezTo>
                  <a:cubicBezTo>
                    <a:pt x="745" y="793"/>
                    <a:pt x="742" y="795"/>
                    <a:pt x="734" y="798"/>
                  </a:cubicBezTo>
                  <a:cubicBezTo>
                    <a:pt x="705" y="819"/>
                    <a:pt x="676" y="838"/>
                    <a:pt x="650" y="859"/>
                  </a:cubicBezTo>
                  <a:cubicBezTo>
                    <a:pt x="591" y="899"/>
                    <a:pt x="539" y="938"/>
                    <a:pt x="486" y="981"/>
                  </a:cubicBezTo>
                  <a:cubicBezTo>
                    <a:pt x="456" y="999"/>
                    <a:pt x="430" y="1026"/>
                    <a:pt x="401" y="1049"/>
                  </a:cubicBezTo>
                  <a:cubicBezTo>
                    <a:pt x="390" y="1060"/>
                    <a:pt x="377" y="1073"/>
                    <a:pt x="364" y="1084"/>
                  </a:cubicBezTo>
                  <a:cubicBezTo>
                    <a:pt x="348" y="1097"/>
                    <a:pt x="335" y="1110"/>
                    <a:pt x="319" y="1124"/>
                  </a:cubicBezTo>
                  <a:cubicBezTo>
                    <a:pt x="287" y="1150"/>
                    <a:pt x="258" y="1179"/>
                    <a:pt x="229" y="1206"/>
                  </a:cubicBezTo>
                  <a:lnTo>
                    <a:pt x="155" y="1277"/>
                  </a:lnTo>
                  <a:cubicBezTo>
                    <a:pt x="149" y="1288"/>
                    <a:pt x="139" y="1296"/>
                    <a:pt x="128" y="1304"/>
                  </a:cubicBezTo>
                  <a:lnTo>
                    <a:pt x="102" y="1330"/>
                  </a:lnTo>
                  <a:lnTo>
                    <a:pt x="99" y="1335"/>
                  </a:lnTo>
                  <a:cubicBezTo>
                    <a:pt x="67" y="1367"/>
                    <a:pt x="33" y="1402"/>
                    <a:pt x="1" y="1436"/>
                  </a:cubicBezTo>
                  <a:cubicBezTo>
                    <a:pt x="6" y="1444"/>
                    <a:pt x="14" y="1455"/>
                    <a:pt x="19" y="1460"/>
                  </a:cubicBezTo>
                  <a:cubicBezTo>
                    <a:pt x="33" y="1481"/>
                    <a:pt x="46" y="1500"/>
                    <a:pt x="62" y="1516"/>
                  </a:cubicBezTo>
                  <a:cubicBezTo>
                    <a:pt x="147" y="1627"/>
                    <a:pt x="234" y="1733"/>
                    <a:pt x="327" y="1831"/>
                  </a:cubicBezTo>
                  <a:cubicBezTo>
                    <a:pt x="393" y="1900"/>
                    <a:pt x="459" y="1971"/>
                    <a:pt x="531" y="2037"/>
                  </a:cubicBezTo>
                  <a:cubicBezTo>
                    <a:pt x="695" y="2199"/>
                    <a:pt x="870" y="2347"/>
                    <a:pt x="1036" y="2477"/>
                  </a:cubicBezTo>
                  <a:cubicBezTo>
                    <a:pt x="1055" y="2490"/>
                    <a:pt x="1073" y="2506"/>
                    <a:pt x="1092" y="2519"/>
                  </a:cubicBezTo>
                  <a:cubicBezTo>
                    <a:pt x="1471" y="2808"/>
                    <a:pt x="1886" y="3046"/>
                    <a:pt x="2323" y="3229"/>
                  </a:cubicBezTo>
                  <a:cubicBezTo>
                    <a:pt x="2493" y="3298"/>
                    <a:pt x="2662" y="3356"/>
                    <a:pt x="2834" y="3414"/>
                  </a:cubicBezTo>
                  <a:cubicBezTo>
                    <a:pt x="3523" y="3631"/>
                    <a:pt x="4241" y="3732"/>
                    <a:pt x="4966" y="3745"/>
                  </a:cubicBezTo>
                  <a:cubicBezTo>
                    <a:pt x="5001" y="3746"/>
                    <a:pt x="5036" y="3746"/>
                    <a:pt x="5071" y="3746"/>
                  </a:cubicBezTo>
                  <a:cubicBezTo>
                    <a:pt x="5524" y="3746"/>
                    <a:pt x="5983" y="3714"/>
                    <a:pt x="6436" y="3653"/>
                  </a:cubicBezTo>
                  <a:cubicBezTo>
                    <a:pt x="6780" y="3605"/>
                    <a:pt x="7143" y="3531"/>
                    <a:pt x="7455" y="3377"/>
                  </a:cubicBezTo>
                  <a:cubicBezTo>
                    <a:pt x="7445" y="3337"/>
                    <a:pt x="7434" y="3298"/>
                    <a:pt x="7421" y="3269"/>
                  </a:cubicBezTo>
                  <a:cubicBezTo>
                    <a:pt x="7410" y="3232"/>
                    <a:pt x="7402" y="3200"/>
                    <a:pt x="7392" y="3165"/>
                  </a:cubicBezTo>
                  <a:lnTo>
                    <a:pt x="7363" y="3067"/>
                  </a:lnTo>
                  <a:cubicBezTo>
                    <a:pt x="7355" y="3043"/>
                    <a:pt x="7344" y="3020"/>
                    <a:pt x="7339" y="2996"/>
                  </a:cubicBezTo>
                  <a:cubicBezTo>
                    <a:pt x="7326" y="2956"/>
                    <a:pt x="7312" y="2916"/>
                    <a:pt x="7296" y="2877"/>
                  </a:cubicBezTo>
                  <a:cubicBezTo>
                    <a:pt x="7275" y="2821"/>
                    <a:pt x="7257" y="2765"/>
                    <a:pt x="7233" y="2712"/>
                  </a:cubicBezTo>
                  <a:cubicBezTo>
                    <a:pt x="7220" y="2686"/>
                    <a:pt x="7209" y="2654"/>
                    <a:pt x="7196" y="2630"/>
                  </a:cubicBezTo>
                  <a:cubicBezTo>
                    <a:pt x="7196" y="2625"/>
                    <a:pt x="7196" y="2622"/>
                    <a:pt x="7193" y="2620"/>
                  </a:cubicBezTo>
                  <a:lnTo>
                    <a:pt x="7153" y="2530"/>
                  </a:lnTo>
                  <a:cubicBezTo>
                    <a:pt x="7140" y="2501"/>
                    <a:pt x="7127" y="2469"/>
                    <a:pt x="7111" y="2440"/>
                  </a:cubicBezTo>
                  <a:cubicBezTo>
                    <a:pt x="7098" y="2411"/>
                    <a:pt x="7085" y="2381"/>
                    <a:pt x="7066" y="2350"/>
                  </a:cubicBezTo>
                  <a:cubicBezTo>
                    <a:pt x="7050" y="2321"/>
                    <a:pt x="7037" y="2294"/>
                    <a:pt x="7021" y="2265"/>
                  </a:cubicBezTo>
                  <a:cubicBezTo>
                    <a:pt x="6987" y="2204"/>
                    <a:pt x="6958" y="2148"/>
                    <a:pt x="6920" y="2093"/>
                  </a:cubicBezTo>
                  <a:cubicBezTo>
                    <a:pt x="6905" y="2066"/>
                    <a:pt x="6886" y="2037"/>
                    <a:pt x="6867" y="2011"/>
                  </a:cubicBezTo>
                  <a:lnTo>
                    <a:pt x="6820" y="1931"/>
                  </a:lnTo>
                  <a:lnTo>
                    <a:pt x="6815" y="1926"/>
                  </a:lnTo>
                  <a:cubicBezTo>
                    <a:pt x="6412" y="1317"/>
                    <a:pt x="5867" y="814"/>
                    <a:pt x="5220" y="477"/>
                  </a:cubicBezTo>
                  <a:cubicBezTo>
                    <a:pt x="4640" y="173"/>
                    <a:pt x="3986" y="1"/>
                    <a:pt x="32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36"/>
            <p:cNvSpPr/>
            <p:nvPr/>
          </p:nvSpPr>
          <p:spPr>
            <a:xfrm>
              <a:off x="5353825" y="988925"/>
              <a:ext cx="218100" cy="132625"/>
            </a:xfrm>
            <a:custGeom>
              <a:avLst/>
              <a:gdLst/>
              <a:ahLst/>
              <a:cxnLst/>
              <a:rect l="l" t="t" r="r" b="b"/>
              <a:pathLst>
                <a:path w="8724" h="5305" extrusionOk="0">
                  <a:moveTo>
                    <a:pt x="3126" y="1"/>
                  </a:moveTo>
                  <a:cubicBezTo>
                    <a:pt x="3125" y="2"/>
                    <a:pt x="3124" y="4"/>
                    <a:pt x="3124" y="5"/>
                  </a:cubicBezTo>
                  <a:lnTo>
                    <a:pt x="3124" y="5"/>
                  </a:lnTo>
                  <a:cubicBezTo>
                    <a:pt x="3125" y="5"/>
                    <a:pt x="3126" y="3"/>
                    <a:pt x="3126" y="1"/>
                  </a:cubicBezTo>
                  <a:close/>
                  <a:moveTo>
                    <a:pt x="3124" y="5"/>
                  </a:moveTo>
                  <a:cubicBezTo>
                    <a:pt x="3122" y="6"/>
                    <a:pt x="3120" y="6"/>
                    <a:pt x="3118" y="6"/>
                  </a:cubicBezTo>
                  <a:cubicBezTo>
                    <a:pt x="2946" y="54"/>
                    <a:pt x="2779" y="117"/>
                    <a:pt x="2615" y="192"/>
                  </a:cubicBezTo>
                  <a:cubicBezTo>
                    <a:pt x="2596" y="199"/>
                    <a:pt x="2575" y="207"/>
                    <a:pt x="2556" y="218"/>
                  </a:cubicBezTo>
                  <a:cubicBezTo>
                    <a:pt x="2535" y="223"/>
                    <a:pt x="2517" y="234"/>
                    <a:pt x="2495" y="244"/>
                  </a:cubicBezTo>
                  <a:cubicBezTo>
                    <a:pt x="2466" y="258"/>
                    <a:pt x="2440" y="271"/>
                    <a:pt x="2413" y="284"/>
                  </a:cubicBezTo>
                  <a:cubicBezTo>
                    <a:pt x="2384" y="297"/>
                    <a:pt x="2358" y="311"/>
                    <a:pt x="2329" y="327"/>
                  </a:cubicBezTo>
                  <a:cubicBezTo>
                    <a:pt x="2302" y="342"/>
                    <a:pt x="2270" y="356"/>
                    <a:pt x="2244" y="372"/>
                  </a:cubicBezTo>
                  <a:lnTo>
                    <a:pt x="2225" y="382"/>
                  </a:lnTo>
                  <a:cubicBezTo>
                    <a:pt x="2223" y="385"/>
                    <a:pt x="2217" y="385"/>
                    <a:pt x="2215" y="390"/>
                  </a:cubicBezTo>
                  <a:cubicBezTo>
                    <a:pt x="2085" y="893"/>
                    <a:pt x="1900" y="1383"/>
                    <a:pt x="1667" y="1847"/>
                  </a:cubicBezTo>
                  <a:cubicBezTo>
                    <a:pt x="1362" y="2450"/>
                    <a:pt x="973" y="3017"/>
                    <a:pt x="517" y="3518"/>
                  </a:cubicBezTo>
                  <a:cubicBezTo>
                    <a:pt x="393" y="3654"/>
                    <a:pt x="228" y="3795"/>
                    <a:pt x="53" y="3795"/>
                  </a:cubicBezTo>
                  <a:cubicBezTo>
                    <a:pt x="41" y="3795"/>
                    <a:pt x="29" y="3794"/>
                    <a:pt x="17" y="3793"/>
                  </a:cubicBezTo>
                  <a:cubicBezTo>
                    <a:pt x="4" y="3931"/>
                    <a:pt x="1" y="4074"/>
                    <a:pt x="4" y="4219"/>
                  </a:cubicBezTo>
                  <a:cubicBezTo>
                    <a:pt x="14" y="4601"/>
                    <a:pt x="57" y="4963"/>
                    <a:pt x="133" y="5305"/>
                  </a:cubicBezTo>
                  <a:cubicBezTo>
                    <a:pt x="303" y="4855"/>
                    <a:pt x="515" y="4418"/>
                    <a:pt x="766" y="4007"/>
                  </a:cubicBezTo>
                  <a:cubicBezTo>
                    <a:pt x="1150" y="3372"/>
                    <a:pt x="1622" y="2789"/>
                    <a:pt x="2170" y="2286"/>
                  </a:cubicBezTo>
                  <a:cubicBezTo>
                    <a:pt x="2188" y="2299"/>
                    <a:pt x="2204" y="2315"/>
                    <a:pt x="2225" y="2329"/>
                  </a:cubicBezTo>
                  <a:cubicBezTo>
                    <a:pt x="2601" y="2617"/>
                    <a:pt x="3020" y="2855"/>
                    <a:pt x="3457" y="3038"/>
                  </a:cubicBezTo>
                  <a:cubicBezTo>
                    <a:pt x="3626" y="3107"/>
                    <a:pt x="3793" y="3165"/>
                    <a:pt x="3965" y="3224"/>
                  </a:cubicBezTo>
                  <a:cubicBezTo>
                    <a:pt x="4654" y="3441"/>
                    <a:pt x="5374" y="3541"/>
                    <a:pt x="6097" y="3555"/>
                  </a:cubicBezTo>
                  <a:cubicBezTo>
                    <a:pt x="6314" y="3811"/>
                    <a:pt x="6513" y="4090"/>
                    <a:pt x="6687" y="4378"/>
                  </a:cubicBezTo>
                  <a:cubicBezTo>
                    <a:pt x="7050" y="4415"/>
                    <a:pt x="7416" y="4431"/>
                    <a:pt x="7778" y="4431"/>
                  </a:cubicBezTo>
                  <a:cubicBezTo>
                    <a:pt x="8096" y="4431"/>
                    <a:pt x="8422" y="4415"/>
                    <a:pt x="8724" y="4312"/>
                  </a:cubicBezTo>
                  <a:lnTo>
                    <a:pt x="8724" y="4301"/>
                  </a:lnTo>
                  <a:cubicBezTo>
                    <a:pt x="8724" y="3920"/>
                    <a:pt x="8676" y="3547"/>
                    <a:pt x="8597" y="3189"/>
                  </a:cubicBezTo>
                  <a:cubicBezTo>
                    <a:pt x="8586" y="3152"/>
                    <a:pt x="8578" y="3112"/>
                    <a:pt x="8568" y="3073"/>
                  </a:cubicBezTo>
                  <a:cubicBezTo>
                    <a:pt x="8557" y="3038"/>
                    <a:pt x="8546" y="3004"/>
                    <a:pt x="8538" y="2972"/>
                  </a:cubicBezTo>
                  <a:lnTo>
                    <a:pt x="8507" y="2871"/>
                  </a:lnTo>
                  <a:cubicBezTo>
                    <a:pt x="8501" y="2848"/>
                    <a:pt x="8491" y="2826"/>
                    <a:pt x="8485" y="2803"/>
                  </a:cubicBezTo>
                  <a:cubicBezTo>
                    <a:pt x="8472" y="2763"/>
                    <a:pt x="8459" y="2723"/>
                    <a:pt x="8440" y="2683"/>
                  </a:cubicBezTo>
                  <a:cubicBezTo>
                    <a:pt x="8422" y="2628"/>
                    <a:pt x="8401" y="2570"/>
                    <a:pt x="8380" y="2517"/>
                  </a:cubicBezTo>
                  <a:cubicBezTo>
                    <a:pt x="8366" y="2490"/>
                    <a:pt x="8356" y="2461"/>
                    <a:pt x="8342" y="2434"/>
                  </a:cubicBezTo>
                  <a:cubicBezTo>
                    <a:pt x="8247" y="2437"/>
                    <a:pt x="8154" y="2437"/>
                    <a:pt x="8056" y="2442"/>
                  </a:cubicBezTo>
                  <a:cubicBezTo>
                    <a:pt x="7909" y="2447"/>
                    <a:pt x="7761" y="2451"/>
                    <a:pt x="7613" y="2451"/>
                  </a:cubicBezTo>
                  <a:cubicBezTo>
                    <a:pt x="7308" y="2451"/>
                    <a:pt x="7004" y="2433"/>
                    <a:pt x="6706" y="2358"/>
                  </a:cubicBezTo>
                  <a:cubicBezTo>
                    <a:pt x="6465" y="2299"/>
                    <a:pt x="6229" y="2199"/>
                    <a:pt x="6031" y="2053"/>
                  </a:cubicBezTo>
                  <a:cubicBezTo>
                    <a:pt x="5864" y="1934"/>
                    <a:pt x="5721" y="1783"/>
                    <a:pt x="5620" y="1603"/>
                  </a:cubicBezTo>
                  <a:lnTo>
                    <a:pt x="5620" y="1603"/>
                  </a:lnTo>
                  <a:cubicBezTo>
                    <a:pt x="5631" y="1852"/>
                    <a:pt x="5697" y="2101"/>
                    <a:pt x="5811" y="2326"/>
                  </a:cubicBezTo>
                  <a:cubicBezTo>
                    <a:pt x="5964" y="2636"/>
                    <a:pt x="6211" y="2898"/>
                    <a:pt x="6521" y="3044"/>
                  </a:cubicBezTo>
                  <a:cubicBezTo>
                    <a:pt x="6182" y="2993"/>
                    <a:pt x="5837" y="2946"/>
                    <a:pt x="5501" y="2871"/>
                  </a:cubicBezTo>
                  <a:cubicBezTo>
                    <a:pt x="5228" y="2813"/>
                    <a:pt x="4956" y="2736"/>
                    <a:pt x="4693" y="2633"/>
                  </a:cubicBezTo>
                  <a:cubicBezTo>
                    <a:pt x="4111" y="2405"/>
                    <a:pt x="3565" y="2024"/>
                    <a:pt x="3258" y="1481"/>
                  </a:cubicBezTo>
                  <a:cubicBezTo>
                    <a:pt x="3250" y="1476"/>
                    <a:pt x="3247" y="1465"/>
                    <a:pt x="3245" y="1457"/>
                  </a:cubicBezTo>
                  <a:cubicBezTo>
                    <a:pt x="2997" y="1009"/>
                    <a:pt x="2930" y="465"/>
                    <a:pt x="3124" y="5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36"/>
            <p:cNvSpPr/>
            <p:nvPr/>
          </p:nvSpPr>
          <p:spPr>
            <a:xfrm>
              <a:off x="5423625" y="1157550"/>
              <a:ext cx="127925" cy="69375"/>
            </a:xfrm>
            <a:custGeom>
              <a:avLst/>
              <a:gdLst/>
              <a:ahLst/>
              <a:cxnLst/>
              <a:rect l="l" t="t" r="r" b="b"/>
              <a:pathLst>
                <a:path w="5117" h="2775" extrusionOk="0">
                  <a:moveTo>
                    <a:pt x="5116" y="1"/>
                  </a:moveTo>
                  <a:lnTo>
                    <a:pt x="5116" y="1"/>
                  </a:lnTo>
                  <a:cubicBezTo>
                    <a:pt x="4767" y="530"/>
                    <a:pt x="4369" y="1033"/>
                    <a:pt x="3879" y="1431"/>
                  </a:cubicBezTo>
                  <a:cubicBezTo>
                    <a:pt x="3119" y="2045"/>
                    <a:pt x="2150" y="2392"/>
                    <a:pt x="1173" y="2397"/>
                  </a:cubicBezTo>
                  <a:cubicBezTo>
                    <a:pt x="776" y="2397"/>
                    <a:pt x="379" y="2344"/>
                    <a:pt x="0" y="2233"/>
                  </a:cubicBezTo>
                  <a:lnTo>
                    <a:pt x="0" y="2233"/>
                  </a:lnTo>
                  <a:cubicBezTo>
                    <a:pt x="581" y="2590"/>
                    <a:pt x="1125" y="2775"/>
                    <a:pt x="1477" y="2775"/>
                  </a:cubicBezTo>
                  <a:cubicBezTo>
                    <a:pt x="1529" y="2775"/>
                    <a:pt x="1577" y="2771"/>
                    <a:pt x="1621" y="2763"/>
                  </a:cubicBezTo>
                  <a:cubicBezTo>
                    <a:pt x="2770" y="2551"/>
                    <a:pt x="4218" y="1470"/>
                    <a:pt x="5111" y="80"/>
                  </a:cubicBezTo>
                  <a:cubicBezTo>
                    <a:pt x="5114" y="54"/>
                    <a:pt x="5116" y="27"/>
                    <a:pt x="511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36"/>
            <p:cNvSpPr/>
            <p:nvPr/>
          </p:nvSpPr>
          <p:spPr>
            <a:xfrm>
              <a:off x="5445800" y="1151800"/>
              <a:ext cx="45375" cy="53500"/>
            </a:xfrm>
            <a:custGeom>
              <a:avLst/>
              <a:gdLst/>
              <a:ahLst/>
              <a:cxnLst/>
              <a:rect l="l" t="t" r="r" b="b"/>
              <a:pathLst>
                <a:path w="1815" h="2140" extrusionOk="0">
                  <a:moveTo>
                    <a:pt x="1660" y="0"/>
                  </a:moveTo>
                  <a:lnTo>
                    <a:pt x="133" y="1184"/>
                  </a:lnTo>
                  <a:lnTo>
                    <a:pt x="0" y="1285"/>
                  </a:lnTo>
                  <a:lnTo>
                    <a:pt x="225" y="1428"/>
                  </a:lnTo>
                  <a:lnTo>
                    <a:pt x="546" y="1629"/>
                  </a:lnTo>
                  <a:lnTo>
                    <a:pt x="943" y="1880"/>
                  </a:lnTo>
                  <a:lnTo>
                    <a:pt x="1157" y="2018"/>
                  </a:lnTo>
                  <a:lnTo>
                    <a:pt x="1271" y="2087"/>
                  </a:lnTo>
                  <a:cubicBezTo>
                    <a:pt x="1325" y="2123"/>
                    <a:pt x="1380" y="2139"/>
                    <a:pt x="1436" y="2139"/>
                  </a:cubicBezTo>
                  <a:cubicBezTo>
                    <a:pt x="1503" y="2139"/>
                    <a:pt x="1571" y="2115"/>
                    <a:pt x="1637" y="2071"/>
                  </a:cubicBezTo>
                  <a:cubicBezTo>
                    <a:pt x="1703" y="2023"/>
                    <a:pt x="1756" y="1957"/>
                    <a:pt x="1782" y="1880"/>
                  </a:cubicBezTo>
                  <a:cubicBezTo>
                    <a:pt x="1806" y="1822"/>
                    <a:pt x="1814" y="1759"/>
                    <a:pt x="1803" y="1695"/>
                  </a:cubicBezTo>
                  <a:lnTo>
                    <a:pt x="1727" y="800"/>
                  </a:lnTo>
                  <a:lnTo>
                    <a:pt x="1668" y="98"/>
                  </a:lnTo>
                  <a:lnTo>
                    <a:pt x="16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36"/>
            <p:cNvSpPr/>
            <p:nvPr/>
          </p:nvSpPr>
          <p:spPr>
            <a:xfrm>
              <a:off x="5446975" y="1153325"/>
              <a:ext cx="43525" cy="50825"/>
            </a:xfrm>
            <a:custGeom>
              <a:avLst/>
              <a:gdLst/>
              <a:ahLst/>
              <a:cxnLst/>
              <a:rect l="l" t="t" r="r" b="b"/>
              <a:pathLst>
                <a:path w="1741" h="2033" extrusionOk="0">
                  <a:moveTo>
                    <a:pt x="1574" y="0"/>
                  </a:moveTo>
                  <a:lnTo>
                    <a:pt x="128" y="1118"/>
                  </a:lnTo>
                  <a:lnTo>
                    <a:pt x="1" y="1213"/>
                  </a:lnTo>
                  <a:lnTo>
                    <a:pt x="213" y="1345"/>
                  </a:lnTo>
                  <a:cubicBezTo>
                    <a:pt x="385" y="1054"/>
                    <a:pt x="631" y="810"/>
                    <a:pt x="922" y="638"/>
                  </a:cubicBezTo>
                  <a:cubicBezTo>
                    <a:pt x="989" y="599"/>
                    <a:pt x="1060" y="561"/>
                    <a:pt x="1137" y="546"/>
                  </a:cubicBezTo>
                  <a:cubicBezTo>
                    <a:pt x="1166" y="540"/>
                    <a:pt x="1196" y="536"/>
                    <a:pt x="1225" y="536"/>
                  </a:cubicBezTo>
                  <a:cubicBezTo>
                    <a:pt x="1276" y="536"/>
                    <a:pt x="1325" y="546"/>
                    <a:pt x="1370" y="569"/>
                  </a:cubicBezTo>
                  <a:cubicBezTo>
                    <a:pt x="1449" y="612"/>
                    <a:pt x="1502" y="689"/>
                    <a:pt x="1529" y="771"/>
                  </a:cubicBezTo>
                  <a:cubicBezTo>
                    <a:pt x="1558" y="853"/>
                    <a:pt x="1561" y="943"/>
                    <a:pt x="1563" y="1030"/>
                  </a:cubicBezTo>
                  <a:cubicBezTo>
                    <a:pt x="1563" y="1173"/>
                    <a:pt x="1558" y="1327"/>
                    <a:pt x="1505" y="1462"/>
                  </a:cubicBezTo>
                  <a:cubicBezTo>
                    <a:pt x="1452" y="1600"/>
                    <a:pt x="1346" y="1724"/>
                    <a:pt x="1206" y="1766"/>
                  </a:cubicBezTo>
                  <a:cubicBezTo>
                    <a:pt x="1169" y="1778"/>
                    <a:pt x="1130" y="1784"/>
                    <a:pt x="1090" y="1784"/>
                  </a:cubicBezTo>
                  <a:cubicBezTo>
                    <a:pt x="1040" y="1784"/>
                    <a:pt x="989" y="1774"/>
                    <a:pt x="941" y="1753"/>
                  </a:cubicBezTo>
                  <a:cubicBezTo>
                    <a:pt x="928" y="1761"/>
                    <a:pt x="912" y="1772"/>
                    <a:pt x="899" y="1780"/>
                  </a:cubicBezTo>
                  <a:lnTo>
                    <a:pt x="1211" y="1976"/>
                  </a:lnTo>
                  <a:cubicBezTo>
                    <a:pt x="1269" y="2013"/>
                    <a:pt x="1328" y="2033"/>
                    <a:pt x="1388" y="2033"/>
                  </a:cubicBezTo>
                  <a:cubicBezTo>
                    <a:pt x="1445" y="2033"/>
                    <a:pt x="1502" y="2015"/>
                    <a:pt x="1558" y="1978"/>
                  </a:cubicBezTo>
                  <a:cubicBezTo>
                    <a:pt x="1621" y="1938"/>
                    <a:pt x="1690" y="1883"/>
                    <a:pt x="1717" y="1811"/>
                  </a:cubicBezTo>
                  <a:cubicBezTo>
                    <a:pt x="1741" y="1758"/>
                    <a:pt x="1727" y="1668"/>
                    <a:pt x="1709" y="1607"/>
                  </a:cubicBezTo>
                  <a:lnTo>
                    <a:pt x="1637" y="757"/>
                  </a:lnTo>
                  <a:lnTo>
                    <a:pt x="1582" y="93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36"/>
            <p:cNvSpPr/>
            <p:nvPr/>
          </p:nvSpPr>
          <p:spPr>
            <a:xfrm>
              <a:off x="5447250" y="1153375"/>
              <a:ext cx="42800" cy="50825"/>
            </a:xfrm>
            <a:custGeom>
              <a:avLst/>
              <a:gdLst/>
              <a:ahLst/>
              <a:cxnLst/>
              <a:rect l="l" t="t" r="r" b="b"/>
              <a:pathLst>
                <a:path w="1712" h="2033" extrusionOk="0">
                  <a:moveTo>
                    <a:pt x="1571" y="1"/>
                  </a:moveTo>
                  <a:lnTo>
                    <a:pt x="127" y="1126"/>
                  </a:lnTo>
                  <a:lnTo>
                    <a:pt x="0" y="1222"/>
                  </a:lnTo>
                  <a:lnTo>
                    <a:pt x="212" y="1359"/>
                  </a:lnTo>
                  <a:lnTo>
                    <a:pt x="517" y="1550"/>
                  </a:lnTo>
                  <a:cubicBezTo>
                    <a:pt x="564" y="1394"/>
                    <a:pt x="652" y="1248"/>
                    <a:pt x="776" y="1139"/>
                  </a:cubicBezTo>
                  <a:cubicBezTo>
                    <a:pt x="844" y="1076"/>
                    <a:pt x="934" y="1023"/>
                    <a:pt x="1022" y="1023"/>
                  </a:cubicBezTo>
                  <a:cubicBezTo>
                    <a:pt x="1045" y="1023"/>
                    <a:pt x="1067" y="1026"/>
                    <a:pt x="1089" y="1033"/>
                  </a:cubicBezTo>
                  <a:cubicBezTo>
                    <a:pt x="1187" y="1068"/>
                    <a:pt x="1245" y="1163"/>
                    <a:pt x="1274" y="1261"/>
                  </a:cubicBezTo>
                  <a:cubicBezTo>
                    <a:pt x="1340" y="1492"/>
                    <a:pt x="1261" y="1751"/>
                    <a:pt x="1094" y="1918"/>
                  </a:cubicBezTo>
                  <a:lnTo>
                    <a:pt x="1200" y="1984"/>
                  </a:lnTo>
                  <a:cubicBezTo>
                    <a:pt x="1249" y="2018"/>
                    <a:pt x="1300" y="2033"/>
                    <a:pt x="1351" y="2033"/>
                  </a:cubicBezTo>
                  <a:cubicBezTo>
                    <a:pt x="1417" y="2033"/>
                    <a:pt x="1483" y="2008"/>
                    <a:pt x="1547" y="1968"/>
                  </a:cubicBezTo>
                  <a:cubicBezTo>
                    <a:pt x="1613" y="1923"/>
                    <a:pt x="1658" y="1862"/>
                    <a:pt x="1685" y="1788"/>
                  </a:cubicBezTo>
                  <a:cubicBezTo>
                    <a:pt x="1706" y="1735"/>
                    <a:pt x="1711" y="1672"/>
                    <a:pt x="1706" y="1616"/>
                  </a:cubicBezTo>
                  <a:lnTo>
                    <a:pt x="1632" y="763"/>
                  </a:lnTo>
                  <a:lnTo>
                    <a:pt x="1576" y="93"/>
                  </a:lnTo>
                  <a:lnTo>
                    <a:pt x="1571" y="1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36"/>
            <p:cNvSpPr/>
            <p:nvPr/>
          </p:nvSpPr>
          <p:spPr>
            <a:xfrm>
              <a:off x="5448575" y="1154100"/>
              <a:ext cx="37350" cy="33075"/>
            </a:xfrm>
            <a:custGeom>
              <a:avLst/>
              <a:gdLst/>
              <a:ahLst/>
              <a:cxnLst/>
              <a:rect l="l" t="t" r="r" b="b"/>
              <a:pathLst>
                <a:path w="1494" h="1323" extrusionOk="0">
                  <a:moveTo>
                    <a:pt x="1486" y="1"/>
                  </a:moveTo>
                  <a:lnTo>
                    <a:pt x="0" y="1153"/>
                  </a:lnTo>
                  <a:lnTo>
                    <a:pt x="130" y="1206"/>
                  </a:lnTo>
                  <a:lnTo>
                    <a:pt x="406" y="1322"/>
                  </a:lnTo>
                  <a:cubicBezTo>
                    <a:pt x="774" y="1084"/>
                    <a:pt x="1089" y="766"/>
                    <a:pt x="1324" y="395"/>
                  </a:cubicBezTo>
                  <a:cubicBezTo>
                    <a:pt x="1385" y="300"/>
                    <a:pt x="1444" y="199"/>
                    <a:pt x="1494" y="99"/>
                  </a:cubicBezTo>
                  <a:lnTo>
                    <a:pt x="14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36"/>
            <p:cNvSpPr/>
            <p:nvPr/>
          </p:nvSpPr>
          <p:spPr>
            <a:xfrm>
              <a:off x="5477825" y="1168275"/>
              <a:ext cx="12225" cy="28300"/>
            </a:xfrm>
            <a:custGeom>
              <a:avLst/>
              <a:gdLst/>
              <a:ahLst/>
              <a:cxnLst/>
              <a:rect l="l" t="t" r="r" b="b"/>
              <a:pathLst>
                <a:path w="489" h="1132" extrusionOk="0">
                  <a:moveTo>
                    <a:pt x="339" y="0"/>
                  </a:moveTo>
                  <a:cubicBezTo>
                    <a:pt x="239" y="0"/>
                    <a:pt x="141" y="68"/>
                    <a:pt x="88" y="157"/>
                  </a:cubicBezTo>
                  <a:cubicBezTo>
                    <a:pt x="30" y="260"/>
                    <a:pt x="14" y="382"/>
                    <a:pt x="9" y="501"/>
                  </a:cubicBezTo>
                  <a:lnTo>
                    <a:pt x="9" y="517"/>
                  </a:lnTo>
                  <a:cubicBezTo>
                    <a:pt x="1" y="626"/>
                    <a:pt x="1" y="737"/>
                    <a:pt x="30" y="837"/>
                  </a:cubicBezTo>
                  <a:cubicBezTo>
                    <a:pt x="59" y="943"/>
                    <a:pt x="123" y="1044"/>
                    <a:pt x="215" y="1094"/>
                  </a:cubicBezTo>
                  <a:cubicBezTo>
                    <a:pt x="265" y="1120"/>
                    <a:pt x="309" y="1131"/>
                    <a:pt x="347" y="1131"/>
                  </a:cubicBezTo>
                  <a:cubicBezTo>
                    <a:pt x="392" y="1131"/>
                    <a:pt x="429" y="1115"/>
                    <a:pt x="459" y="1086"/>
                  </a:cubicBezTo>
                  <a:cubicBezTo>
                    <a:pt x="459" y="1084"/>
                    <a:pt x="462" y="1084"/>
                    <a:pt x="462" y="1076"/>
                  </a:cubicBezTo>
                  <a:cubicBezTo>
                    <a:pt x="483" y="1023"/>
                    <a:pt x="488" y="964"/>
                    <a:pt x="475" y="904"/>
                  </a:cubicBezTo>
                  <a:lnTo>
                    <a:pt x="398" y="8"/>
                  </a:lnTo>
                  <a:cubicBezTo>
                    <a:pt x="378" y="3"/>
                    <a:pt x="359" y="0"/>
                    <a:pt x="339" y="0"/>
                  </a:cubicBezTo>
                  <a:close/>
                </a:path>
              </a:pathLst>
            </a:custGeom>
            <a:solidFill>
              <a:srgbClr val="BA6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36"/>
            <p:cNvSpPr/>
            <p:nvPr/>
          </p:nvSpPr>
          <p:spPr>
            <a:xfrm>
              <a:off x="5477825" y="1169275"/>
              <a:ext cx="12225" cy="27300"/>
            </a:xfrm>
            <a:custGeom>
              <a:avLst/>
              <a:gdLst/>
              <a:ahLst/>
              <a:cxnLst/>
              <a:rect l="l" t="t" r="r" b="b"/>
              <a:pathLst>
                <a:path w="489" h="1092" extrusionOk="0">
                  <a:moveTo>
                    <a:pt x="403" y="0"/>
                  </a:moveTo>
                  <a:cubicBezTo>
                    <a:pt x="382" y="108"/>
                    <a:pt x="267" y="525"/>
                    <a:pt x="156" y="525"/>
                  </a:cubicBezTo>
                  <a:cubicBezTo>
                    <a:pt x="156" y="525"/>
                    <a:pt x="155" y="525"/>
                    <a:pt x="154" y="525"/>
                  </a:cubicBezTo>
                  <a:cubicBezTo>
                    <a:pt x="101" y="519"/>
                    <a:pt x="48" y="498"/>
                    <a:pt x="9" y="461"/>
                  </a:cubicBezTo>
                  <a:lnTo>
                    <a:pt x="9" y="477"/>
                  </a:lnTo>
                  <a:cubicBezTo>
                    <a:pt x="1" y="586"/>
                    <a:pt x="1" y="697"/>
                    <a:pt x="30" y="797"/>
                  </a:cubicBezTo>
                  <a:cubicBezTo>
                    <a:pt x="59" y="903"/>
                    <a:pt x="123" y="1004"/>
                    <a:pt x="215" y="1054"/>
                  </a:cubicBezTo>
                  <a:cubicBezTo>
                    <a:pt x="265" y="1080"/>
                    <a:pt x="309" y="1091"/>
                    <a:pt x="347" y="1091"/>
                  </a:cubicBezTo>
                  <a:cubicBezTo>
                    <a:pt x="392" y="1091"/>
                    <a:pt x="429" y="1075"/>
                    <a:pt x="459" y="1046"/>
                  </a:cubicBezTo>
                  <a:cubicBezTo>
                    <a:pt x="459" y="1044"/>
                    <a:pt x="462" y="1044"/>
                    <a:pt x="462" y="1036"/>
                  </a:cubicBezTo>
                  <a:cubicBezTo>
                    <a:pt x="470" y="988"/>
                    <a:pt x="488" y="930"/>
                    <a:pt x="483" y="882"/>
                  </a:cubicBezTo>
                  <a:cubicBezTo>
                    <a:pt x="464" y="699"/>
                    <a:pt x="419" y="183"/>
                    <a:pt x="40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36"/>
            <p:cNvSpPr/>
            <p:nvPr/>
          </p:nvSpPr>
          <p:spPr>
            <a:xfrm>
              <a:off x="5448575" y="1154250"/>
              <a:ext cx="37350" cy="30150"/>
            </a:xfrm>
            <a:custGeom>
              <a:avLst/>
              <a:gdLst/>
              <a:ahLst/>
              <a:cxnLst/>
              <a:rect l="l" t="t" r="r" b="b"/>
              <a:pathLst>
                <a:path w="1494" h="1206" extrusionOk="0">
                  <a:moveTo>
                    <a:pt x="1486" y="0"/>
                  </a:moveTo>
                  <a:lnTo>
                    <a:pt x="0" y="1152"/>
                  </a:lnTo>
                  <a:lnTo>
                    <a:pt x="130" y="1205"/>
                  </a:lnTo>
                  <a:lnTo>
                    <a:pt x="1332" y="193"/>
                  </a:lnTo>
                  <a:lnTo>
                    <a:pt x="1332" y="193"/>
                  </a:lnTo>
                  <a:cubicBezTo>
                    <a:pt x="1338" y="260"/>
                    <a:pt x="1335" y="326"/>
                    <a:pt x="1324" y="392"/>
                  </a:cubicBezTo>
                  <a:cubicBezTo>
                    <a:pt x="1388" y="297"/>
                    <a:pt x="1444" y="193"/>
                    <a:pt x="1494" y="93"/>
                  </a:cubicBezTo>
                  <a:lnTo>
                    <a:pt x="1486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36"/>
            <p:cNvSpPr/>
            <p:nvPr/>
          </p:nvSpPr>
          <p:spPr>
            <a:xfrm>
              <a:off x="5411425" y="1155975"/>
              <a:ext cx="18900" cy="21850"/>
            </a:xfrm>
            <a:custGeom>
              <a:avLst/>
              <a:gdLst/>
              <a:ahLst/>
              <a:cxnLst/>
              <a:rect l="l" t="t" r="r" b="b"/>
              <a:pathLst>
                <a:path w="756" h="874" extrusionOk="0">
                  <a:moveTo>
                    <a:pt x="695" y="0"/>
                  </a:moveTo>
                  <a:cubicBezTo>
                    <a:pt x="546" y="58"/>
                    <a:pt x="398" y="122"/>
                    <a:pt x="250" y="183"/>
                  </a:cubicBezTo>
                  <a:cubicBezTo>
                    <a:pt x="138" y="225"/>
                    <a:pt x="14" y="291"/>
                    <a:pt x="6" y="408"/>
                  </a:cubicBezTo>
                  <a:cubicBezTo>
                    <a:pt x="1" y="514"/>
                    <a:pt x="96" y="596"/>
                    <a:pt x="186" y="649"/>
                  </a:cubicBezTo>
                  <a:cubicBezTo>
                    <a:pt x="361" y="755"/>
                    <a:pt x="554" y="832"/>
                    <a:pt x="755" y="874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36"/>
            <p:cNvSpPr/>
            <p:nvPr/>
          </p:nvSpPr>
          <p:spPr>
            <a:xfrm>
              <a:off x="5411425" y="1155975"/>
              <a:ext cx="18900" cy="21850"/>
            </a:xfrm>
            <a:custGeom>
              <a:avLst/>
              <a:gdLst/>
              <a:ahLst/>
              <a:cxnLst/>
              <a:rect l="l" t="t" r="r" b="b"/>
              <a:pathLst>
                <a:path w="756" h="874" fill="none" extrusionOk="0">
                  <a:moveTo>
                    <a:pt x="755" y="874"/>
                  </a:moveTo>
                  <a:cubicBezTo>
                    <a:pt x="554" y="832"/>
                    <a:pt x="361" y="755"/>
                    <a:pt x="186" y="649"/>
                  </a:cubicBezTo>
                  <a:cubicBezTo>
                    <a:pt x="96" y="596"/>
                    <a:pt x="1" y="514"/>
                    <a:pt x="6" y="408"/>
                  </a:cubicBezTo>
                  <a:cubicBezTo>
                    <a:pt x="14" y="291"/>
                    <a:pt x="138" y="225"/>
                    <a:pt x="250" y="183"/>
                  </a:cubicBezTo>
                  <a:cubicBezTo>
                    <a:pt x="398" y="122"/>
                    <a:pt x="546" y="58"/>
                    <a:pt x="695" y="0"/>
                  </a:cubicBezTo>
                </a:path>
              </a:pathLst>
            </a:custGeom>
            <a:noFill/>
            <a:ln w="1600" cap="rnd" cmpd="sng">
              <a:solidFill>
                <a:srgbClr val="B78E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36"/>
            <p:cNvSpPr/>
            <p:nvPr/>
          </p:nvSpPr>
          <p:spPr>
            <a:xfrm>
              <a:off x="5426000" y="1169800"/>
              <a:ext cx="15700" cy="15950"/>
            </a:xfrm>
            <a:custGeom>
              <a:avLst/>
              <a:gdLst/>
              <a:ahLst/>
              <a:cxnLst/>
              <a:rect l="l" t="t" r="r" b="b"/>
              <a:pathLst>
                <a:path w="628" h="638" extrusionOk="0">
                  <a:moveTo>
                    <a:pt x="628" y="0"/>
                  </a:moveTo>
                  <a:lnTo>
                    <a:pt x="628" y="0"/>
                  </a:lnTo>
                  <a:cubicBezTo>
                    <a:pt x="443" y="122"/>
                    <a:pt x="223" y="191"/>
                    <a:pt x="0" y="199"/>
                  </a:cubicBezTo>
                  <a:cubicBezTo>
                    <a:pt x="96" y="226"/>
                    <a:pt x="172" y="257"/>
                    <a:pt x="270" y="286"/>
                  </a:cubicBezTo>
                  <a:cubicBezTo>
                    <a:pt x="263" y="361"/>
                    <a:pt x="263" y="445"/>
                    <a:pt x="268" y="519"/>
                  </a:cubicBezTo>
                  <a:cubicBezTo>
                    <a:pt x="270" y="562"/>
                    <a:pt x="284" y="612"/>
                    <a:pt x="323" y="631"/>
                  </a:cubicBezTo>
                  <a:cubicBezTo>
                    <a:pt x="333" y="636"/>
                    <a:pt x="344" y="638"/>
                    <a:pt x="355" y="638"/>
                  </a:cubicBezTo>
                  <a:cubicBezTo>
                    <a:pt x="374" y="638"/>
                    <a:pt x="394" y="631"/>
                    <a:pt x="411" y="617"/>
                  </a:cubicBezTo>
                  <a:cubicBezTo>
                    <a:pt x="435" y="602"/>
                    <a:pt x="453" y="575"/>
                    <a:pt x="469" y="549"/>
                  </a:cubicBezTo>
                  <a:cubicBezTo>
                    <a:pt x="567" y="392"/>
                    <a:pt x="612" y="186"/>
                    <a:pt x="62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36"/>
            <p:cNvSpPr/>
            <p:nvPr/>
          </p:nvSpPr>
          <p:spPr>
            <a:xfrm>
              <a:off x="5470275" y="1260375"/>
              <a:ext cx="106750" cy="133275"/>
            </a:xfrm>
            <a:custGeom>
              <a:avLst/>
              <a:gdLst/>
              <a:ahLst/>
              <a:cxnLst/>
              <a:rect l="l" t="t" r="r" b="b"/>
              <a:pathLst>
                <a:path w="4270" h="5331" extrusionOk="0">
                  <a:moveTo>
                    <a:pt x="4198" y="0"/>
                  </a:moveTo>
                  <a:lnTo>
                    <a:pt x="2723" y="77"/>
                  </a:lnTo>
                  <a:lnTo>
                    <a:pt x="2519" y="1544"/>
                  </a:lnTo>
                  <a:lnTo>
                    <a:pt x="591" y="1703"/>
                  </a:lnTo>
                  <a:lnTo>
                    <a:pt x="451" y="199"/>
                  </a:lnTo>
                  <a:lnTo>
                    <a:pt x="1" y="223"/>
                  </a:lnTo>
                  <a:lnTo>
                    <a:pt x="591" y="5331"/>
                  </a:lnTo>
                  <a:lnTo>
                    <a:pt x="4270" y="5058"/>
                  </a:lnTo>
                  <a:lnTo>
                    <a:pt x="41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36"/>
            <p:cNvSpPr/>
            <p:nvPr/>
          </p:nvSpPr>
          <p:spPr>
            <a:xfrm>
              <a:off x="5435725" y="1304575"/>
              <a:ext cx="98675" cy="88875"/>
            </a:xfrm>
            <a:custGeom>
              <a:avLst/>
              <a:gdLst/>
              <a:ahLst/>
              <a:cxnLst/>
              <a:rect l="l" t="t" r="r" b="b"/>
              <a:pathLst>
                <a:path w="3947" h="3555" extrusionOk="0">
                  <a:moveTo>
                    <a:pt x="1973" y="1"/>
                  </a:moveTo>
                  <a:cubicBezTo>
                    <a:pt x="885" y="1"/>
                    <a:pt x="1" y="795"/>
                    <a:pt x="1" y="1778"/>
                  </a:cubicBezTo>
                  <a:cubicBezTo>
                    <a:pt x="1" y="2760"/>
                    <a:pt x="885" y="3555"/>
                    <a:pt x="1973" y="3555"/>
                  </a:cubicBezTo>
                  <a:cubicBezTo>
                    <a:pt x="3064" y="3555"/>
                    <a:pt x="3946" y="2760"/>
                    <a:pt x="3946" y="1778"/>
                  </a:cubicBezTo>
                  <a:cubicBezTo>
                    <a:pt x="3946" y="795"/>
                    <a:pt x="3064" y="1"/>
                    <a:pt x="1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36"/>
            <p:cNvSpPr/>
            <p:nvPr/>
          </p:nvSpPr>
          <p:spPr>
            <a:xfrm>
              <a:off x="5478950" y="1366475"/>
              <a:ext cx="98075" cy="122175"/>
            </a:xfrm>
            <a:custGeom>
              <a:avLst/>
              <a:gdLst/>
              <a:ahLst/>
              <a:cxnLst/>
              <a:rect l="l" t="t" r="r" b="b"/>
              <a:pathLst>
                <a:path w="3923" h="4887" extrusionOk="0">
                  <a:moveTo>
                    <a:pt x="173" y="393"/>
                  </a:moveTo>
                  <a:lnTo>
                    <a:pt x="1" y="422"/>
                  </a:lnTo>
                  <a:lnTo>
                    <a:pt x="173" y="403"/>
                  </a:lnTo>
                  <a:lnTo>
                    <a:pt x="173" y="403"/>
                  </a:lnTo>
                  <a:lnTo>
                    <a:pt x="173" y="393"/>
                  </a:lnTo>
                  <a:close/>
                  <a:moveTo>
                    <a:pt x="3923" y="1"/>
                  </a:moveTo>
                  <a:lnTo>
                    <a:pt x="173" y="403"/>
                  </a:lnTo>
                  <a:lnTo>
                    <a:pt x="173" y="403"/>
                  </a:lnTo>
                  <a:lnTo>
                    <a:pt x="369" y="4887"/>
                  </a:lnTo>
                  <a:lnTo>
                    <a:pt x="3899" y="4593"/>
                  </a:lnTo>
                  <a:lnTo>
                    <a:pt x="3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36"/>
            <p:cNvSpPr/>
            <p:nvPr/>
          </p:nvSpPr>
          <p:spPr>
            <a:xfrm>
              <a:off x="5481550" y="1262275"/>
              <a:ext cx="56825" cy="40675"/>
            </a:xfrm>
            <a:custGeom>
              <a:avLst/>
              <a:gdLst/>
              <a:ahLst/>
              <a:cxnLst/>
              <a:rect l="l" t="t" r="r" b="b"/>
              <a:pathLst>
                <a:path w="2273" h="1627" extrusionOk="0">
                  <a:moveTo>
                    <a:pt x="2272" y="1"/>
                  </a:moveTo>
                  <a:lnTo>
                    <a:pt x="0" y="123"/>
                  </a:lnTo>
                  <a:lnTo>
                    <a:pt x="140" y="1627"/>
                  </a:lnTo>
                  <a:lnTo>
                    <a:pt x="2068" y="1468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36"/>
            <p:cNvSpPr/>
            <p:nvPr/>
          </p:nvSpPr>
          <p:spPr>
            <a:xfrm>
              <a:off x="5440700" y="1352575"/>
              <a:ext cx="138525" cy="37400"/>
            </a:xfrm>
            <a:custGeom>
              <a:avLst/>
              <a:gdLst/>
              <a:ahLst/>
              <a:cxnLst/>
              <a:rect l="l" t="t" r="r" b="b"/>
              <a:pathLst>
                <a:path w="5541" h="1496" extrusionOk="0">
                  <a:moveTo>
                    <a:pt x="5540" y="1"/>
                  </a:moveTo>
                  <a:cubicBezTo>
                    <a:pt x="5185" y="276"/>
                    <a:pt x="4746" y="414"/>
                    <a:pt x="4309" y="507"/>
                  </a:cubicBezTo>
                  <a:cubicBezTo>
                    <a:pt x="3780" y="619"/>
                    <a:pt x="3240" y="676"/>
                    <a:pt x="2700" y="676"/>
                  </a:cubicBezTo>
                  <a:cubicBezTo>
                    <a:pt x="1781" y="676"/>
                    <a:pt x="862" y="513"/>
                    <a:pt x="0" y="192"/>
                  </a:cubicBezTo>
                  <a:lnTo>
                    <a:pt x="0" y="192"/>
                  </a:lnTo>
                  <a:cubicBezTo>
                    <a:pt x="217" y="835"/>
                    <a:pt x="866" y="1251"/>
                    <a:pt x="1520" y="1407"/>
                  </a:cubicBezTo>
                  <a:cubicBezTo>
                    <a:pt x="1782" y="1470"/>
                    <a:pt x="2049" y="1495"/>
                    <a:pt x="2317" y="1495"/>
                  </a:cubicBezTo>
                  <a:cubicBezTo>
                    <a:pt x="2723" y="1495"/>
                    <a:pt x="3132" y="1438"/>
                    <a:pt x="3533" y="1367"/>
                  </a:cubicBezTo>
                  <a:cubicBezTo>
                    <a:pt x="3967" y="1290"/>
                    <a:pt x="4404" y="1195"/>
                    <a:pt x="4788" y="981"/>
                  </a:cubicBezTo>
                  <a:cubicBezTo>
                    <a:pt x="5172" y="766"/>
                    <a:pt x="5455" y="435"/>
                    <a:pt x="554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36"/>
            <p:cNvSpPr/>
            <p:nvPr/>
          </p:nvSpPr>
          <p:spPr>
            <a:xfrm>
              <a:off x="5487500" y="1379725"/>
              <a:ext cx="87550" cy="58025"/>
            </a:xfrm>
            <a:custGeom>
              <a:avLst/>
              <a:gdLst/>
              <a:ahLst/>
              <a:cxnLst/>
              <a:rect l="l" t="t" r="r" b="b"/>
              <a:pathLst>
                <a:path w="3502" h="2321" extrusionOk="0">
                  <a:moveTo>
                    <a:pt x="3501" y="1"/>
                  </a:moveTo>
                  <a:lnTo>
                    <a:pt x="3501" y="1"/>
                  </a:lnTo>
                  <a:cubicBezTo>
                    <a:pt x="2397" y="414"/>
                    <a:pt x="1174" y="602"/>
                    <a:pt x="0" y="607"/>
                  </a:cubicBezTo>
                  <a:lnTo>
                    <a:pt x="93" y="2320"/>
                  </a:lnTo>
                  <a:cubicBezTo>
                    <a:pt x="109" y="2042"/>
                    <a:pt x="255" y="1780"/>
                    <a:pt x="459" y="1592"/>
                  </a:cubicBezTo>
                  <a:cubicBezTo>
                    <a:pt x="665" y="1407"/>
                    <a:pt x="930" y="1288"/>
                    <a:pt x="1200" y="1229"/>
                  </a:cubicBezTo>
                  <a:cubicBezTo>
                    <a:pt x="1346" y="1196"/>
                    <a:pt x="1495" y="1180"/>
                    <a:pt x="1643" y="1180"/>
                  </a:cubicBezTo>
                  <a:cubicBezTo>
                    <a:pt x="2367" y="1180"/>
                    <a:pt x="3090" y="1556"/>
                    <a:pt x="3483" y="2164"/>
                  </a:cubicBezTo>
                  <a:lnTo>
                    <a:pt x="3501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36"/>
            <p:cNvSpPr/>
            <p:nvPr/>
          </p:nvSpPr>
          <p:spPr>
            <a:xfrm>
              <a:off x="5280750" y="1414225"/>
              <a:ext cx="85625" cy="65600"/>
            </a:xfrm>
            <a:custGeom>
              <a:avLst/>
              <a:gdLst/>
              <a:ahLst/>
              <a:cxnLst/>
              <a:rect l="l" t="t" r="r" b="b"/>
              <a:pathLst>
                <a:path w="3425" h="2624" extrusionOk="0">
                  <a:moveTo>
                    <a:pt x="1836" y="0"/>
                  </a:moveTo>
                  <a:cubicBezTo>
                    <a:pt x="1801" y="0"/>
                    <a:pt x="1771" y="28"/>
                    <a:pt x="1759" y="61"/>
                  </a:cubicBezTo>
                  <a:cubicBezTo>
                    <a:pt x="1745" y="93"/>
                    <a:pt x="1745" y="130"/>
                    <a:pt x="1748" y="167"/>
                  </a:cubicBezTo>
                  <a:cubicBezTo>
                    <a:pt x="1769" y="392"/>
                    <a:pt x="1857" y="612"/>
                    <a:pt x="2000" y="789"/>
                  </a:cubicBezTo>
                  <a:cubicBezTo>
                    <a:pt x="1640" y="713"/>
                    <a:pt x="1285" y="593"/>
                    <a:pt x="954" y="427"/>
                  </a:cubicBezTo>
                  <a:cubicBezTo>
                    <a:pt x="861" y="382"/>
                    <a:pt x="766" y="331"/>
                    <a:pt x="673" y="278"/>
                  </a:cubicBezTo>
                  <a:cubicBezTo>
                    <a:pt x="623" y="252"/>
                    <a:pt x="570" y="223"/>
                    <a:pt x="519" y="196"/>
                  </a:cubicBezTo>
                  <a:cubicBezTo>
                    <a:pt x="505" y="186"/>
                    <a:pt x="485" y="182"/>
                    <a:pt x="465" y="182"/>
                  </a:cubicBezTo>
                  <a:cubicBezTo>
                    <a:pt x="437" y="182"/>
                    <a:pt x="408" y="189"/>
                    <a:pt x="387" y="202"/>
                  </a:cubicBezTo>
                  <a:cubicBezTo>
                    <a:pt x="347" y="225"/>
                    <a:pt x="329" y="268"/>
                    <a:pt x="321" y="313"/>
                  </a:cubicBezTo>
                  <a:cubicBezTo>
                    <a:pt x="318" y="355"/>
                    <a:pt x="329" y="400"/>
                    <a:pt x="345" y="440"/>
                  </a:cubicBezTo>
                  <a:cubicBezTo>
                    <a:pt x="302" y="427"/>
                    <a:pt x="241" y="421"/>
                    <a:pt x="199" y="419"/>
                  </a:cubicBezTo>
                  <a:cubicBezTo>
                    <a:pt x="154" y="419"/>
                    <a:pt x="109" y="424"/>
                    <a:pt x="75" y="450"/>
                  </a:cubicBezTo>
                  <a:cubicBezTo>
                    <a:pt x="24" y="488"/>
                    <a:pt x="0" y="551"/>
                    <a:pt x="3" y="609"/>
                  </a:cubicBezTo>
                  <a:cubicBezTo>
                    <a:pt x="8" y="670"/>
                    <a:pt x="35" y="726"/>
                    <a:pt x="69" y="771"/>
                  </a:cubicBezTo>
                  <a:cubicBezTo>
                    <a:pt x="106" y="819"/>
                    <a:pt x="154" y="858"/>
                    <a:pt x="199" y="898"/>
                  </a:cubicBezTo>
                  <a:cubicBezTo>
                    <a:pt x="149" y="938"/>
                    <a:pt x="117" y="1007"/>
                    <a:pt x="117" y="1070"/>
                  </a:cubicBezTo>
                  <a:cubicBezTo>
                    <a:pt x="117" y="1123"/>
                    <a:pt x="133" y="1173"/>
                    <a:pt x="159" y="1216"/>
                  </a:cubicBezTo>
                  <a:cubicBezTo>
                    <a:pt x="186" y="1261"/>
                    <a:pt x="220" y="1298"/>
                    <a:pt x="252" y="1338"/>
                  </a:cubicBezTo>
                  <a:cubicBezTo>
                    <a:pt x="207" y="1391"/>
                    <a:pt x="210" y="1473"/>
                    <a:pt x="239" y="1539"/>
                  </a:cubicBezTo>
                  <a:cubicBezTo>
                    <a:pt x="265" y="1602"/>
                    <a:pt x="318" y="1655"/>
                    <a:pt x="371" y="1706"/>
                  </a:cubicBezTo>
                  <a:cubicBezTo>
                    <a:pt x="776" y="2079"/>
                    <a:pt x="1266" y="2354"/>
                    <a:pt x="1796" y="2500"/>
                  </a:cubicBezTo>
                  <a:cubicBezTo>
                    <a:pt x="2095" y="2582"/>
                    <a:pt x="2404" y="2623"/>
                    <a:pt x="2713" y="2623"/>
                  </a:cubicBezTo>
                  <a:cubicBezTo>
                    <a:pt x="2952" y="2623"/>
                    <a:pt x="3190" y="2599"/>
                    <a:pt x="3424" y="2550"/>
                  </a:cubicBezTo>
                  <a:cubicBezTo>
                    <a:pt x="3401" y="2378"/>
                    <a:pt x="3337" y="1793"/>
                    <a:pt x="3308" y="1393"/>
                  </a:cubicBezTo>
                  <a:cubicBezTo>
                    <a:pt x="3292" y="1173"/>
                    <a:pt x="3194" y="962"/>
                    <a:pt x="3043" y="803"/>
                  </a:cubicBezTo>
                  <a:cubicBezTo>
                    <a:pt x="2889" y="644"/>
                    <a:pt x="2678" y="543"/>
                    <a:pt x="2460" y="519"/>
                  </a:cubicBezTo>
                  <a:cubicBezTo>
                    <a:pt x="2174" y="490"/>
                    <a:pt x="1989" y="241"/>
                    <a:pt x="1841" y="0"/>
                  </a:cubicBezTo>
                  <a:cubicBezTo>
                    <a:pt x="1839" y="0"/>
                    <a:pt x="1838" y="0"/>
                    <a:pt x="1836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36"/>
            <p:cNvSpPr/>
            <p:nvPr/>
          </p:nvSpPr>
          <p:spPr>
            <a:xfrm>
              <a:off x="5291675" y="1427850"/>
              <a:ext cx="31875" cy="15525"/>
            </a:xfrm>
            <a:custGeom>
              <a:avLst/>
              <a:gdLst/>
              <a:ahLst/>
              <a:cxnLst/>
              <a:rect l="l" t="t" r="r" b="b"/>
              <a:pathLst>
                <a:path w="1275" h="621" extrusionOk="0">
                  <a:moveTo>
                    <a:pt x="0" y="1"/>
                  </a:moveTo>
                  <a:lnTo>
                    <a:pt x="0" y="1"/>
                  </a:lnTo>
                  <a:cubicBezTo>
                    <a:pt x="392" y="274"/>
                    <a:pt x="821" y="483"/>
                    <a:pt x="1274" y="6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36"/>
            <p:cNvSpPr/>
            <p:nvPr/>
          </p:nvSpPr>
          <p:spPr>
            <a:xfrm>
              <a:off x="5291675" y="1427850"/>
              <a:ext cx="31875" cy="15525"/>
            </a:xfrm>
            <a:custGeom>
              <a:avLst/>
              <a:gdLst/>
              <a:ahLst/>
              <a:cxnLst/>
              <a:rect l="l" t="t" r="r" b="b"/>
              <a:pathLst>
                <a:path w="1275" h="621" fill="none" extrusionOk="0">
                  <a:moveTo>
                    <a:pt x="0" y="1"/>
                  </a:moveTo>
                  <a:cubicBezTo>
                    <a:pt x="392" y="274"/>
                    <a:pt x="821" y="483"/>
                    <a:pt x="1274" y="620"/>
                  </a:cubicBezTo>
                </a:path>
              </a:pathLst>
            </a:custGeom>
            <a:noFill/>
            <a:ln w="1600" cap="rnd" cmpd="sng">
              <a:solidFill>
                <a:srgbClr val="C7A2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36"/>
            <p:cNvSpPr/>
            <p:nvPr/>
          </p:nvSpPr>
          <p:spPr>
            <a:xfrm>
              <a:off x="5286975" y="1438125"/>
              <a:ext cx="30925" cy="16625"/>
            </a:xfrm>
            <a:custGeom>
              <a:avLst/>
              <a:gdLst/>
              <a:ahLst/>
              <a:cxnLst/>
              <a:rect l="l" t="t" r="r" b="b"/>
              <a:pathLst>
                <a:path w="1237" h="665" extrusionOk="0">
                  <a:moveTo>
                    <a:pt x="0" y="0"/>
                  </a:moveTo>
                  <a:lnTo>
                    <a:pt x="0" y="0"/>
                  </a:lnTo>
                  <a:cubicBezTo>
                    <a:pt x="371" y="289"/>
                    <a:pt x="795" y="514"/>
                    <a:pt x="1237" y="6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36"/>
            <p:cNvSpPr/>
            <p:nvPr/>
          </p:nvSpPr>
          <p:spPr>
            <a:xfrm>
              <a:off x="5286975" y="1438125"/>
              <a:ext cx="30925" cy="16625"/>
            </a:xfrm>
            <a:custGeom>
              <a:avLst/>
              <a:gdLst/>
              <a:ahLst/>
              <a:cxnLst/>
              <a:rect l="l" t="t" r="r" b="b"/>
              <a:pathLst>
                <a:path w="1237" h="665" fill="none" extrusionOk="0">
                  <a:moveTo>
                    <a:pt x="0" y="0"/>
                  </a:moveTo>
                  <a:cubicBezTo>
                    <a:pt x="371" y="289"/>
                    <a:pt x="795" y="514"/>
                    <a:pt x="1237" y="665"/>
                  </a:cubicBezTo>
                </a:path>
              </a:pathLst>
            </a:custGeom>
            <a:noFill/>
            <a:ln w="1600" cap="rnd" cmpd="sng">
              <a:solidFill>
                <a:srgbClr val="C7A2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36"/>
            <p:cNvSpPr/>
            <p:nvPr/>
          </p:nvSpPr>
          <p:spPr>
            <a:xfrm>
              <a:off x="5289550" y="1449100"/>
              <a:ext cx="23400" cy="12025"/>
            </a:xfrm>
            <a:custGeom>
              <a:avLst/>
              <a:gdLst/>
              <a:ahLst/>
              <a:cxnLst/>
              <a:rect l="l" t="t" r="r" b="b"/>
              <a:pathLst>
                <a:path w="936" h="481" extrusionOk="0">
                  <a:moveTo>
                    <a:pt x="1" y="1"/>
                  </a:moveTo>
                  <a:lnTo>
                    <a:pt x="1" y="1"/>
                  </a:lnTo>
                  <a:cubicBezTo>
                    <a:pt x="295" y="191"/>
                    <a:pt x="610" y="350"/>
                    <a:pt x="935" y="4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36"/>
            <p:cNvSpPr/>
            <p:nvPr/>
          </p:nvSpPr>
          <p:spPr>
            <a:xfrm>
              <a:off x="5289550" y="1449100"/>
              <a:ext cx="23400" cy="12025"/>
            </a:xfrm>
            <a:custGeom>
              <a:avLst/>
              <a:gdLst/>
              <a:ahLst/>
              <a:cxnLst/>
              <a:rect l="l" t="t" r="r" b="b"/>
              <a:pathLst>
                <a:path w="936" h="481" fill="none" extrusionOk="0">
                  <a:moveTo>
                    <a:pt x="1" y="1"/>
                  </a:moveTo>
                  <a:cubicBezTo>
                    <a:pt x="295" y="191"/>
                    <a:pt x="610" y="350"/>
                    <a:pt x="935" y="480"/>
                  </a:cubicBezTo>
                </a:path>
              </a:pathLst>
            </a:custGeom>
            <a:noFill/>
            <a:ln w="1600" cap="rnd" cmpd="sng">
              <a:solidFill>
                <a:srgbClr val="C7A2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36"/>
            <p:cNvSpPr/>
            <p:nvPr/>
          </p:nvSpPr>
          <p:spPr>
            <a:xfrm>
              <a:off x="5310450" y="1245200"/>
              <a:ext cx="301925" cy="235450"/>
            </a:xfrm>
            <a:custGeom>
              <a:avLst/>
              <a:gdLst/>
              <a:ahLst/>
              <a:cxnLst/>
              <a:rect l="l" t="t" r="r" b="b"/>
              <a:pathLst>
                <a:path w="12077" h="9418" extrusionOk="0">
                  <a:moveTo>
                    <a:pt x="11003" y="1"/>
                  </a:moveTo>
                  <a:cubicBezTo>
                    <a:pt x="10970" y="1"/>
                    <a:pt x="10937" y="2"/>
                    <a:pt x="10904" y="6"/>
                  </a:cubicBezTo>
                  <a:cubicBezTo>
                    <a:pt x="10387" y="62"/>
                    <a:pt x="10017" y="533"/>
                    <a:pt x="10083" y="1049"/>
                  </a:cubicBezTo>
                  <a:cubicBezTo>
                    <a:pt x="10181" y="1955"/>
                    <a:pt x="9881" y="2935"/>
                    <a:pt x="9333" y="3766"/>
                  </a:cubicBezTo>
                  <a:cubicBezTo>
                    <a:pt x="8745" y="4643"/>
                    <a:pt x="7922" y="5360"/>
                    <a:pt x="7045" y="5991"/>
                  </a:cubicBezTo>
                  <a:cubicBezTo>
                    <a:pt x="5650" y="6997"/>
                    <a:pt x="4046" y="7859"/>
                    <a:pt x="2368" y="7859"/>
                  </a:cubicBezTo>
                  <a:cubicBezTo>
                    <a:pt x="1945" y="7859"/>
                    <a:pt x="1518" y="7804"/>
                    <a:pt x="1087" y="7683"/>
                  </a:cubicBezTo>
                  <a:cubicBezTo>
                    <a:pt x="1017" y="7662"/>
                    <a:pt x="950" y="7653"/>
                    <a:pt x="887" y="7653"/>
                  </a:cubicBezTo>
                  <a:cubicBezTo>
                    <a:pt x="288" y="7653"/>
                    <a:pt x="1" y="8487"/>
                    <a:pt x="595" y="8827"/>
                  </a:cubicBezTo>
                  <a:cubicBezTo>
                    <a:pt x="1368" y="9240"/>
                    <a:pt x="2238" y="9417"/>
                    <a:pt x="3111" y="9417"/>
                  </a:cubicBezTo>
                  <a:cubicBezTo>
                    <a:pt x="3615" y="9417"/>
                    <a:pt x="4120" y="9358"/>
                    <a:pt x="4609" y="9250"/>
                  </a:cubicBezTo>
                  <a:cubicBezTo>
                    <a:pt x="6892" y="8737"/>
                    <a:pt x="9791" y="6870"/>
                    <a:pt x="11047" y="4876"/>
                  </a:cubicBezTo>
                  <a:cubicBezTo>
                    <a:pt x="11431" y="4280"/>
                    <a:pt x="11717" y="3621"/>
                    <a:pt x="11881" y="2916"/>
                  </a:cubicBezTo>
                  <a:cubicBezTo>
                    <a:pt x="12042" y="2214"/>
                    <a:pt x="12077" y="1454"/>
                    <a:pt x="11907" y="721"/>
                  </a:cubicBezTo>
                  <a:cubicBezTo>
                    <a:pt x="11811" y="302"/>
                    <a:pt x="11436" y="1"/>
                    <a:pt x="11003" y="1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36"/>
            <p:cNvSpPr/>
            <p:nvPr/>
          </p:nvSpPr>
          <p:spPr>
            <a:xfrm>
              <a:off x="5366075" y="1258375"/>
              <a:ext cx="243650" cy="217700"/>
            </a:xfrm>
            <a:custGeom>
              <a:avLst/>
              <a:gdLst/>
              <a:ahLst/>
              <a:cxnLst/>
              <a:rect l="l" t="t" r="r" b="b"/>
              <a:pathLst>
                <a:path w="9746" h="8708" extrusionOk="0">
                  <a:moveTo>
                    <a:pt x="9526" y="1"/>
                  </a:moveTo>
                  <a:lnTo>
                    <a:pt x="9526" y="1"/>
                  </a:lnTo>
                  <a:cubicBezTo>
                    <a:pt x="9566" y="988"/>
                    <a:pt x="9309" y="1979"/>
                    <a:pt x="8861" y="2858"/>
                  </a:cubicBezTo>
                  <a:cubicBezTo>
                    <a:pt x="8419" y="3742"/>
                    <a:pt x="7792" y="4524"/>
                    <a:pt x="7087" y="5217"/>
                  </a:cubicBezTo>
                  <a:cubicBezTo>
                    <a:pt x="5181" y="7098"/>
                    <a:pt x="2654" y="8342"/>
                    <a:pt x="1" y="8708"/>
                  </a:cubicBezTo>
                  <a:cubicBezTo>
                    <a:pt x="26" y="8708"/>
                    <a:pt x="51" y="8708"/>
                    <a:pt x="76" y="8708"/>
                  </a:cubicBezTo>
                  <a:cubicBezTo>
                    <a:pt x="3268" y="8708"/>
                    <a:pt x="6406" y="7202"/>
                    <a:pt x="8295" y="4627"/>
                  </a:cubicBezTo>
                  <a:cubicBezTo>
                    <a:pt x="8787" y="3954"/>
                    <a:pt x="9200" y="3215"/>
                    <a:pt x="9433" y="2418"/>
                  </a:cubicBezTo>
                  <a:cubicBezTo>
                    <a:pt x="9672" y="1621"/>
                    <a:pt x="9746" y="806"/>
                    <a:pt x="952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36"/>
            <p:cNvSpPr/>
            <p:nvPr/>
          </p:nvSpPr>
          <p:spPr>
            <a:xfrm>
              <a:off x="5448050" y="1465600"/>
              <a:ext cx="172675" cy="86550"/>
            </a:xfrm>
            <a:custGeom>
              <a:avLst/>
              <a:gdLst/>
              <a:ahLst/>
              <a:cxnLst/>
              <a:rect l="l" t="t" r="r" b="b"/>
              <a:pathLst>
                <a:path w="6907" h="3462" extrusionOk="0">
                  <a:moveTo>
                    <a:pt x="3453" y="0"/>
                  </a:moveTo>
                  <a:cubicBezTo>
                    <a:pt x="1547" y="0"/>
                    <a:pt x="0" y="1547"/>
                    <a:pt x="0" y="3453"/>
                  </a:cubicBezTo>
                  <a:lnTo>
                    <a:pt x="0" y="3461"/>
                  </a:lnTo>
                  <a:lnTo>
                    <a:pt x="6906" y="3461"/>
                  </a:lnTo>
                  <a:lnTo>
                    <a:pt x="6906" y="3453"/>
                  </a:lnTo>
                  <a:cubicBezTo>
                    <a:pt x="6906" y="1547"/>
                    <a:pt x="5360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36"/>
            <p:cNvSpPr/>
            <p:nvPr/>
          </p:nvSpPr>
          <p:spPr>
            <a:xfrm>
              <a:off x="5360450" y="1521325"/>
              <a:ext cx="347275" cy="300325"/>
            </a:xfrm>
            <a:custGeom>
              <a:avLst/>
              <a:gdLst/>
              <a:ahLst/>
              <a:cxnLst/>
              <a:rect l="l" t="t" r="r" b="b"/>
              <a:pathLst>
                <a:path w="13891" h="12013" extrusionOk="0">
                  <a:moveTo>
                    <a:pt x="3713" y="1"/>
                  </a:moveTo>
                  <a:lnTo>
                    <a:pt x="1" y="12013"/>
                  </a:lnTo>
                  <a:lnTo>
                    <a:pt x="13890" y="12013"/>
                  </a:lnTo>
                  <a:lnTo>
                    <a:pt x="10236" y="274"/>
                  </a:lnTo>
                  <a:lnTo>
                    <a:pt x="37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36"/>
            <p:cNvSpPr/>
            <p:nvPr/>
          </p:nvSpPr>
          <p:spPr>
            <a:xfrm>
              <a:off x="5367875" y="1498500"/>
              <a:ext cx="329900" cy="319525"/>
            </a:xfrm>
            <a:custGeom>
              <a:avLst/>
              <a:gdLst/>
              <a:ahLst/>
              <a:cxnLst/>
              <a:rect l="l" t="t" r="r" b="b"/>
              <a:pathLst>
                <a:path w="13196" h="12781" extrusionOk="0">
                  <a:moveTo>
                    <a:pt x="5297" y="0"/>
                  </a:moveTo>
                  <a:lnTo>
                    <a:pt x="5297" y="0"/>
                  </a:lnTo>
                  <a:cubicBezTo>
                    <a:pt x="5257" y="215"/>
                    <a:pt x="5222" y="429"/>
                    <a:pt x="5183" y="644"/>
                  </a:cubicBezTo>
                  <a:lnTo>
                    <a:pt x="4566" y="4041"/>
                  </a:lnTo>
                  <a:cubicBezTo>
                    <a:pt x="4325" y="5368"/>
                    <a:pt x="4086" y="6695"/>
                    <a:pt x="3845" y="8024"/>
                  </a:cubicBezTo>
                  <a:cubicBezTo>
                    <a:pt x="3676" y="8967"/>
                    <a:pt x="3594" y="9970"/>
                    <a:pt x="3122" y="10823"/>
                  </a:cubicBezTo>
                  <a:cubicBezTo>
                    <a:pt x="2940" y="11154"/>
                    <a:pt x="2696" y="11459"/>
                    <a:pt x="2370" y="11655"/>
                  </a:cubicBezTo>
                  <a:cubicBezTo>
                    <a:pt x="2121" y="11806"/>
                    <a:pt x="1829" y="11880"/>
                    <a:pt x="1536" y="11880"/>
                  </a:cubicBezTo>
                  <a:cubicBezTo>
                    <a:pt x="1153" y="11880"/>
                    <a:pt x="767" y="11752"/>
                    <a:pt x="474" y="11501"/>
                  </a:cubicBezTo>
                  <a:lnTo>
                    <a:pt x="0" y="12780"/>
                  </a:lnTo>
                  <a:lnTo>
                    <a:pt x="13196" y="12597"/>
                  </a:lnTo>
                  <a:lnTo>
                    <a:pt x="9330" y="617"/>
                  </a:lnTo>
                  <a:lnTo>
                    <a:pt x="11440" y="9735"/>
                  </a:lnTo>
                  <a:cubicBezTo>
                    <a:pt x="11652" y="10386"/>
                    <a:pt x="11318" y="11104"/>
                    <a:pt x="10670" y="11324"/>
                  </a:cubicBezTo>
                  <a:cubicBezTo>
                    <a:pt x="10643" y="11334"/>
                    <a:pt x="10619" y="11339"/>
                    <a:pt x="10593" y="11347"/>
                  </a:cubicBezTo>
                  <a:cubicBezTo>
                    <a:pt x="10587" y="11347"/>
                    <a:pt x="10585" y="11350"/>
                    <a:pt x="10577" y="11350"/>
                  </a:cubicBezTo>
                  <a:cubicBezTo>
                    <a:pt x="10473" y="11377"/>
                    <a:pt x="10369" y="11390"/>
                    <a:pt x="10266" y="11390"/>
                  </a:cubicBezTo>
                  <a:cubicBezTo>
                    <a:pt x="9698" y="11390"/>
                    <a:pt x="9178" y="10994"/>
                    <a:pt x="9041" y="10413"/>
                  </a:cubicBezTo>
                  <a:lnTo>
                    <a:pt x="7402" y="257"/>
                  </a:lnTo>
                  <a:lnTo>
                    <a:pt x="7839" y="9846"/>
                  </a:lnTo>
                  <a:cubicBezTo>
                    <a:pt x="7910" y="10402"/>
                    <a:pt x="7632" y="10958"/>
                    <a:pt x="7121" y="11196"/>
                  </a:cubicBezTo>
                  <a:cubicBezTo>
                    <a:pt x="7097" y="11207"/>
                    <a:pt x="7079" y="11218"/>
                    <a:pt x="7055" y="11228"/>
                  </a:cubicBezTo>
                  <a:cubicBezTo>
                    <a:pt x="6878" y="11300"/>
                    <a:pt x="6689" y="11333"/>
                    <a:pt x="6500" y="11333"/>
                  </a:cubicBezTo>
                  <a:cubicBezTo>
                    <a:pt x="6217" y="11333"/>
                    <a:pt x="5933" y="11259"/>
                    <a:pt x="5686" y="11122"/>
                  </a:cubicBezTo>
                  <a:cubicBezTo>
                    <a:pt x="5614" y="11085"/>
                    <a:pt x="5548" y="11043"/>
                    <a:pt x="5490" y="10995"/>
                  </a:cubicBezTo>
                  <a:cubicBezTo>
                    <a:pt x="5058" y="10675"/>
                    <a:pt x="4833" y="10145"/>
                    <a:pt x="4857" y="9608"/>
                  </a:cubicBezTo>
                  <a:lnTo>
                    <a:pt x="5297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36"/>
            <p:cNvSpPr/>
            <p:nvPr/>
          </p:nvSpPr>
          <p:spPr>
            <a:xfrm>
              <a:off x="5424875" y="1943375"/>
              <a:ext cx="89525" cy="18375"/>
            </a:xfrm>
            <a:custGeom>
              <a:avLst/>
              <a:gdLst/>
              <a:ahLst/>
              <a:cxnLst/>
              <a:rect l="l" t="t" r="r" b="b"/>
              <a:pathLst>
                <a:path w="3581" h="735" extrusionOk="0">
                  <a:moveTo>
                    <a:pt x="2896" y="0"/>
                  </a:moveTo>
                  <a:cubicBezTo>
                    <a:pt x="2471" y="0"/>
                    <a:pt x="2047" y="43"/>
                    <a:pt x="1637" y="125"/>
                  </a:cubicBezTo>
                  <a:cubicBezTo>
                    <a:pt x="1041" y="244"/>
                    <a:pt x="482" y="453"/>
                    <a:pt x="0" y="734"/>
                  </a:cubicBezTo>
                  <a:lnTo>
                    <a:pt x="3581" y="731"/>
                  </a:lnTo>
                  <a:lnTo>
                    <a:pt x="3562" y="347"/>
                  </a:lnTo>
                  <a:lnTo>
                    <a:pt x="3554" y="35"/>
                  </a:lnTo>
                  <a:cubicBezTo>
                    <a:pt x="3336" y="12"/>
                    <a:pt x="3116" y="0"/>
                    <a:pt x="2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36"/>
            <p:cNvSpPr/>
            <p:nvPr/>
          </p:nvSpPr>
          <p:spPr>
            <a:xfrm>
              <a:off x="5424875" y="1946475"/>
              <a:ext cx="89525" cy="15275"/>
            </a:xfrm>
            <a:custGeom>
              <a:avLst/>
              <a:gdLst/>
              <a:ahLst/>
              <a:cxnLst/>
              <a:rect l="l" t="t" r="r" b="b"/>
              <a:pathLst>
                <a:path w="3581" h="611" extrusionOk="0">
                  <a:moveTo>
                    <a:pt x="1637" y="1"/>
                  </a:moveTo>
                  <a:lnTo>
                    <a:pt x="1637" y="1"/>
                  </a:lnTo>
                  <a:cubicBezTo>
                    <a:pt x="1041" y="120"/>
                    <a:pt x="482" y="329"/>
                    <a:pt x="0" y="610"/>
                  </a:cubicBezTo>
                  <a:lnTo>
                    <a:pt x="3581" y="607"/>
                  </a:lnTo>
                  <a:lnTo>
                    <a:pt x="3567" y="223"/>
                  </a:lnTo>
                  <a:cubicBezTo>
                    <a:pt x="3272" y="276"/>
                    <a:pt x="2972" y="303"/>
                    <a:pt x="2671" y="303"/>
                  </a:cubicBezTo>
                  <a:cubicBezTo>
                    <a:pt x="2411" y="303"/>
                    <a:pt x="2151" y="283"/>
                    <a:pt x="1894" y="242"/>
                  </a:cubicBezTo>
                  <a:cubicBezTo>
                    <a:pt x="1833" y="231"/>
                    <a:pt x="1769" y="223"/>
                    <a:pt x="1716" y="189"/>
                  </a:cubicBezTo>
                  <a:cubicBezTo>
                    <a:pt x="1663" y="157"/>
                    <a:pt x="1621" y="102"/>
                    <a:pt x="1626" y="38"/>
                  </a:cubicBezTo>
                  <a:cubicBezTo>
                    <a:pt x="1626" y="25"/>
                    <a:pt x="1629" y="12"/>
                    <a:pt x="1637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36"/>
            <p:cNvSpPr/>
            <p:nvPr/>
          </p:nvSpPr>
          <p:spPr>
            <a:xfrm>
              <a:off x="5490025" y="1948475"/>
              <a:ext cx="89525" cy="18350"/>
            </a:xfrm>
            <a:custGeom>
              <a:avLst/>
              <a:gdLst/>
              <a:ahLst/>
              <a:cxnLst/>
              <a:rect l="l" t="t" r="r" b="b"/>
              <a:pathLst>
                <a:path w="3581" h="734" extrusionOk="0">
                  <a:moveTo>
                    <a:pt x="2882" y="0"/>
                  </a:moveTo>
                  <a:cubicBezTo>
                    <a:pt x="2317" y="0"/>
                    <a:pt x="1751" y="78"/>
                    <a:pt x="1226" y="226"/>
                  </a:cubicBezTo>
                  <a:cubicBezTo>
                    <a:pt x="787" y="347"/>
                    <a:pt x="368" y="519"/>
                    <a:pt x="0" y="734"/>
                  </a:cubicBezTo>
                  <a:lnTo>
                    <a:pt x="3580" y="731"/>
                  </a:lnTo>
                  <a:lnTo>
                    <a:pt x="3562" y="289"/>
                  </a:lnTo>
                  <a:lnTo>
                    <a:pt x="3554" y="38"/>
                  </a:lnTo>
                  <a:cubicBezTo>
                    <a:pt x="3332" y="13"/>
                    <a:pt x="3107" y="0"/>
                    <a:pt x="2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36"/>
            <p:cNvSpPr/>
            <p:nvPr/>
          </p:nvSpPr>
          <p:spPr>
            <a:xfrm>
              <a:off x="5490025" y="1954100"/>
              <a:ext cx="89525" cy="12725"/>
            </a:xfrm>
            <a:custGeom>
              <a:avLst/>
              <a:gdLst/>
              <a:ahLst/>
              <a:cxnLst/>
              <a:rect l="l" t="t" r="r" b="b"/>
              <a:pathLst>
                <a:path w="3581" h="509" extrusionOk="0">
                  <a:moveTo>
                    <a:pt x="1226" y="1"/>
                  </a:moveTo>
                  <a:lnTo>
                    <a:pt x="1226" y="1"/>
                  </a:lnTo>
                  <a:cubicBezTo>
                    <a:pt x="787" y="122"/>
                    <a:pt x="368" y="294"/>
                    <a:pt x="0" y="509"/>
                  </a:cubicBezTo>
                  <a:lnTo>
                    <a:pt x="3580" y="506"/>
                  </a:lnTo>
                  <a:lnTo>
                    <a:pt x="3559" y="61"/>
                  </a:lnTo>
                  <a:cubicBezTo>
                    <a:pt x="2945" y="153"/>
                    <a:pt x="2326" y="238"/>
                    <a:pt x="1704" y="238"/>
                  </a:cubicBezTo>
                  <a:cubicBezTo>
                    <a:pt x="1586" y="238"/>
                    <a:pt x="1467" y="235"/>
                    <a:pt x="1348" y="228"/>
                  </a:cubicBezTo>
                  <a:cubicBezTo>
                    <a:pt x="1306" y="228"/>
                    <a:pt x="1258" y="223"/>
                    <a:pt x="1226" y="196"/>
                  </a:cubicBezTo>
                  <a:cubicBezTo>
                    <a:pt x="1171" y="149"/>
                    <a:pt x="1178" y="56"/>
                    <a:pt x="1226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36"/>
            <p:cNvSpPr/>
            <p:nvPr/>
          </p:nvSpPr>
          <p:spPr>
            <a:xfrm>
              <a:off x="5649175" y="988275"/>
              <a:ext cx="175" cy="75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0" y="0"/>
                  </a:moveTo>
                  <a:lnTo>
                    <a:pt x="3" y="3"/>
                  </a:lnTo>
                  <a:cubicBezTo>
                    <a:pt x="3" y="0"/>
                    <a:pt x="0" y="0"/>
                    <a:pt x="0" y="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3" y="2"/>
                    <a:pt x="3" y="2"/>
                    <a:pt x="3" y="3"/>
                  </a:cubicBezTo>
                  <a:cubicBezTo>
                    <a:pt x="6" y="3"/>
                    <a:pt x="5" y="2"/>
                    <a:pt x="4" y="2"/>
                  </a:cubicBezTo>
                  <a:close/>
                </a:path>
              </a:pathLst>
            </a:custGeom>
            <a:solidFill>
              <a:srgbClr val="B760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36"/>
            <p:cNvSpPr/>
            <p:nvPr/>
          </p:nvSpPr>
          <p:spPr>
            <a:xfrm>
              <a:off x="5649225" y="988275"/>
              <a:ext cx="175" cy="25"/>
            </a:xfrm>
            <a:custGeom>
              <a:avLst/>
              <a:gdLst/>
              <a:ahLst/>
              <a:cxnLst/>
              <a:rect l="l" t="t" r="r" b="b"/>
              <a:pathLst>
                <a:path w="7" h="1" extrusionOk="0">
                  <a:moveTo>
                    <a:pt x="6" y="0"/>
                  </a:moveTo>
                  <a:cubicBezTo>
                    <a:pt x="6" y="0"/>
                    <a:pt x="1" y="0"/>
                    <a:pt x="6" y="0"/>
                  </a:cubicBezTo>
                  <a:cubicBezTo>
                    <a:pt x="1" y="0"/>
                    <a:pt x="1" y="0"/>
                    <a:pt x="6" y="0"/>
                  </a:cubicBezTo>
                  <a:close/>
                </a:path>
              </a:pathLst>
            </a:custGeom>
            <a:solidFill>
              <a:srgbClr val="B760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36"/>
            <p:cNvSpPr/>
            <p:nvPr/>
          </p:nvSpPr>
          <p:spPr>
            <a:xfrm>
              <a:off x="5465775" y="868075"/>
              <a:ext cx="189250" cy="197600"/>
            </a:xfrm>
            <a:custGeom>
              <a:avLst/>
              <a:gdLst/>
              <a:ahLst/>
              <a:cxnLst/>
              <a:rect l="l" t="t" r="r" b="b"/>
              <a:pathLst>
                <a:path w="7570" h="7904" extrusionOk="0">
                  <a:moveTo>
                    <a:pt x="3737" y="0"/>
                  </a:moveTo>
                  <a:cubicBezTo>
                    <a:pt x="3642" y="0"/>
                    <a:pt x="3548" y="5"/>
                    <a:pt x="3454" y="15"/>
                  </a:cubicBezTo>
                  <a:cubicBezTo>
                    <a:pt x="2596" y="111"/>
                    <a:pt x="1812" y="587"/>
                    <a:pt x="1227" y="1220"/>
                  </a:cubicBezTo>
                  <a:cubicBezTo>
                    <a:pt x="1047" y="1416"/>
                    <a:pt x="885" y="1620"/>
                    <a:pt x="740" y="1842"/>
                  </a:cubicBezTo>
                  <a:lnTo>
                    <a:pt x="740" y="1845"/>
                  </a:lnTo>
                  <a:cubicBezTo>
                    <a:pt x="557" y="2121"/>
                    <a:pt x="406" y="2414"/>
                    <a:pt x="289" y="2724"/>
                  </a:cubicBezTo>
                  <a:cubicBezTo>
                    <a:pt x="128" y="3153"/>
                    <a:pt x="27" y="3609"/>
                    <a:pt x="11" y="4067"/>
                  </a:cubicBezTo>
                  <a:cubicBezTo>
                    <a:pt x="1" y="4342"/>
                    <a:pt x="17" y="4620"/>
                    <a:pt x="67" y="4890"/>
                  </a:cubicBezTo>
                  <a:cubicBezTo>
                    <a:pt x="199" y="5661"/>
                    <a:pt x="557" y="6389"/>
                    <a:pt x="1113" y="6929"/>
                  </a:cubicBezTo>
                  <a:cubicBezTo>
                    <a:pt x="1696" y="7501"/>
                    <a:pt x="2490" y="7854"/>
                    <a:pt x="3300" y="7899"/>
                  </a:cubicBezTo>
                  <a:cubicBezTo>
                    <a:pt x="3359" y="7902"/>
                    <a:pt x="3417" y="7904"/>
                    <a:pt x="3474" y="7904"/>
                  </a:cubicBezTo>
                  <a:cubicBezTo>
                    <a:pt x="3654" y="7904"/>
                    <a:pt x="3832" y="7888"/>
                    <a:pt x="4010" y="7854"/>
                  </a:cubicBezTo>
                  <a:cubicBezTo>
                    <a:pt x="5313" y="7615"/>
                    <a:pt x="6783" y="7038"/>
                    <a:pt x="7569" y="5966"/>
                  </a:cubicBezTo>
                  <a:lnTo>
                    <a:pt x="7569" y="5966"/>
                  </a:lnTo>
                  <a:lnTo>
                    <a:pt x="6073" y="6299"/>
                  </a:lnTo>
                  <a:cubicBezTo>
                    <a:pt x="6208" y="5772"/>
                    <a:pt x="6298" y="5232"/>
                    <a:pt x="6338" y="4689"/>
                  </a:cubicBezTo>
                  <a:cubicBezTo>
                    <a:pt x="6356" y="4424"/>
                    <a:pt x="6367" y="4160"/>
                    <a:pt x="6364" y="3895"/>
                  </a:cubicBezTo>
                  <a:cubicBezTo>
                    <a:pt x="6359" y="3373"/>
                    <a:pt x="6309" y="2849"/>
                    <a:pt x="6221" y="2335"/>
                  </a:cubicBezTo>
                  <a:cubicBezTo>
                    <a:pt x="6134" y="1853"/>
                    <a:pt x="6009" y="1366"/>
                    <a:pt x="5729" y="966"/>
                  </a:cubicBezTo>
                  <a:cubicBezTo>
                    <a:pt x="5288" y="334"/>
                    <a:pt x="4509" y="0"/>
                    <a:pt x="3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36"/>
            <p:cNvSpPr/>
            <p:nvPr/>
          </p:nvSpPr>
          <p:spPr>
            <a:xfrm>
              <a:off x="5467100" y="922125"/>
              <a:ext cx="187925" cy="143550"/>
            </a:xfrm>
            <a:custGeom>
              <a:avLst/>
              <a:gdLst/>
              <a:ahLst/>
              <a:cxnLst/>
              <a:rect l="l" t="t" r="r" b="b"/>
              <a:pathLst>
                <a:path w="7517" h="5742" extrusionOk="0">
                  <a:moveTo>
                    <a:pt x="3351" y="1"/>
                  </a:moveTo>
                  <a:lnTo>
                    <a:pt x="3351" y="1"/>
                  </a:lnTo>
                  <a:cubicBezTo>
                    <a:pt x="3856" y="576"/>
                    <a:pt x="4153" y="1325"/>
                    <a:pt x="4174" y="2090"/>
                  </a:cubicBezTo>
                  <a:cubicBezTo>
                    <a:pt x="4187" y="2601"/>
                    <a:pt x="4074" y="3136"/>
                    <a:pt x="3732" y="3518"/>
                  </a:cubicBezTo>
                  <a:cubicBezTo>
                    <a:pt x="3411" y="3875"/>
                    <a:pt x="2933" y="4040"/>
                    <a:pt x="2448" y="4040"/>
                  </a:cubicBezTo>
                  <a:cubicBezTo>
                    <a:pt x="2193" y="4040"/>
                    <a:pt x="1936" y="3995"/>
                    <a:pt x="1698" y="3907"/>
                  </a:cubicBezTo>
                  <a:cubicBezTo>
                    <a:pt x="1010" y="3655"/>
                    <a:pt x="462" y="3123"/>
                    <a:pt x="1" y="2554"/>
                  </a:cubicBezTo>
                  <a:lnTo>
                    <a:pt x="1" y="2554"/>
                  </a:lnTo>
                  <a:cubicBezTo>
                    <a:pt x="17" y="2615"/>
                    <a:pt x="22" y="2673"/>
                    <a:pt x="14" y="2728"/>
                  </a:cubicBezTo>
                  <a:cubicBezTo>
                    <a:pt x="146" y="3499"/>
                    <a:pt x="504" y="4227"/>
                    <a:pt x="1060" y="4767"/>
                  </a:cubicBezTo>
                  <a:cubicBezTo>
                    <a:pt x="1643" y="5339"/>
                    <a:pt x="2437" y="5692"/>
                    <a:pt x="3247" y="5737"/>
                  </a:cubicBezTo>
                  <a:cubicBezTo>
                    <a:pt x="3306" y="5740"/>
                    <a:pt x="3364" y="5742"/>
                    <a:pt x="3421" y="5742"/>
                  </a:cubicBezTo>
                  <a:cubicBezTo>
                    <a:pt x="3601" y="5742"/>
                    <a:pt x="3779" y="5726"/>
                    <a:pt x="3957" y="5692"/>
                  </a:cubicBezTo>
                  <a:cubicBezTo>
                    <a:pt x="5260" y="5453"/>
                    <a:pt x="6730" y="4876"/>
                    <a:pt x="7516" y="3804"/>
                  </a:cubicBezTo>
                  <a:lnTo>
                    <a:pt x="7516" y="3804"/>
                  </a:lnTo>
                  <a:lnTo>
                    <a:pt x="6020" y="4140"/>
                  </a:lnTo>
                  <a:cubicBezTo>
                    <a:pt x="6155" y="3613"/>
                    <a:pt x="6245" y="3073"/>
                    <a:pt x="6285" y="2530"/>
                  </a:cubicBezTo>
                  <a:cubicBezTo>
                    <a:pt x="6303" y="2265"/>
                    <a:pt x="6314" y="2000"/>
                    <a:pt x="6311" y="1735"/>
                  </a:cubicBezTo>
                  <a:lnTo>
                    <a:pt x="6311" y="1735"/>
                  </a:lnTo>
                  <a:cubicBezTo>
                    <a:pt x="6179" y="2419"/>
                    <a:pt x="5890" y="3067"/>
                    <a:pt x="5480" y="3642"/>
                  </a:cubicBezTo>
                  <a:cubicBezTo>
                    <a:pt x="5517" y="2895"/>
                    <a:pt x="5334" y="2133"/>
                    <a:pt x="4955" y="1489"/>
                  </a:cubicBezTo>
                  <a:cubicBezTo>
                    <a:pt x="4579" y="843"/>
                    <a:pt x="4021" y="343"/>
                    <a:pt x="335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20" name="Google Shape;4820;p36"/>
          <p:cNvSpPr/>
          <p:nvPr/>
        </p:nvSpPr>
        <p:spPr>
          <a:xfrm>
            <a:off x="-680674" y="0"/>
            <a:ext cx="56862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1" name="Google Shape;4821;p36"/>
          <p:cNvSpPr txBox="1">
            <a:spLocks noGrp="1"/>
          </p:cNvSpPr>
          <p:nvPr>
            <p:ph type="subTitle" idx="1"/>
          </p:nvPr>
        </p:nvSpPr>
        <p:spPr>
          <a:xfrm>
            <a:off x="713225" y="3771075"/>
            <a:ext cx="3668400" cy="278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Lesson 1. Getting started</a:t>
            </a:r>
            <a:endParaRPr dirty="0"/>
          </a:p>
        </p:txBody>
      </p:sp>
      <p:sp>
        <p:nvSpPr>
          <p:cNvPr id="4822" name="Google Shape;4822;p36"/>
          <p:cNvSpPr txBox="1">
            <a:spLocks noGrp="1"/>
          </p:cNvSpPr>
          <p:nvPr>
            <p:ph type="ctrTitle"/>
          </p:nvPr>
        </p:nvSpPr>
        <p:spPr>
          <a:xfrm>
            <a:off x="713225" y="822000"/>
            <a:ext cx="3668400" cy="286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/>
              <a:t>U</a:t>
            </a:r>
            <a:r>
              <a:rPr lang="en" sz="4000" dirty="0"/>
              <a:t>nit 10. </a:t>
            </a:r>
            <a:br>
              <a:rPr lang="en" sz="4000" dirty="0"/>
            </a:br>
            <a:r>
              <a:rPr lang="en" sz="4000" dirty="0"/>
              <a:t>Our houses </a:t>
            </a:r>
            <a:r>
              <a:rPr lang="en" sz="4000" dirty="0" smtClean="0"/>
              <a:t/>
            </a:r>
            <a:br>
              <a:rPr lang="en" sz="4000" dirty="0" smtClean="0"/>
            </a:br>
            <a:r>
              <a:rPr lang="en" sz="4000" dirty="0" smtClean="0"/>
              <a:t>in </a:t>
            </a:r>
            <a:r>
              <a:rPr lang="en" sz="4000" dirty="0"/>
              <a:t>the future.</a:t>
            </a:r>
            <a:endParaRPr sz="4000" dirty="0"/>
          </a:p>
        </p:txBody>
      </p:sp>
      <p:sp>
        <p:nvSpPr>
          <p:cNvPr id="4823" name="Google Shape;4823;p36"/>
          <p:cNvSpPr/>
          <p:nvPr/>
        </p:nvSpPr>
        <p:spPr>
          <a:xfrm>
            <a:off x="-1003100" y="4144525"/>
            <a:ext cx="1525939" cy="546075"/>
          </a:xfrm>
          <a:custGeom>
            <a:avLst/>
            <a:gdLst/>
            <a:ahLst/>
            <a:cxnLst/>
            <a:rect l="l" t="t" r="r" b="b"/>
            <a:pathLst>
              <a:path w="26147" h="9357" extrusionOk="0">
                <a:moveTo>
                  <a:pt x="16439" y="1"/>
                </a:moveTo>
                <a:cubicBezTo>
                  <a:pt x="15805" y="1"/>
                  <a:pt x="15173" y="118"/>
                  <a:pt x="14586" y="358"/>
                </a:cubicBezTo>
                <a:cubicBezTo>
                  <a:pt x="13000" y="1005"/>
                  <a:pt x="11691" y="2431"/>
                  <a:pt x="11435" y="4125"/>
                </a:cubicBezTo>
                <a:cubicBezTo>
                  <a:pt x="10795" y="2860"/>
                  <a:pt x="9379" y="2061"/>
                  <a:pt x="7971" y="2061"/>
                </a:cubicBezTo>
                <a:cubicBezTo>
                  <a:pt x="7618" y="2061"/>
                  <a:pt x="7266" y="2111"/>
                  <a:pt x="6927" y="2217"/>
                </a:cubicBezTo>
                <a:cubicBezTo>
                  <a:pt x="5232" y="2745"/>
                  <a:pt x="3885" y="4632"/>
                  <a:pt x="4124" y="6390"/>
                </a:cubicBezTo>
                <a:cubicBezTo>
                  <a:pt x="3676" y="5963"/>
                  <a:pt x="3056" y="5737"/>
                  <a:pt x="2439" y="5737"/>
                </a:cubicBezTo>
                <a:cubicBezTo>
                  <a:pt x="2064" y="5737"/>
                  <a:pt x="1690" y="5820"/>
                  <a:pt x="1356" y="5993"/>
                </a:cubicBezTo>
                <a:cubicBezTo>
                  <a:pt x="472" y="6448"/>
                  <a:pt x="1" y="8144"/>
                  <a:pt x="142" y="9128"/>
                </a:cubicBezTo>
                <a:lnTo>
                  <a:pt x="25835" y="9357"/>
                </a:lnTo>
                <a:cubicBezTo>
                  <a:pt x="26146" y="8242"/>
                  <a:pt x="25609" y="6304"/>
                  <a:pt x="24676" y="5623"/>
                </a:cubicBezTo>
                <a:cubicBezTo>
                  <a:pt x="24174" y="5256"/>
                  <a:pt x="23547" y="5064"/>
                  <a:pt x="22924" y="5064"/>
                </a:cubicBezTo>
                <a:cubicBezTo>
                  <a:pt x="22389" y="5064"/>
                  <a:pt x="21858" y="5206"/>
                  <a:pt x="21412" y="5500"/>
                </a:cubicBezTo>
                <a:cubicBezTo>
                  <a:pt x="21598" y="3797"/>
                  <a:pt x="20829" y="2020"/>
                  <a:pt x="19461" y="989"/>
                </a:cubicBezTo>
                <a:cubicBezTo>
                  <a:pt x="18598" y="340"/>
                  <a:pt x="17517" y="1"/>
                  <a:pt x="164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5" name="Google Shape;6805;p65"/>
          <p:cNvSpPr/>
          <p:nvPr/>
        </p:nvSpPr>
        <p:spPr>
          <a:xfrm>
            <a:off x="195300" y="0"/>
            <a:ext cx="87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07" name="Google Shape;6807;p65"/>
          <p:cNvSpPr/>
          <p:nvPr/>
        </p:nvSpPr>
        <p:spPr>
          <a:xfrm>
            <a:off x="1074628" y="850089"/>
            <a:ext cx="4384868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E</a:t>
            </a:r>
            <a:r>
              <a:rPr lang="en" sz="2400" b="1" dirty="0" err="1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xample</a:t>
            </a:r>
            <a:r>
              <a:rPr lang="en" sz="2400" b="1" dirty="0">
                <a:solidFill>
                  <a:schemeClr val="accent3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: </a:t>
            </a:r>
            <a:r>
              <a:rPr lang="en" sz="2400" b="1" dirty="0">
                <a:solidFill>
                  <a:schemeClr val="tx1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ocean / in / on / the</a:t>
            </a:r>
            <a:endParaRPr sz="2400" b="1" dirty="0">
              <a:solidFill>
                <a:schemeClr val="tx1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grpSp>
        <p:nvGrpSpPr>
          <p:cNvPr id="6820" name="Google Shape;6820;p65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6821" name="Google Shape;6821;p65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65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65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5057;p41">
            <a:extLst>
              <a:ext uri="{FF2B5EF4-FFF2-40B4-BE49-F238E27FC236}">
                <a16:creationId xmlns:a16="http://schemas.microsoft.com/office/drawing/2014/main" id="{E16CDBB0-708E-3E8E-1D47-D65886B5FA13}"/>
              </a:ext>
            </a:extLst>
          </p:cNvPr>
          <p:cNvSpPr txBox="1">
            <a:spLocks/>
          </p:cNvSpPr>
          <p:nvPr/>
        </p:nvSpPr>
        <p:spPr>
          <a:xfrm>
            <a:off x="870880" y="15475"/>
            <a:ext cx="7957809" cy="56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Font typeface="Amiko"/>
              <a:buNone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4. (p 39) Order the words to make a phrase about a place. Each group has one extra word.</a:t>
            </a:r>
          </a:p>
        </p:txBody>
      </p:sp>
      <p:sp>
        <p:nvSpPr>
          <p:cNvPr id="5" name="Google Shape;6807;p65">
            <a:extLst>
              <a:ext uri="{FF2B5EF4-FFF2-40B4-BE49-F238E27FC236}">
                <a16:creationId xmlns:a16="http://schemas.microsoft.com/office/drawing/2014/main" id="{03E4596D-B394-932A-C87F-17FF614A41AD}"/>
              </a:ext>
            </a:extLst>
          </p:cNvPr>
          <p:cNvSpPr/>
          <p:nvPr/>
        </p:nvSpPr>
        <p:spPr>
          <a:xfrm>
            <a:off x="4326142" y="846569"/>
            <a:ext cx="4384868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b="1" dirty="0">
                <a:solidFill>
                  <a:srgbClr val="FF0000"/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→ in the ocean</a:t>
            </a:r>
            <a:endParaRPr sz="2400" b="1" dirty="0">
              <a:solidFill>
                <a:srgbClr val="FF0000"/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E0D99B-7BA2-7348-8930-0EDFDA8621D4}"/>
              </a:ext>
            </a:extLst>
          </p:cNvPr>
          <p:cNvSpPr txBox="1"/>
          <p:nvPr/>
        </p:nvSpPr>
        <p:spPr>
          <a:xfrm>
            <a:off x="871997" y="1644973"/>
            <a:ext cx="379777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sea/ a/ in/ the</a:t>
            </a: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</a:t>
            </a:r>
          </a:p>
          <a:p>
            <a:pPr algn="l"/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on/ in/  the / city</a:t>
            </a: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</a:t>
            </a:r>
          </a:p>
          <a:p>
            <a:pPr algn="l"/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/ in/ at / town</a:t>
            </a: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</a:t>
            </a:r>
          </a:p>
          <a:p>
            <a:pPr algn="l"/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the/ on/ in/ mountains</a:t>
            </a: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F01FA29-C4FF-CC8A-9D47-C85AA29814F5}"/>
              </a:ext>
            </a:extLst>
          </p:cNvPr>
          <p:cNvSpPr txBox="1"/>
          <p:nvPr/>
        </p:nvSpPr>
        <p:spPr>
          <a:xfrm>
            <a:off x="4569616" y="1644973"/>
            <a:ext cx="379777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countryside / a/ the / in</a:t>
            </a: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.............................................</a:t>
            </a:r>
          </a:p>
          <a:p>
            <a:pPr algn="l"/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Moon / in / the / on</a:t>
            </a: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............................................</a:t>
            </a:r>
          </a:p>
          <a:p>
            <a:pPr algn="l"/>
            <a:r>
              <a:rPr lang="en-US" sz="2400" b="1" i="0" u="none" strike="noStrike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7.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in / at/ the / sky</a:t>
            </a:r>
          </a:p>
          <a:p>
            <a:pPr algn="l"/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...........................................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ECA3856-F296-4344-A827-806D602771A4}"/>
              </a:ext>
            </a:extLst>
          </p:cNvPr>
          <p:cNvSpPr txBox="1"/>
          <p:nvPr/>
        </p:nvSpPr>
        <p:spPr>
          <a:xfrm>
            <a:off x="1656172" y="1957857"/>
            <a:ext cx="14221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sea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0BEB76-EF3C-4490-A261-EC8DC1FE6B70}"/>
              </a:ext>
            </a:extLst>
          </p:cNvPr>
          <p:cNvSpPr txBox="1"/>
          <p:nvPr/>
        </p:nvSpPr>
        <p:spPr>
          <a:xfrm>
            <a:off x="1659577" y="2679839"/>
            <a:ext cx="1447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city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67C939-827F-459D-AC6F-00194A172958}"/>
              </a:ext>
            </a:extLst>
          </p:cNvPr>
          <p:cNvSpPr txBox="1"/>
          <p:nvPr/>
        </p:nvSpPr>
        <p:spPr>
          <a:xfrm>
            <a:off x="1656172" y="3417888"/>
            <a:ext cx="16578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town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3E0F8F-E333-4CC3-9E24-CED44025ADD2}"/>
              </a:ext>
            </a:extLst>
          </p:cNvPr>
          <p:cNvSpPr txBox="1"/>
          <p:nvPr/>
        </p:nvSpPr>
        <p:spPr>
          <a:xfrm>
            <a:off x="1656172" y="4144501"/>
            <a:ext cx="23599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mountains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6F411A-FEAD-4096-B1A9-F3313BB58778}"/>
              </a:ext>
            </a:extLst>
          </p:cNvPr>
          <p:cNvSpPr txBox="1"/>
          <p:nvPr/>
        </p:nvSpPr>
        <p:spPr>
          <a:xfrm>
            <a:off x="5086463" y="1936743"/>
            <a:ext cx="2496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countryside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CA4FC5-264A-42D9-B51D-6FB03668AF95}"/>
              </a:ext>
            </a:extLst>
          </p:cNvPr>
          <p:cNvSpPr txBox="1"/>
          <p:nvPr/>
        </p:nvSpPr>
        <p:spPr>
          <a:xfrm>
            <a:off x="5086463" y="2679839"/>
            <a:ext cx="18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 the Moon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DFD437A-D6AB-4978-9F34-3725F6798A26}"/>
              </a:ext>
            </a:extLst>
          </p:cNvPr>
          <p:cNvSpPr txBox="1"/>
          <p:nvPr/>
        </p:nvSpPr>
        <p:spPr>
          <a:xfrm>
            <a:off x="5110818" y="3422935"/>
            <a:ext cx="1407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B05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the sky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2" name="Google Shape;7142;p71"/>
          <p:cNvSpPr/>
          <p:nvPr/>
        </p:nvSpPr>
        <p:spPr>
          <a:xfrm>
            <a:off x="195300" y="0"/>
            <a:ext cx="87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45" name="Google Shape;7145;p71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7146" name="Google Shape;7146;p71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7" name="Google Shape;7147;p71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8" name="Google Shape;7148;p71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49" name="Google Shape;7149;p71"/>
          <p:cNvGrpSpPr/>
          <p:nvPr/>
        </p:nvGrpSpPr>
        <p:grpSpPr>
          <a:xfrm>
            <a:off x="5579761" y="4136971"/>
            <a:ext cx="1820980" cy="847600"/>
            <a:chOff x="942050" y="3537375"/>
            <a:chExt cx="465450" cy="216650"/>
          </a:xfrm>
        </p:grpSpPr>
        <p:sp>
          <p:nvSpPr>
            <p:cNvPr id="7150" name="Google Shape;7150;p71"/>
            <p:cNvSpPr/>
            <p:nvPr/>
          </p:nvSpPr>
          <p:spPr>
            <a:xfrm>
              <a:off x="942050" y="3537450"/>
              <a:ext cx="465450" cy="216500"/>
            </a:xfrm>
            <a:custGeom>
              <a:avLst/>
              <a:gdLst/>
              <a:ahLst/>
              <a:cxnLst/>
              <a:rect l="l" t="t" r="r" b="b"/>
              <a:pathLst>
                <a:path w="18618" h="8660" extrusionOk="0">
                  <a:moveTo>
                    <a:pt x="8769" y="0"/>
                  </a:moveTo>
                  <a:cubicBezTo>
                    <a:pt x="8713" y="0"/>
                    <a:pt x="8656" y="1"/>
                    <a:pt x="8599" y="1"/>
                  </a:cubicBezTo>
                  <a:cubicBezTo>
                    <a:pt x="7696" y="12"/>
                    <a:pt x="6791" y="136"/>
                    <a:pt x="5917" y="370"/>
                  </a:cubicBezTo>
                  <a:cubicBezTo>
                    <a:pt x="5710" y="425"/>
                    <a:pt x="5509" y="483"/>
                    <a:pt x="5308" y="550"/>
                  </a:cubicBezTo>
                  <a:cubicBezTo>
                    <a:pt x="5300" y="555"/>
                    <a:pt x="5297" y="555"/>
                    <a:pt x="5289" y="558"/>
                  </a:cubicBezTo>
                  <a:cubicBezTo>
                    <a:pt x="4082" y="957"/>
                    <a:pt x="2927" y="1580"/>
                    <a:pt x="2011" y="2456"/>
                  </a:cubicBezTo>
                  <a:cubicBezTo>
                    <a:pt x="1802" y="2660"/>
                    <a:pt x="1606" y="2872"/>
                    <a:pt x="1423" y="3097"/>
                  </a:cubicBezTo>
                  <a:cubicBezTo>
                    <a:pt x="1235" y="3330"/>
                    <a:pt x="1063" y="3582"/>
                    <a:pt x="914" y="3844"/>
                  </a:cubicBezTo>
                  <a:cubicBezTo>
                    <a:pt x="282" y="4943"/>
                    <a:pt x="1" y="6251"/>
                    <a:pt x="271" y="7482"/>
                  </a:cubicBezTo>
                  <a:cubicBezTo>
                    <a:pt x="1772" y="8197"/>
                    <a:pt x="3512" y="8436"/>
                    <a:pt x="5194" y="8557"/>
                  </a:cubicBezTo>
                  <a:cubicBezTo>
                    <a:pt x="5432" y="8573"/>
                    <a:pt x="5670" y="8592"/>
                    <a:pt x="5906" y="8605"/>
                  </a:cubicBezTo>
                  <a:cubicBezTo>
                    <a:pt x="6537" y="8643"/>
                    <a:pt x="7161" y="8660"/>
                    <a:pt x="7780" y="8660"/>
                  </a:cubicBezTo>
                  <a:cubicBezTo>
                    <a:pt x="10655" y="8660"/>
                    <a:pt x="13426" y="8297"/>
                    <a:pt x="16284" y="7959"/>
                  </a:cubicBezTo>
                  <a:cubicBezTo>
                    <a:pt x="16398" y="7946"/>
                    <a:pt x="16512" y="7933"/>
                    <a:pt x="16628" y="7919"/>
                  </a:cubicBezTo>
                  <a:cubicBezTo>
                    <a:pt x="16883" y="7893"/>
                    <a:pt x="17134" y="7864"/>
                    <a:pt x="17388" y="7835"/>
                  </a:cubicBezTo>
                  <a:cubicBezTo>
                    <a:pt x="17796" y="7787"/>
                    <a:pt x="18207" y="7744"/>
                    <a:pt x="18617" y="7702"/>
                  </a:cubicBezTo>
                  <a:cubicBezTo>
                    <a:pt x="18397" y="6643"/>
                    <a:pt x="17982" y="5629"/>
                    <a:pt x="17412" y="4712"/>
                  </a:cubicBezTo>
                  <a:cubicBezTo>
                    <a:pt x="17243" y="4434"/>
                    <a:pt x="17057" y="4170"/>
                    <a:pt x="16859" y="3910"/>
                  </a:cubicBezTo>
                  <a:cubicBezTo>
                    <a:pt x="16157" y="2994"/>
                    <a:pt x="15294" y="2199"/>
                    <a:pt x="14319" y="1577"/>
                  </a:cubicBezTo>
                  <a:cubicBezTo>
                    <a:pt x="14078" y="1421"/>
                    <a:pt x="13835" y="1280"/>
                    <a:pt x="13583" y="1151"/>
                  </a:cubicBezTo>
                  <a:cubicBezTo>
                    <a:pt x="12982" y="838"/>
                    <a:pt x="12354" y="595"/>
                    <a:pt x="11708" y="409"/>
                  </a:cubicBezTo>
                  <a:cubicBezTo>
                    <a:pt x="11168" y="253"/>
                    <a:pt x="10620" y="144"/>
                    <a:pt x="10064" y="78"/>
                  </a:cubicBezTo>
                  <a:cubicBezTo>
                    <a:pt x="9633" y="27"/>
                    <a:pt x="9202" y="0"/>
                    <a:pt x="8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1" name="Google Shape;7151;p71"/>
            <p:cNvSpPr/>
            <p:nvPr/>
          </p:nvSpPr>
          <p:spPr>
            <a:xfrm>
              <a:off x="964825" y="3537375"/>
              <a:ext cx="384350" cy="216650"/>
            </a:xfrm>
            <a:custGeom>
              <a:avLst/>
              <a:gdLst/>
              <a:ahLst/>
              <a:cxnLst/>
              <a:rect l="l" t="t" r="r" b="b"/>
              <a:pathLst>
                <a:path w="15374" h="8666" extrusionOk="0">
                  <a:moveTo>
                    <a:pt x="7856" y="0"/>
                  </a:moveTo>
                  <a:cubicBezTo>
                    <a:pt x="7799" y="0"/>
                    <a:pt x="7742" y="1"/>
                    <a:pt x="7686" y="2"/>
                  </a:cubicBezTo>
                  <a:cubicBezTo>
                    <a:pt x="8554" y="463"/>
                    <a:pt x="9298" y="1154"/>
                    <a:pt x="9793" y="2001"/>
                  </a:cubicBezTo>
                  <a:cubicBezTo>
                    <a:pt x="10548" y="3291"/>
                    <a:pt x="10755" y="4835"/>
                    <a:pt x="10283" y="6254"/>
                  </a:cubicBezTo>
                  <a:cubicBezTo>
                    <a:pt x="9926" y="5706"/>
                    <a:pt x="9312" y="5330"/>
                    <a:pt x="8660" y="5264"/>
                  </a:cubicBezTo>
                  <a:cubicBezTo>
                    <a:pt x="8577" y="5255"/>
                    <a:pt x="8492" y="5251"/>
                    <a:pt x="8407" y="5251"/>
                  </a:cubicBezTo>
                  <a:cubicBezTo>
                    <a:pt x="7821" y="5251"/>
                    <a:pt x="7200" y="5450"/>
                    <a:pt x="6796" y="5857"/>
                  </a:cubicBezTo>
                  <a:cubicBezTo>
                    <a:pt x="7053" y="4045"/>
                    <a:pt x="6507" y="2136"/>
                    <a:pt x="5337" y="733"/>
                  </a:cubicBezTo>
                  <a:cubicBezTo>
                    <a:pt x="5233" y="611"/>
                    <a:pt x="5120" y="489"/>
                    <a:pt x="5000" y="375"/>
                  </a:cubicBezTo>
                  <a:cubicBezTo>
                    <a:pt x="4796" y="431"/>
                    <a:pt x="4595" y="492"/>
                    <a:pt x="4391" y="558"/>
                  </a:cubicBezTo>
                  <a:cubicBezTo>
                    <a:pt x="4532" y="629"/>
                    <a:pt x="4661" y="717"/>
                    <a:pt x="4783" y="812"/>
                  </a:cubicBezTo>
                  <a:cubicBezTo>
                    <a:pt x="5284" y="1207"/>
                    <a:pt x="5647" y="1752"/>
                    <a:pt x="5893" y="2337"/>
                  </a:cubicBezTo>
                  <a:cubicBezTo>
                    <a:pt x="6518" y="3842"/>
                    <a:pt x="6250" y="5624"/>
                    <a:pt x="5326" y="6969"/>
                  </a:cubicBezTo>
                  <a:cubicBezTo>
                    <a:pt x="5318" y="5618"/>
                    <a:pt x="4669" y="4284"/>
                    <a:pt x="3615" y="3444"/>
                  </a:cubicBezTo>
                  <a:cubicBezTo>
                    <a:pt x="2890" y="2864"/>
                    <a:pt x="2005" y="2523"/>
                    <a:pt x="1094" y="2462"/>
                  </a:cubicBezTo>
                  <a:cubicBezTo>
                    <a:pt x="888" y="2663"/>
                    <a:pt x="692" y="2875"/>
                    <a:pt x="509" y="3100"/>
                  </a:cubicBezTo>
                  <a:cubicBezTo>
                    <a:pt x="321" y="3336"/>
                    <a:pt x="149" y="3587"/>
                    <a:pt x="1" y="3847"/>
                  </a:cubicBezTo>
                  <a:cubicBezTo>
                    <a:pt x="277" y="3757"/>
                    <a:pt x="569" y="3713"/>
                    <a:pt x="861" y="3713"/>
                  </a:cubicBezTo>
                  <a:cubicBezTo>
                    <a:pt x="1148" y="3713"/>
                    <a:pt x="1437" y="3756"/>
                    <a:pt x="1711" y="3842"/>
                  </a:cubicBezTo>
                  <a:cubicBezTo>
                    <a:pt x="2614" y="4125"/>
                    <a:pt x="3351" y="4832"/>
                    <a:pt x="3780" y="5671"/>
                  </a:cubicBezTo>
                  <a:cubicBezTo>
                    <a:pt x="4211" y="6513"/>
                    <a:pt x="4349" y="7483"/>
                    <a:pt x="4299" y="8425"/>
                  </a:cubicBezTo>
                  <a:cubicBezTo>
                    <a:pt x="4296" y="8470"/>
                    <a:pt x="4293" y="8518"/>
                    <a:pt x="4283" y="8566"/>
                  </a:cubicBezTo>
                  <a:cubicBezTo>
                    <a:pt x="4521" y="8582"/>
                    <a:pt x="4759" y="8598"/>
                    <a:pt x="4995" y="8611"/>
                  </a:cubicBezTo>
                  <a:cubicBezTo>
                    <a:pt x="5626" y="8648"/>
                    <a:pt x="6250" y="8665"/>
                    <a:pt x="6869" y="8665"/>
                  </a:cubicBezTo>
                  <a:cubicBezTo>
                    <a:pt x="9744" y="8665"/>
                    <a:pt x="12515" y="8302"/>
                    <a:pt x="15373" y="7965"/>
                  </a:cubicBezTo>
                  <a:cubicBezTo>
                    <a:pt x="15349" y="7144"/>
                    <a:pt x="15204" y="6328"/>
                    <a:pt x="14984" y="5536"/>
                  </a:cubicBezTo>
                  <a:cubicBezTo>
                    <a:pt x="14674" y="4408"/>
                    <a:pt x="14213" y="3328"/>
                    <a:pt x="13723" y="2255"/>
                  </a:cubicBezTo>
                  <a:cubicBezTo>
                    <a:pt x="13620" y="2028"/>
                    <a:pt x="13517" y="1800"/>
                    <a:pt x="13403" y="1577"/>
                  </a:cubicBezTo>
                  <a:cubicBezTo>
                    <a:pt x="13159" y="1421"/>
                    <a:pt x="12916" y="1278"/>
                    <a:pt x="12664" y="1151"/>
                  </a:cubicBezTo>
                  <a:cubicBezTo>
                    <a:pt x="12066" y="839"/>
                    <a:pt x="11435" y="595"/>
                    <a:pt x="10789" y="410"/>
                  </a:cubicBezTo>
                  <a:lnTo>
                    <a:pt x="10789" y="410"/>
                  </a:lnTo>
                  <a:cubicBezTo>
                    <a:pt x="10879" y="505"/>
                    <a:pt x="10956" y="603"/>
                    <a:pt x="11033" y="704"/>
                  </a:cubicBezTo>
                  <a:cubicBezTo>
                    <a:pt x="11568" y="1403"/>
                    <a:pt x="12095" y="2118"/>
                    <a:pt x="12444" y="2920"/>
                  </a:cubicBezTo>
                  <a:cubicBezTo>
                    <a:pt x="12799" y="3725"/>
                    <a:pt x="13011" y="4535"/>
                    <a:pt x="12807" y="5391"/>
                  </a:cubicBezTo>
                  <a:cubicBezTo>
                    <a:pt x="12865" y="5526"/>
                    <a:pt x="12802" y="5701"/>
                    <a:pt x="12669" y="5772"/>
                  </a:cubicBezTo>
                  <a:cubicBezTo>
                    <a:pt x="12636" y="5789"/>
                    <a:pt x="12596" y="5797"/>
                    <a:pt x="12554" y="5797"/>
                  </a:cubicBezTo>
                  <a:cubicBezTo>
                    <a:pt x="12427" y="5797"/>
                    <a:pt x="12277" y="5727"/>
                    <a:pt x="12219" y="5632"/>
                  </a:cubicBezTo>
                  <a:cubicBezTo>
                    <a:pt x="12198" y="4151"/>
                    <a:pt x="11671" y="2687"/>
                    <a:pt x="10744" y="1535"/>
                  </a:cubicBezTo>
                  <a:cubicBezTo>
                    <a:pt x="10299" y="979"/>
                    <a:pt x="9754" y="481"/>
                    <a:pt x="9150" y="79"/>
                  </a:cubicBezTo>
                  <a:cubicBezTo>
                    <a:pt x="8719" y="27"/>
                    <a:pt x="8288" y="0"/>
                    <a:pt x="785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2" name="Google Shape;7152;p71"/>
            <p:cNvSpPr/>
            <p:nvPr/>
          </p:nvSpPr>
          <p:spPr>
            <a:xfrm>
              <a:off x="1357750" y="3635200"/>
              <a:ext cx="23000" cy="100250"/>
            </a:xfrm>
            <a:custGeom>
              <a:avLst/>
              <a:gdLst/>
              <a:ahLst/>
              <a:cxnLst/>
              <a:rect l="l" t="t" r="r" b="b"/>
              <a:pathLst>
                <a:path w="920" h="4010" extrusionOk="0">
                  <a:moveTo>
                    <a:pt x="231" y="0"/>
                  </a:moveTo>
                  <a:lnTo>
                    <a:pt x="231" y="0"/>
                  </a:lnTo>
                  <a:cubicBezTo>
                    <a:pt x="443" y="1335"/>
                    <a:pt x="371" y="2709"/>
                    <a:pt x="0" y="4009"/>
                  </a:cubicBezTo>
                  <a:cubicBezTo>
                    <a:pt x="255" y="3983"/>
                    <a:pt x="506" y="3954"/>
                    <a:pt x="760" y="3925"/>
                  </a:cubicBezTo>
                  <a:cubicBezTo>
                    <a:pt x="914" y="2886"/>
                    <a:pt x="919" y="1838"/>
                    <a:pt x="784" y="802"/>
                  </a:cubicBezTo>
                  <a:cubicBezTo>
                    <a:pt x="615" y="524"/>
                    <a:pt x="429" y="260"/>
                    <a:pt x="23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153" name="Google Shape;7153;p71"/>
          <p:cNvGrpSpPr/>
          <p:nvPr/>
        </p:nvGrpSpPr>
        <p:grpSpPr>
          <a:xfrm>
            <a:off x="7343594" y="3581219"/>
            <a:ext cx="1689922" cy="1238482"/>
            <a:chOff x="1039000" y="2742975"/>
            <a:chExt cx="634975" cy="465350"/>
          </a:xfrm>
        </p:grpSpPr>
        <p:sp>
          <p:nvSpPr>
            <p:cNvPr id="7154" name="Google Shape;7154;p71"/>
            <p:cNvSpPr/>
            <p:nvPr/>
          </p:nvSpPr>
          <p:spPr>
            <a:xfrm>
              <a:off x="1039000" y="2742975"/>
              <a:ext cx="634975" cy="465350"/>
            </a:xfrm>
            <a:custGeom>
              <a:avLst/>
              <a:gdLst/>
              <a:ahLst/>
              <a:cxnLst/>
              <a:rect l="l" t="t" r="r" b="b"/>
              <a:pathLst>
                <a:path w="25399" h="18614" extrusionOk="0">
                  <a:moveTo>
                    <a:pt x="10681" y="0"/>
                  </a:moveTo>
                  <a:cubicBezTo>
                    <a:pt x="10618" y="0"/>
                    <a:pt x="10555" y="5"/>
                    <a:pt x="10492" y="14"/>
                  </a:cubicBezTo>
                  <a:cubicBezTo>
                    <a:pt x="9973" y="90"/>
                    <a:pt x="9502" y="649"/>
                    <a:pt x="9486" y="1173"/>
                  </a:cubicBezTo>
                  <a:cubicBezTo>
                    <a:pt x="9395" y="780"/>
                    <a:pt x="9000" y="479"/>
                    <a:pt x="8596" y="479"/>
                  </a:cubicBezTo>
                  <a:cubicBezTo>
                    <a:pt x="8563" y="479"/>
                    <a:pt x="8529" y="481"/>
                    <a:pt x="8496" y="485"/>
                  </a:cubicBezTo>
                  <a:cubicBezTo>
                    <a:pt x="8059" y="541"/>
                    <a:pt x="7775" y="1004"/>
                    <a:pt x="7786" y="1444"/>
                  </a:cubicBezTo>
                  <a:cubicBezTo>
                    <a:pt x="7334" y="637"/>
                    <a:pt x="6419" y="119"/>
                    <a:pt x="5496" y="119"/>
                  </a:cubicBezTo>
                  <a:cubicBezTo>
                    <a:pt x="5419" y="119"/>
                    <a:pt x="5342" y="123"/>
                    <a:pt x="5265" y="130"/>
                  </a:cubicBezTo>
                  <a:cubicBezTo>
                    <a:pt x="4269" y="231"/>
                    <a:pt x="3364" y="954"/>
                    <a:pt x="3051" y="1907"/>
                  </a:cubicBezTo>
                  <a:cubicBezTo>
                    <a:pt x="2715" y="2023"/>
                    <a:pt x="2649" y="2309"/>
                    <a:pt x="2641" y="2667"/>
                  </a:cubicBezTo>
                  <a:cubicBezTo>
                    <a:pt x="2635" y="3017"/>
                    <a:pt x="2928" y="3471"/>
                    <a:pt x="3258" y="3604"/>
                  </a:cubicBezTo>
                  <a:lnTo>
                    <a:pt x="3258" y="3604"/>
                  </a:lnTo>
                  <a:cubicBezTo>
                    <a:pt x="3210" y="3586"/>
                    <a:pt x="3158" y="3577"/>
                    <a:pt x="3107" y="3577"/>
                  </a:cubicBezTo>
                  <a:cubicBezTo>
                    <a:pt x="2931" y="3577"/>
                    <a:pt x="2753" y="3678"/>
                    <a:pt x="2678" y="3840"/>
                  </a:cubicBezTo>
                  <a:cubicBezTo>
                    <a:pt x="2577" y="4049"/>
                    <a:pt x="2588" y="4431"/>
                    <a:pt x="2794" y="4542"/>
                  </a:cubicBezTo>
                  <a:cubicBezTo>
                    <a:pt x="2657" y="4512"/>
                    <a:pt x="2517" y="4497"/>
                    <a:pt x="2377" y="4497"/>
                  </a:cubicBezTo>
                  <a:cubicBezTo>
                    <a:pt x="1639" y="4497"/>
                    <a:pt x="907" y="4903"/>
                    <a:pt x="504" y="5527"/>
                  </a:cubicBezTo>
                  <a:cubicBezTo>
                    <a:pt x="19" y="6268"/>
                    <a:pt x="0" y="7264"/>
                    <a:pt x="384" y="8061"/>
                  </a:cubicBezTo>
                  <a:cubicBezTo>
                    <a:pt x="768" y="8858"/>
                    <a:pt x="1526" y="9600"/>
                    <a:pt x="2373" y="9851"/>
                  </a:cubicBezTo>
                  <a:cubicBezTo>
                    <a:pt x="2002" y="9857"/>
                    <a:pt x="1648" y="10121"/>
                    <a:pt x="1539" y="10474"/>
                  </a:cubicBezTo>
                  <a:cubicBezTo>
                    <a:pt x="1430" y="10828"/>
                    <a:pt x="1523" y="11395"/>
                    <a:pt x="1828" y="11607"/>
                  </a:cubicBezTo>
                  <a:cubicBezTo>
                    <a:pt x="1765" y="11592"/>
                    <a:pt x="1702" y="11585"/>
                    <a:pt x="1639" y="11585"/>
                  </a:cubicBezTo>
                  <a:cubicBezTo>
                    <a:pt x="1282" y="11585"/>
                    <a:pt x="931" y="11814"/>
                    <a:pt x="758" y="12134"/>
                  </a:cubicBezTo>
                  <a:cubicBezTo>
                    <a:pt x="549" y="12507"/>
                    <a:pt x="557" y="12971"/>
                    <a:pt x="689" y="13379"/>
                  </a:cubicBezTo>
                  <a:cubicBezTo>
                    <a:pt x="909" y="14062"/>
                    <a:pt x="1603" y="14652"/>
                    <a:pt x="2294" y="14854"/>
                  </a:cubicBezTo>
                  <a:cubicBezTo>
                    <a:pt x="1862" y="15261"/>
                    <a:pt x="1656" y="15889"/>
                    <a:pt x="1764" y="16472"/>
                  </a:cubicBezTo>
                  <a:cubicBezTo>
                    <a:pt x="1873" y="17054"/>
                    <a:pt x="2291" y="17570"/>
                    <a:pt x="2837" y="17796"/>
                  </a:cubicBezTo>
                  <a:cubicBezTo>
                    <a:pt x="3124" y="17917"/>
                    <a:pt x="3470" y="17998"/>
                    <a:pt x="3803" y="17998"/>
                  </a:cubicBezTo>
                  <a:cubicBezTo>
                    <a:pt x="4102" y="17998"/>
                    <a:pt x="4391" y="17933"/>
                    <a:pt x="4621" y="17774"/>
                  </a:cubicBezTo>
                  <a:cubicBezTo>
                    <a:pt x="5278" y="17830"/>
                    <a:pt x="5940" y="17883"/>
                    <a:pt x="6600" y="17933"/>
                  </a:cubicBezTo>
                  <a:cubicBezTo>
                    <a:pt x="11032" y="18267"/>
                    <a:pt x="15473" y="18471"/>
                    <a:pt x="19917" y="18561"/>
                  </a:cubicBezTo>
                  <a:cubicBezTo>
                    <a:pt x="21612" y="18595"/>
                    <a:pt x="23304" y="18611"/>
                    <a:pt x="24993" y="18614"/>
                  </a:cubicBezTo>
                  <a:cubicBezTo>
                    <a:pt x="25258" y="18357"/>
                    <a:pt x="25398" y="17973"/>
                    <a:pt x="25361" y="17597"/>
                  </a:cubicBezTo>
                  <a:cubicBezTo>
                    <a:pt x="25322" y="17226"/>
                    <a:pt x="25152" y="16903"/>
                    <a:pt x="24840" y="16707"/>
                  </a:cubicBezTo>
                  <a:cubicBezTo>
                    <a:pt x="25105" y="16374"/>
                    <a:pt x="25203" y="15921"/>
                    <a:pt x="25105" y="15505"/>
                  </a:cubicBezTo>
                  <a:cubicBezTo>
                    <a:pt x="25004" y="15092"/>
                    <a:pt x="24721" y="14663"/>
                    <a:pt x="24337" y="14485"/>
                  </a:cubicBezTo>
                  <a:cubicBezTo>
                    <a:pt x="24660" y="14173"/>
                    <a:pt x="24800" y="13675"/>
                    <a:pt x="24683" y="13238"/>
                  </a:cubicBezTo>
                  <a:cubicBezTo>
                    <a:pt x="24570" y="12801"/>
                    <a:pt x="24331" y="12433"/>
                    <a:pt x="23894" y="12322"/>
                  </a:cubicBezTo>
                  <a:cubicBezTo>
                    <a:pt x="24305" y="11970"/>
                    <a:pt x="24472" y="11355"/>
                    <a:pt x="24289" y="10844"/>
                  </a:cubicBezTo>
                  <a:cubicBezTo>
                    <a:pt x="24106" y="10336"/>
                    <a:pt x="23722" y="9925"/>
                    <a:pt x="23179" y="9912"/>
                  </a:cubicBezTo>
                  <a:cubicBezTo>
                    <a:pt x="23545" y="9624"/>
                    <a:pt x="23624" y="9036"/>
                    <a:pt x="23349" y="8660"/>
                  </a:cubicBezTo>
                  <a:cubicBezTo>
                    <a:pt x="23166" y="8414"/>
                    <a:pt x="22876" y="8263"/>
                    <a:pt x="22590" y="8263"/>
                  </a:cubicBezTo>
                  <a:cubicBezTo>
                    <a:pt x="22440" y="8263"/>
                    <a:pt x="22292" y="8304"/>
                    <a:pt x="22160" y="8395"/>
                  </a:cubicBezTo>
                  <a:cubicBezTo>
                    <a:pt x="22313" y="8149"/>
                    <a:pt x="22358" y="7839"/>
                    <a:pt x="22290" y="7561"/>
                  </a:cubicBezTo>
                  <a:cubicBezTo>
                    <a:pt x="22223" y="7306"/>
                    <a:pt x="22054" y="7071"/>
                    <a:pt x="21813" y="6965"/>
                  </a:cubicBezTo>
                  <a:cubicBezTo>
                    <a:pt x="21722" y="6925"/>
                    <a:pt x="21624" y="6904"/>
                    <a:pt x="21528" y="6904"/>
                  </a:cubicBezTo>
                  <a:cubicBezTo>
                    <a:pt x="21371" y="6904"/>
                    <a:pt x="21220" y="6961"/>
                    <a:pt x="21111" y="7084"/>
                  </a:cubicBezTo>
                  <a:cubicBezTo>
                    <a:pt x="21416" y="6674"/>
                    <a:pt x="21413" y="6062"/>
                    <a:pt x="21101" y="5654"/>
                  </a:cubicBezTo>
                  <a:cubicBezTo>
                    <a:pt x="20880" y="5366"/>
                    <a:pt x="20527" y="5210"/>
                    <a:pt x="20170" y="5210"/>
                  </a:cubicBezTo>
                  <a:cubicBezTo>
                    <a:pt x="20025" y="5210"/>
                    <a:pt x="19880" y="5236"/>
                    <a:pt x="19742" y="5289"/>
                  </a:cubicBezTo>
                  <a:cubicBezTo>
                    <a:pt x="19901" y="4992"/>
                    <a:pt x="19811" y="4589"/>
                    <a:pt x="19538" y="4391"/>
                  </a:cubicBezTo>
                  <a:cubicBezTo>
                    <a:pt x="19423" y="4306"/>
                    <a:pt x="19294" y="4266"/>
                    <a:pt x="19167" y="4266"/>
                  </a:cubicBezTo>
                  <a:cubicBezTo>
                    <a:pt x="18995" y="4266"/>
                    <a:pt x="18824" y="4339"/>
                    <a:pt x="18691" y="4476"/>
                  </a:cubicBezTo>
                  <a:cubicBezTo>
                    <a:pt x="18948" y="3890"/>
                    <a:pt x="18731" y="3138"/>
                    <a:pt x="18209" y="2776"/>
                  </a:cubicBezTo>
                  <a:cubicBezTo>
                    <a:pt x="18004" y="2632"/>
                    <a:pt x="17757" y="2566"/>
                    <a:pt x="17505" y="2566"/>
                  </a:cubicBezTo>
                  <a:cubicBezTo>
                    <a:pt x="17112" y="2566"/>
                    <a:pt x="16706" y="2725"/>
                    <a:pt x="16424" y="2993"/>
                  </a:cubicBezTo>
                  <a:cubicBezTo>
                    <a:pt x="16477" y="2325"/>
                    <a:pt x="16061" y="1642"/>
                    <a:pt x="15439" y="1391"/>
                  </a:cubicBezTo>
                  <a:cubicBezTo>
                    <a:pt x="15252" y="1314"/>
                    <a:pt x="15039" y="1278"/>
                    <a:pt x="14822" y="1278"/>
                  </a:cubicBezTo>
                  <a:cubicBezTo>
                    <a:pt x="14315" y="1278"/>
                    <a:pt x="13780" y="1477"/>
                    <a:pt x="13482" y="1838"/>
                  </a:cubicBezTo>
                  <a:cubicBezTo>
                    <a:pt x="13482" y="1636"/>
                    <a:pt x="13296" y="1453"/>
                    <a:pt x="13095" y="1453"/>
                  </a:cubicBezTo>
                  <a:cubicBezTo>
                    <a:pt x="13088" y="1453"/>
                    <a:pt x="13081" y="1454"/>
                    <a:pt x="13074" y="1454"/>
                  </a:cubicBezTo>
                  <a:cubicBezTo>
                    <a:pt x="12865" y="1467"/>
                    <a:pt x="12613" y="1719"/>
                    <a:pt x="12637" y="1928"/>
                  </a:cubicBezTo>
                  <a:cubicBezTo>
                    <a:pt x="12492" y="1428"/>
                    <a:pt x="12269" y="932"/>
                    <a:pt x="11906" y="556"/>
                  </a:cubicBezTo>
                  <a:cubicBezTo>
                    <a:pt x="11583" y="228"/>
                    <a:pt x="11136" y="0"/>
                    <a:pt x="1068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5" name="Google Shape;7155;p71"/>
            <p:cNvSpPr/>
            <p:nvPr/>
          </p:nvSpPr>
          <p:spPr>
            <a:xfrm>
              <a:off x="1093025" y="2802400"/>
              <a:ext cx="535325" cy="404600"/>
            </a:xfrm>
            <a:custGeom>
              <a:avLst/>
              <a:gdLst/>
              <a:ahLst/>
              <a:cxnLst/>
              <a:rect l="l" t="t" r="r" b="b"/>
              <a:pathLst>
                <a:path w="21413" h="16184" extrusionOk="0">
                  <a:moveTo>
                    <a:pt x="7986" y="1"/>
                  </a:moveTo>
                  <a:cubicBezTo>
                    <a:pt x="7955" y="1"/>
                    <a:pt x="7923" y="2"/>
                    <a:pt x="7892" y="4"/>
                  </a:cubicBezTo>
                  <a:cubicBezTo>
                    <a:pt x="7460" y="38"/>
                    <a:pt x="7002" y="309"/>
                    <a:pt x="6862" y="719"/>
                  </a:cubicBezTo>
                  <a:cubicBezTo>
                    <a:pt x="6779" y="401"/>
                    <a:pt x="6459" y="171"/>
                    <a:pt x="6128" y="163"/>
                  </a:cubicBezTo>
                  <a:cubicBezTo>
                    <a:pt x="6124" y="163"/>
                    <a:pt x="6119" y="163"/>
                    <a:pt x="6115" y="163"/>
                  </a:cubicBezTo>
                  <a:cubicBezTo>
                    <a:pt x="5789" y="163"/>
                    <a:pt x="5480" y="360"/>
                    <a:pt x="5310" y="640"/>
                  </a:cubicBezTo>
                  <a:cubicBezTo>
                    <a:pt x="5138" y="926"/>
                    <a:pt x="5130" y="1233"/>
                    <a:pt x="5214" y="1553"/>
                  </a:cubicBezTo>
                  <a:cubicBezTo>
                    <a:pt x="4840" y="1349"/>
                    <a:pt x="4435" y="1156"/>
                    <a:pt x="4014" y="1156"/>
                  </a:cubicBezTo>
                  <a:cubicBezTo>
                    <a:pt x="3965" y="1156"/>
                    <a:pt x="3916" y="1158"/>
                    <a:pt x="3867" y="1164"/>
                  </a:cubicBezTo>
                  <a:cubicBezTo>
                    <a:pt x="3427" y="1209"/>
                    <a:pt x="3030" y="1495"/>
                    <a:pt x="2805" y="1874"/>
                  </a:cubicBezTo>
                  <a:cubicBezTo>
                    <a:pt x="2574" y="2255"/>
                    <a:pt x="2508" y="2718"/>
                    <a:pt x="2574" y="3155"/>
                  </a:cubicBezTo>
                  <a:cubicBezTo>
                    <a:pt x="2654" y="3687"/>
                    <a:pt x="2892" y="4217"/>
                    <a:pt x="3295" y="4580"/>
                  </a:cubicBezTo>
                  <a:cubicBezTo>
                    <a:pt x="3243" y="4562"/>
                    <a:pt x="3188" y="4553"/>
                    <a:pt x="3134" y="4553"/>
                  </a:cubicBezTo>
                  <a:cubicBezTo>
                    <a:pt x="3029" y="4553"/>
                    <a:pt x="2924" y="4584"/>
                    <a:pt x="2834" y="4638"/>
                  </a:cubicBezTo>
                  <a:cubicBezTo>
                    <a:pt x="2693" y="4718"/>
                    <a:pt x="2588" y="4847"/>
                    <a:pt x="2505" y="4982"/>
                  </a:cubicBezTo>
                  <a:cubicBezTo>
                    <a:pt x="2143" y="5581"/>
                    <a:pt x="2214" y="6415"/>
                    <a:pt x="2680" y="6942"/>
                  </a:cubicBezTo>
                  <a:cubicBezTo>
                    <a:pt x="2578" y="6920"/>
                    <a:pt x="2473" y="6909"/>
                    <a:pt x="2369" y="6909"/>
                  </a:cubicBezTo>
                  <a:cubicBezTo>
                    <a:pt x="1780" y="6909"/>
                    <a:pt x="1190" y="7251"/>
                    <a:pt x="927" y="7784"/>
                  </a:cubicBezTo>
                  <a:cubicBezTo>
                    <a:pt x="615" y="8409"/>
                    <a:pt x="689" y="9151"/>
                    <a:pt x="1218" y="9606"/>
                  </a:cubicBezTo>
                  <a:cubicBezTo>
                    <a:pt x="1190" y="9603"/>
                    <a:pt x="1162" y="9602"/>
                    <a:pt x="1135" y="9602"/>
                  </a:cubicBezTo>
                  <a:cubicBezTo>
                    <a:pt x="719" y="9602"/>
                    <a:pt x="321" y="9891"/>
                    <a:pt x="164" y="10279"/>
                  </a:cubicBezTo>
                  <a:cubicBezTo>
                    <a:pt x="0" y="10697"/>
                    <a:pt x="98" y="11192"/>
                    <a:pt x="382" y="11539"/>
                  </a:cubicBezTo>
                  <a:cubicBezTo>
                    <a:pt x="660" y="11889"/>
                    <a:pt x="1102" y="12090"/>
                    <a:pt x="1547" y="12119"/>
                  </a:cubicBezTo>
                  <a:cubicBezTo>
                    <a:pt x="1234" y="12172"/>
                    <a:pt x="1025" y="12461"/>
                    <a:pt x="887" y="12749"/>
                  </a:cubicBezTo>
                  <a:cubicBezTo>
                    <a:pt x="747" y="13035"/>
                    <a:pt x="792" y="13348"/>
                    <a:pt x="940" y="13628"/>
                  </a:cubicBezTo>
                  <a:cubicBezTo>
                    <a:pt x="1072" y="13479"/>
                    <a:pt x="1270" y="13400"/>
                    <a:pt x="1468" y="13400"/>
                  </a:cubicBezTo>
                  <a:cubicBezTo>
                    <a:pt x="1605" y="13400"/>
                    <a:pt x="1742" y="13438"/>
                    <a:pt x="1857" y="13517"/>
                  </a:cubicBezTo>
                  <a:cubicBezTo>
                    <a:pt x="2090" y="13681"/>
                    <a:pt x="2201" y="13967"/>
                    <a:pt x="2354" y="14208"/>
                  </a:cubicBezTo>
                  <a:cubicBezTo>
                    <a:pt x="2746" y="14828"/>
                    <a:pt x="3453" y="15162"/>
                    <a:pt x="4131" y="15437"/>
                  </a:cubicBezTo>
                  <a:cubicBezTo>
                    <a:pt x="4235" y="15477"/>
                    <a:pt x="4335" y="15519"/>
                    <a:pt x="4439" y="15556"/>
                  </a:cubicBezTo>
                  <a:cubicBezTo>
                    <a:pt x="8871" y="15890"/>
                    <a:pt x="13312" y="16094"/>
                    <a:pt x="17756" y="16184"/>
                  </a:cubicBezTo>
                  <a:cubicBezTo>
                    <a:pt x="18270" y="16104"/>
                    <a:pt x="18781" y="16014"/>
                    <a:pt x="19292" y="15927"/>
                  </a:cubicBezTo>
                  <a:cubicBezTo>
                    <a:pt x="19853" y="15826"/>
                    <a:pt x="20446" y="15705"/>
                    <a:pt x="20865" y="15310"/>
                  </a:cubicBezTo>
                  <a:cubicBezTo>
                    <a:pt x="21175" y="15019"/>
                    <a:pt x="21347" y="14598"/>
                    <a:pt x="21381" y="14174"/>
                  </a:cubicBezTo>
                  <a:cubicBezTo>
                    <a:pt x="21413" y="13748"/>
                    <a:pt x="21310" y="13321"/>
                    <a:pt x="21124" y="12927"/>
                  </a:cubicBezTo>
                  <a:cubicBezTo>
                    <a:pt x="20886" y="12432"/>
                    <a:pt x="20473" y="12029"/>
                    <a:pt x="20017" y="11722"/>
                  </a:cubicBezTo>
                  <a:cubicBezTo>
                    <a:pt x="20645" y="11325"/>
                    <a:pt x="20957" y="10490"/>
                    <a:pt x="20746" y="9778"/>
                  </a:cubicBezTo>
                  <a:cubicBezTo>
                    <a:pt x="20536" y="9076"/>
                    <a:pt x="19812" y="8565"/>
                    <a:pt x="19079" y="8565"/>
                  </a:cubicBezTo>
                  <a:cubicBezTo>
                    <a:pt x="19071" y="8565"/>
                    <a:pt x="19064" y="8565"/>
                    <a:pt x="19056" y="8565"/>
                  </a:cubicBezTo>
                  <a:cubicBezTo>
                    <a:pt x="19467" y="8128"/>
                    <a:pt x="19567" y="7429"/>
                    <a:pt x="19294" y="6897"/>
                  </a:cubicBezTo>
                  <a:cubicBezTo>
                    <a:pt x="19051" y="6415"/>
                    <a:pt x="18532" y="6107"/>
                    <a:pt x="17998" y="6107"/>
                  </a:cubicBezTo>
                  <a:cubicBezTo>
                    <a:pt x="17940" y="6107"/>
                    <a:pt x="17881" y="6111"/>
                    <a:pt x="17822" y="6118"/>
                  </a:cubicBezTo>
                  <a:cubicBezTo>
                    <a:pt x="18185" y="5618"/>
                    <a:pt x="18132" y="4853"/>
                    <a:pt x="17700" y="4410"/>
                  </a:cubicBezTo>
                  <a:cubicBezTo>
                    <a:pt x="17459" y="4162"/>
                    <a:pt x="17132" y="4039"/>
                    <a:pt x="16801" y="4039"/>
                  </a:cubicBezTo>
                  <a:cubicBezTo>
                    <a:pt x="16535" y="4039"/>
                    <a:pt x="16266" y="4119"/>
                    <a:pt x="16037" y="4275"/>
                  </a:cubicBezTo>
                  <a:cubicBezTo>
                    <a:pt x="16151" y="3992"/>
                    <a:pt x="16117" y="3658"/>
                    <a:pt x="15945" y="3407"/>
                  </a:cubicBezTo>
                  <a:cubicBezTo>
                    <a:pt x="15778" y="3159"/>
                    <a:pt x="15486" y="3004"/>
                    <a:pt x="15189" y="3004"/>
                  </a:cubicBezTo>
                  <a:cubicBezTo>
                    <a:pt x="15184" y="3004"/>
                    <a:pt x="15179" y="3004"/>
                    <a:pt x="15174" y="3004"/>
                  </a:cubicBezTo>
                  <a:cubicBezTo>
                    <a:pt x="14872" y="3007"/>
                    <a:pt x="14568" y="3139"/>
                    <a:pt x="14403" y="3394"/>
                  </a:cubicBezTo>
                  <a:cubicBezTo>
                    <a:pt x="14472" y="2782"/>
                    <a:pt x="14181" y="2162"/>
                    <a:pt x="13715" y="1762"/>
                  </a:cubicBezTo>
                  <a:cubicBezTo>
                    <a:pt x="13251" y="1362"/>
                    <a:pt x="12632" y="1166"/>
                    <a:pt x="12020" y="1137"/>
                  </a:cubicBezTo>
                  <a:cubicBezTo>
                    <a:pt x="11972" y="1135"/>
                    <a:pt x="11923" y="1133"/>
                    <a:pt x="11875" y="1133"/>
                  </a:cubicBezTo>
                  <a:cubicBezTo>
                    <a:pt x="11666" y="1133"/>
                    <a:pt x="11460" y="1160"/>
                    <a:pt x="11271" y="1249"/>
                  </a:cubicBezTo>
                  <a:cubicBezTo>
                    <a:pt x="11040" y="1355"/>
                    <a:pt x="10797" y="1561"/>
                    <a:pt x="10770" y="1813"/>
                  </a:cubicBezTo>
                  <a:cubicBezTo>
                    <a:pt x="10741" y="1643"/>
                    <a:pt x="10670" y="1482"/>
                    <a:pt x="10542" y="1365"/>
                  </a:cubicBezTo>
                  <a:cubicBezTo>
                    <a:pt x="10442" y="1271"/>
                    <a:pt x="10303" y="1215"/>
                    <a:pt x="10166" y="1215"/>
                  </a:cubicBezTo>
                  <a:cubicBezTo>
                    <a:pt x="10133" y="1215"/>
                    <a:pt x="10101" y="1218"/>
                    <a:pt x="10068" y="1225"/>
                  </a:cubicBezTo>
                  <a:cubicBezTo>
                    <a:pt x="9904" y="1262"/>
                    <a:pt x="9737" y="1397"/>
                    <a:pt x="9724" y="1569"/>
                  </a:cubicBezTo>
                  <a:cubicBezTo>
                    <a:pt x="9592" y="1156"/>
                    <a:pt x="9385" y="759"/>
                    <a:pt x="9070" y="462"/>
                  </a:cubicBezTo>
                  <a:cubicBezTo>
                    <a:pt x="8778" y="185"/>
                    <a:pt x="8388" y="1"/>
                    <a:pt x="798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5057;p41">
            <a:extLst>
              <a:ext uri="{FF2B5EF4-FFF2-40B4-BE49-F238E27FC236}">
                <a16:creationId xmlns:a16="http://schemas.microsoft.com/office/drawing/2014/main" id="{3E37D639-2BC0-C1BC-A847-5B9B1332DA91}"/>
              </a:ext>
            </a:extLst>
          </p:cNvPr>
          <p:cNvSpPr txBox="1">
            <a:spLocks/>
          </p:cNvSpPr>
          <p:nvPr/>
        </p:nvSpPr>
        <p:spPr>
          <a:xfrm>
            <a:off x="870880" y="15475"/>
            <a:ext cx="7957809" cy="56881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●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○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Char char="■"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>
              <a:buFont typeface="Amiko"/>
              <a:buNone/>
            </a:pPr>
            <a:r>
              <a:rPr lang="en-US" sz="1800" b="1" dirty="0">
                <a:solidFill>
                  <a:schemeClr val="accent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 5. (p 39) Describe to your classmates what can you see outside the window of your future houses. Your group tries to guess where your house is.</a:t>
            </a:r>
          </a:p>
        </p:txBody>
      </p:sp>
      <p:pic>
        <p:nvPicPr>
          <p:cNvPr id="7174" name="Picture 6" descr="8 buses converted into gorgeous mobile homes perfect for adventure | Converted bus, Bus house, House on wheels">
            <a:extLst>
              <a:ext uri="{FF2B5EF4-FFF2-40B4-BE49-F238E27FC236}">
                <a16:creationId xmlns:a16="http://schemas.microsoft.com/office/drawing/2014/main" id="{31C6374D-659A-1611-FD90-B9035F648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04" y="2450819"/>
            <a:ext cx="3997844" cy="33723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0" name="Picture 2" descr="Căn hộ dịch vụ (serviced apartment) là gì?">
            <a:extLst>
              <a:ext uri="{FF2B5EF4-FFF2-40B4-BE49-F238E27FC236}">
                <a16:creationId xmlns:a16="http://schemas.microsoft.com/office/drawing/2014/main" id="{94790D91-F024-FB3A-F459-8D46BAECF2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300" y="632198"/>
            <a:ext cx="3371793" cy="2248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2" name="Picture 4" descr="Ufo Window Images – Browse 5,762 Stock Photos, Vectors, and Video | Adobe  Stock">
            <a:extLst>
              <a:ext uri="{FF2B5EF4-FFF2-40B4-BE49-F238E27FC236}">
                <a16:creationId xmlns:a16="http://schemas.microsoft.com/office/drawing/2014/main" id="{0818FEBF-0773-8856-5220-97ECB51D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318" y="632198"/>
            <a:ext cx="3997843" cy="2248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176" name="Picture 8" descr="Innovative Sustainable Villa Built from Glass, Steel and Concrete">
            <a:extLst>
              <a:ext uri="{FF2B5EF4-FFF2-40B4-BE49-F238E27FC236}">
                <a16:creationId xmlns:a16="http://schemas.microsoft.com/office/drawing/2014/main" id="{C178E1BD-4567-B109-F8C2-3011A3329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11" y="2670344"/>
            <a:ext cx="4317493" cy="29332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3CEBD81-030A-2904-45A1-0772209FE59C}"/>
              </a:ext>
            </a:extLst>
          </p:cNvPr>
          <p:cNvSpPr/>
          <p:nvPr/>
        </p:nvSpPr>
        <p:spPr>
          <a:xfrm>
            <a:off x="1108685" y="766916"/>
            <a:ext cx="1545021" cy="399393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VN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partment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F8CD6585-53E8-C195-3D00-BAE86FFCF3C6}"/>
              </a:ext>
            </a:extLst>
          </p:cNvPr>
          <p:cNvSpPr/>
          <p:nvPr/>
        </p:nvSpPr>
        <p:spPr>
          <a:xfrm>
            <a:off x="6022001" y="740939"/>
            <a:ext cx="1545021" cy="3993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UFO</a:t>
            </a:r>
            <a:endParaRPr lang="en-VN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5093B71A-2DDC-B238-B629-83F0317D896A}"/>
              </a:ext>
            </a:extLst>
          </p:cNvPr>
          <p:cNvSpPr/>
          <p:nvPr/>
        </p:nvSpPr>
        <p:spPr>
          <a:xfrm>
            <a:off x="2653706" y="3031405"/>
            <a:ext cx="1545021" cy="39939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Motorhouse</a:t>
            </a:r>
            <a:endParaRPr lang="en-VN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9CFB989-92C5-2EB3-4FE3-12E73191E47C}"/>
              </a:ext>
            </a:extLst>
          </p:cNvPr>
          <p:cNvSpPr/>
          <p:nvPr/>
        </p:nvSpPr>
        <p:spPr>
          <a:xfrm>
            <a:off x="6993953" y="2760712"/>
            <a:ext cx="1545021" cy="399393"/>
          </a:xfrm>
          <a:prstGeom prst="roundRect">
            <a:avLst/>
          </a:prstGeom>
          <a:solidFill>
            <a:schemeClr val="tx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Villa </a:t>
            </a:r>
            <a:endParaRPr lang="en-VN" sz="2000" b="1" dirty="0">
              <a:solidFill>
                <a:schemeClr val="accent2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1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6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9" name="Google Shape;5519;p46"/>
          <p:cNvSpPr/>
          <p:nvPr/>
        </p:nvSpPr>
        <p:spPr>
          <a:xfrm>
            <a:off x="1009650" y="0"/>
            <a:ext cx="7414248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2" name="Google Shape;5522;p46"/>
          <p:cNvSpPr txBox="1">
            <a:spLocks noGrp="1"/>
          </p:cNvSpPr>
          <p:nvPr>
            <p:ph type="subTitle" idx="2"/>
          </p:nvPr>
        </p:nvSpPr>
        <p:spPr>
          <a:xfrm>
            <a:off x="2531717" y="892299"/>
            <a:ext cx="4361926" cy="413587"/>
          </a:xfrm>
          <a:prstGeom prst="roundRect">
            <a:avLst/>
          </a:prstGeom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smtClean="0">
                <a:solidFill>
                  <a:schemeClr val="bg1">
                    <a:lumMod val="10000"/>
                  </a:schemeClr>
                </a:solidFill>
              </a:rPr>
              <a:t>T</a:t>
            </a:r>
            <a:r>
              <a:rPr lang="en" dirty="0" smtClean="0">
                <a:solidFill>
                  <a:schemeClr val="bg1">
                    <a:lumMod val="10000"/>
                  </a:schemeClr>
                </a:solidFill>
              </a:rPr>
              <a:t>ick the correct answers</a:t>
            </a:r>
            <a:endParaRPr dirty="0">
              <a:solidFill>
                <a:schemeClr val="bg1">
                  <a:lumMod val="10000"/>
                </a:schemeClr>
              </a:solidFill>
            </a:endParaRPr>
          </a:p>
        </p:txBody>
      </p:sp>
      <p:sp>
        <p:nvSpPr>
          <p:cNvPr id="5524" name="Google Shape;5524;p46"/>
          <p:cNvSpPr txBox="1">
            <a:spLocks noGrp="1"/>
          </p:cNvSpPr>
          <p:nvPr>
            <p:ph type="subTitle" idx="5"/>
          </p:nvPr>
        </p:nvSpPr>
        <p:spPr>
          <a:xfrm>
            <a:off x="2343088" y="3895698"/>
            <a:ext cx="5720239" cy="4234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fter the lesson, we have talked about Nick and Phong’s house.</a:t>
            </a:r>
            <a:endParaRPr sz="16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25" name="Google Shape;5525;p46"/>
          <p:cNvSpPr txBox="1">
            <a:spLocks noGrp="1"/>
          </p:cNvSpPr>
          <p:nvPr>
            <p:ph type="subTitle" idx="6"/>
          </p:nvPr>
        </p:nvSpPr>
        <p:spPr>
          <a:xfrm>
            <a:off x="2343088" y="3201966"/>
            <a:ext cx="5720239" cy="4234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fter the lesson, we have talked about the house in the future.</a:t>
            </a:r>
            <a:endParaRPr sz="16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26" name="Google Shape;5526;p46"/>
          <p:cNvSpPr txBox="1">
            <a:spLocks noGrp="1"/>
          </p:cNvSpPr>
          <p:nvPr>
            <p:ph type="subTitle" idx="7"/>
          </p:nvPr>
        </p:nvSpPr>
        <p:spPr>
          <a:xfrm>
            <a:off x="2343572" y="1824442"/>
            <a:ext cx="5720239" cy="4234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fter the lesson, we have made phrases about the places.</a:t>
            </a:r>
            <a:endParaRPr sz="16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27" name="Google Shape;5527;p46"/>
          <p:cNvSpPr txBox="1">
            <a:spLocks noGrp="1"/>
          </p:cNvSpPr>
          <p:nvPr>
            <p:ph type="subTitle" idx="4"/>
          </p:nvPr>
        </p:nvSpPr>
        <p:spPr>
          <a:xfrm>
            <a:off x="2343088" y="2394364"/>
            <a:ext cx="5720239" cy="4234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t</a:t>
            </a:r>
            <a:r>
              <a:rPr lang="en-US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" sz="1600" b="1" dirty="0" smtClean="0">
                <a:solidFill>
                  <a:schemeClr val="tx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 lesson, we have learnt vocabulary about appliances and types of house.</a:t>
            </a:r>
            <a:endParaRPr sz="1600" b="1" dirty="0">
              <a:solidFill>
                <a:schemeClr val="tx1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528" name="Google Shape;5528;p46"/>
          <p:cNvSpPr txBox="1">
            <a:spLocks noGrp="1"/>
          </p:cNvSpPr>
          <p:nvPr>
            <p:ph type="title"/>
          </p:nvPr>
        </p:nvSpPr>
        <p:spPr>
          <a:xfrm>
            <a:off x="719898" y="-13250"/>
            <a:ext cx="7704000" cy="664500"/>
          </a:xfrm>
          <a:prstGeom prst="rect">
            <a:avLst/>
          </a:prstGeom>
          <a:effectLst>
            <a:glow rad="101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>
                <a:solidFill>
                  <a:schemeClr val="accent3">
                    <a:lumMod val="75000"/>
                  </a:schemeClr>
                </a:solidFill>
              </a:rPr>
              <a:t>RECAP</a:t>
            </a:r>
            <a:endParaRPr sz="44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529" name="Google Shape;5529;p46"/>
          <p:cNvSpPr/>
          <p:nvPr/>
        </p:nvSpPr>
        <p:spPr>
          <a:xfrm>
            <a:off x="1908767" y="1845045"/>
            <a:ext cx="352016" cy="3490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5529;p46"/>
          <p:cNvSpPr/>
          <p:nvPr/>
        </p:nvSpPr>
        <p:spPr>
          <a:xfrm>
            <a:off x="1908767" y="2549101"/>
            <a:ext cx="352016" cy="3490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5529;p46"/>
          <p:cNvSpPr/>
          <p:nvPr/>
        </p:nvSpPr>
        <p:spPr>
          <a:xfrm>
            <a:off x="1908767" y="3253157"/>
            <a:ext cx="352016" cy="3490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5529;p46"/>
          <p:cNvSpPr/>
          <p:nvPr/>
        </p:nvSpPr>
        <p:spPr>
          <a:xfrm>
            <a:off x="1908767" y="3957214"/>
            <a:ext cx="352016" cy="34908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3C85122F-7DA7-4AA1-4775-CEFEC5CE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67" y="1760881"/>
            <a:ext cx="416263" cy="4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Đánh Dấu Kiểm Tra Màu Đỏ Chính - Miễn Phí vector hình ảnh trên Pixabay">
            <a:extLst>
              <a:ext uri="{FF2B5EF4-FFF2-40B4-BE49-F238E27FC236}">
                <a16:creationId xmlns:a16="http://schemas.microsoft.com/office/drawing/2014/main" id="{3C85122F-7DA7-4AA1-4775-CEFEC5CEA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766" y="2463820"/>
            <a:ext cx="416263" cy="433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5" name="Google Shape;5829;p49"/>
          <p:cNvGrpSpPr/>
          <p:nvPr/>
        </p:nvGrpSpPr>
        <p:grpSpPr>
          <a:xfrm flipH="1">
            <a:off x="7667421" y="3364212"/>
            <a:ext cx="1476579" cy="1792538"/>
            <a:chOff x="4916300" y="868075"/>
            <a:chExt cx="791425" cy="1109825"/>
          </a:xfrm>
        </p:grpSpPr>
        <p:sp>
          <p:nvSpPr>
            <p:cNvPr id="36" name="Google Shape;5830;p49"/>
            <p:cNvSpPr/>
            <p:nvPr/>
          </p:nvSpPr>
          <p:spPr>
            <a:xfrm>
              <a:off x="5380325" y="1387725"/>
              <a:ext cx="96400" cy="109000"/>
            </a:xfrm>
            <a:custGeom>
              <a:avLst/>
              <a:gdLst/>
              <a:ahLst/>
              <a:cxnLst/>
              <a:rect l="l" t="t" r="r" b="b"/>
              <a:pathLst>
                <a:path w="3856" h="4360" extrusionOk="0">
                  <a:moveTo>
                    <a:pt x="1231" y="1"/>
                  </a:moveTo>
                  <a:cubicBezTo>
                    <a:pt x="1186" y="1"/>
                    <a:pt x="1139" y="17"/>
                    <a:pt x="1102" y="43"/>
                  </a:cubicBezTo>
                  <a:cubicBezTo>
                    <a:pt x="1043" y="91"/>
                    <a:pt x="1004" y="163"/>
                    <a:pt x="969" y="234"/>
                  </a:cubicBezTo>
                  <a:cubicBezTo>
                    <a:pt x="771" y="647"/>
                    <a:pt x="638" y="1095"/>
                    <a:pt x="585" y="1550"/>
                  </a:cubicBezTo>
                  <a:cubicBezTo>
                    <a:pt x="175" y="1990"/>
                    <a:pt x="0" y="2684"/>
                    <a:pt x="183" y="3245"/>
                  </a:cubicBezTo>
                  <a:cubicBezTo>
                    <a:pt x="421" y="3941"/>
                    <a:pt x="1073" y="4328"/>
                    <a:pt x="1788" y="4357"/>
                  </a:cubicBezTo>
                  <a:cubicBezTo>
                    <a:pt x="1825" y="4359"/>
                    <a:pt x="1861" y="4360"/>
                    <a:pt x="1898" y="4360"/>
                  </a:cubicBezTo>
                  <a:cubicBezTo>
                    <a:pt x="2216" y="4360"/>
                    <a:pt x="2534" y="4299"/>
                    <a:pt x="2826" y="4182"/>
                  </a:cubicBezTo>
                  <a:cubicBezTo>
                    <a:pt x="2940" y="4135"/>
                    <a:pt x="3223" y="4050"/>
                    <a:pt x="3289" y="3947"/>
                  </a:cubicBezTo>
                  <a:cubicBezTo>
                    <a:pt x="3374" y="3817"/>
                    <a:pt x="3286" y="3478"/>
                    <a:pt x="3114" y="3438"/>
                  </a:cubicBezTo>
                  <a:lnTo>
                    <a:pt x="3114" y="3438"/>
                  </a:lnTo>
                  <a:cubicBezTo>
                    <a:pt x="3139" y="3443"/>
                    <a:pt x="3165" y="3446"/>
                    <a:pt x="3190" y="3446"/>
                  </a:cubicBezTo>
                  <a:cubicBezTo>
                    <a:pt x="3390" y="3446"/>
                    <a:pt x="3590" y="3294"/>
                    <a:pt x="3625" y="3094"/>
                  </a:cubicBezTo>
                  <a:cubicBezTo>
                    <a:pt x="3665" y="2869"/>
                    <a:pt x="3533" y="2570"/>
                    <a:pt x="3302" y="2541"/>
                  </a:cubicBezTo>
                  <a:lnTo>
                    <a:pt x="3302" y="2541"/>
                  </a:lnTo>
                  <a:cubicBezTo>
                    <a:pt x="3313" y="2541"/>
                    <a:pt x="3323" y="2541"/>
                    <a:pt x="3334" y="2541"/>
                  </a:cubicBezTo>
                  <a:cubicBezTo>
                    <a:pt x="3464" y="2541"/>
                    <a:pt x="3594" y="2510"/>
                    <a:pt x="3692" y="2427"/>
                  </a:cubicBezTo>
                  <a:cubicBezTo>
                    <a:pt x="3798" y="2339"/>
                    <a:pt x="3856" y="2186"/>
                    <a:pt x="3811" y="2056"/>
                  </a:cubicBezTo>
                  <a:cubicBezTo>
                    <a:pt x="3776" y="1958"/>
                    <a:pt x="3686" y="1884"/>
                    <a:pt x="3594" y="1841"/>
                  </a:cubicBezTo>
                  <a:cubicBezTo>
                    <a:pt x="3501" y="1799"/>
                    <a:pt x="3392" y="1717"/>
                    <a:pt x="3289" y="1698"/>
                  </a:cubicBezTo>
                  <a:lnTo>
                    <a:pt x="3289" y="1698"/>
                  </a:lnTo>
                  <a:cubicBezTo>
                    <a:pt x="3303" y="1699"/>
                    <a:pt x="3318" y="1699"/>
                    <a:pt x="3332" y="1699"/>
                  </a:cubicBezTo>
                  <a:cubicBezTo>
                    <a:pt x="3516" y="1699"/>
                    <a:pt x="3723" y="1664"/>
                    <a:pt x="3790" y="1500"/>
                  </a:cubicBezTo>
                  <a:cubicBezTo>
                    <a:pt x="3840" y="1386"/>
                    <a:pt x="3787" y="1246"/>
                    <a:pt x="3697" y="1161"/>
                  </a:cubicBezTo>
                  <a:cubicBezTo>
                    <a:pt x="3607" y="1073"/>
                    <a:pt x="3485" y="1028"/>
                    <a:pt x="3366" y="989"/>
                  </a:cubicBezTo>
                  <a:cubicBezTo>
                    <a:pt x="2896" y="838"/>
                    <a:pt x="2377" y="743"/>
                    <a:pt x="1873" y="743"/>
                  </a:cubicBezTo>
                  <a:cubicBezTo>
                    <a:pt x="1723" y="743"/>
                    <a:pt x="1575" y="751"/>
                    <a:pt x="1430" y="769"/>
                  </a:cubicBezTo>
                  <a:cubicBezTo>
                    <a:pt x="1420" y="594"/>
                    <a:pt x="1406" y="414"/>
                    <a:pt x="1393" y="239"/>
                  </a:cubicBezTo>
                  <a:cubicBezTo>
                    <a:pt x="1390" y="160"/>
                    <a:pt x="1380" y="75"/>
                    <a:pt x="1316" y="27"/>
                  </a:cubicBezTo>
                  <a:cubicBezTo>
                    <a:pt x="1292" y="9"/>
                    <a:pt x="1262" y="1"/>
                    <a:pt x="1231" y="1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831;p49"/>
            <p:cNvSpPr/>
            <p:nvPr/>
          </p:nvSpPr>
          <p:spPr>
            <a:xfrm>
              <a:off x="5095050" y="1235325"/>
              <a:ext cx="353475" cy="286550"/>
            </a:xfrm>
            <a:custGeom>
              <a:avLst/>
              <a:gdLst/>
              <a:ahLst/>
              <a:cxnLst/>
              <a:rect l="l" t="t" r="r" b="b"/>
              <a:pathLst>
                <a:path w="14139" h="11462" extrusionOk="0">
                  <a:moveTo>
                    <a:pt x="3603" y="0"/>
                  </a:moveTo>
                  <a:cubicBezTo>
                    <a:pt x="2848" y="0"/>
                    <a:pt x="2118" y="393"/>
                    <a:pt x="1613" y="960"/>
                  </a:cubicBezTo>
                  <a:cubicBezTo>
                    <a:pt x="1073" y="1566"/>
                    <a:pt x="766" y="2350"/>
                    <a:pt x="596" y="3144"/>
                  </a:cubicBezTo>
                  <a:cubicBezTo>
                    <a:pt x="0" y="5928"/>
                    <a:pt x="1033" y="8372"/>
                    <a:pt x="3279" y="10122"/>
                  </a:cubicBezTo>
                  <a:cubicBezTo>
                    <a:pt x="3896" y="10604"/>
                    <a:pt x="4709" y="10935"/>
                    <a:pt x="5588" y="11144"/>
                  </a:cubicBezTo>
                  <a:cubicBezTo>
                    <a:pt x="6534" y="11371"/>
                    <a:pt x="7562" y="11461"/>
                    <a:pt x="8528" y="11461"/>
                  </a:cubicBezTo>
                  <a:cubicBezTo>
                    <a:pt x="9106" y="11461"/>
                    <a:pt x="9661" y="11429"/>
                    <a:pt x="10164" y="11375"/>
                  </a:cubicBezTo>
                  <a:cubicBezTo>
                    <a:pt x="10958" y="11287"/>
                    <a:pt x="13516" y="10731"/>
                    <a:pt x="13932" y="9137"/>
                  </a:cubicBezTo>
                  <a:cubicBezTo>
                    <a:pt x="14139" y="8364"/>
                    <a:pt x="13998" y="7556"/>
                    <a:pt x="12934" y="6971"/>
                  </a:cubicBezTo>
                  <a:cubicBezTo>
                    <a:pt x="12833" y="6852"/>
                    <a:pt x="10243" y="7053"/>
                    <a:pt x="8615" y="5740"/>
                  </a:cubicBezTo>
                  <a:cubicBezTo>
                    <a:pt x="8270" y="5461"/>
                    <a:pt x="7966" y="5115"/>
                    <a:pt x="7741" y="4680"/>
                  </a:cubicBezTo>
                  <a:cubicBezTo>
                    <a:pt x="7246" y="3732"/>
                    <a:pt x="6788" y="2771"/>
                    <a:pt x="6237" y="1849"/>
                  </a:cubicBezTo>
                  <a:cubicBezTo>
                    <a:pt x="5689" y="933"/>
                    <a:pt x="4831" y="86"/>
                    <a:pt x="3763" y="6"/>
                  </a:cubicBezTo>
                  <a:cubicBezTo>
                    <a:pt x="3710" y="2"/>
                    <a:pt x="3656" y="0"/>
                    <a:pt x="3603" y="0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832;p49"/>
            <p:cNvSpPr/>
            <p:nvPr/>
          </p:nvSpPr>
          <p:spPr>
            <a:xfrm>
              <a:off x="5092325" y="1232225"/>
              <a:ext cx="222200" cy="285350"/>
            </a:xfrm>
            <a:custGeom>
              <a:avLst/>
              <a:gdLst/>
              <a:ahLst/>
              <a:cxnLst/>
              <a:rect l="l" t="t" r="r" b="b"/>
              <a:pathLst>
                <a:path w="8888" h="11414" extrusionOk="0">
                  <a:moveTo>
                    <a:pt x="3714" y="1"/>
                  </a:moveTo>
                  <a:cubicBezTo>
                    <a:pt x="2969" y="1"/>
                    <a:pt x="2191" y="377"/>
                    <a:pt x="1632" y="1002"/>
                  </a:cubicBezTo>
                  <a:cubicBezTo>
                    <a:pt x="1137" y="1558"/>
                    <a:pt x="785" y="2312"/>
                    <a:pt x="586" y="3242"/>
                  </a:cubicBezTo>
                  <a:cubicBezTo>
                    <a:pt x="1" y="5993"/>
                    <a:pt x="967" y="8514"/>
                    <a:pt x="3314" y="10347"/>
                  </a:cubicBezTo>
                  <a:cubicBezTo>
                    <a:pt x="3907" y="10810"/>
                    <a:pt x="4699" y="11160"/>
                    <a:pt x="5670" y="11390"/>
                  </a:cubicBezTo>
                  <a:lnTo>
                    <a:pt x="5763" y="11414"/>
                  </a:lnTo>
                  <a:lnTo>
                    <a:pt x="8888" y="5840"/>
                  </a:lnTo>
                  <a:lnTo>
                    <a:pt x="8806" y="5773"/>
                  </a:lnTo>
                  <a:cubicBezTo>
                    <a:pt x="8451" y="5490"/>
                    <a:pt x="8170" y="5146"/>
                    <a:pt x="7964" y="4754"/>
                  </a:cubicBezTo>
                  <a:cubicBezTo>
                    <a:pt x="7831" y="4500"/>
                    <a:pt x="7704" y="4246"/>
                    <a:pt x="7574" y="3991"/>
                  </a:cubicBezTo>
                  <a:cubicBezTo>
                    <a:pt x="7222" y="3303"/>
                    <a:pt x="6862" y="2590"/>
                    <a:pt x="6460" y="1915"/>
                  </a:cubicBezTo>
                  <a:cubicBezTo>
                    <a:pt x="6057" y="1243"/>
                    <a:pt x="5191" y="107"/>
                    <a:pt x="3886" y="9"/>
                  </a:cubicBezTo>
                  <a:cubicBezTo>
                    <a:pt x="3830" y="3"/>
                    <a:pt x="3772" y="1"/>
                    <a:pt x="3714" y="1"/>
                  </a:cubicBezTo>
                  <a:close/>
                </a:path>
              </a:pathLst>
            </a:custGeom>
            <a:solidFill>
              <a:srgbClr val="599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833;p49"/>
            <p:cNvSpPr/>
            <p:nvPr/>
          </p:nvSpPr>
          <p:spPr>
            <a:xfrm>
              <a:off x="5106225" y="1252550"/>
              <a:ext cx="169525" cy="260875"/>
            </a:xfrm>
            <a:custGeom>
              <a:avLst/>
              <a:gdLst/>
              <a:ahLst/>
              <a:cxnLst/>
              <a:rect l="l" t="t" r="r" b="b"/>
              <a:pathLst>
                <a:path w="6781" h="10435" extrusionOk="0">
                  <a:moveTo>
                    <a:pt x="1616" y="1"/>
                  </a:moveTo>
                  <a:lnTo>
                    <a:pt x="1616" y="1"/>
                  </a:lnTo>
                  <a:cubicBezTo>
                    <a:pt x="1272" y="234"/>
                    <a:pt x="1118" y="588"/>
                    <a:pt x="930" y="967"/>
                  </a:cubicBezTo>
                  <a:cubicBezTo>
                    <a:pt x="65" y="2710"/>
                    <a:pt x="1" y="4836"/>
                    <a:pt x="758" y="6629"/>
                  </a:cubicBezTo>
                  <a:cubicBezTo>
                    <a:pt x="1521" y="8424"/>
                    <a:pt x="3118" y="9841"/>
                    <a:pt x="4977" y="10434"/>
                  </a:cubicBezTo>
                  <a:lnTo>
                    <a:pt x="6780" y="6928"/>
                  </a:lnTo>
                  <a:cubicBezTo>
                    <a:pt x="5273" y="6197"/>
                    <a:pt x="3952" y="5090"/>
                    <a:pt x="2969" y="3737"/>
                  </a:cubicBezTo>
                  <a:cubicBezTo>
                    <a:pt x="2178" y="2643"/>
                    <a:pt x="1595" y="1346"/>
                    <a:pt x="1616" y="1"/>
                  </a:cubicBezTo>
                  <a:close/>
                </a:path>
              </a:pathLst>
            </a:custGeom>
            <a:solidFill>
              <a:srgbClr val="7B7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834;p49"/>
            <p:cNvSpPr/>
            <p:nvPr/>
          </p:nvSpPr>
          <p:spPr>
            <a:xfrm>
              <a:off x="5246000" y="1387000"/>
              <a:ext cx="159950" cy="130550"/>
            </a:xfrm>
            <a:custGeom>
              <a:avLst/>
              <a:gdLst/>
              <a:ahLst/>
              <a:cxnLst/>
              <a:rect l="l" t="t" r="r" b="b"/>
              <a:pathLst>
                <a:path w="6398" h="5222" extrusionOk="0">
                  <a:moveTo>
                    <a:pt x="2675" y="1"/>
                  </a:moveTo>
                  <a:lnTo>
                    <a:pt x="0" y="4971"/>
                  </a:lnTo>
                  <a:cubicBezTo>
                    <a:pt x="800" y="5138"/>
                    <a:pt x="1617" y="5221"/>
                    <a:pt x="2434" y="5221"/>
                  </a:cubicBezTo>
                  <a:cubicBezTo>
                    <a:pt x="3781" y="5221"/>
                    <a:pt x="5127" y="4996"/>
                    <a:pt x="6398" y="4553"/>
                  </a:cubicBezTo>
                  <a:cubicBezTo>
                    <a:pt x="4910" y="4383"/>
                    <a:pt x="3472" y="3846"/>
                    <a:pt x="2206" y="3051"/>
                  </a:cubicBezTo>
                  <a:lnTo>
                    <a:pt x="267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835;p49"/>
            <p:cNvSpPr/>
            <p:nvPr/>
          </p:nvSpPr>
          <p:spPr>
            <a:xfrm>
              <a:off x="5189500" y="1263225"/>
              <a:ext cx="301875" cy="235500"/>
            </a:xfrm>
            <a:custGeom>
              <a:avLst/>
              <a:gdLst/>
              <a:ahLst/>
              <a:cxnLst/>
              <a:rect l="l" t="t" r="r" b="b"/>
              <a:pathLst>
                <a:path w="12075" h="9420" extrusionOk="0">
                  <a:moveTo>
                    <a:pt x="10999" y="0"/>
                  </a:moveTo>
                  <a:cubicBezTo>
                    <a:pt x="10967" y="0"/>
                    <a:pt x="10936" y="2"/>
                    <a:pt x="10904" y="5"/>
                  </a:cubicBezTo>
                  <a:cubicBezTo>
                    <a:pt x="10387" y="63"/>
                    <a:pt x="10016" y="532"/>
                    <a:pt x="10083" y="1049"/>
                  </a:cubicBezTo>
                  <a:cubicBezTo>
                    <a:pt x="10178" y="1957"/>
                    <a:pt x="9881" y="2937"/>
                    <a:pt x="9331" y="3766"/>
                  </a:cubicBezTo>
                  <a:cubicBezTo>
                    <a:pt x="8745" y="4645"/>
                    <a:pt x="7922" y="5362"/>
                    <a:pt x="7043" y="5990"/>
                  </a:cubicBezTo>
                  <a:cubicBezTo>
                    <a:pt x="5648" y="6998"/>
                    <a:pt x="4047" y="7859"/>
                    <a:pt x="2370" y="7859"/>
                  </a:cubicBezTo>
                  <a:cubicBezTo>
                    <a:pt x="1946" y="7859"/>
                    <a:pt x="1517" y="7804"/>
                    <a:pt x="1084" y="7682"/>
                  </a:cubicBezTo>
                  <a:cubicBezTo>
                    <a:pt x="1015" y="7662"/>
                    <a:pt x="948" y="7652"/>
                    <a:pt x="884" y="7652"/>
                  </a:cubicBezTo>
                  <a:cubicBezTo>
                    <a:pt x="286" y="7652"/>
                    <a:pt x="0" y="8486"/>
                    <a:pt x="592" y="8829"/>
                  </a:cubicBezTo>
                  <a:cubicBezTo>
                    <a:pt x="1369" y="9242"/>
                    <a:pt x="2239" y="9419"/>
                    <a:pt x="3110" y="9419"/>
                  </a:cubicBezTo>
                  <a:cubicBezTo>
                    <a:pt x="3614" y="9419"/>
                    <a:pt x="4119" y="9360"/>
                    <a:pt x="4606" y="9252"/>
                  </a:cubicBezTo>
                  <a:cubicBezTo>
                    <a:pt x="6892" y="8739"/>
                    <a:pt x="9791" y="6872"/>
                    <a:pt x="11047" y="4875"/>
                  </a:cubicBezTo>
                  <a:cubicBezTo>
                    <a:pt x="11431" y="4279"/>
                    <a:pt x="11714" y="3620"/>
                    <a:pt x="11881" y="2915"/>
                  </a:cubicBezTo>
                  <a:cubicBezTo>
                    <a:pt x="12042" y="2214"/>
                    <a:pt x="12074" y="1456"/>
                    <a:pt x="11907" y="720"/>
                  </a:cubicBezTo>
                  <a:cubicBezTo>
                    <a:pt x="11811" y="300"/>
                    <a:pt x="11434" y="0"/>
                    <a:pt x="10999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836;p49"/>
            <p:cNvSpPr/>
            <p:nvPr/>
          </p:nvSpPr>
          <p:spPr>
            <a:xfrm>
              <a:off x="5143500" y="1417250"/>
              <a:ext cx="85625" cy="65600"/>
            </a:xfrm>
            <a:custGeom>
              <a:avLst/>
              <a:gdLst/>
              <a:ahLst/>
              <a:cxnLst/>
              <a:rect l="l" t="t" r="r" b="b"/>
              <a:pathLst>
                <a:path w="3425" h="2624" extrusionOk="0">
                  <a:moveTo>
                    <a:pt x="1839" y="1"/>
                  </a:moveTo>
                  <a:cubicBezTo>
                    <a:pt x="1804" y="1"/>
                    <a:pt x="1772" y="29"/>
                    <a:pt x="1759" y="62"/>
                  </a:cubicBezTo>
                  <a:cubicBezTo>
                    <a:pt x="1746" y="94"/>
                    <a:pt x="1746" y="131"/>
                    <a:pt x="1751" y="168"/>
                  </a:cubicBezTo>
                  <a:cubicBezTo>
                    <a:pt x="1770" y="393"/>
                    <a:pt x="1860" y="613"/>
                    <a:pt x="2003" y="790"/>
                  </a:cubicBezTo>
                  <a:cubicBezTo>
                    <a:pt x="1640" y="713"/>
                    <a:pt x="1288" y="594"/>
                    <a:pt x="957" y="427"/>
                  </a:cubicBezTo>
                  <a:cubicBezTo>
                    <a:pt x="864" y="382"/>
                    <a:pt x="766" y="332"/>
                    <a:pt x="673" y="279"/>
                  </a:cubicBezTo>
                  <a:cubicBezTo>
                    <a:pt x="626" y="253"/>
                    <a:pt x="573" y="224"/>
                    <a:pt x="523" y="197"/>
                  </a:cubicBezTo>
                  <a:cubicBezTo>
                    <a:pt x="507" y="187"/>
                    <a:pt x="487" y="182"/>
                    <a:pt x="467" y="182"/>
                  </a:cubicBezTo>
                  <a:cubicBezTo>
                    <a:pt x="439" y="182"/>
                    <a:pt x="411" y="190"/>
                    <a:pt x="390" y="202"/>
                  </a:cubicBezTo>
                  <a:cubicBezTo>
                    <a:pt x="350" y="226"/>
                    <a:pt x="329" y="269"/>
                    <a:pt x="324" y="314"/>
                  </a:cubicBezTo>
                  <a:cubicBezTo>
                    <a:pt x="321" y="356"/>
                    <a:pt x="329" y="401"/>
                    <a:pt x="348" y="441"/>
                  </a:cubicBezTo>
                  <a:cubicBezTo>
                    <a:pt x="303" y="427"/>
                    <a:pt x="244" y="422"/>
                    <a:pt x="202" y="419"/>
                  </a:cubicBezTo>
                  <a:cubicBezTo>
                    <a:pt x="154" y="419"/>
                    <a:pt x="112" y="425"/>
                    <a:pt x="75" y="451"/>
                  </a:cubicBezTo>
                  <a:cubicBezTo>
                    <a:pt x="25" y="488"/>
                    <a:pt x="1" y="552"/>
                    <a:pt x="6" y="610"/>
                  </a:cubicBezTo>
                  <a:cubicBezTo>
                    <a:pt x="9" y="671"/>
                    <a:pt x="35" y="727"/>
                    <a:pt x="72" y="772"/>
                  </a:cubicBezTo>
                  <a:cubicBezTo>
                    <a:pt x="107" y="819"/>
                    <a:pt x="154" y="859"/>
                    <a:pt x="199" y="899"/>
                  </a:cubicBezTo>
                  <a:cubicBezTo>
                    <a:pt x="152" y="938"/>
                    <a:pt x="117" y="1007"/>
                    <a:pt x="117" y="1071"/>
                  </a:cubicBezTo>
                  <a:cubicBezTo>
                    <a:pt x="117" y="1124"/>
                    <a:pt x="133" y="1174"/>
                    <a:pt x="162" y="1217"/>
                  </a:cubicBezTo>
                  <a:cubicBezTo>
                    <a:pt x="189" y="1264"/>
                    <a:pt x="221" y="1299"/>
                    <a:pt x="255" y="1338"/>
                  </a:cubicBezTo>
                  <a:cubicBezTo>
                    <a:pt x="207" y="1391"/>
                    <a:pt x="210" y="1473"/>
                    <a:pt x="242" y="1540"/>
                  </a:cubicBezTo>
                  <a:cubicBezTo>
                    <a:pt x="268" y="1603"/>
                    <a:pt x="321" y="1656"/>
                    <a:pt x="374" y="1706"/>
                  </a:cubicBezTo>
                  <a:cubicBezTo>
                    <a:pt x="777" y="2080"/>
                    <a:pt x="1267" y="2355"/>
                    <a:pt x="1796" y="2501"/>
                  </a:cubicBezTo>
                  <a:cubicBezTo>
                    <a:pt x="2095" y="2583"/>
                    <a:pt x="2405" y="2624"/>
                    <a:pt x="2715" y="2624"/>
                  </a:cubicBezTo>
                  <a:cubicBezTo>
                    <a:pt x="2953" y="2624"/>
                    <a:pt x="3192" y="2600"/>
                    <a:pt x="3425" y="2551"/>
                  </a:cubicBezTo>
                  <a:cubicBezTo>
                    <a:pt x="3401" y="2382"/>
                    <a:pt x="3340" y="1796"/>
                    <a:pt x="3308" y="1397"/>
                  </a:cubicBezTo>
                  <a:cubicBezTo>
                    <a:pt x="3292" y="1174"/>
                    <a:pt x="3197" y="962"/>
                    <a:pt x="3044" y="803"/>
                  </a:cubicBezTo>
                  <a:cubicBezTo>
                    <a:pt x="2893" y="645"/>
                    <a:pt x="2681" y="544"/>
                    <a:pt x="2461" y="523"/>
                  </a:cubicBezTo>
                  <a:cubicBezTo>
                    <a:pt x="2178" y="491"/>
                    <a:pt x="1992" y="242"/>
                    <a:pt x="1844" y="1"/>
                  </a:cubicBezTo>
                  <a:cubicBezTo>
                    <a:pt x="1842" y="1"/>
                    <a:pt x="1841" y="1"/>
                    <a:pt x="1839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837;p49"/>
            <p:cNvSpPr/>
            <p:nvPr/>
          </p:nvSpPr>
          <p:spPr>
            <a:xfrm>
              <a:off x="5192375" y="1462050"/>
              <a:ext cx="28825" cy="11700"/>
            </a:xfrm>
            <a:custGeom>
              <a:avLst/>
              <a:gdLst/>
              <a:ahLst/>
              <a:cxnLst/>
              <a:rect l="l" t="t" r="r" b="b"/>
              <a:pathLst>
                <a:path w="1153" h="468" extrusionOk="0">
                  <a:moveTo>
                    <a:pt x="99" y="1"/>
                  </a:moveTo>
                  <a:cubicBezTo>
                    <a:pt x="66" y="1"/>
                    <a:pt x="33" y="2"/>
                    <a:pt x="0" y="4"/>
                  </a:cubicBezTo>
                  <a:lnTo>
                    <a:pt x="1152" y="468"/>
                  </a:lnTo>
                  <a:cubicBezTo>
                    <a:pt x="886" y="175"/>
                    <a:pt x="493" y="1"/>
                    <a:pt x="99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838;p49"/>
            <p:cNvSpPr/>
            <p:nvPr/>
          </p:nvSpPr>
          <p:spPr>
            <a:xfrm>
              <a:off x="5191575" y="1461275"/>
              <a:ext cx="30350" cy="13275"/>
            </a:xfrm>
            <a:custGeom>
              <a:avLst/>
              <a:gdLst/>
              <a:ahLst/>
              <a:cxnLst/>
              <a:rect l="l" t="t" r="r" b="b"/>
              <a:pathLst>
                <a:path w="1214" h="531" extrusionOk="0">
                  <a:moveTo>
                    <a:pt x="120" y="1"/>
                  </a:moveTo>
                  <a:cubicBezTo>
                    <a:pt x="90" y="1"/>
                    <a:pt x="60" y="2"/>
                    <a:pt x="29" y="4"/>
                  </a:cubicBezTo>
                  <a:cubicBezTo>
                    <a:pt x="14" y="4"/>
                    <a:pt x="0" y="22"/>
                    <a:pt x="0" y="38"/>
                  </a:cubicBezTo>
                  <a:cubicBezTo>
                    <a:pt x="0" y="54"/>
                    <a:pt x="16" y="67"/>
                    <a:pt x="32" y="67"/>
                  </a:cubicBezTo>
                  <a:cubicBezTo>
                    <a:pt x="62" y="65"/>
                    <a:pt x="92" y="64"/>
                    <a:pt x="122" y="64"/>
                  </a:cubicBezTo>
                  <a:cubicBezTo>
                    <a:pt x="507" y="64"/>
                    <a:pt x="900" y="235"/>
                    <a:pt x="1158" y="523"/>
                  </a:cubicBezTo>
                  <a:cubicBezTo>
                    <a:pt x="1166" y="528"/>
                    <a:pt x="1171" y="531"/>
                    <a:pt x="1181" y="531"/>
                  </a:cubicBezTo>
                  <a:cubicBezTo>
                    <a:pt x="1192" y="531"/>
                    <a:pt x="1197" y="528"/>
                    <a:pt x="1200" y="520"/>
                  </a:cubicBezTo>
                  <a:cubicBezTo>
                    <a:pt x="1213" y="512"/>
                    <a:pt x="1213" y="491"/>
                    <a:pt x="1205" y="478"/>
                  </a:cubicBezTo>
                  <a:cubicBezTo>
                    <a:pt x="934" y="180"/>
                    <a:pt x="526" y="1"/>
                    <a:pt x="120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839;p49"/>
            <p:cNvSpPr/>
            <p:nvPr/>
          </p:nvSpPr>
          <p:spPr>
            <a:xfrm>
              <a:off x="5153900" y="1431300"/>
              <a:ext cx="27300" cy="10475"/>
            </a:xfrm>
            <a:custGeom>
              <a:avLst/>
              <a:gdLst/>
              <a:ahLst/>
              <a:cxnLst/>
              <a:rect l="l" t="t" r="r" b="b"/>
              <a:pathLst>
                <a:path w="1092" h="419" extrusionOk="0">
                  <a:moveTo>
                    <a:pt x="1" y="0"/>
                  </a:moveTo>
                  <a:cubicBezTo>
                    <a:pt x="347" y="175"/>
                    <a:pt x="716" y="316"/>
                    <a:pt x="1092" y="41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840;p49"/>
            <p:cNvSpPr/>
            <p:nvPr/>
          </p:nvSpPr>
          <p:spPr>
            <a:xfrm>
              <a:off x="5153050" y="1430525"/>
              <a:ext cx="29075" cy="12125"/>
            </a:xfrm>
            <a:custGeom>
              <a:avLst/>
              <a:gdLst/>
              <a:ahLst/>
              <a:cxnLst/>
              <a:rect l="l" t="t" r="r" b="b"/>
              <a:pathLst>
                <a:path w="1163" h="485" extrusionOk="0">
                  <a:moveTo>
                    <a:pt x="33" y="1"/>
                  </a:moveTo>
                  <a:cubicBezTo>
                    <a:pt x="22" y="1"/>
                    <a:pt x="12" y="6"/>
                    <a:pt x="8" y="18"/>
                  </a:cubicBezTo>
                  <a:cubicBezTo>
                    <a:pt x="0" y="34"/>
                    <a:pt x="5" y="53"/>
                    <a:pt x="21" y="61"/>
                  </a:cubicBezTo>
                  <a:cubicBezTo>
                    <a:pt x="371" y="238"/>
                    <a:pt x="742" y="381"/>
                    <a:pt x="1120" y="484"/>
                  </a:cubicBezTo>
                  <a:lnTo>
                    <a:pt x="1126" y="484"/>
                  </a:lnTo>
                  <a:cubicBezTo>
                    <a:pt x="1139" y="484"/>
                    <a:pt x="1152" y="474"/>
                    <a:pt x="1160" y="460"/>
                  </a:cubicBezTo>
                  <a:cubicBezTo>
                    <a:pt x="1163" y="445"/>
                    <a:pt x="1152" y="423"/>
                    <a:pt x="1136" y="421"/>
                  </a:cubicBezTo>
                  <a:cubicBezTo>
                    <a:pt x="763" y="323"/>
                    <a:pt x="397" y="180"/>
                    <a:pt x="50" y="5"/>
                  </a:cubicBezTo>
                  <a:cubicBezTo>
                    <a:pt x="45" y="2"/>
                    <a:pt x="39" y="1"/>
                    <a:pt x="33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841;p49"/>
            <p:cNvSpPr/>
            <p:nvPr/>
          </p:nvSpPr>
          <p:spPr>
            <a:xfrm>
              <a:off x="5151850" y="1443025"/>
              <a:ext cx="25050" cy="10675"/>
            </a:xfrm>
            <a:custGeom>
              <a:avLst/>
              <a:gdLst/>
              <a:ahLst/>
              <a:cxnLst/>
              <a:rect l="l" t="t" r="r" b="b"/>
              <a:pathLst>
                <a:path w="1002" h="427" extrusionOk="0">
                  <a:moveTo>
                    <a:pt x="0" y="0"/>
                  </a:moveTo>
                  <a:lnTo>
                    <a:pt x="0" y="0"/>
                  </a:lnTo>
                  <a:cubicBezTo>
                    <a:pt x="313" y="183"/>
                    <a:pt x="652" y="326"/>
                    <a:pt x="1001" y="4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842;p49"/>
            <p:cNvSpPr/>
            <p:nvPr/>
          </p:nvSpPr>
          <p:spPr>
            <a:xfrm>
              <a:off x="5150925" y="1442225"/>
              <a:ext cx="26900" cy="12275"/>
            </a:xfrm>
            <a:custGeom>
              <a:avLst/>
              <a:gdLst/>
              <a:ahLst/>
              <a:cxnLst/>
              <a:rect l="l" t="t" r="r" b="b"/>
              <a:pathLst>
                <a:path w="1076" h="491" extrusionOk="0">
                  <a:moveTo>
                    <a:pt x="36" y="0"/>
                  </a:moveTo>
                  <a:cubicBezTo>
                    <a:pt x="26" y="0"/>
                    <a:pt x="16" y="6"/>
                    <a:pt x="11" y="16"/>
                  </a:cubicBezTo>
                  <a:cubicBezTo>
                    <a:pt x="0" y="32"/>
                    <a:pt x="3" y="48"/>
                    <a:pt x="19" y="59"/>
                  </a:cubicBezTo>
                  <a:cubicBezTo>
                    <a:pt x="337" y="244"/>
                    <a:pt x="678" y="390"/>
                    <a:pt x="1031" y="490"/>
                  </a:cubicBezTo>
                  <a:lnTo>
                    <a:pt x="1038" y="490"/>
                  </a:lnTo>
                  <a:cubicBezTo>
                    <a:pt x="1052" y="490"/>
                    <a:pt x="1062" y="480"/>
                    <a:pt x="1070" y="469"/>
                  </a:cubicBezTo>
                  <a:cubicBezTo>
                    <a:pt x="1076" y="453"/>
                    <a:pt x="1065" y="432"/>
                    <a:pt x="1049" y="429"/>
                  </a:cubicBezTo>
                  <a:cubicBezTo>
                    <a:pt x="702" y="331"/>
                    <a:pt x="363" y="188"/>
                    <a:pt x="53" y="6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843;p49"/>
            <p:cNvSpPr/>
            <p:nvPr/>
          </p:nvSpPr>
          <p:spPr>
            <a:xfrm>
              <a:off x="5152700" y="1453550"/>
              <a:ext cx="32000" cy="10875"/>
            </a:xfrm>
            <a:custGeom>
              <a:avLst/>
              <a:gdLst/>
              <a:ahLst/>
              <a:cxnLst/>
              <a:rect l="l" t="t" r="r" b="b"/>
              <a:pathLst>
                <a:path w="1280" h="435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49"/>
                    <a:pt x="824" y="397"/>
                    <a:pt x="1280" y="4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844;p49"/>
            <p:cNvSpPr/>
            <p:nvPr/>
          </p:nvSpPr>
          <p:spPr>
            <a:xfrm>
              <a:off x="5151850" y="1452675"/>
              <a:ext cx="33650" cy="12475"/>
            </a:xfrm>
            <a:custGeom>
              <a:avLst/>
              <a:gdLst/>
              <a:ahLst/>
              <a:cxnLst/>
              <a:rect l="l" t="t" r="r" b="b"/>
              <a:pathLst>
                <a:path w="1346" h="499" extrusionOk="0">
                  <a:moveTo>
                    <a:pt x="37" y="0"/>
                  </a:moveTo>
                  <a:cubicBezTo>
                    <a:pt x="26" y="0"/>
                    <a:pt x="15" y="6"/>
                    <a:pt x="8" y="14"/>
                  </a:cubicBezTo>
                  <a:cubicBezTo>
                    <a:pt x="0" y="27"/>
                    <a:pt x="6" y="48"/>
                    <a:pt x="19" y="59"/>
                  </a:cubicBezTo>
                  <a:cubicBezTo>
                    <a:pt x="406" y="311"/>
                    <a:pt x="853" y="462"/>
                    <a:pt x="1317" y="499"/>
                  </a:cubicBezTo>
                  <a:cubicBezTo>
                    <a:pt x="1333" y="499"/>
                    <a:pt x="1346" y="488"/>
                    <a:pt x="1346" y="470"/>
                  </a:cubicBezTo>
                  <a:cubicBezTo>
                    <a:pt x="1346" y="451"/>
                    <a:pt x="1333" y="435"/>
                    <a:pt x="1317" y="435"/>
                  </a:cubicBezTo>
                  <a:cubicBezTo>
                    <a:pt x="866" y="398"/>
                    <a:pt x="429" y="250"/>
                    <a:pt x="53" y="6"/>
                  </a:cubicBezTo>
                  <a:cubicBezTo>
                    <a:pt x="49" y="2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845;p49"/>
            <p:cNvSpPr/>
            <p:nvPr/>
          </p:nvSpPr>
          <p:spPr>
            <a:xfrm>
              <a:off x="5180050" y="1438975"/>
              <a:ext cx="3925" cy="22400"/>
            </a:xfrm>
            <a:custGeom>
              <a:avLst/>
              <a:gdLst/>
              <a:ahLst/>
              <a:cxnLst/>
              <a:rect l="l" t="t" r="r" b="b"/>
              <a:pathLst>
                <a:path w="157" h="896" extrusionOk="0">
                  <a:moveTo>
                    <a:pt x="157" y="1"/>
                  </a:moveTo>
                  <a:lnTo>
                    <a:pt x="157" y="1"/>
                  </a:lnTo>
                  <a:cubicBezTo>
                    <a:pt x="46" y="284"/>
                    <a:pt x="1" y="594"/>
                    <a:pt x="16" y="896"/>
                  </a:cubicBezTo>
                  <a:lnTo>
                    <a:pt x="157" y="1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846;p49"/>
            <p:cNvSpPr/>
            <p:nvPr/>
          </p:nvSpPr>
          <p:spPr>
            <a:xfrm>
              <a:off x="5179325" y="1438125"/>
              <a:ext cx="5450" cy="24050"/>
            </a:xfrm>
            <a:custGeom>
              <a:avLst/>
              <a:gdLst/>
              <a:ahLst/>
              <a:cxnLst/>
              <a:rect l="l" t="t" r="r" b="b"/>
              <a:pathLst>
                <a:path w="218" h="962" extrusionOk="0">
                  <a:moveTo>
                    <a:pt x="182" y="1"/>
                  </a:moveTo>
                  <a:cubicBezTo>
                    <a:pt x="171" y="1"/>
                    <a:pt x="160" y="7"/>
                    <a:pt x="154" y="21"/>
                  </a:cubicBezTo>
                  <a:cubicBezTo>
                    <a:pt x="45" y="307"/>
                    <a:pt x="0" y="623"/>
                    <a:pt x="16" y="930"/>
                  </a:cubicBezTo>
                  <a:cubicBezTo>
                    <a:pt x="16" y="948"/>
                    <a:pt x="30" y="961"/>
                    <a:pt x="45" y="961"/>
                  </a:cubicBezTo>
                  <a:cubicBezTo>
                    <a:pt x="67" y="961"/>
                    <a:pt x="80" y="948"/>
                    <a:pt x="75" y="927"/>
                  </a:cubicBezTo>
                  <a:cubicBezTo>
                    <a:pt x="59" y="630"/>
                    <a:pt x="106" y="323"/>
                    <a:pt x="212" y="43"/>
                  </a:cubicBezTo>
                  <a:cubicBezTo>
                    <a:pt x="218" y="27"/>
                    <a:pt x="212" y="11"/>
                    <a:pt x="194" y="3"/>
                  </a:cubicBezTo>
                  <a:cubicBezTo>
                    <a:pt x="190" y="2"/>
                    <a:pt x="186" y="1"/>
                    <a:pt x="182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847;p49"/>
            <p:cNvSpPr/>
            <p:nvPr/>
          </p:nvSpPr>
          <p:spPr>
            <a:xfrm>
              <a:off x="5236000" y="1265925"/>
              <a:ext cx="259525" cy="229625"/>
            </a:xfrm>
            <a:custGeom>
              <a:avLst/>
              <a:gdLst/>
              <a:ahLst/>
              <a:cxnLst/>
              <a:rect l="l" t="t" r="r" b="b"/>
              <a:pathLst>
                <a:path w="10381" h="9185" extrusionOk="0">
                  <a:moveTo>
                    <a:pt x="9375" y="1"/>
                  </a:moveTo>
                  <a:lnTo>
                    <a:pt x="9375" y="956"/>
                  </a:lnTo>
                  <a:cubicBezTo>
                    <a:pt x="9375" y="1438"/>
                    <a:pt x="9308" y="3088"/>
                    <a:pt x="8183" y="4815"/>
                  </a:cubicBezTo>
                  <a:cubicBezTo>
                    <a:pt x="6983" y="6650"/>
                    <a:pt x="5911" y="7272"/>
                    <a:pt x="4171" y="8130"/>
                  </a:cubicBezTo>
                  <a:cubicBezTo>
                    <a:pt x="2875" y="8768"/>
                    <a:pt x="1563" y="8887"/>
                    <a:pt x="766" y="8887"/>
                  </a:cubicBezTo>
                  <a:cubicBezTo>
                    <a:pt x="293" y="8887"/>
                    <a:pt x="0" y="8845"/>
                    <a:pt x="0" y="8845"/>
                  </a:cubicBezTo>
                  <a:lnTo>
                    <a:pt x="0" y="8845"/>
                  </a:lnTo>
                  <a:cubicBezTo>
                    <a:pt x="0" y="8845"/>
                    <a:pt x="188" y="9123"/>
                    <a:pt x="1237" y="9179"/>
                  </a:cubicBezTo>
                  <a:cubicBezTo>
                    <a:pt x="1302" y="9182"/>
                    <a:pt x="1368" y="9184"/>
                    <a:pt x="1437" y="9184"/>
                  </a:cubicBezTo>
                  <a:cubicBezTo>
                    <a:pt x="2483" y="9184"/>
                    <a:pt x="3949" y="8780"/>
                    <a:pt x="4804" y="8350"/>
                  </a:cubicBezTo>
                  <a:cubicBezTo>
                    <a:pt x="5712" y="7889"/>
                    <a:pt x="7984" y="6751"/>
                    <a:pt x="9181" y="4608"/>
                  </a:cubicBezTo>
                  <a:cubicBezTo>
                    <a:pt x="10381" y="2466"/>
                    <a:pt x="10108" y="935"/>
                    <a:pt x="9825" y="480"/>
                  </a:cubicBezTo>
                  <a:cubicBezTo>
                    <a:pt x="9536" y="27"/>
                    <a:pt x="9375" y="1"/>
                    <a:pt x="937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848;p49"/>
            <p:cNvSpPr/>
            <p:nvPr/>
          </p:nvSpPr>
          <p:spPr>
            <a:xfrm>
              <a:off x="4955625" y="1606400"/>
              <a:ext cx="357000" cy="73175"/>
            </a:xfrm>
            <a:custGeom>
              <a:avLst/>
              <a:gdLst/>
              <a:ahLst/>
              <a:cxnLst/>
              <a:rect l="l" t="t" r="r" b="b"/>
              <a:pathLst>
                <a:path w="14280" h="2927" extrusionOk="0">
                  <a:moveTo>
                    <a:pt x="0" y="1"/>
                  </a:moveTo>
                  <a:lnTo>
                    <a:pt x="56" y="493"/>
                  </a:lnTo>
                  <a:lnTo>
                    <a:pt x="77" y="681"/>
                  </a:lnTo>
                  <a:cubicBezTo>
                    <a:pt x="109" y="973"/>
                    <a:pt x="189" y="1248"/>
                    <a:pt x="310" y="1500"/>
                  </a:cubicBezTo>
                  <a:cubicBezTo>
                    <a:pt x="721" y="2350"/>
                    <a:pt x="1592" y="2927"/>
                    <a:pt x="2585" y="2927"/>
                  </a:cubicBezTo>
                  <a:lnTo>
                    <a:pt x="11718" y="2927"/>
                  </a:lnTo>
                  <a:cubicBezTo>
                    <a:pt x="12767" y="2927"/>
                    <a:pt x="13681" y="2270"/>
                    <a:pt x="14041" y="1325"/>
                  </a:cubicBezTo>
                  <a:cubicBezTo>
                    <a:pt x="14115" y="1142"/>
                    <a:pt x="14160" y="946"/>
                    <a:pt x="14186" y="745"/>
                  </a:cubicBezTo>
                  <a:lnTo>
                    <a:pt x="1427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849;p49"/>
            <p:cNvSpPr/>
            <p:nvPr/>
          </p:nvSpPr>
          <p:spPr>
            <a:xfrm>
              <a:off x="5065850" y="1651950"/>
              <a:ext cx="75625" cy="306875"/>
            </a:xfrm>
            <a:custGeom>
              <a:avLst/>
              <a:gdLst/>
              <a:ahLst/>
              <a:cxnLst/>
              <a:rect l="l" t="t" r="r" b="b"/>
              <a:pathLst>
                <a:path w="3025" h="12275" extrusionOk="0">
                  <a:moveTo>
                    <a:pt x="1" y="1"/>
                  </a:moveTo>
                  <a:lnTo>
                    <a:pt x="864" y="8951"/>
                  </a:lnTo>
                  <a:lnTo>
                    <a:pt x="1184" y="12275"/>
                  </a:lnTo>
                  <a:lnTo>
                    <a:pt x="2797" y="12275"/>
                  </a:lnTo>
                  <a:lnTo>
                    <a:pt x="2892" y="7386"/>
                  </a:lnTo>
                  <a:lnTo>
                    <a:pt x="3025" y="3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850;p49"/>
            <p:cNvSpPr/>
            <p:nvPr/>
          </p:nvSpPr>
          <p:spPr>
            <a:xfrm>
              <a:off x="5152975" y="1651950"/>
              <a:ext cx="75750" cy="306875"/>
            </a:xfrm>
            <a:custGeom>
              <a:avLst/>
              <a:gdLst/>
              <a:ahLst/>
              <a:cxnLst/>
              <a:rect l="l" t="t" r="r" b="b"/>
              <a:pathLst>
                <a:path w="3030" h="12275" extrusionOk="0">
                  <a:moveTo>
                    <a:pt x="3030" y="1"/>
                  </a:moveTo>
                  <a:lnTo>
                    <a:pt x="1" y="395"/>
                  </a:lnTo>
                  <a:lnTo>
                    <a:pt x="144" y="7667"/>
                  </a:lnTo>
                  <a:lnTo>
                    <a:pt x="234" y="12275"/>
                  </a:lnTo>
                  <a:lnTo>
                    <a:pt x="1844" y="12275"/>
                  </a:lnTo>
                  <a:lnTo>
                    <a:pt x="2127" y="9343"/>
                  </a:lnTo>
                  <a:lnTo>
                    <a:pt x="3030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851;p49"/>
            <p:cNvSpPr/>
            <p:nvPr/>
          </p:nvSpPr>
          <p:spPr>
            <a:xfrm>
              <a:off x="5087375" y="1836600"/>
              <a:ext cx="50725" cy="122225"/>
            </a:xfrm>
            <a:custGeom>
              <a:avLst/>
              <a:gdLst/>
              <a:ahLst/>
              <a:cxnLst/>
              <a:rect l="l" t="t" r="r" b="b"/>
              <a:pathLst>
                <a:path w="2029" h="4889" extrusionOk="0">
                  <a:moveTo>
                    <a:pt x="2026" y="0"/>
                  </a:moveTo>
                  <a:cubicBezTo>
                    <a:pt x="1912" y="739"/>
                    <a:pt x="1801" y="1480"/>
                    <a:pt x="1682" y="2217"/>
                  </a:cubicBezTo>
                  <a:cubicBezTo>
                    <a:pt x="1645" y="2455"/>
                    <a:pt x="1608" y="2693"/>
                    <a:pt x="1496" y="2905"/>
                  </a:cubicBezTo>
                  <a:cubicBezTo>
                    <a:pt x="1383" y="3117"/>
                    <a:pt x="1181" y="3294"/>
                    <a:pt x="943" y="3310"/>
                  </a:cubicBezTo>
                  <a:cubicBezTo>
                    <a:pt x="932" y="3311"/>
                    <a:pt x="922" y="3311"/>
                    <a:pt x="911" y="3311"/>
                  </a:cubicBezTo>
                  <a:cubicBezTo>
                    <a:pt x="662" y="3311"/>
                    <a:pt x="437" y="3134"/>
                    <a:pt x="310" y="2918"/>
                  </a:cubicBezTo>
                  <a:cubicBezTo>
                    <a:pt x="178" y="2693"/>
                    <a:pt x="135" y="2428"/>
                    <a:pt x="96" y="2172"/>
                  </a:cubicBezTo>
                  <a:cubicBezTo>
                    <a:pt x="64" y="1970"/>
                    <a:pt x="32" y="1766"/>
                    <a:pt x="0" y="1565"/>
                  </a:cubicBezTo>
                  <a:lnTo>
                    <a:pt x="0" y="1565"/>
                  </a:lnTo>
                  <a:lnTo>
                    <a:pt x="321" y="4889"/>
                  </a:lnTo>
                  <a:lnTo>
                    <a:pt x="1933" y="4889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52;p49"/>
            <p:cNvSpPr/>
            <p:nvPr/>
          </p:nvSpPr>
          <p:spPr>
            <a:xfrm>
              <a:off x="5156550" y="1843550"/>
              <a:ext cx="49600" cy="115200"/>
            </a:xfrm>
            <a:custGeom>
              <a:avLst/>
              <a:gdLst/>
              <a:ahLst/>
              <a:cxnLst/>
              <a:rect l="l" t="t" r="r" b="b"/>
              <a:pathLst>
                <a:path w="1984" h="4608" extrusionOk="0">
                  <a:moveTo>
                    <a:pt x="1" y="0"/>
                  </a:moveTo>
                  <a:lnTo>
                    <a:pt x="91" y="4608"/>
                  </a:lnTo>
                  <a:lnTo>
                    <a:pt x="1701" y="4608"/>
                  </a:lnTo>
                  <a:lnTo>
                    <a:pt x="1984" y="1679"/>
                  </a:lnTo>
                  <a:lnTo>
                    <a:pt x="1984" y="1679"/>
                  </a:lnTo>
                  <a:cubicBezTo>
                    <a:pt x="1957" y="1735"/>
                    <a:pt x="1923" y="1788"/>
                    <a:pt x="1886" y="1835"/>
                  </a:cubicBezTo>
                  <a:cubicBezTo>
                    <a:pt x="1762" y="2010"/>
                    <a:pt x="1568" y="2150"/>
                    <a:pt x="1354" y="2169"/>
                  </a:cubicBezTo>
                  <a:cubicBezTo>
                    <a:pt x="1341" y="2170"/>
                    <a:pt x="1328" y="2170"/>
                    <a:pt x="1315" y="2170"/>
                  </a:cubicBezTo>
                  <a:cubicBezTo>
                    <a:pt x="1138" y="2170"/>
                    <a:pt x="963" y="2086"/>
                    <a:pt x="827" y="1968"/>
                  </a:cubicBezTo>
                  <a:cubicBezTo>
                    <a:pt x="681" y="1838"/>
                    <a:pt x="580" y="1669"/>
                    <a:pt x="488" y="1499"/>
                  </a:cubicBezTo>
                  <a:cubicBezTo>
                    <a:pt x="236" y="1033"/>
                    <a:pt x="85" y="527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853;p49"/>
            <p:cNvSpPr/>
            <p:nvPr/>
          </p:nvSpPr>
          <p:spPr>
            <a:xfrm>
              <a:off x="5012625" y="1942775"/>
              <a:ext cx="124025" cy="35125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4006" y="0"/>
                  </a:moveTo>
                  <a:cubicBezTo>
                    <a:pt x="3743" y="0"/>
                    <a:pt x="3480" y="17"/>
                    <a:pt x="3218" y="48"/>
                  </a:cubicBezTo>
                  <a:cubicBezTo>
                    <a:pt x="2050" y="194"/>
                    <a:pt x="917" y="663"/>
                    <a:pt x="1" y="1404"/>
                  </a:cubicBezTo>
                  <a:lnTo>
                    <a:pt x="2792" y="1402"/>
                  </a:lnTo>
                  <a:lnTo>
                    <a:pt x="4960" y="1396"/>
                  </a:lnTo>
                  <a:lnTo>
                    <a:pt x="4923" y="70"/>
                  </a:lnTo>
                  <a:cubicBezTo>
                    <a:pt x="4620" y="23"/>
                    <a:pt x="4313" y="0"/>
                    <a:pt x="4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854;p49"/>
            <p:cNvSpPr/>
            <p:nvPr/>
          </p:nvSpPr>
          <p:spPr>
            <a:xfrm>
              <a:off x="5157950" y="1942775"/>
              <a:ext cx="124025" cy="35125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950" y="0"/>
                  </a:moveTo>
                  <a:cubicBezTo>
                    <a:pt x="644" y="0"/>
                    <a:pt x="339" y="23"/>
                    <a:pt x="37" y="70"/>
                  </a:cubicBezTo>
                  <a:lnTo>
                    <a:pt x="0" y="1402"/>
                  </a:lnTo>
                  <a:lnTo>
                    <a:pt x="4960" y="1404"/>
                  </a:lnTo>
                  <a:cubicBezTo>
                    <a:pt x="4934" y="1383"/>
                    <a:pt x="4907" y="1362"/>
                    <a:pt x="4881" y="1343"/>
                  </a:cubicBezTo>
                  <a:cubicBezTo>
                    <a:pt x="3993" y="649"/>
                    <a:pt x="2910" y="205"/>
                    <a:pt x="1790" y="56"/>
                  </a:cubicBezTo>
                  <a:cubicBezTo>
                    <a:pt x="1513" y="19"/>
                    <a:pt x="1232" y="0"/>
                    <a:pt x="9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855;p49"/>
            <p:cNvSpPr/>
            <p:nvPr/>
          </p:nvSpPr>
          <p:spPr>
            <a:xfrm>
              <a:off x="5082400" y="1942700"/>
              <a:ext cx="54250" cy="35125"/>
            </a:xfrm>
            <a:custGeom>
              <a:avLst/>
              <a:gdLst/>
              <a:ahLst/>
              <a:cxnLst/>
              <a:rect l="l" t="t" r="r" b="b"/>
              <a:pathLst>
                <a:path w="2170" h="1405" extrusionOk="0">
                  <a:moveTo>
                    <a:pt x="1219" y="0"/>
                  </a:moveTo>
                  <a:cubicBezTo>
                    <a:pt x="955" y="0"/>
                    <a:pt x="691" y="17"/>
                    <a:pt x="430" y="49"/>
                  </a:cubicBezTo>
                  <a:cubicBezTo>
                    <a:pt x="522" y="181"/>
                    <a:pt x="575" y="340"/>
                    <a:pt x="581" y="502"/>
                  </a:cubicBezTo>
                  <a:cubicBezTo>
                    <a:pt x="586" y="880"/>
                    <a:pt x="332" y="1211"/>
                    <a:pt x="1" y="1405"/>
                  </a:cubicBezTo>
                  <a:lnTo>
                    <a:pt x="2169" y="1399"/>
                  </a:lnTo>
                  <a:lnTo>
                    <a:pt x="2135" y="70"/>
                  </a:lnTo>
                  <a:cubicBezTo>
                    <a:pt x="1833" y="23"/>
                    <a:pt x="1526" y="0"/>
                    <a:pt x="121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856;p49"/>
            <p:cNvSpPr/>
            <p:nvPr/>
          </p:nvSpPr>
          <p:spPr>
            <a:xfrm>
              <a:off x="5157950" y="1942775"/>
              <a:ext cx="124025" cy="35125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950" y="0"/>
                  </a:moveTo>
                  <a:cubicBezTo>
                    <a:pt x="644" y="0"/>
                    <a:pt x="339" y="23"/>
                    <a:pt x="37" y="70"/>
                  </a:cubicBezTo>
                  <a:lnTo>
                    <a:pt x="0" y="1402"/>
                  </a:lnTo>
                  <a:lnTo>
                    <a:pt x="4960" y="1404"/>
                  </a:lnTo>
                  <a:cubicBezTo>
                    <a:pt x="4934" y="1383"/>
                    <a:pt x="4907" y="1362"/>
                    <a:pt x="4883" y="1343"/>
                  </a:cubicBezTo>
                  <a:cubicBezTo>
                    <a:pt x="3972" y="1330"/>
                    <a:pt x="3064" y="1264"/>
                    <a:pt x="2166" y="1145"/>
                  </a:cubicBezTo>
                  <a:cubicBezTo>
                    <a:pt x="1931" y="1116"/>
                    <a:pt x="1679" y="1071"/>
                    <a:pt x="1523" y="896"/>
                  </a:cubicBezTo>
                  <a:cubicBezTo>
                    <a:pt x="1390" y="753"/>
                    <a:pt x="1353" y="528"/>
                    <a:pt x="1433" y="348"/>
                  </a:cubicBezTo>
                  <a:cubicBezTo>
                    <a:pt x="1499" y="202"/>
                    <a:pt x="1637" y="93"/>
                    <a:pt x="1790" y="56"/>
                  </a:cubicBezTo>
                  <a:cubicBezTo>
                    <a:pt x="1513" y="19"/>
                    <a:pt x="1232" y="0"/>
                    <a:pt x="950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857;p49"/>
            <p:cNvSpPr/>
            <p:nvPr/>
          </p:nvSpPr>
          <p:spPr>
            <a:xfrm>
              <a:off x="4957025" y="1606350"/>
              <a:ext cx="355600" cy="37550"/>
            </a:xfrm>
            <a:custGeom>
              <a:avLst/>
              <a:gdLst/>
              <a:ahLst/>
              <a:cxnLst/>
              <a:rect l="l" t="t" r="r" b="b"/>
              <a:pathLst>
                <a:path w="14224" h="1502" extrusionOk="0">
                  <a:moveTo>
                    <a:pt x="223" y="0"/>
                  </a:moveTo>
                  <a:lnTo>
                    <a:pt x="0" y="495"/>
                  </a:lnTo>
                  <a:lnTo>
                    <a:pt x="21" y="683"/>
                  </a:lnTo>
                  <a:cubicBezTo>
                    <a:pt x="53" y="975"/>
                    <a:pt x="133" y="1250"/>
                    <a:pt x="254" y="1502"/>
                  </a:cubicBezTo>
                  <a:lnTo>
                    <a:pt x="13985" y="1327"/>
                  </a:lnTo>
                  <a:cubicBezTo>
                    <a:pt x="14059" y="1144"/>
                    <a:pt x="14104" y="948"/>
                    <a:pt x="14130" y="747"/>
                  </a:cubicBezTo>
                  <a:lnTo>
                    <a:pt x="14223" y="3"/>
                  </a:lnTo>
                  <a:lnTo>
                    <a:pt x="14223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858;p49"/>
            <p:cNvSpPr/>
            <p:nvPr/>
          </p:nvSpPr>
          <p:spPr>
            <a:xfrm>
              <a:off x="4933450" y="1235275"/>
              <a:ext cx="392725" cy="393800"/>
            </a:xfrm>
            <a:custGeom>
              <a:avLst/>
              <a:gdLst/>
              <a:ahLst/>
              <a:cxnLst/>
              <a:rect l="l" t="t" r="r" b="b"/>
              <a:pathLst>
                <a:path w="15709" h="15752" extrusionOk="0">
                  <a:moveTo>
                    <a:pt x="2946" y="0"/>
                  </a:moveTo>
                  <a:cubicBezTo>
                    <a:pt x="1741" y="0"/>
                    <a:pt x="737" y="944"/>
                    <a:pt x="676" y="2161"/>
                  </a:cubicBezTo>
                  <a:lnTo>
                    <a:pt x="0" y="15751"/>
                  </a:lnTo>
                  <a:lnTo>
                    <a:pt x="15709" y="15418"/>
                  </a:lnTo>
                  <a:cubicBezTo>
                    <a:pt x="15484" y="11141"/>
                    <a:pt x="14912" y="6724"/>
                    <a:pt x="14009" y="2495"/>
                  </a:cubicBezTo>
                  <a:cubicBezTo>
                    <a:pt x="13757" y="1330"/>
                    <a:pt x="12751" y="480"/>
                    <a:pt x="11559" y="419"/>
                  </a:cubicBezTo>
                  <a:lnTo>
                    <a:pt x="3059" y="3"/>
                  </a:lnTo>
                  <a:cubicBezTo>
                    <a:pt x="3021" y="1"/>
                    <a:pt x="2984" y="0"/>
                    <a:pt x="294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859;p49"/>
            <p:cNvSpPr/>
            <p:nvPr/>
          </p:nvSpPr>
          <p:spPr>
            <a:xfrm>
              <a:off x="4944700" y="1376875"/>
              <a:ext cx="375925" cy="242525"/>
            </a:xfrm>
            <a:custGeom>
              <a:avLst/>
              <a:gdLst/>
              <a:ahLst/>
              <a:cxnLst/>
              <a:rect l="l" t="t" r="r" b="b"/>
              <a:pathLst>
                <a:path w="15037" h="9701" extrusionOk="0">
                  <a:moveTo>
                    <a:pt x="178" y="1"/>
                  </a:moveTo>
                  <a:lnTo>
                    <a:pt x="1" y="9701"/>
                  </a:lnTo>
                  <a:lnTo>
                    <a:pt x="15037" y="9341"/>
                  </a:lnTo>
                  <a:lnTo>
                    <a:pt x="14544" y="5037"/>
                  </a:lnTo>
                  <a:cubicBezTo>
                    <a:pt x="13727" y="5352"/>
                    <a:pt x="12846" y="5473"/>
                    <a:pt x="11965" y="5473"/>
                  </a:cubicBezTo>
                  <a:cubicBezTo>
                    <a:pt x="11756" y="5473"/>
                    <a:pt x="11546" y="5466"/>
                    <a:pt x="11337" y="5453"/>
                  </a:cubicBezTo>
                  <a:cubicBezTo>
                    <a:pt x="10251" y="5384"/>
                    <a:pt x="9182" y="5165"/>
                    <a:pt x="8120" y="4942"/>
                  </a:cubicBezTo>
                  <a:cubicBezTo>
                    <a:pt x="6573" y="4624"/>
                    <a:pt x="5005" y="4293"/>
                    <a:pt x="3615" y="3547"/>
                  </a:cubicBezTo>
                  <a:cubicBezTo>
                    <a:pt x="2143" y="2755"/>
                    <a:pt x="925" y="1497"/>
                    <a:pt x="17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860;p49"/>
            <p:cNvSpPr/>
            <p:nvPr/>
          </p:nvSpPr>
          <p:spPr>
            <a:xfrm>
              <a:off x="4939400" y="880400"/>
              <a:ext cx="339250" cy="276150"/>
            </a:xfrm>
            <a:custGeom>
              <a:avLst/>
              <a:gdLst/>
              <a:ahLst/>
              <a:cxnLst/>
              <a:rect l="l" t="t" r="r" b="b"/>
              <a:pathLst>
                <a:path w="13570" h="11046" extrusionOk="0">
                  <a:moveTo>
                    <a:pt x="7322" y="0"/>
                  </a:moveTo>
                  <a:cubicBezTo>
                    <a:pt x="6794" y="0"/>
                    <a:pt x="6265" y="88"/>
                    <a:pt x="5766" y="264"/>
                  </a:cubicBezTo>
                  <a:cubicBezTo>
                    <a:pt x="4648" y="661"/>
                    <a:pt x="3655" y="1588"/>
                    <a:pt x="3115" y="2644"/>
                  </a:cubicBezTo>
                  <a:cubicBezTo>
                    <a:pt x="2985" y="2350"/>
                    <a:pt x="2818" y="2038"/>
                    <a:pt x="2686" y="1741"/>
                  </a:cubicBezTo>
                  <a:cubicBezTo>
                    <a:pt x="2215" y="2147"/>
                    <a:pt x="1844" y="2787"/>
                    <a:pt x="1838" y="3410"/>
                  </a:cubicBezTo>
                  <a:cubicBezTo>
                    <a:pt x="1738" y="3031"/>
                    <a:pt x="1611" y="2700"/>
                    <a:pt x="1513" y="2324"/>
                  </a:cubicBezTo>
                  <a:cubicBezTo>
                    <a:pt x="591" y="3518"/>
                    <a:pt x="480" y="5197"/>
                    <a:pt x="1089" y="6577"/>
                  </a:cubicBezTo>
                  <a:cubicBezTo>
                    <a:pt x="761" y="6484"/>
                    <a:pt x="424" y="6391"/>
                    <a:pt x="96" y="6296"/>
                  </a:cubicBezTo>
                  <a:lnTo>
                    <a:pt x="96" y="6296"/>
                  </a:lnTo>
                  <a:cubicBezTo>
                    <a:pt x="205" y="7083"/>
                    <a:pt x="533" y="7933"/>
                    <a:pt x="1092" y="8499"/>
                  </a:cubicBezTo>
                  <a:cubicBezTo>
                    <a:pt x="1025" y="8494"/>
                    <a:pt x="958" y="8492"/>
                    <a:pt x="890" y="8492"/>
                  </a:cubicBezTo>
                  <a:cubicBezTo>
                    <a:pt x="663" y="8492"/>
                    <a:pt x="429" y="8515"/>
                    <a:pt x="203" y="8515"/>
                  </a:cubicBezTo>
                  <a:cubicBezTo>
                    <a:pt x="134" y="8515"/>
                    <a:pt x="67" y="8513"/>
                    <a:pt x="1" y="8507"/>
                  </a:cubicBezTo>
                  <a:lnTo>
                    <a:pt x="1" y="8507"/>
                  </a:lnTo>
                  <a:cubicBezTo>
                    <a:pt x="427" y="9551"/>
                    <a:pt x="1301" y="10403"/>
                    <a:pt x="2355" y="10809"/>
                  </a:cubicBezTo>
                  <a:cubicBezTo>
                    <a:pt x="2799" y="10979"/>
                    <a:pt x="3263" y="11045"/>
                    <a:pt x="3736" y="11045"/>
                  </a:cubicBezTo>
                  <a:cubicBezTo>
                    <a:pt x="5003" y="11045"/>
                    <a:pt x="6342" y="10566"/>
                    <a:pt x="7588" y="10300"/>
                  </a:cubicBezTo>
                  <a:cubicBezTo>
                    <a:pt x="8461" y="10117"/>
                    <a:pt x="9335" y="9884"/>
                    <a:pt x="10103" y="9429"/>
                  </a:cubicBezTo>
                  <a:cubicBezTo>
                    <a:pt x="10871" y="8976"/>
                    <a:pt x="11454" y="8338"/>
                    <a:pt x="11682" y="7477"/>
                  </a:cubicBezTo>
                  <a:lnTo>
                    <a:pt x="11054" y="7257"/>
                  </a:lnTo>
                  <a:cubicBezTo>
                    <a:pt x="11499" y="7032"/>
                    <a:pt x="11843" y="6701"/>
                    <a:pt x="11975" y="6219"/>
                  </a:cubicBezTo>
                  <a:lnTo>
                    <a:pt x="11049" y="6140"/>
                  </a:lnTo>
                  <a:cubicBezTo>
                    <a:pt x="11877" y="5576"/>
                    <a:pt x="12492" y="4734"/>
                    <a:pt x="12690" y="3754"/>
                  </a:cubicBezTo>
                  <a:lnTo>
                    <a:pt x="12690" y="3754"/>
                  </a:lnTo>
                  <a:cubicBezTo>
                    <a:pt x="12364" y="4067"/>
                    <a:pt x="11921" y="4250"/>
                    <a:pt x="11470" y="4250"/>
                  </a:cubicBezTo>
                  <a:cubicBezTo>
                    <a:pt x="11398" y="4250"/>
                    <a:pt x="11327" y="4245"/>
                    <a:pt x="11255" y="4236"/>
                  </a:cubicBezTo>
                  <a:cubicBezTo>
                    <a:pt x="12569" y="3410"/>
                    <a:pt x="13429" y="1988"/>
                    <a:pt x="13570" y="444"/>
                  </a:cubicBezTo>
                  <a:lnTo>
                    <a:pt x="13570" y="444"/>
                  </a:lnTo>
                  <a:cubicBezTo>
                    <a:pt x="12592" y="1126"/>
                    <a:pt x="11484" y="1240"/>
                    <a:pt x="10322" y="1240"/>
                  </a:cubicBezTo>
                  <a:cubicBezTo>
                    <a:pt x="9740" y="1240"/>
                    <a:pt x="9145" y="1212"/>
                    <a:pt x="8546" y="1212"/>
                  </a:cubicBezTo>
                  <a:lnTo>
                    <a:pt x="9235" y="404"/>
                  </a:lnTo>
                  <a:cubicBezTo>
                    <a:pt x="8636" y="136"/>
                    <a:pt x="7979" y="0"/>
                    <a:pt x="73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861;p49"/>
            <p:cNvSpPr/>
            <p:nvPr/>
          </p:nvSpPr>
          <p:spPr>
            <a:xfrm>
              <a:off x="4978075" y="935725"/>
              <a:ext cx="266275" cy="314400"/>
            </a:xfrm>
            <a:custGeom>
              <a:avLst/>
              <a:gdLst/>
              <a:ahLst/>
              <a:cxnLst/>
              <a:rect l="l" t="t" r="r" b="b"/>
              <a:pathLst>
                <a:path w="10651" h="12576" extrusionOk="0">
                  <a:moveTo>
                    <a:pt x="4692" y="0"/>
                  </a:moveTo>
                  <a:cubicBezTo>
                    <a:pt x="2906" y="0"/>
                    <a:pt x="1062" y="777"/>
                    <a:pt x="577" y="1949"/>
                  </a:cubicBezTo>
                  <a:cubicBezTo>
                    <a:pt x="0" y="3355"/>
                    <a:pt x="254" y="9583"/>
                    <a:pt x="350" y="11551"/>
                  </a:cubicBezTo>
                  <a:cubicBezTo>
                    <a:pt x="371" y="11927"/>
                    <a:pt x="384" y="12149"/>
                    <a:pt x="384" y="12149"/>
                  </a:cubicBezTo>
                  <a:lnTo>
                    <a:pt x="10651" y="12576"/>
                  </a:lnTo>
                  <a:cubicBezTo>
                    <a:pt x="10651" y="12576"/>
                    <a:pt x="10635" y="12398"/>
                    <a:pt x="10601" y="12086"/>
                  </a:cubicBezTo>
                  <a:cubicBezTo>
                    <a:pt x="10376" y="9978"/>
                    <a:pt x="9356" y="1729"/>
                    <a:pt x="6864" y="468"/>
                  </a:cubicBezTo>
                  <a:cubicBezTo>
                    <a:pt x="6228" y="146"/>
                    <a:pt x="5465" y="0"/>
                    <a:pt x="4692" y="0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862;p49"/>
            <p:cNvSpPr/>
            <p:nvPr/>
          </p:nvSpPr>
          <p:spPr>
            <a:xfrm>
              <a:off x="5084725" y="1060425"/>
              <a:ext cx="60075" cy="60150"/>
            </a:xfrm>
            <a:custGeom>
              <a:avLst/>
              <a:gdLst/>
              <a:ahLst/>
              <a:cxnLst/>
              <a:rect l="l" t="t" r="r" b="b"/>
              <a:pathLst>
                <a:path w="2403" h="2406" extrusionOk="0">
                  <a:moveTo>
                    <a:pt x="1203" y="1"/>
                  </a:moveTo>
                  <a:cubicBezTo>
                    <a:pt x="535" y="1"/>
                    <a:pt x="0" y="541"/>
                    <a:pt x="0" y="1203"/>
                  </a:cubicBezTo>
                  <a:cubicBezTo>
                    <a:pt x="0" y="1868"/>
                    <a:pt x="535" y="2405"/>
                    <a:pt x="1203" y="2405"/>
                  </a:cubicBezTo>
                  <a:cubicBezTo>
                    <a:pt x="1867" y="2405"/>
                    <a:pt x="2402" y="1865"/>
                    <a:pt x="2402" y="1203"/>
                  </a:cubicBezTo>
                  <a:cubicBezTo>
                    <a:pt x="2402" y="541"/>
                    <a:pt x="1867" y="1"/>
                    <a:pt x="1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863;p49"/>
            <p:cNvSpPr/>
            <p:nvPr/>
          </p:nvSpPr>
          <p:spPr>
            <a:xfrm>
              <a:off x="5108225" y="1078775"/>
              <a:ext cx="34125" cy="34125"/>
            </a:xfrm>
            <a:custGeom>
              <a:avLst/>
              <a:gdLst/>
              <a:ahLst/>
              <a:cxnLst/>
              <a:rect l="l" t="t" r="r" b="b"/>
              <a:pathLst>
                <a:path w="1365" h="1365" extrusionOk="0">
                  <a:moveTo>
                    <a:pt x="681" y="0"/>
                  </a:moveTo>
                  <a:cubicBezTo>
                    <a:pt x="305" y="0"/>
                    <a:pt x="0" y="305"/>
                    <a:pt x="0" y="681"/>
                  </a:cubicBezTo>
                  <a:cubicBezTo>
                    <a:pt x="0" y="1060"/>
                    <a:pt x="305" y="1364"/>
                    <a:pt x="681" y="1364"/>
                  </a:cubicBezTo>
                  <a:cubicBezTo>
                    <a:pt x="1060" y="1364"/>
                    <a:pt x="1364" y="1060"/>
                    <a:pt x="1364" y="681"/>
                  </a:cubicBezTo>
                  <a:cubicBezTo>
                    <a:pt x="1364" y="305"/>
                    <a:pt x="1060" y="0"/>
                    <a:pt x="6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864;p49"/>
            <p:cNvSpPr/>
            <p:nvPr/>
          </p:nvSpPr>
          <p:spPr>
            <a:xfrm>
              <a:off x="5149200" y="1067050"/>
              <a:ext cx="43400" cy="52525"/>
            </a:xfrm>
            <a:custGeom>
              <a:avLst/>
              <a:gdLst/>
              <a:ahLst/>
              <a:cxnLst/>
              <a:rect l="l" t="t" r="r" b="b"/>
              <a:pathLst>
                <a:path w="1736" h="2101" extrusionOk="0">
                  <a:moveTo>
                    <a:pt x="867" y="1"/>
                  </a:moveTo>
                  <a:cubicBezTo>
                    <a:pt x="387" y="1"/>
                    <a:pt x="1" y="472"/>
                    <a:pt x="1" y="1052"/>
                  </a:cubicBezTo>
                  <a:cubicBezTo>
                    <a:pt x="1" y="1629"/>
                    <a:pt x="390" y="2101"/>
                    <a:pt x="867" y="2101"/>
                  </a:cubicBezTo>
                  <a:cubicBezTo>
                    <a:pt x="1346" y="2101"/>
                    <a:pt x="1735" y="1629"/>
                    <a:pt x="1735" y="1052"/>
                  </a:cubicBezTo>
                  <a:cubicBezTo>
                    <a:pt x="1735" y="472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865;p49"/>
            <p:cNvSpPr/>
            <p:nvPr/>
          </p:nvSpPr>
          <p:spPr>
            <a:xfrm>
              <a:off x="5152325" y="1078575"/>
              <a:ext cx="28475" cy="34450"/>
            </a:xfrm>
            <a:custGeom>
              <a:avLst/>
              <a:gdLst/>
              <a:ahLst/>
              <a:cxnLst/>
              <a:rect l="l" t="t" r="r" b="b"/>
              <a:pathLst>
                <a:path w="1139" h="1378" extrusionOk="0">
                  <a:moveTo>
                    <a:pt x="573" y="0"/>
                  </a:moveTo>
                  <a:cubicBezTo>
                    <a:pt x="572" y="0"/>
                    <a:pt x="571" y="0"/>
                    <a:pt x="569" y="0"/>
                  </a:cubicBezTo>
                  <a:cubicBezTo>
                    <a:pt x="254" y="0"/>
                    <a:pt x="0" y="308"/>
                    <a:pt x="0" y="689"/>
                  </a:cubicBezTo>
                  <a:cubicBezTo>
                    <a:pt x="0" y="1070"/>
                    <a:pt x="254" y="1377"/>
                    <a:pt x="569" y="1377"/>
                  </a:cubicBezTo>
                  <a:cubicBezTo>
                    <a:pt x="885" y="1377"/>
                    <a:pt x="1139" y="1070"/>
                    <a:pt x="1139" y="689"/>
                  </a:cubicBezTo>
                  <a:cubicBezTo>
                    <a:pt x="1139" y="309"/>
                    <a:pt x="887" y="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866;p49"/>
            <p:cNvSpPr/>
            <p:nvPr/>
          </p:nvSpPr>
          <p:spPr>
            <a:xfrm>
              <a:off x="5078575" y="1132650"/>
              <a:ext cx="59775" cy="26125"/>
            </a:xfrm>
            <a:custGeom>
              <a:avLst/>
              <a:gdLst/>
              <a:ahLst/>
              <a:cxnLst/>
              <a:rect l="l" t="t" r="r" b="b"/>
              <a:pathLst>
                <a:path w="2391" h="1045" extrusionOk="0">
                  <a:moveTo>
                    <a:pt x="0" y="1"/>
                  </a:moveTo>
                  <a:lnTo>
                    <a:pt x="0" y="1"/>
                  </a:lnTo>
                  <a:cubicBezTo>
                    <a:pt x="151" y="91"/>
                    <a:pt x="310" y="165"/>
                    <a:pt x="469" y="239"/>
                  </a:cubicBezTo>
                  <a:cubicBezTo>
                    <a:pt x="649" y="327"/>
                    <a:pt x="829" y="409"/>
                    <a:pt x="1012" y="496"/>
                  </a:cubicBezTo>
                  <a:cubicBezTo>
                    <a:pt x="1165" y="568"/>
                    <a:pt x="1321" y="642"/>
                    <a:pt x="1467" y="734"/>
                  </a:cubicBezTo>
                  <a:cubicBezTo>
                    <a:pt x="1573" y="801"/>
                    <a:pt x="1676" y="880"/>
                    <a:pt x="1788" y="933"/>
                  </a:cubicBezTo>
                  <a:cubicBezTo>
                    <a:pt x="1872" y="973"/>
                    <a:pt x="1952" y="986"/>
                    <a:pt x="2036" y="1002"/>
                  </a:cubicBezTo>
                  <a:cubicBezTo>
                    <a:pt x="2089" y="1012"/>
                    <a:pt x="2145" y="1042"/>
                    <a:pt x="2198" y="1044"/>
                  </a:cubicBezTo>
                  <a:cubicBezTo>
                    <a:pt x="2204" y="1045"/>
                    <a:pt x="2209" y="1045"/>
                    <a:pt x="2214" y="1045"/>
                  </a:cubicBezTo>
                  <a:cubicBezTo>
                    <a:pt x="2391" y="1045"/>
                    <a:pt x="2384" y="879"/>
                    <a:pt x="2222" y="832"/>
                  </a:cubicBezTo>
                  <a:cubicBezTo>
                    <a:pt x="2105" y="803"/>
                    <a:pt x="1991" y="769"/>
                    <a:pt x="1875" y="740"/>
                  </a:cubicBezTo>
                  <a:cubicBezTo>
                    <a:pt x="1785" y="713"/>
                    <a:pt x="1695" y="689"/>
                    <a:pt x="1613" y="644"/>
                  </a:cubicBezTo>
                  <a:cubicBezTo>
                    <a:pt x="1544" y="605"/>
                    <a:pt x="1483" y="552"/>
                    <a:pt x="1414" y="504"/>
                  </a:cubicBezTo>
                  <a:cubicBezTo>
                    <a:pt x="1292" y="422"/>
                    <a:pt x="1152" y="380"/>
                    <a:pt x="1014" y="332"/>
                  </a:cubicBezTo>
                  <a:cubicBezTo>
                    <a:pt x="675" y="221"/>
                    <a:pt x="339" y="112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867;p49"/>
            <p:cNvSpPr/>
            <p:nvPr/>
          </p:nvSpPr>
          <p:spPr>
            <a:xfrm>
              <a:off x="5156475" y="1159875"/>
              <a:ext cx="43725" cy="7075"/>
            </a:xfrm>
            <a:custGeom>
              <a:avLst/>
              <a:gdLst/>
              <a:ahLst/>
              <a:cxnLst/>
              <a:rect l="l" t="t" r="r" b="b"/>
              <a:pathLst>
                <a:path w="1749" h="283" extrusionOk="0">
                  <a:moveTo>
                    <a:pt x="1749" y="191"/>
                  </a:moveTo>
                  <a:cubicBezTo>
                    <a:pt x="1735" y="195"/>
                    <a:pt x="1721" y="199"/>
                    <a:pt x="1708" y="203"/>
                  </a:cubicBezTo>
                  <a:lnTo>
                    <a:pt x="1708" y="203"/>
                  </a:lnTo>
                  <a:cubicBezTo>
                    <a:pt x="1721" y="200"/>
                    <a:pt x="1735" y="196"/>
                    <a:pt x="1749" y="191"/>
                  </a:cubicBezTo>
                  <a:close/>
                  <a:moveTo>
                    <a:pt x="148" y="0"/>
                  </a:moveTo>
                  <a:cubicBezTo>
                    <a:pt x="97" y="0"/>
                    <a:pt x="53" y="17"/>
                    <a:pt x="30" y="88"/>
                  </a:cubicBezTo>
                  <a:cubicBezTo>
                    <a:pt x="1" y="180"/>
                    <a:pt x="70" y="228"/>
                    <a:pt x="149" y="244"/>
                  </a:cubicBezTo>
                  <a:cubicBezTo>
                    <a:pt x="279" y="273"/>
                    <a:pt x="420" y="278"/>
                    <a:pt x="563" y="278"/>
                  </a:cubicBezTo>
                  <a:cubicBezTo>
                    <a:pt x="650" y="278"/>
                    <a:pt x="738" y="276"/>
                    <a:pt x="823" y="276"/>
                  </a:cubicBezTo>
                  <a:cubicBezTo>
                    <a:pt x="868" y="276"/>
                    <a:pt x="913" y="277"/>
                    <a:pt x="957" y="278"/>
                  </a:cubicBezTo>
                  <a:cubicBezTo>
                    <a:pt x="1021" y="280"/>
                    <a:pt x="1083" y="282"/>
                    <a:pt x="1146" y="282"/>
                  </a:cubicBezTo>
                  <a:cubicBezTo>
                    <a:pt x="1172" y="282"/>
                    <a:pt x="1198" y="282"/>
                    <a:pt x="1224" y="281"/>
                  </a:cubicBezTo>
                  <a:cubicBezTo>
                    <a:pt x="1390" y="274"/>
                    <a:pt x="1551" y="248"/>
                    <a:pt x="1708" y="203"/>
                  </a:cubicBezTo>
                  <a:lnTo>
                    <a:pt x="1708" y="203"/>
                  </a:lnTo>
                  <a:cubicBezTo>
                    <a:pt x="1676" y="211"/>
                    <a:pt x="1645" y="214"/>
                    <a:pt x="1613" y="214"/>
                  </a:cubicBezTo>
                  <a:cubicBezTo>
                    <a:pt x="1524" y="214"/>
                    <a:pt x="1433" y="189"/>
                    <a:pt x="1351" y="159"/>
                  </a:cubicBezTo>
                  <a:cubicBezTo>
                    <a:pt x="1222" y="111"/>
                    <a:pt x="1095" y="53"/>
                    <a:pt x="959" y="53"/>
                  </a:cubicBezTo>
                  <a:cubicBezTo>
                    <a:pt x="833" y="53"/>
                    <a:pt x="705" y="105"/>
                    <a:pt x="580" y="105"/>
                  </a:cubicBezTo>
                  <a:cubicBezTo>
                    <a:pt x="555" y="105"/>
                    <a:pt x="531" y="103"/>
                    <a:pt x="507" y="98"/>
                  </a:cubicBezTo>
                  <a:cubicBezTo>
                    <a:pt x="433" y="82"/>
                    <a:pt x="366" y="43"/>
                    <a:pt x="297" y="16"/>
                  </a:cubicBezTo>
                  <a:cubicBezTo>
                    <a:pt x="251" y="16"/>
                    <a:pt x="196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868;p49"/>
            <p:cNvSpPr/>
            <p:nvPr/>
          </p:nvSpPr>
          <p:spPr>
            <a:xfrm>
              <a:off x="4953450" y="1110300"/>
              <a:ext cx="48475" cy="50750"/>
            </a:xfrm>
            <a:custGeom>
              <a:avLst/>
              <a:gdLst/>
              <a:ahLst/>
              <a:cxnLst/>
              <a:rect l="l" t="t" r="r" b="b"/>
              <a:pathLst>
                <a:path w="1939" h="2030" extrusionOk="0">
                  <a:moveTo>
                    <a:pt x="972" y="0"/>
                  </a:moveTo>
                  <a:cubicBezTo>
                    <a:pt x="742" y="0"/>
                    <a:pt x="509" y="90"/>
                    <a:pt x="344" y="251"/>
                  </a:cubicBezTo>
                  <a:cubicBezTo>
                    <a:pt x="93" y="500"/>
                    <a:pt x="0" y="890"/>
                    <a:pt x="101" y="1229"/>
                  </a:cubicBezTo>
                  <a:cubicBezTo>
                    <a:pt x="199" y="1565"/>
                    <a:pt x="474" y="1840"/>
                    <a:pt x="808" y="1957"/>
                  </a:cubicBezTo>
                  <a:cubicBezTo>
                    <a:pt x="919" y="1995"/>
                    <a:pt x="1105" y="2029"/>
                    <a:pt x="1288" y="2029"/>
                  </a:cubicBezTo>
                  <a:cubicBezTo>
                    <a:pt x="1483" y="2029"/>
                    <a:pt x="1674" y="1991"/>
                    <a:pt x="1766" y="1877"/>
                  </a:cubicBezTo>
                  <a:cubicBezTo>
                    <a:pt x="1939" y="1671"/>
                    <a:pt x="1915" y="1101"/>
                    <a:pt x="1872" y="860"/>
                  </a:cubicBezTo>
                  <a:cubicBezTo>
                    <a:pt x="1814" y="532"/>
                    <a:pt x="1623" y="217"/>
                    <a:pt x="1322" y="77"/>
                  </a:cubicBezTo>
                  <a:cubicBezTo>
                    <a:pt x="1212" y="25"/>
                    <a:pt x="1092" y="0"/>
                    <a:pt x="972" y="0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869;p49"/>
            <p:cNvSpPr/>
            <p:nvPr/>
          </p:nvSpPr>
          <p:spPr>
            <a:xfrm>
              <a:off x="4969525" y="1130100"/>
              <a:ext cx="21150" cy="19275"/>
            </a:xfrm>
            <a:custGeom>
              <a:avLst/>
              <a:gdLst/>
              <a:ahLst/>
              <a:cxnLst/>
              <a:rect l="l" t="t" r="r" b="b"/>
              <a:pathLst>
                <a:path w="846" h="771" extrusionOk="0">
                  <a:moveTo>
                    <a:pt x="408" y="1"/>
                  </a:moveTo>
                  <a:cubicBezTo>
                    <a:pt x="396" y="1"/>
                    <a:pt x="384" y="1"/>
                    <a:pt x="371" y="2"/>
                  </a:cubicBezTo>
                  <a:cubicBezTo>
                    <a:pt x="215" y="15"/>
                    <a:pt x="72" y="111"/>
                    <a:pt x="1" y="246"/>
                  </a:cubicBezTo>
                  <a:lnTo>
                    <a:pt x="522" y="770"/>
                  </a:lnTo>
                  <a:lnTo>
                    <a:pt x="522" y="770"/>
                  </a:lnTo>
                  <a:cubicBezTo>
                    <a:pt x="474" y="722"/>
                    <a:pt x="451" y="645"/>
                    <a:pt x="467" y="580"/>
                  </a:cubicBezTo>
                  <a:cubicBezTo>
                    <a:pt x="483" y="513"/>
                    <a:pt x="541" y="458"/>
                    <a:pt x="607" y="442"/>
                  </a:cubicBezTo>
                  <a:cubicBezTo>
                    <a:pt x="668" y="426"/>
                    <a:pt x="742" y="439"/>
                    <a:pt x="787" y="394"/>
                  </a:cubicBezTo>
                  <a:cubicBezTo>
                    <a:pt x="845" y="341"/>
                    <a:pt x="819" y="249"/>
                    <a:pt x="774" y="188"/>
                  </a:cubicBezTo>
                  <a:cubicBezTo>
                    <a:pt x="689" y="71"/>
                    <a:pt x="552" y="1"/>
                    <a:pt x="408" y="1"/>
                  </a:cubicBezTo>
                  <a:close/>
                  <a:moveTo>
                    <a:pt x="522" y="770"/>
                  </a:moveTo>
                  <a:lnTo>
                    <a:pt x="522" y="770"/>
                  </a:lnTo>
                  <a:cubicBezTo>
                    <a:pt x="522" y="770"/>
                    <a:pt x="522" y="770"/>
                    <a:pt x="522" y="770"/>
                  </a:cubicBezTo>
                  <a:lnTo>
                    <a:pt x="522" y="770"/>
                  </a:lnTo>
                  <a:close/>
                </a:path>
              </a:pathLst>
            </a:custGeom>
            <a:solidFill>
              <a:srgbClr val="ECD0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870;p49"/>
            <p:cNvSpPr/>
            <p:nvPr/>
          </p:nvSpPr>
          <p:spPr>
            <a:xfrm>
              <a:off x="4969525" y="1129825"/>
              <a:ext cx="21150" cy="19550"/>
            </a:xfrm>
            <a:custGeom>
              <a:avLst/>
              <a:gdLst/>
              <a:ahLst/>
              <a:cxnLst/>
              <a:rect l="l" t="t" r="r" b="b"/>
              <a:pathLst>
                <a:path w="846" h="782" fill="none" extrusionOk="0">
                  <a:moveTo>
                    <a:pt x="522" y="781"/>
                  </a:moveTo>
                  <a:cubicBezTo>
                    <a:pt x="475" y="734"/>
                    <a:pt x="451" y="657"/>
                    <a:pt x="467" y="591"/>
                  </a:cubicBezTo>
                  <a:cubicBezTo>
                    <a:pt x="483" y="524"/>
                    <a:pt x="541" y="469"/>
                    <a:pt x="607" y="453"/>
                  </a:cubicBezTo>
                  <a:cubicBezTo>
                    <a:pt x="668" y="437"/>
                    <a:pt x="742" y="450"/>
                    <a:pt x="787" y="405"/>
                  </a:cubicBezTo>
                  <a:cubicBezTo>
                    <a:pt x="845" y="352"/>
                    <a:pt x="819" y="260"/>
                    <a:pt x="774" y="199"/>
                  </a:cubicBezTo>
                  <a:cubicBezTo>
                    <a:pt x="681" y="72"/>
                    <a:pt x="528" y="0"/>
                    <a:pt x="371" y="13"/>
                  </a:cubicBezTo>
                  <a:cubicBezTo>
                    <a:pt x="215" y="26"/>
                    <a:pt x="72" y="122"/>
                    <a:pt x="1" y="257"/>
                  </a:cubicBezTo>
                </a:path>
              </a:pathLst>
            </a:custGeom>
            <a:noFill/>
            <a:ln w="16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871;p49"/>
            <p:cNvSpPr/>
            <p:nvPr/>
          </p:nvSpPr>
          <p:spPr>
            <a:xfrm>
              <a:off x="4956675" y="921125"/>
              <a:ext cx="249825" cy="229575"/>
            </a:xfrm>
            <a:custGeom>
              <a:avLst/>
              <a:gdLst/>
              <a:ahLst/>
              <a:cxnLst/>
              <a:rect l="l" t="t" r="r" b="b"/>
              <a:pathLst>
                <a:path w="9993" h="9183" extrusionOk="0">
                  <a:moveTo>
                    <a:pt x="5983" y="1"/>
                  </a:moveTo>
                  <a:cubicBezTo>
                    <a:pt x="5927" y="1"/>
                    <a:pt x="5870" y="2"/>
                    <a:pt x="5813" y="4"/>
                  </a:cubicBezTo>
                  <a:cubicBezTo>
                    <a:pt x="4876" y="33"/>
                    <a:pt x="3957" y="311"/>
                    <a:pt x="3110" y="711"/>
                  </a:cubicBezTo>
                  <a:cubicBezTo>
                    <a:pt x="2405" y="1045"/>
                    <a:pt x="1709" y="1495"/>
                    <a:pt x="1354" y="2191"/>
                  </a:cubicBezTo>
                  <a:cubicBezTo>
                    <a:pt x="1121" y="2652"/>
                    <a:pt x="1055" y="3174"/>
                    <a:pt x="1002" y="3687"/>
                  </a:cubicBezTo>
                  <a:cubicBezTo>
                    <a:pt x="888" y="4776"/>
                    <a:pt x="816" y="5888"/>
                    <a:pt x="790" y="6982"/>
                  </a:cubicBezTo>
                  <a:cubicBezTo>
                    <a:pt x="557" y="7215"/>
                    <a:pt x="316" y="7458"/>
                    <a:pt x="1" y="7567"/>
                  </a:cubicBezTo>
                  <a:cubicBezTo>
                    <a:pt x="139" y="7527"/>
                    <a:pt x="282" y="7508"/>
                    <a:pt x="425" y="7508"/>
                  </a:cubicBezTo>
                  <a:cubicBezTo>
                    <a:pt x="749" y="7508"/>
                    <a:pt x="1074" y="7607"/>
                    <a:pt x="1341" y="7795"/>
                  </a:cubicBezTo>
                  <a:cubicBezTo>
                    <a:pt x="1722" y="8062"/>
                    <a:pt x="1947" y="8467"/>
                    <a:pt x="1976" y="8933"/>
                  </a:cubicBezTo>
                  <a:lnTo>
                    <a:pt x="2718" y="9182"/>
                  </a:lnTo>
                  <a:lnTo>
                    <a:pt x="2869" y="7652"/>
                  </a:lnTo>
                  <a:cubicBezTo>
                    <a:pt x="4007" y="6706"/>
                    <a:pt x="4762" y="5340"/>
                    <a:pt x="5022" y="3878"/>
                  </a:cubicBezTo>
                  <a:cubicBezTo>
                    <a:pt x="5230" y="3893"/>
                    <a:pt x="5439" y="3901"/>
                    <a:pt x="5649" y="3901"/>
                  </a:cubicBezTo>
                  <a:cubicBezTo>
                    <a:pt x="7134" y="3901"/>
                    <a:pt x="8661" y="3525"/>
                    <a:pt x="9992" y="2904"/>
                  </a:cubicBezTo>
                  <a:cubicBezTo>
                    <a:pt x="9905" y="1969"/>
                    <a:pt x="9256" y="1275"/>
                    <a:pt x="8485" y="737"/>
                  </a:cubicBezTo>
                  <a:cubicBezTo>
                    <a:pt x="7759" y="235"/>
                    <a:pt x="6866" y="1"/>
                    <a:pt x="59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872;p49"/>
            <p:cNvSpPr/>
            <p:nvPr/>
          </p:nvSpPr>
          <p:spPr>
            <a:xfrm>
              <a:off x="4986800" y="1224475"/>
              <a:ext cx="257550" cy="25650"/>
            </a:xfrm>
            <a:custGeom>
              <a:avLst/>
              <a:gdLst/>
              <a:ahLst/>
              <a:cxnLst/>
              <a:rect l="l" t="t" r="r" b="b"/>
              <a:pathLst>
                <a:path w="10302" h="1026" extrusionOk="0">
                  <a:moveTo>
                    <a:pt x="1" y="1"/>
                  </a:moveTo>
                  <a:cubicBezTo>
                    <a:pt x="22" y="377"/>
                    <a:pt x="35" y="599"/>
                    <a:pt x="35" y="599"/>
                  </a:cubicBezTo>
                  <a:lnTo>
                    <a:pt x="10302" y="1026"/>
                  </a:lnTo>
                  <a:cubicBezTo>
                    <a:pt x="10302" y="1026"/>
                    <a:pt x="10286" y="848"/>
                    <a:pt x="10252" y="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873;p49"/>
            <p:cNvSpPr/>
            <p:nvPr/>
          </p:nvSpPr>
          <p:spPr>
            <a:xfrm>
              <a:off x="4992700" y="911800"/>
              <a:ext cx="275350" cy="103675"/>
            </a:xfrm>
            <a:custGeom>
              <a:avLst/>
              <a:gdLst/>
              <a:ahLst/>
              <a:cxnLst/>
              <a:rect l="l" t="t" r="r" b="b"/>
              <a:pathLst>
                <a:path w="11014" h="4147" extrusionOk="0">
                  <a:moveTo>
                    <a:pt x="11014" y="1"/>
                  </a:moveTo>
                  <a:lnTo>
                    <a:pt x="11014" y="1"/>
                  </a:lnTo>
                  <a:cubicBezTo>
                    <a:pt x="10768" y="650"/>
                    <a:pt x="10156" y="1105"/>
                    <a:pt x="9534" y="1410"/>
                  </a:cubicBezTo>
                  <a:cubicBezTo>
                    <a:pt x="8919" y="1711"/>
                    <a:pt x="8224" y="1820"/>
                    <a:pt x="7538" y="1820"/>
                  </a:cubicBezTo>
                  <a:cubicBezTo>
                    <a:pt x="7530" y="1820"/>
                    <a:pt x="7521" y="1820"/>
                    <a:pt x="7513" y="1820"/>
                  </a:cubicBezTo>
                  <a:cubicBezTo>
                    <a:pt x="6822" y="1815"/>
                    <a:pt x="6133" y="1709"/>
                    <a:pt x="5448" y="1595"/>
                  </a:cubicBezTo>
                  <a:cubicBezTo>
                    <a:pt x="5784" y="1232"/>
                    <a:pt x="6200" y="1004"/>
                    <a:pt x="6684" y="914"/>
                  </a:cubicBezTo>
                  <a:cubicBezTo>
                    <a:pt x="6453" y="848"/>
                    <a:pt x="6210" y="819"/>
                    <a:pt x="5966" y="819"/>
                  </a:cubicBezTo>
                  <a:cubicBezTo>
                    <a:pt x="5624" y="819"/>
                    <a:pt x="5278" y="877"/>
                    <a:pt x="4955" y="973"/>
                  </a:cubicBezTo>
                  <a:cubicBezTo>
                    <a:pt x="4399" y="1132"/>
                    <a:pt x="3872" y="1375"/>
                    <a:pt x="3326" y="1563"/>
                  </a:cubicBezTo>
                  <a:cubicBezTo>
                    <a:pt x="2880" y="1719"/>
                    <a:pt x="2409" y="1838"/>
                    <a:pt x="1940" y="1838"/>
                  </a:cubicBezTo>
                  <a:cubicBezTo>
                    <a:pt x="1836" y="1838"/>
                    <a:pt x="1732" y="1832"/>
                    <a:pt x="1629" y="1820"/>
                  </a:cubicBezTo>
                  <a:cubicBezTo>
                    <a:pt x="1052" y="1754"/>
                    <a:pt x="509" y="1470"/>
                    <a:pt x="236" y="965"/>
                  </a:cubicBezTo>
                  <a:lnTo>
                    <a:pt x="236" y="965"/>
                  </a:lnTo>
                  <a:cubicBezTo>
                    <a:pt x="0" y="1833"/>
                    <a:pt x="469" y="2779"/>
                    <a:pt x="1192" y="3319"/>
                  </a:cubicBezTo>
                  <a:cubicBezTo>
                    <a:pt x="1912" y="3856"/>
                    <a:pt x="2834" y="4052"/>
                    <a:pt x="3732" y="4119"/>
                  </a:cubicBezTo>
                  <a:cubicBezTo>
                    <a:pt x="3976" y="4137"/>
                    <a:pt x="4222" y="4147"/>
                    <a:pt x="4468" y="4147"/>
                  </a:cubicBezTo>
                  <a:cubicBezTo>
                    <a:pt x="5732" y="4147"/>
                    <a:pt x="6998" y="3895"/>
                    <a:pt x="8120" y="3316"/>
                  </a:cubicBezTo>
                  <a:cubicBezTo>
                    <a:pt x="9457" y="2622"/>
                    <a:pt x="10569" y="1439"/>
                    <a:pt x="1101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874;p49"/>
            <p:cNvSpPr/>
            <p:nvPr/>
          </p:nvSpPr>
          <p:spPr>
            <a:xfrm>
              <a:off x="4949475" y="964700"/>
              <a:ext cx="126000" cy="177375"/>
            </a:xfrm>
            <a:custGeom>
              <a:avLst/>
              <a:gdLst/>
              <a:ahLst/>
              <a:cxnLst/>
              <a:rect l="l" t="t" r="r" b="b"/>
              <a:pathLst>
                <a:path w="5040" h="7095" extrusionOk="0">
                  <a:moveTo>
                    <a:pt x="977" y="1"/>
                  </a:moveTo>
                  <a:cubicBezTo>
                    <a:pt x="564" y="1338"/>
                    <a:pt x="861" y="2900"/>
                    <a:pt x="1703" y="4023"/>
                  </a:cubicBezTo>
                  <a:cubicBezTo>
                    <a:pt x="1110" y="4013"/>
                    <a:pt x="525" y="3819"/>
                    <a:pt x="0" y="3539"/>
                  </a:cubicBezTo>
                  <a:lnTo>
                    <a:pt x="0" y="3539"/>
                  </a:lnTo>
                  <a:cubicBezTo>
                    <a:pt x="212" y="4224"/>
                    <a:pt x="575" y="4897"/>
                    <a:pt x="1073" y="5405"/>
                  </a:cubicBezTo>
                  <a:cubicBezTo>
                    <a:pt x="840" y="5446"/>
                    <a:pt x="629" y="5472"/>
                    <a:pt x="405" y="5472"/>
                  </a:cubicBezTo>
                  <a:cubicBezTo>
                    <a:pt x="334" y="5472"/>
                    <a:pt x="261" y="5469"/>
                    <a:pt x="186" y="5464"/>
                  </a:cubicBezTo>
                  <a:lnTo>
                    <a:pt x="186" y="5464"/>
                  </a:lnTo>
                  <a:lnTo>
                    <a:pt x="525" y="5781"/>
                  </a:lnTo>
                  <a:cubicBezTo>
                    <a:pt x="699" y="5659"/>
                    <a:pt x="894" y="5605"/>
                    <a:pt x="1093" y="5605"/>
                  </a:cubicBezTo>
                  <a:cubicBezTo>
                    <a:pt x="1325" y="5605"/>
                    <a:pt x="1562" y="5678"/>
                    <a:pt x="1780" y="5800"/>
                  </a:cubicBezTo>
                  <a:cubicBezTo>
                    <a:pt x="2180" y="6025"/>
                    <a:pt x="2468" y="6536"/>
                    <a:pt x="2442" y="6994"/>
                  </a:cubicBezTo>
                  <a:lnTo>
                    <a:pt x="2818" y="7095"/>
                  </a:lnTo>
                  <a:lnTo>
                    <a:pt x="2818" y="5879"/>
                  </a:lnTo>
                  <a:cubicBezTo>
                    <a:pt x="2781" y="5874"/>
                    <a:pt x="2746" y="5869"/>
                    <a:pt x="2709" y="5864"/>
                  </a:cubicBezTo>
                  <a:cubicBezTo>
                    <a:pt x="4004" y="5268"/>
                    <a:pt x="4931" y="3917"/>
                    <a:pt x="5040" y="2498"/>
                  </a:cubicBezTo>
                  <a:cubicBezTo>
                    <a:pt x="3745" y="2437"/>
                    <a:pt x="2474" y="1603"/>
                    <a:pt x="1920" y="427"/>
                  </a:cubicBezTo>
                  <a:lnTo>
                    <a:pt x="1920" y="427"/>
                  </a:lnTo>
                  <a:cubicBezTo>
                    <a:pt x="2053" y="1115"/>
                    <a:pt x="2389" y="1807"/>
                    <a:pt x="2844" y="2342"/>
                  </a:cubicBezTo>
                  <a:cubicBezTo>
                    <a:pt x="1928" y="1883"/>
                    <a:pt x="1218" y="996"/>
                    <a:pt x="97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875;p49"/>
            <p:cNvSpPr/>
            <p:nvPr/>
          </p:nvSpPr>
          <p:spPr>
            <a:xfrm>
              <a:off x="5197650" y="985425"/>
              <a:ext cx="51600" cy="48875"/>
            </a:xfrm>
            <a:custGeom>
              <a:avLst/>
              <a:gdLst/>
              <a:ahLst/>
              <a:cxnLst/>
              <a:rect l="l" t="t" r="r" b="b"/>
              <a:pathLst>
                <a:path w="2064" h="1955" extrusionOk="0">
                  <a:moveTo>
                    <a:pt x="2064" y="0"/>
                  </a:moveTo>
                  <a:cubicBezTo>
                    <a:pt x="1460" y="451"/>
                    <a:pt x="745" y="745"/>
                    <a:pt x="1" y="856"/>
                  </a:cubicBezTo>
                  <a:lnTo>
                    <a:pt x="435" y="1955"/>
                  </a:lnTo>
                  <a:cubicBezTo>
                    <a:pt x="1108" y="1438"/>
                    <a:pt x="1667" y="747"/>
                    <a:pt x="206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876;p49"/>
            <p:cNvSpPr/>
            <p:nvPr/>
          </p:nvSpPr>
          <p:spPr>
            <a:xfrm>
              <a:off x="5209975" y="1041025"/>
              <a:ext cx="24000" cy="16575"/>
            </a:xfrm>
            <a:custGeom>
              <a:avLst/>
              <a:gdLst/>
              <a:ahLst/>
              <a:cxnLst/>
              <a:rect l="l" t="t" r="r" b="b"/>
              <a:pathLst>
                <a:path w="960" h="663" extrusionOk="0">
                  <a:moveTo>
                    <a:pt x="959" y="1"/>
                  </a:moveTo>
                  <a:cubicBezTo>
                    <a:pt x="758" y="66"/>
                    <a:pt x="549" y="99"/>
                    <a:pt x="340" y="99"/>
                  </a:cubicBezTo>
                  <a:cubicBezTo>
                    <a:pt x="226" y="99"/>
                    <a:pt x="112" y="89"/>
                    <a:pt x="1" y="70"/>
                  </a:cubicBezTo>
                  <a:lnTo>
                    <a:pt x="1" y="70"/>
                  </a:lnTo>
                  <a:lnTo>
                    <a:pt x="128" y="663"/>
                  </a:lnTo>
                  <a:cubicBezTo>
                    <a:pt x="488" y="557"/>
                    <a:pt x="782" y="335"/>
                    <a:pt x="95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877;p49"/>
            <p:cNvSpPr/>
            <p:nvPr/>
          </p:nvSpPr>
          <p:spPr>
            <a:xfrm>
              <a:off x="5216925" y="1069175"/>
              <a:ext cx="9900" cy="15650"/>
            </a:xfrm>
            <a:custGeom>
              <a:avLst/>
              <a:gdLst/>
              <a:ahLst/>
              <a:cxnLst/>
              <a:rect l="l" t="t" r="r" b="b"/>
              <a:pathLst>
                <a:path w="396" h="626" extrusionOk="0">
                  <a:moveTo>
                    <a:pt x="1" y="0"/>
                  </a:moveTo>
                  <a:lnTo>
                    <a:pt x="133" y="625"/>
                  </a:lnTo>
                  <a:lnTo>
                    <a:pt x="395" y="6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878;p49"/>
            <p:cNvSpPr/>
            <p:nvPr/>
          </p:nvSpPr>
          <p:spPr>
            <a:xfrm>
              <a:off x="5100025" y="1033700"/>
              <a:ext cx="35750" cy="20275"/>
            </a:xfrm>
            <a:custGeom>
              <a:avLst/>
              <a:gdLst/>
              <a:ahLst/>
              <a:cxnLst/>
              <a:rect l="l" t="t" r="r" b="b"/>
              <a:pathLst>
                <a:path w="1430" h="811" extrusionOk="0">
                  <a:moveTo>
                    <a:pt x="1248" y="0"/>
                  </a:moveTo>
                  <a:cubicBezTo>
                    <a:pt x="723" y="0"/>
                    <a:pt x="233" y="332"/>
                    <a:pt x="0" y="810"/>
                  </a:cubicBezTo>
                  <a:cubicBezTo>
                    <a:pt x="258" y="721"/>
                    <a:pt x="531" y="676"/>
                    <a:pt x="803" y="676"/>
                  </a:cubicBezTo>
                  <a:cubicBezTo>
                    <a:pt x="1007" y="676"/>
                    <a:pt x="1210" y="701"/>
                    <a:pt x="1406" y="752"/>
                  </a:cubicBezTo>
                  <a:cubicBezTo>
                    <a:pt x="1430" y="503"/>
                    <a:pt x="1401" y="249"/>
                    <a:pt x="1359" y="5"/>
                  </a:cubicBezTo>
                  <a:cubicBezTo>
                    <a:pt x="1322" y="2"/>
                    <a:pt x="1285" y="0"/>
                    <a:pt x="1248" y="0"/>
                  </a:cubicBezTo>
                  <a:close/>
                </a:path>
              </a:pathLst>
            </a:custGeom>
            <a:solidFill>
              <a:srgbClr val="794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879;p49"/>
            <p:cNvSpPr/>
            <p:nvPr/>
          </p:nvSpPr>
          <p:spPr>
            <a:xfrm>
              <a:off x="5101925" y="1040825"/>
              <a:ext cx="31275" cy="11025"/>
            </a:xfrm>
            <a:custGeom>
              <a:avLst/>
              <a:gdLst/>
              <a:ahLst/>
              <a:cxnLst/>
              <a:rect l="l" t="t" r="r" b="b"/>
              <a:pathLst>
                <a:path w="1251" h="441" extrusionOk="0">
                  <a:moveTo>
                    <a:pt x="1036" y="0"/>
                  </a:moveTo>
                  <a:cubicBezTo>
                    <a:pt x="651" y="0"/>
                    <a:pt x="265" y="162"/>
                    <a:pt x="1" y="441"/>
                  </a:cubicBezTo>
                  <a:cubicBezTo>
                    <a:pt x="251" y="331"/>
                    <a:pt x="521" y="269"/>
                    <a:pt x="790" y="269"/>
                  </a:cubicBezTo>
                  <a:cubicBezTo>
                    <a:pt x="945" y="269"/>
                    <a:pt x="1100" y="290"/>
                    <a:pt x="1251" y="335"/>
                  </a:cubicBezTo>
                  <a:cubicBezTo>
                    <a:pt x="1248" y="226"/>
                    <a:pt x="1216" y="120"/>
                    <a:pt x="1211" y="12"/>
                  </a:cubicBezTo>
                  <a:cubicBezTo>
                    <a:pt x="1153" y="4"/>
                    <a:pt x="1094" y="0"/>
                    <a:pt x="10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880;p49"/>
            <p:cNvSpPr/>
            <p:nvPr/>
          </p:nvSpPr>
          <p:spPr>
            <a:xfrm>
              <a:off x="5159200" y="1033625"/>
              <a:ext cx="28300" cy="25375"/>
            </a:xfrm>
            <a:custGeom>
              <a:avLst/>
              <a:gdLst/>
              <a:ahLst/>
              <a:cxnLst/>
              <a:rect l="l" t="t" r="r" b="b"/>
              <a:pathLst>
                <a:path w="1132" h="1015" extrusionOk="0">
                  <a:moveTo>
                    <a:pt x="0" y="0"/>
                  </a:moveTo>
                  <a:lnTo>
                    <a:pt x="38" y="827"/>
                  </a:lnTo>
                  <a:cubicBezTo>
                    <a:pt x="115" y="816"/>
                    <a:pt x="193" y="811"/>
                    <a:pt x="271" y="811"/>
                  </a:cubicBezTo>
                  <a:cubicBezTo>
                    <a:pt x="562" y="811"/>
                    <a:pt x="854" y="881"/>
                    <a:pt x="1113" y="1015"/>
                  </a:cubicBezTo>
                  <a:cubicBezTo>
                    <a:pt x="1131" y="726"/>
                    <a:pt x="1025" y="458"/>
                    <a:pt x="819" y="257"/>
                  </a:cubicBezTo>
                  <a:cubicBezTo>
                    <a:pt x="610" y="59"/>
                    <a:pt x="289" y="0"/>
                    <a:pt x="0" y="0"/>
                  </a:cubicBezTo>
                  <a:close/>
                </a:path>
              </a:pathLst>
            </a:custGeom>
            <a:solidFill>
              <a:srgbClr val="794E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881;p49"/>
            <p:cNvSpPr/>
            <p:nvPr/>
          </p:nvSpPr>
          <p:spPr>
            <a:xfrm>
              <a:off x="5161450" y="1042000"/>
              <a:ext cx="24725" cy="14675"/>
            </a:xfrm>
            <a:custGeom>
              <a:avLst/>
              <a:gdLst/>
              <a:ahLst/>
              <a:cxnLst/>
              <a:rect l="l" t="t" r="r" b="b"/>
              <a:pathLst>
                <a:path w="989" h="587" extrusionOk="0">
                  <a:moveTo>
                    <a:pt x="108" y="1"/>
                  </a:moveTo>
                  <a:cubicBezTo>
                    <a:pt x="72" y="1"/>
                    <a:pt x="36" y="3"/>
                    <a:pt x="0" y="7"/>
                  </a:cubicBezTo>
                  <a:lnTo>
                    <a:pt x="40" y="404"/>
                  </a:lnTo>
                  <a:cubicBezTo>
                    <a:pt x="47" y="404"/>
                    <a:pt x="54" y="404"/>
                    <a:pt x="61" y="404"/>
                  </a:cubicBezTo>
                  <a:cubicBezTo>
                    <a:pt x="380" y="404"/>
                    <a:pt x="693" y="462"/>
                    <a:pt x="988" y="587"/>
                  </a:cubicBezTo>
                  <a:cubicBezTo>
                    <a:pt x="909" y="396"/>
                    <a:pt x="768" y="235"/>
                    <a:pt x="591" y="131"/>
                  </a:cubicBezTo>
                  <a:cubicBezTo>
                    <a:pt x="445" y="46"/>
                    <a:pt x="277" y="1"/>
                    <a:pt x="1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882;p49"/>
            <p:cNvSpPr/>
            <p:nvPr/>
          </p:nvSpPr>
          <p:spPr>
            <a:xfrm>
              <a:off x="5087625" y="1151650"/>
              <a:ext cx="54050" cy="70600"/>
            </a:xfrm>
            <a:custGeom>
              <a:avLst/>
              <a:gdLst/>
              <a:ahLst/>
              <a:cxnLst/>
              <a:rect l="l" t="t" r="r" b="b"/>
              <a:pathLst>
                <a:path w="2162" h="2824" extrusionOk="0">
                  <a:moveTo>
                    <a:pt x="146" y="1"/>
                  </a:moveTo>
                  <a:cubicBezTo>
                    <a:pt x="107" y="202"/>
                    <a:pt x="75" y="403"/>
                    <a:pt x="54" y="602"/>
                  </a:cubicBezTo>
                  <a:cubicBezTo>
                    <a:pt x="27" y="838"/>
                    <a:pt x="9" y="1071"/>
                    <a:pt x="3" y="1309"/>
                  </a:cubicBezTo>
                  <a:cubicBezTo>
                    <a:pt x="1" y="1436"/>
                    <a:pt x="1" y="1569"/>
                    <a:pt x="3" y="1701"/>
                  </a:cubicBezTo>
                  <a:cubicBezTo>
                    <a:pt x="6" y="1923"/>
                    <a:pt x="22" y="2148"/>
                    <a:pt x="107" y="2355"/>
                  </a:cubicBezTo>
                  <a:cubicBezTo>
                    <a:pt x="191" y="2562"/>
                    <a:pt x="350" y="2744"/>
                    <a:pt x="565" y="2805"/>
                  </a:cubicBezTo>
                  <a:cubicBezTo>
                    <a:pt x="615" y="2818"/>
                    <a:pt x="664" y="2824"/>
                    <a:pt x="714" y="2824"/>
                  </a:cubicBezTo>
                  <a:cubicBezTo>
                    <a:pt x="788" y="2824"/>
                    <a:pt x="861" y="2811"/>
                    <a:pt x="933" y="2787"/>
                  </a:cubicBezTo>
                  <a:cubicBezTo>
                    <a:pt x="1055" y="2744"/>
                    <a:pt x="1171" y="2673"/>
                    <a:pt x="1264" y="2583"/>
                  </a:cubicBezTo>
                  <a:lnTo>
                    <a:pt x="1272" y="2575"/>
                  </a:lnTo>
                  <a:cubicBezTo>
                    <a:pt x="1457" y="2395"/>
                    <a:pt x="1569" y="2156"/>
                    <a:pt x="1682" y="1923"/>
                  </a:cubicBezTo>
                  <a:cubicBezTo>
                    <a:pt x="1741" y="1802"/>
                    <a:pt x="1796" y="1674"/>
                    <a:pt x="1855" y="1542"/>
                  </a:cubicBezTo>
                  <a:cubicBezTo>
                    <a:pt x="1955" y="1312"/>
                    <a:pt x="2058" y="1071"/>
                    <a:pt x="2162" y="854"/>
                  </a:cubicBezTo>
                  <a:lnTo>
                    <a:pt x="1926" y="756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883;p49"/>
            <p:cNvSpPr/>
            <p:nvPr/>
          </p:nvSpPr>
          <p:spPr>
            <a:xfrm>
              <a:off x="5087700" y="1151650"/>
              <a:ext cx="53975" cy="70600"/>
            </a:xfrm>
            <a:custGeom>
              <a:avLst/>
              <a:gdLst/>
              <a:ahLst/>
              <a:cxnLst/>
              <a:rect l="l" t="t" r="r" b="b"/>
              <a:pathLst>
                <a:path w="2159" h="2824" extrusionOk="0">
                  <a:moveTo>
                    <a:pt x="146" y="1"/>
                  </a:moveTo>
                  <a:cubicBezTo>
                    <a:pt x="106" y="202"/>
                    <a:pt x="77" y="403"/>
                    <a:pt x="53" y="602"/>
                  </a:cubicBezTo>
                  <a:cubicBezTo>
                    <a:pt x="27" y="838"/>
                    <a:pt x="11" y="1071"/>
                    <a:pt x="3" y="1309"/>
                  </a:cubicBezTo>
                  <a:cubicBezTo>
                    <a:pt x="0" y="1436"/>
                    <a:pt x="0" y="1569"/>
                    <a:pt x="3" y="1701"/>
                  </a:cubicBezTo>
                  <a:cubicBezTo>
                    <a:pt x="6" y="1923"/>
                    <a:pt x="24" y="2148"/>
                    <a:pt x="106" y="2355"/>
                  </a:cubicBezTo>
                  <a:cubicBezTo>
                    <a:pt x="191" y="2562"/>
                    <a:pt x="350" y="2744"/>
                    <a:pt x="567" y="2805"/>
                  </a:cubicBezTo>
                  <a:cubicBezTo>
                    <a:pt x="616" y="2818"/>
                    <a:pt x="665" y="2824"/>
                    <a:pt x="714" y="2824"/>
                  </a:cubicBezTo>
                  <a:cubicBezTo>
                    <a:pt x="788" y="2824"/>
                    <a:pt x="861" y="2811"/>
                    <a:pt x="933" y="2787"/>
                  </a:cubicBezTo>
                  <a:cubicBezTo>
                    <a:pt x="1057" y="2744"/>
                    <a:pt x="1171" y="2673"/>
                    <a:pt x="1264" y="2583"/>
                  </a:cubicBezTo>
                  <a:cubicBezTo>
                    <a:pt x="959" y="2517"/>
                    <a:pt x="676" y="2371"/>
                    <a:pt x="443" y="2162"/>
                  </a:cubicBezTo>
                  <a:cubicBezTo>
                    <a:pt x="257" y="1990"/>
                    <a:pt x="98" y="1727"/>
                    <a:pt x="196" y="1497"/>
                  </a:cubicBezTo>
                  <a:cubicBezTo>
                    <a:pt x="290" y="1265"/>
                    <a:pt x="576" y="1187"/>
                    <a:pt x="825" y="1187"/>
                  </a:cubicBezTo>
                  <a:cubicBezTo>
                    <a:pt x="829" y="1187"/>
                    <a:pt x="833" y="1187"/>
                    <a:pt x="837" y="1187"/>
                  </a:cubicBezTo>
                  <a:cubicBezTo>
                    <a:pt x="1197" y="1198"/>
                    <a:pt x="1555" y="1325"/>
                    <a:pt x="1852" y="1539"/>
                  </a:cubicBezTo>
                  <a:cubicBezTo>
                    <a:pt x="1952" y="1306"/>
                    <a:pt x="2055" y="1065"/>
                    <a:pt x="2159" y="851"/>
                  </a:cubicBezTo>
                  <a:lnTo>
                    <a:pt x="1926" y="756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884;p49"/>
            <p:cNvSpPr/>
            <p:nvPr/>
          </p:nvSpPr>
          <p:spPr>
            <a:xfrm>
              <a:off x="5087700" y="1183675"/>
              <a:ext cx="25775" cy="38575"/>
            </a:xfrm>
            <a:custGeom>
              <a:avLst/>
              <a:gdLst/>
              <a:ahLst/>
              <a:cxnLst/>
              <a:rect l="l" t="t" r="r" b="b"/>
              <a:pathLst>
                <a:path w="1031" h="1543" extrusionOk="0">
                  <a:moveTo>
                    <a:pt x="153" y="1"/>
                  </a:moveTo>
                  <a:cubicBezTo>
                    <a:pt x="101" y="1"/>
                    <a:pt x="50" y="9"/>
                    <a:pt x="3" y="25"/>
                  </a:cubicBezTo>
                  <a:cubicBezTo>
                    <a:pt x="0" y="155"/>
                    <a:pt x="0" y="288"/>
                    <a:pt x="3" y="420"/>
                  </a:cubicBezTo>
                  <a:cubicBezTo>
                    <a:pt x="6" y="642"/>
                    <a:pt x="24" y="867"/>
                    <a:pt x="106" y="1074"/>
                  </a:cubicBezTo>
                  <a:cubicBezTo>
                    <a:pt x="191" y="1278"/>
                    <a:pt x="350" y="1463"/>
                    <a:pt x="567" y="1524"/>
                  </a:cubicBezTo>
                  <a:cubicBezTo>
                    <a:pt x="616" y="1537"/>
                    <a:pt x="665" y="1543"/>
                    <a:pt x="714" y="1543"/>
                  </a:cubicBezTo>
                  <a:cubicBezTo>
                    <a:pt x="788" y="1543"/>
                    <a:pt x="861" y="1530"/>
                    <a:pt x="933" y="1506"/>
                  </a:cubicBezTo>
                  <a:cubicBezTo>
                    <a:pt x="1004" y="1394"/>
                    <a:pt x="1031" y="1251"/>
                    <a:pt x="1020" y="1119"/>
                  </a:cubicBezTo>
                  <a:cubicBezTo>
                    <a:pt x="1004" y="915"/>
                    <a:pt x="914" y="724"/>
                    <a:pt x="819" y="544"/>
                  </a:cubicBezTo>
                  <a:cubicBezTo>
                    <a:pt x="742" y="399"/>
                    <a:pt x="660" y="250"/>
                    <a:pt x="535" y="142"/>
                  </a:cubicBezTo>
                  <a:cubicBezTo>
                    <a:pt x="439" y="55"/>
                    <a:pt x="291" y="1"/>
                    <a:pt x="153" y="1"/>
                  </a:cubicBezTo>
                  <a:close/>
                </a:path>
              </a:pathLst>
            </a:custGeom>
            <a:solidFill>
              <a:srgbClr val="B9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885;p49"/>
            <p:cNvSpPr/>
            <p:nvPr/>
          </p:nvSpPr>
          <p:spPr>
            <a:xfrm>
              <a:off x="5089100" y="1151650"/>
              <a:ext cx="46750" cy="31800"/>
            </a:xfrm>
            <a:custGeom>
              <a:avLst/>
              <a:gdLst/>
              <a:ahLst/>
              <a:cxnLst/>
              <a:rect l="l" t="t" r="r" b="b"/>
              <a:pathLst>
                <a:path w="1870" h="1272" extrusionOk="0">
                  <a:moveTo>
                    <a:pt x="93" y="1"/>
                  </a:moveTo>
                  <a:cubicBezTo>
                    <a:pt x="53" y="202"/>
                    <a:pt x="24" y="403"/>
                    <a:pt x="0" y="602"/>
                  </a:cubicBezTo>
                  <a:lnTo>
                    <a:pt x="241" y="703"/>
                  </a:lnTo>
                  <a:lnTo>
                    <a:pt x="1631" y="1272"/>
                  </a:lnTo>
                  <a:lnTo>
                    <a:pt x="1788" y="930"/>
                  </a:lnTo>
                  <a:lnTo>
                    <a:pt x="1870" y="75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886;p49"/>
            <p:cNvSpPr/>
            <p:nvPr/>
          </p:nvSpPr>
          <p:spPr>
            <a:xfrm>
              <a:off x="5088350" y="1193175"/>
              <a:ext cx="24000" cy="28400"/>
            </a:xfrm>
            <a:custGeom>
              <a:avLst/>
              <a:gdLst/>
              <a:ahLst/>
              <a:cxnLst/>
              <a:rect l="l" t="t" r="r" b="b"/>
              <a:pathLst>
                <a:path w="960" h="1136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25"/>
                    <a:pt x="104" y="464"/>
                    <a:pt x="178" y="678"/>
                  </a:cubicBezTo>
                  <a:cubicBezTo>
                    <a:pt x="213" y="781"/>
                    <a:pt x="255" y="885"/>
                    <a:pt x="329" y="964"/>
                  </a:cubicBezTo>
                  <a:cubicBezTo>
                    <a:pt x="421" y="1066"/>
                    <a:pt x="563" y="1136"/>
                    <a:pt x="701" y="1136"/>
                  </a:cubicBezTo>
                  <a:cubicBezTo>
                    <a:pt x="743" y="1136"/>
                    <a:pt x="785" y="1129"/>
                    <a:pt x="825" y="1115"/>
                  </a:cubicBezTo>
                  <a:cubicBezTo>
                    <a:pt x="952" y="938"/>
                    <a:pt x="960" y="662"/>
                    <a:pt x="846" y="477"/>
                  </a:cubicBezTo>
                  <a:cubicBezTo>
                    <a:pt x="528" y="403"/>
                    <a:pt x="229" y="236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887;p49"/>
            <p:cNvSpPr/>
            <p:nvPr/>
          </p:nvSpPr>
          <p:spPr>
            <a:xfrm>
              <a:off x="5089025" y="1151525"/>
              <a:ext cx="46825" cy="23400"/>
            </a:xfrm>
            <a:custGeom>
              <a:avLst/>
              <a:gdLst/>
              <a:ahLst/>
              <a:cxnLst/>
              <a:rect l="l" t="t" r="r" b="b"/>
              <a:pathLst>
                <a:path w="1873" h="936" extrusionOk="0">
                  <a:moveTo>
                    <a:pt x="93" y="1"/>
                  </a:moveTo>
                  <a:cubicBezTo>
                    <a:pt x="53" y="204"/>
                    <a:pt x="24" y="406"/>
                    <a:pt x="0" y="604"/>
                  </a:cubicBezTo>
                  <a:lnTo>
                    <a:pt x="241" y="705"/>
                  </a:lnTo>
                  <a:cubicBezTo>
                    <a:pt x="252" y="628"/>
                    <a:pt x="294" y="554"/>
                    <a:pt x="355" y="506"/>
                  </a:cubicBezTo>
                  <a:cubicBezTo>
                    <a:pt x="434" y="441"/>
                    <a:pt x="536" y="413"/>
                    <a:pt x="639" y="413"/>
                  </a:cubicBezTo>
                  <a:cubicBezTo>
                    <a:pt x="683" y="413"/>
                    <a:pt x="726" y="418"/>
                    <a:pt x="768" y="427"/>
                  </a:cubicBezTo>
                  <a:cubicBezTo>
                    <a:pt x="911" y="456"/>
                    <a:pt x="1038" y="525"/>
                    <a:pt x="1166" y="594"/>
                  </a:cubicBezTo>
                  <a:cubicBezTo>
                    <a:pt x="1375" y="710"/>
                    <a:pt x="1581" y="824"/>
                    <a:pt x="1791" y="935"/>
                  </a:cubicBezTo>
                  <a:lnTo>
                    <a:pt x="1873" y="761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888;p49"/>
            <p:cNvSpPr/>
            <p:nvPr/>
          </p:nvSpPr>
          <p:spPr>
            <a:xfrm>
              <a:off x="5126825" y="1093525"/>
              <a:ext cx="43650" cy="57100"/>
            </a:xfrm>
            <a:custGeom>
              <a:avLst/>
              <a:gdLst/>
              <a:ahLst/>
              <a:cxnLst/>
              <a:rect l="l" t="t" r="r" b="b"/>
              <a:pathLst>
                <a:path w="1746" h="2284" extrusionOk="0">
                  <a:moveTo>
                    <a:pt x="843" y="1"/>
                  </a:moveTo>
                  <a:lnTo>
                    <a:pt x="122" y="1516"/>
                  </a:lnTo>
                  <a:cubicBezTo>
                    <a:pt x="43" y="1600"/>
                    <a:pt x="1" y="1722"/>
                    <a:pt x="11" y="1841"/>
                  </a:cubicBezTo>
                  <a:cubicBezTo>
                    <a:pt x="457" y="2148"/>
                    <a:pt x="981" y="2283"/>
                    <a:pt x="1519" y="2283"/>
                  </a:cubicBezTo>
                  <a:cubicBezTo>
                    <a:pt x="1594" y="2283"/>
                    <a:pt x="1670" y="2281"/>
                    <a:pt x="1746" y="2276"/>
                  </a:cubicBezTo>
                  <a:cubicBezTo>
                    <a:pt x="1679" y="1452"/>
                    <a:pt x="1359" y="647"/>
                    <a:pt x="843" y="1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889;p49"/>
            <p:cNvSpPr/>
            <p:nvPr/>
          </p:nvSpPr>
          <p:spPr>
            <a:xfrm>
              <a:off x="5126825" y="1093525"/>
              <a:ext cx="43650" cy="57950"/>
            </a:xfrm>
            <a:custGeom>
              <a:avLst/>
              <a:gdLst/>
              <a:ahLst/>
              <a:cxnLst/>
              <a:rect l="l" t="t" r="r" b="b"/>
              <a:pathLst>
                <a:path w="1746" h="2318" fill="none" extrusionOk="0">
                  <a:moveTo>
                    <a:pt x="843" y="1"/>
                  </a:moveTo>
                  <a:cubicBezTo>
                    <a:pt x="1359" y="647"/>
                    <a:pt x="1679" y="1452"/>
                    <a:pt x="1746" y="2276"/>
                  </a:cubicBezTo>
                  <a:cubicBezTo>
                    <a:pt x="1129" y="2318"/>
                    <a:pt x="520" y="2191"/>
                    <a:pt x="11" y="1841"/>
                  </a:cubicBezTo>
                  <a:cubicBezTo>
                    <a:pt x="1" y="1722"/>
                    <a:pt x="43" y="1600"/>
                    <a:pt x="122" y="1516"/>
                  </a:cubicBezTo>
                </a:path>
              </a:pathLst>
            </a:custGeom>
            <a:noFill/>
            <a:ln w="16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890;p49"/>
            <p:cNvSpPr/>
            <p:nvPr/>
          </p:nvSpPr>
          <p:spPr>
            <a:xfrm>
              <a:off x="4956100" y="1118150"/>
              <a:ext cx="36550" cy="40050"/>
            </a:xfrm>
            <a:custGeom>
              <a:avLst/>
              <a:gdLst/>
              <a:ahLst/>
              <a:cxnLst/>
              <a:rect l="l" t="t" r="r" b="b"/>
              <a:pathLst>
                <a:path w="1462" h="1602" extrusionOk="0">
                  <a:moveTo>
                    <a:pt x="275" y="1"/>
                  </a:moveTo>
                  <a:lnTo>
                    <a:pt x="275" y="1"/>
                  </a:lnTo>
                  <a:cubicBezTo>
                    <a:pt x="64" y="207"/>
                    <a:pt x="0" y="493"/>
                    <a:pt x="40" y="785"/>
                  </a:cubicBezTo>
                  <a:cubicBezTo>
                    <a:pt x="79" y="1079"/>
                    <a:pt x="265" y="1351"/>
                    <a:pt x="524" y="1492"/>
                  </a:cubicBezTo>
                  <a:cubicBezTo>
                    <a:pt x="651" y="1562"/>
                    <a:pt x="793" y="1602"/>
                    <a:pt x="935" y="1602"/>
                  </a:cubicBezTo>
                  <a:cubicBezTo>
                    <a:pt x="975" y="1602"/>
                    <a:pt x="1015" y="1599"/>
                    <a:pt x="1054" y="1592"/>
                  </a:cubicBezTo>
                  <a:cubicBezTo>
                    <a:pt x="1231" y="1563"/>
                    <a:pt x="1372" y="1449"/>
                    <a:pt x="1462" y="1291"/>
                  </a:cubicBezTo>
                  <a:lnTo>
                    <a:pt x="1462" y="1291"/>
                  </a:lnTo>
                  <a:cubicBezTo>
                    <a:pt x="1379" y="1313"/>
                    <a:pt x="1295" y="1324"/>
                    <a:pt x="1210" y="1324"/>
                  </a:cubicBezTo>
                  <a:cubicBezTo>
                    <a:pt x="936" y="1324"/>
                    <a:pt x="662" y="1210"/>
                    <a:pt x="474" y="1007"/>
                  </a:cubicBezTo>
                  <a:cubicBezTo>
                    <a:pt x="233" y="742"/>
                    <a:pt x="151" y="337"/>
                    <a:pt x="27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891;p49"/>
            <p:cNvSpPr/>
            <p:nvPr/>
          </p:nvSpPr>
          <p:spPr>
            <a:xfrm>
              <a:off x="4986200" y="1162975"/>
              <a:ext cx="254725" cy="72600"/>
            </a:xfrm>
            <a:custGeom>
              <a:avLst/>
              <a:gdLst/>
              <a:ahLst/>
              <a:cxnLst/>
              <a:rect l="l" t="t" r="r" b="b"/>
              <a:pathLst>
                <a:path w="10189" h="2904" extrusionOk="0">
                  <a:moveTo>
                    <a:pt x="1" y="1"/>
                  </a:moveTo>
                  <a:lnTo>
                    <a:pt x="168" y="2384"/>
                  </a:lnTo>
                  <a:lnTo>
                    <a:pt x="10188" y="2903"/>
                  </a:lnTo>
                  <a:lnTo>
                    <a:pt x="9942" y="925"/>
                  </a:lnTo>
                  <a:cubicBezTo>
                    <a:pt x="8716" y="1917"/>
                    <a:pt x="7137" y="2450"/>
                    <a:pt x="5562" y="2450"/>
                  </a:cubicBezTo>
                  <a:cubicBezTo>
                    <a:pt x="4973" y="2450"/>
                    <a:pt x="4384" y="2375"/>
                    <a:pt x="3814" y="2222"/>
                  </a:cubicBezTo>
                  <a:cubicBezTo>
                    <a:pt x="2382" y="1838"/>
                    <a:pt x="1105" y="996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892;p49"/>
            <p:cNvSpPr/>
            <p:nvPr/>
          </p:nvSpPr>
          <p:spPr>
            <a:xfrm>
              <a:off x="5077375" y="1330000"/>
              <a:ext cx="232800" cy="133550"/>
            </a:xfrm>
            <a:custGeom>
              <a:avLst/>
              <a:gdLst/>
              <a:ahLst/>
              <a:cxnLst/>
              <a:rect l="l" t="t" r="r" b="b"/>
              <a:pathLst>
                <a:path w="9312" h="5342" extrusionOk="0">
                  <a:moveTo>
                    <a:pt x="1756" y="1"/>
                  </a:moveTo>
                  <a:cubicBezTo>
                    <a:pt x="1323" y="1"/>
                    <a:pt x="892" y="118"/>
                    <a:pt x="583" y="411"/>
                  </a:cubicBezTo>
                  <a:cubicBezTo>
                    <a:pt x="313" y="663"/>
                    <a:pt x="167" y="1010"/>
                    <a:pt x="96" y="1373"/>
                  </a:cubicBezTo>
                  <a:cubicBezTo>
                    <a:pt x="61" y="1539"/>
                    <a:pt x="43" y="1709"/>
                    <a:pt x="32" y="1876"/>
                  </a:cubicBezTo>
                  <a:cubicBezTo>
                    <a:pt x="0" y="2371"/>
                    <a:pt x="35" y="2869"/>
                    <a:pt x="188" y="3337"/>
                  </a:cubicBezTo>
                  <a:cubicBezTo>
                    <a:pt x="339" y="3804"/>
                    <a:pt x="615" y="4240"/>
                    <a:pt x="1007" y="4537"/>
                  </a:cubicBezTo>
                  <a:cubicBezTo>
                    <a:pt x="1459" y="4881"/>
                    <a:pt x="2029" y="5024"/>
                    <a:pt x="2588" y="5125"/>
                  </a:cubicBezTo>
                  <a:cubicBezTo>
                    <a:pt x="3399" y="5268"/>
                    <a:pt x="4226" y="5342"/>
                    <a:pt x="5051" y="5342"/>
                  </a:cubicBezTo>
                  <a:cubicBezTo>
                    <a:pt x="5386" y="5342"/>
                    <a:pt x="5721" y="5329"/>
                    <a:pt x="6054" y="5305"/>
                  </a:cubicBezTo>
                  <a:cubicBezTo>
                    <a:pt x="6584" y="5271"/>
                    <a:pt x="7116" y="5199"/>
                    <a:pt x="7614" y="5019"/>
                  </a:cubicBezTo>
                  <a:cubicBezTo>
                    <a:pt x="8112" y="4836"/>
                    <a:pt x="8575" y="4532"/>
                    <a:pt x="8877" y="4095"/>
                  </a:cubicBezTo>
                  <a:cubicBezTo>
                    <a:pt x="8956" y="3978"/>
                    <a:pt x="9022" y="3854"/>
                    <a:pt x="9078" y="3724"/>
                  </a:cubicBezTo>
                  <a:cubicBezTo>
                    <a:pt x="9250" y="3316"/>
                    <a:pt x="9311" y="2861"/>
                    <a:pt x="9287" y="2419"/>
                  </a:cubicBezTo>
                  <a:cubicBezTo>
                    <a:pt x="9274" y="2146"/>
                    <a:pt x="9234" y="1870"/>
                    <a:pt x="9179" y="1598"/>
                  </a:cubicBezTo>
                  <a:cubicBezTo>
                    <a:pt x="9142" y="1423"/>
                    <a:pt x="9113" y="970"/>
                    <a:pt x="8980" y="840"/>
                  </a:cubicBezTo>
                  <a:cubicBezTo>
                    <a:pt x="8945" y="805"/>
                    <a:pt x="8899" y="792"/>
                    <a:pt x="8849" y="792"/>
                  </a:cubicBezTo>
                  <a:cubicBezTo>
                    <a:pt x="8746" y="792"/>
                    <a:pt x="8623" y="847"/>
                    <a:pt x="8535" y="867"/>
                  </a:cubicBezTo>
                  <a:cubicBezTo>
                    <a:pt x="8310" y="922"/>
                    <a:pt x="8085" y="967"/>
                    <a:pt x="7857" y="999"/>
                  </a:cubicBezTo>
                  <a:cubicBezTo>
                    <a:pt x="7442" y="1060"/>
                    <a:pt x="7019" y="1090"/>
                    <a:pt x="6600" y="1090"/>
                  </a:cubicBezTo>
                  <a:cubicBezTo>
                    <a:pt x="6566" y="1090"/>
                    <a:pt x="6531" y="1090"/>
                    <a:pt x="6496" y="1089"/>
                  </a:cubicBezTo>
                  <a:cubicBezTo>
                    <a:pt x="5591" y="1073"/>
                    <a:pt x="4682" y="907"/>
                    <a:pt x="3830" y="597"/>
                  </a:cubicBezTo>
                  <a:cubicBezTo>
                    <a:pt x="3289" y="398"/>
                    <a:pt x="2768" y="141"/>
                    <a:pt x="2201" y="41"/>
                  </a:cubicBezTo>
                  <a:cubicBezTo>
                    <a:pt x="2056" y="15"/>
                    <a:pt x="1906" y="1"/>
                    <a:pt x="1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893;p49"/>
            <p:cNvSpPr/>
            <p:nvPr/>
          </p:nvSpPr>
          <p:spPr>
            <a:xfrm>
              <a:off x="5077375" y="1364300"/>
              <a:ext cx="226975" cy="99250"/>
            </a:xfrm>
            <a:custGeom>
              <a:avLst/>
              <a:gdLst/>
              <a:ahLst/>
              <a:cxnLst/>
              <a:rect l="l" t="t" r="r" b="b"/>
              <a:pathLst>
                <a:path w="9079" h="3970" extrusionOk="0">
                  <a:moveTo>
                    <a:pt x="96" y="1"/>
                  </a:moveTo>
                  <a:cubicBezTo>
                    <a:pt x="61" y="167"/>
                    <a:pt x="43" y="337"/>
                    <a:pt x="32" y="504"/>
                  </a:cubicBezTo>
                  <a:cubicBezTo>
                    <a:pt x="0" y="999"/>
                    <a:pt x="35" y="1497"/>
                    <a:pt x="188" y="1965"/>
                  </a:cubicBezTo>
                  <a:cubicBezTo>
                    <a:pt x="339" y="2432"/>
                    <a:pt x="615" y="2868"/>
                    <a:pt x="1007" y="3165"/>
                  </a:cubicBezTo>
                  <a:cubicBezTo>
                    <a:pt x="1459" y="3509"/>
                    <a:pt x="2029" y="3652"/>
                    <a:pt x="2588" y="3753"/>
                  </a:cubicBezTo>
                  <a:cubicBezTo>
                    <a:pt x="3399" y="3896"/>
                    <a:pt x="4226" y="3970"/>
                    <a:pt x="5051" y="3970"/>
                  </a:cubicBezTo>
                  <a:cubicBezTo>
                    <a:pt x="5386" y="3970"/>
                    <a:pt x="5721" y="3957"/>
                    <a:pt x="6054" y="3933"/>
                  </a:cubicBezTo>
                  <a:cubicBezTo>
                    <a:pt x="6584" y="3899"/>
                    <a:pt x="7116" y="3827"/>
                    <a:pt x="7614" y="3647"/>
                  </a:cubicBezTo>
                  <a:cubicBezTo>
                    <a:pt x="8112" y="3464"/>
                    <a:pt x="8575" y="3160"/>
                    <a:pt x="8877" y="2723"/>
                  </a:cubicBezTo>
                  <a:cubicBezTo>
                    <a:pt x="8956" y="2606"/>
                    <a:pt x="9022" y="2482"/>
                    <a:pt x="9078" y="2352"/>
                  </a:cubicBezTo>
                  <a:lnTo>
                    <a:pt x="9078" y="2352"/>
                  </a:lnTo>
                  <a:cubicBezTo>
                    <a:pt x="8548" y="2577"/>
                    <a:pt x="7958" y="2604"/>
                    <a:pt x="7381" y="2614"/>
                  </a:cubicBezTo>
                  <a:cubicBezTo>
                    <a:pt x="7302" y="2615"/>
                    <a:pt x="7224" y="2615"/>
                    <a:pt x="7145" y="2615"/>
                  </a:cubicBezTo>
                  <a:cubicBezTo>
                    <a:pt x="5716" y="2615"/>
                    <a:pt x="4283" y="2499"/>
                    <a:pt x="2889" y="2177"/>
                  </a:cubicBezTo>
                  <a:cubicBezTo>
                    <a:pt x="2251" y="2026"/>
                    <a:pt x="1610" y="1833"/>
                    <a:pt x="1076" y="1454"/>
                  </a:cubicBezTo>
                  <a:cubicBezTo>
                    <a:pt x="586" y="1110"/>
                    <a:pt x="191" y="588"/>
                    <a:pt x="96" y="1"/>
                  </a:cubicBezTo>
                  <a:close/>
                </a:path>
              </a:pathLst>
            </a:custGeom>
            <a:solidFill>
              <a:srgbClr val="7B7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894;p49"/>
            <p:cNvSpPr/>
            <p:nvPr/>
          </p:nvSpPr>
          <p:spPr>
            <a:xfrm>
              <a:off x="5227775" y="1157250"/>
              <a:ext cx="44450" cy="43400"/>
            </a:xfrm>
            <a:custGeom>
              <a:avLst/>
              <a:gdLst/>
              <a:ahLst/>
              <a:cxnLst/>
              <a:rect l="l" t="t" r="r" b="b"/>
              <a:pathLst>
                <a:path w="1778" h="1736" extrusionOk="0">
                  <a:moveTo>
                    <a:pt x="632" y="1"/>
                  </a:moveTo>
                  <a:cubicBezTo>
                    <a:pt x="569" y="1"/>
                    <a:pt x="505" y="18"/>
                    <a:pt x="451" y="47"/>
                  </a:cubicBezTo>
                  <a:cubicBezTo>
                    <a:pt x="366" y="97"/>
                    <a:pt x="300" y="174"/>
                    <a:pt x="245" y="259"/>
                  </a:cubicBezTo>
                  <a:cubicBezTo>
                    <a:pt x="229" y="285"/>
                    <a:pt x="213" y="317"/>
                    <a:pt x="199" y="344"/>
                  </a:cubicBezTo>
                  <a:cubicBezTo>
                    <a:pt x="14" y="714"/>
                    <a:pt x="1" y="1167"/>
                    <a:pt x="170" y="1548"/>
                  </a:cubicBezTo>
                  <a:cubicBezTo>
                    <a:pt x="202" y="1623"/>
                    <a:pt x="255" y="1702"/>
                    <a:pt x="335" y="1721"/>
                  </a:cubicBezTo>
                  <a:cubicBezTo>
                    <a:pt x="389" y="1731"/>
                    <a:pt x="444" y="1736"/>
                    <a:pt x="499" y="1736"/>
                  </a:cubicBezTo>
                  <a:cubicBezTo>
                    <a:pt x="879" y="1736"/>
                    <a:pt x="1251" y="1502"/>
                    <a:pt x="1566" y="1270"/>
                  </a:cubicBezTo>
                  <a:lnTo>
                    <a:pt x="1571" y="1270"/>
                  </a:lnTo>
                  <a:cubicBezTo>
                    <a:pt x="1627" y="1225"/>
                    <a:pt x="1685" y="1180"/>
                    <a:pt x="1722" y="1119"/>
                  </a:cubicBezTo>
                  <a:cubicBezTo>
                    <a:pt x="1759" y="1059"/>
                    <a:pt x="1778" y="982"/>
                    <a:pt x="1751" y="916"/>
                  </a:cubicBezTo>
                  <a:cubicBezTo>
                    <a:pt x="1712" y="812"/>
                    <a:pt x="1589" y="778"/>
                    <a:pt x="1472" y="778"/>
                  </a:cubicBezTo>
                  <a:cubicBezTo>
                    <a:pt x="1454" y="778"/>
                    <a:pt x="1437" y="779"/>
                    <a:pt x="1420" y="781"/>
                  </a:cubicBezTo>
                  <a:cubicBezTo>
                    <a:pt x="1150" y="799"/>
                    <a:pt x="848" y="931"/>
                    <a:pt x="626" y="1125"/>
                  </a:cubicBezTo>
                  <a:cubicBezTo>
                    <a:pt x="766" y="939"/>
                    <a:pt x="864" y="722"/>
                    <a:pt x="907" y="495"/>
                  </a:cubicBezTo>
                  <a:cubicBezTo>
                    <a:pt x="938" y="344"/>
                    <a:pt x="933" y="163"/>
                    <a:pt x="819" y="66"/>
                  </a:cubicBezTo>
                  <a:cubicBezTo>
                    <a:pt x="767" y="20"/>
                    <a:pt x="700" y="1"/>
                    <a:pt x="6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895;p49"/>
            <p:cNvSpPr/>
            <p:nvPr/>
          </p:nvSpPr>
          <p:spPr>
            <a:xfrm>
              <a:off x="5227775" y="1163650"/>
              <a:ext cx="39300" cy="36900"/>
            </a:xfrm>
            <a:custGeom>
              <a:avLst/>
              <a:gdLst/>
              <a:ahLst/>
              <a:cxnLst/>
              <a:rect l="l" t="t" r="r" b="b"/>
              <a:pathLst>
                <a:path w="1572" h="1476" extrusionOk="0">
                  <a:moveTo>
                    <a:pt x="245" y="0"/>
                  </a:moveTo>
                  <a:cubicBezTo>
                    <a:pt x="229" y="27"/>
                    <a:pt x="213" y="56"/>
                    <a:pt x="199" y="82"/>
                  </a:cubicBezTo>
                  <a:cubicBezTo>
                    <a:pt x="14" y="453"/>
                    <a:pt x="1" y="908"/>
                    <a:pt x="170" y="1287"/>
                  </a:cubicBezTo>
                  <a:cubicBezTo>
                    <a:pt x="202" y="1364"/>
                    <a:pt x="255" y="1443"/>
                    <a:pt x="335" y="1459"/>
                  </a:cubicBezTo>
                  <a:cubicBezTo>
                    <a:pt x="391" y="1470"/>
                    <a:pt x="447" y="1475"/>
                    <a:pt x="503" y="1475"/>
                  </a:cubicBezTo>
                  <a:cubicBezTo>
                    <a:pt x="886" y="1475"/>
                    <a:pt x="1255" y="1240"/>
                    <a:pt x="1571" y="1009"/>
                  </a:cubicBezTo>
                  <a:lnTo>
                    <a:pt x="1571" y="1009"/>
                  </a:lnTo>
                  <a:cubicBezTo>
                    <a:pt x="1357" y="1116"/>
                    <a:pt x="1120" y="1173"/>
                    <a:pt x="882" y="1173"/>
                  </a:cubicBezTo>
                  <a:cubicBezTo>
                    <a:pt x="773" y="1173"/>
                    <a:pt x="664" y="1161"/>
                    <a:pt x="557" y="1136"/>
                  </a:cubicBezTo>
                  <a:cubicBezTo>
                    <a:pt x="475" y="1115"/>
                    <a:pt x="390" y="1089"/>
                    <a:pt x="324" y="1036"/>
                  </a:cubicBezTo>
                  <a:cubicBezTo>
                    <a:pt x="197" y="935"/>
                    <a:pt x="160" y="758"/>
                    <a:pt x="152" y="593"/>
                  </a:cubicBezTo>
                  <a:cubicBezTo>
                    <a:pt x="147" y="392"/>
                    <a:pt x="178" y="188"/>
                    <a:pt x="24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896;p49"/>
            <p:cNvSpPr/>
            <p:nvPr/>
          </p:nvSpPr>
          <p:spPr>
            <a:xfrm>
              <a:off x="5251950" y="1200550"/>
              <a:ext cx="87150" cy="149925"/>
            </a:xfrm>
            <a:custGeom>
              <a:avLst/>
              <a:gdLst/>
              <a:ahLst/>
              <a:cxnLst/>
              <a:rect l="l" t="t" r="r" b="b"/>
              <a:pathLst>
                <a:path w="3486" h="5997" extrusionOk="0">
                  <a:moveTo>
                    <a:pt x="225" y="1"/>
                  </a:moveTo>
                  <a:cubicBezTo>
                    <a:pt x="195" y="1"/>
                    <a:pt x="168" y="24"/>
                    <a:pt x="143" y="87"/>
                  </a:cubicBezTo>
                  <a:cubicBezTo>
                    <a:pt x="51" y="298"/>
                    <a:pt x="64" y="627"/>
                    <a:pt x="43" y="855"/>
                  </a:cubicBezTo>
                  <a:cubicBezTo>
                    <a:pt x="3" y="1305"/>
                    <a:pt x="0" y="1758"/>
                    <a:pt x="27" y="2208"/>
                  </a:cubicBezTo>
                  <a:cubicBezTo>
                    <a:pt x="64" y="2769"/>
                    <a:pt x="146" y="3325"/>
                    <a:pt x="281" y="3868"/>
                  </a:cubicBezTo>
                  <a:cubicBezTo>
                    <a:pt x="384" y="4281"/>
                    <a:pt x="519" y="4697"/>
                    <a:pt x="745" y="5062"/>
                  </a:cubicBezTo>
                  <a:cubicBezTo>
                    <a:pt x="970" y="5430"/>
                    <a:pt x="1295" y="5743"/>
                    <a:pt x="1695" y="5899"/>
                  </a:cubicBezTo>
                  <a:cubicBezTo>
                    <a:pt x="1858" y="5963"/>
                    <a:pt x="2034" y="5996"/>
                    <a:pt x="2210" y="5996"/>
                  </a:cubicBezTo>
                  <a:cubicBezTo>
                    <a:pt x="2464" y="5996"/>
                    <a:pt x="2716" y="5927"/>
                    <a:pt x="2924" y="5780"/>
                  </a:cubicBezTo>
                  <a:cubicBezTo>
                    <a:pt x="3319" y="5499"/>
                    <a:pt x="3485" y="4975"/>
                    <a:pt x="3451" y="4490"/>
                  </a:cubicBezTo>
                  <a:cubicBezTo>
                    <a:pt x="3446" y="4440"/>
                    <a:pt x="3440" y="4387"/>
                    <a:pt x="3432" y="4337"/>
                  </a:cubicBezTo>
                  <a:cubicBezTo>
                    <a:pt x="3371" y="3910"/>
                    <a:pt x="3181" y="3511"/>
                    <a:pt x="2969" y="3129"/>
                  </a:cubicBezTo>
                  <a:cubicBezTo>
                    <a:pt x="2659" y="2573"/>
                    <a:pt x="2294" y="2044"/>
                    <a:pt x="1883" y="1554"/>
                  </a:cubicBezTo>
                  <a:cubicBezTo>
                    <a:pt x="1523" y="1122"/>
                    <a:pt x="1126" y="722"/>
                    <a:pt x="700" y="359"/>
                  </a:cubicBezTo>
                  <a:cubicBezTo>
                    <a:pt x="594" y="267"/>
                    <a:pt x="485" y="177"/>
                    <a:pt x="374" y="89"/>
                  </a:cubicBezTo>
                  <a:cubicBezTo>
                    <a:pt x="313" y="42"/>
                    <a:pt x="266" y="1"/>
                    <a:pt x="2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897;p49"/>
            <p:cNvSpPr/>
            <p:nvPr/>
          </p:nvSpPr>
          <p:spPr>
            <a:xfrm>
              <a:off x="5252600" y="1241350"/>
              <a:ext cx="86500" cy="109125"/>
            </a:xfrm>
            <a:custGeom>
              <a:avLst/>
              <a:gdLst/>
              <a:ahLst/>
              <a:cxnLst/>
              <a:rect l="l" t="t" r="r" b="b"/>
              <a:pathLst>
                <a:path w="3460" h="4365" extrusionOk="0">
                  <a:moveTo>
                    <a:pt x="645" y="0"/>
                  </a:moveTo>
                  <a:cubicBezTo>
                    <a:pt x="635" y="0"/>
                    <a:pt x="627" y="0"/>
                    <a:pt x="621" y="1"/>
                  </a:cubicBezTo>
                  <a:cubicBezTo>
                    <a:pt x="380" y="28"/>
                    <a:pt x="173" y="213"/>
                    <a:pt x="64" y="427"/>
                  </a:cubicBezTo>
                  <a:cubicBezTo>
                    <a:pt x="41" y="475"/>
                    <a:pt x="17" y="528"/>
                    <a:pt x="1" y="576"/>
                  </a:cubicBezTo>
                  <a:cubicBezTo>
                    <a:pt x="38" y="1137"/>
                    <a:pt x="120" y="1693"/>
                    <a:pt x="255" y="2236"/>
                  </a:cubicBezTo>
                  <a:cubicBezTo>
                    <a:pt x="358" y="2649"/>
                    <a:pt x="493" y="3065"/>
                    <a:pt x="719" y="3430"/>
                  </a:cubicBezTo>
                  <a:cubicBezTo>
                    <a:pt x="944" y="3798"/>
                    <a:pt x="1269" y="4111"/>
                    <a:pt x="1669" y="4267"/>
                  </a:cubicBezTo>
                  <a:cubicBezTo>
                    <a:pt x="1832" y="4331"/>
                    <a:pt x="2008" y="4364"/>
                    <a:pt x="2184" y="4364"/>
                  </a:cubicBezTo>
                  <a:cubicBezTo>
                    <a:pt x="2438" y="4364"/>
                    <a:pt x="2690" y="4295"/>
                    <a:pt x="2898" y="4148"/>
                  </a:cubicBezTo>
                  <a:cubicBezTo>
                    <a:pt x="3293" y="3867"/>
                    <a:pt x="3459" y="3343"/>
                    <a:pt x="3420" y="2858"/>
                  </a:cubicBezTo>
                  <a:cubicBezTo>
                    <a:pt x="3417" y="2808"/>
                    <a:pt x="3412" y="2755"/>
                    <a:pt x="3404" y="2705"/>
                  </a:cubicBezTo>
                  <a:cubicBezTo>
                    <a:pt x="3393" y="2729"/>
                    <a:pt x="3380" y="2747"/>
                    <a:pt x="3367" y="2771"/>
                  </a:cubicBezTo>
                  <a:cubicBezTo>
                    <a:pt x="3242" y="2980"/>
                    <a:pt x="3020" y="3152"/>
                    <a:pt x="2776" y="3152"/>
                  </a:cubicBezTo>
                  <a:cubicBezTo>
                    <a:pt x="2580" y="3152"/>
                    <a:pt x="2397" y="3046"/>
                    <a:pt x="2241" y="2927"/>
                  </a:cubicBezTo>
                  <a:cubicBezTo>
                    <a:pt x="1799" y="2588"/>
                    <a:pt x="1481" y="2106"/>
                    <a:pt x="1256" y="1595"/>
                  </a:cubicBezTo>
                  <a:cubicBezTo>
                    <a:pt x="1031" y="1087"/>
                    <a:pt x="891" y="544"/>
                    <a:pt x="756" y="1"/>
                  </a:cubicBezTo>
                  <a:cubicBezTo>
                    <a:pt x="749" y="2"/>
                    <a:pt x="741" y="2"/>
                    <a:pt x="732" y="2"/>
                  </a:cubicBezTo>
                  <a:cubicBezTo>
                    <a:pt x="706" y="2"/>
                    <a:pt x="671" y="0"/>
                    <a:pt x="64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898;p49"/>
            <p:cNvSpPr/>
            <p:nvPr/>
          </p:nvSpPr>
          <p:spPr>
            <a:xfrm>
              <a:off x="5202175" y="1196650"/>
              <a:ext cx="171350" cy="168300"/>
            </a:xfrm>
            <a:custGeom>
              <a:avLst/>
              <a:gdLst/>
              <a:ahLst/>
              <a:cxnLst/>
              <a:rect l="l" t="t" r="r" b="b"/>
              <a:pathLst>
                <a:path w="6854" h="6732" extrusionOk="0">
                  <a:moveTo>
                    <a:pt x="1879" y="0"/>
                  </a:moveTo>
                  <a:cubicBezTo>
                    <a:pt x="1623" y="0"/>
                    <a:pt x="1370" y="29"/>
                    <a:pt x="1126" y="102"/>
                  </a:cubicBezTo>
                  <a:cubicBezTo>
                    <a:pt x="572" y="269"/>
                    <a:pt x="95" y="717"/>
                    <a:pt x="0" y="1286"/>
                  </a:cubicBezTo>
                  <a:lnTo>
                    <a:pt x="16" y="2859"/>
                  </a:lnTo>
                  <a:lnTo>
                    <a:pt x="48" y="6256"/>
                  </a:lnTo>
                  <a:lnTo>
                    <a:pt x="53" y="6500"/>
                  </a:lnTo>
                  <a:cubicBezTo>
                    <a:pt x="220" y="6545"/>
                    <a:pt x="397" y="6585"/>
                    <a:pt x="577" y="6614"/>
                  </a:cubicBezTo>
                  <a:cubicBezTo>
                    <a:pt x="1036" y="6693"/>
                    <a:pt x="1541" y="6731"/>
                    <a:pt x="2058" y="6731"/>
                  </a:cubicBezTo>
                  <a:cubicBezTo>
                    <a:pt x="2730" y="6731"/>
                    <a:pt x="3421" y="6667"/>
                    <a:pt x="4057" y="6548"/>
                  </a:cubicBezTo>
                  <a:cubicBezTo>
                    <a:pt x="4078" y="6542"/>
                    <a:pt x="4099" y="6537"/>
                    <a:pt x="4121" y="6534"/>
                  </a:cubicBezTo>
                  <a:lnTo>
                    <a:pt x="4118" y="6519"/>
                  </a:lnTo>
                  <a:lnTo>
                    <a:pt x="3554" y="4215"/>
                  </a:lnTo>
                  <a:lnTo>
                    <a:pt x="3511" y="4032"/>
                  </a:lnTo>
                  <a:lnTo>
                    <a:pt x="3488" y="3937"/>
                  </a:lnTo>
                  <a:lnTo>
                    <a:pt x="3488" y="3937"/>
                  </a:lnTo>
                  <a:cubicBezTo>
                    <a:pt x="3800" y="4000"/>
                    <a:pt x="4120" y="4039"/>
                    <a:pt x="4438" y="4039"/>
                  </a:cubicBezTo>
                  <a:cubicBezTo>
                    <a:pt x="4661" y="4039"/>
                    <a:pt x="4884" y="4020"/>
                    <a:pt x="5103" y="3976"/>
                  </a:cubicBezTo>
                  <a:cubicBezTo>
                    <a:pt x="5635" y="3868"/>
                    <a:pt x="6146" y="3603"/>
                    <a:pt x="6483" y="3179"/>
                  </a:cubicBezTo>
                  <a:cubicBezTo>
                    <a:pt x="6721" y="2875"/>
                    <a:pt x="6853" y="2493"/>
                    <a:pt x="6848" y="2112"/>
                  </a:cubicBezTo>
                  <a:cubicBezTo>
                    <a:pt x="6845" y="1961"/>
                    <a:pt x="6819" y="1805"/>
                    <a:pt x="6758" y="1662"/>
                  </a:cubicBezTo>
                  <a:cubicBezTo>
                    <a:pt x="5566" y="897"/>
                    <a:pt x="4229" y="367"/>
                    <a:pt x="2839" y="108"/>
                  </a:cubicBezTo>
                  <a:cubicBezTo>
                    <a:pt x="2522" y="46"/>
                    <a:pt x="2199" y="0"/>
                    <a:pt x="1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899;p49"/>
            <p:cNvSpPr/>
            <p:nvPr/>
          </p:nvSpPr>
          <p:spPr>
            <a:xfrm>
              <a:off x="5202700" y="1264150"/>
              <a:ext cx="102500" cy="107300"/>
            </a:xfrm>
            <a:custGeom>
              <a:avLst/>
              <a:gdLst/>
              <a:ahLst/>
              <a:cxnLst/>
              <a:rect l="l" t="t" r="r" b="b"/>
              <a:pathLst>
                <a:path w="4100" h="4292" extrusionOk="0">
                  <a:moveTo>
                    <a:pt x="355" y="0"/>
                  </a:moveTo>
                  <a:cubicBezTo>
                    <a:pt x="217" y="45"/>
                    <a:pt x="104" y="101"/>
                    <a:pt x="0" y="185"/>
                  </a:cubicBezTo>
                  <a:lnTo>
                    <a:pt x="35" y="3583"/>
                  </a:lnTo>
                  <a:cubicBezTo>
                    <a:pt x="183" y="3734"/>
                    <a:pt x="366" y="3848"/>
                    <a:pt x="562" y="3940"/>
                  </a:cubicBezTo>
                  <a:cubicBezTo>
                    <a:pt x="649" y="3985"/>
                    <a:pt x="739" y="4020"/>
                    <a:pt x="829" y="4054"/>
                  </a:cubicBezTo>
                  <a:cubicBezTo>
                    <a:pt x="1267" y="4214"/>
                    <a:pt x="1734" y="4291"/>
                    <a:pt x="2201" y="4291"/>
                  </a:cubicBezTo>
                  <a:cubicBezTo>
                    <a:pt x="2835" y="4291"/>
                    <a:pt x="3470" y="4149"/>
                    <a:pt x="4039" y="3874"/>
                  </a:cubicBezTo>
                  <a:lnTo>
                    <a:pt x="4100" y="3845"/>
                  </a:lnTo>
                  <a:lnTo>
                    <a:pt x="3530" y="1539"/>
                  </a:lnTo>
                  <a:cubicBezTo>
                    <a:pt x="3480" y="1790"/>
                    <a:pt x="3387" y="2028"/>
                    <a:pt x="3242" y="2238"/>
                  </a:cubicBezTo>
                  <a:cubicBezTo>
                    <a:pt x="3069" y="2489"/>
                    <a:pt x="2815" y="2683"/>
                    <a:pt x="2521" y="2767"/>
                  </a:cubicBezTo>
                  <a:cubicBezTo>
                    <a:pt x="2418" y="2796"/>
                    <a:pt x="2312" y="2809"/>
                    <a:pt x="2206" y="2809"/>
                  </a:cubicBezTo>
                  <a:cubicBezTo>
                    <a:pt x="1868" y="2809"/>
                    <a:pt x="1528" y="2672"/>
                    <a:pt x="1266" y="2452"/>
                  </a:cubicBezTo>
                  <a:cubicBezTo>
                    <a:pt x="924" y="2164"/>
                    <a:pt x="702" y="1753"/>
                    <a:pt x="575" y="1324"/>
                  </a:cubicBezTo>
                  <a:cubicBezTo>
                    <a:pt x="445" y="895"/>
                    <a:pt x="397" y="445"/>
                    <a:pt x="35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900;p49"/>
            <p:cNvSpPr/>
            <p:nvPr/>
          </p:nvSpPr>
          <p:spPr>
            <a:xfrm>
              <a:off x="5284325" y="1250100"/>
              <a:ext cx="89200" cy="48200"/>
            </a:xfrm>
            <a:custGeom>
              <a:avLst/>
              <a:gdLst/>
              <a:ahLst/>
              <a:cxnLst/>
              <a:rect l="l" t="t" r="r" b="b"/>
              <a:pathLst>
                <a:path w="3568" h="1928" extrusionOk="0">
                  <a:moveTo>
                    <a:pt x="225" y="1919"/>
                  </a:moveTo>
                  <a:lnTo>
                    <a:pt x="225" y="1920"/>
                  </a:lnTo>
                  <a:cubicBezTo>
                    <a:pt x="225" y="1920"/>
                    <a:pt x="225" y="1920"/>
                    <a:pt x="225" y="1919"/>
                  </a:cubicBezTo>
                  <a:close/>
                  <a:moveTo>
                    <a:pt x="3562" y="1"/>
                  </a:moveTo>
                  <a:lnTo>
                    <a:pt x="1933" y="191"/>
                  </a:lnTo>
                  <a:cubicBezTo>
                    <a:pt x="1979" y="419"/>
                    <a:pt x="1944" y="663"/>
                    <a:pt x="1830" y="869"/>
                  </a:cubicBezTo>
                  <a:cubicBezTo>
                    <a:pt x="1722" y="1073"/>
                    <a:pt x="1536" y="1240"/>
                    <a:pt x="1316" y="1325"/>
                  </a:cubicBezTo>
                  <a:cubicBezTo>
                    <a:pt x="1173" y="1384"/>
                    <a:pt x="1020" y="1408"/>
                    <a:pt x="865" y="1408"/>
                  </a:cubicBezTo>
                  <a:cubicBezTo>
                    <a:pt x="799" y="1408"/>
                    <a:pt x="733" y="1404"/>
                    <a:pt x="668" y="1396"/>
                  </a:cubicBezTo>
                  <a:cubicBezTo>
                    <a:pt x="451" y="1372"/>
                    <a:pt x="223" y="1243"/>
                    <a:pt x="0" y="1243"/>
                  </a:cubicBezTo>
                  <a:lnTo>
                    <a:pt x="223" y="1918"/>
                  </a:lnTo>
                  <a:cubicBezTo>
                    <a:pt x="224" y="1918"/>
                    <a:pt x="225" y="1918"/>
                    <a:pt x="225" y="1919"/>
                  </a:cubicBezTo>
                  <a:lnTo>
                    <a:pt x="225" y="1919"/>
                  </a:lnTo>
                  <a:lnTo>
                    <a:pt x="202" y="1825"/>
                  </a:lnTo>
                  <a:lnTo>
                    <a:pt x="202" y="1825"/>
                  </a:lnTo>
                  <a:cubicBezTo>
                    <a:pt x="514" y="1889"/>
                    <a:pt x="834" y="1928"/>
                    <a:pt x="1152" y="1928"/>
                  </a:cubicBezTo>
                  <a:cubicBezTo>
                    <a:pt x="1375" y="1928"/>
                    <a:pt x="1598" y="1909"/>
                    <a:pt x="1817" y="1865"/>
                  </a:cubicBezTo>
                  <a:cubicBezTo>
                    <a:pt x="2349" y="1756"/>
                    <a:pt x="2860" y="1491"/>
                    <a:pt x="3197" y="1068"/>
                  </a:cubicBezTo>
                  <a:cubicBezTo>
                    <a:pt x="3435" y="763"/>
                    <a:pt x="3567" y="382"/>
                    <a:pt x="3562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901;p49"/>
            <p:cNvSpPr/>
            <p:nvPr/>
          </p:nvSpPr>
          <p:spPr>
            <a:xfrm>
              <a:off x="5270425" y="1203375"/>
              <a:ext cx="22650" cy="27025"/>
            </a:xfrm>
            <a:custGeom>
              <a:avLst/>
              <a:gdLst/>
              <a:ahLst/>
              <a:cxnLst/>
              <a:rect l="l" t="t" r="r" b="b"/>
              <a:pathLst>
                <a:path w="906" h="1081" extrusionOk="0">
                  <a:moveTo>
                    <a:pt x="453" y="0"/>
                  </a:moveTo>
                  <a:cubicBezTo>
                    <a:pt x="202" y="0"/>
                    <a:pt x="0" y="241"/>
                    <a:pt x="0" y="540"/>
                  </a:cubicBezTo>
                  <a:cubicBezTo>
                    <a:pt x="0" y="837"/>
                    <a:pt x="202" y="1080"/>
                    <a:pt x="453" y="1080"/>
                  </a:cubicBezTo>
                  <a:cubicBezTo>
                    <a:pt x="705" y="1080"/>
                    <a:pt x="906" y="837"/>
                    <a:pt x="906" y="540"/>
                  </a:cubicBezTo>
                  <a:cubicBezTo>
                    <a:pt x="906" y="241"/>
                    <a:pt x="705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902;p49"/>
            <p:cNvSpPr/>
            <p:nvPr/>
          </p:nvSpPr>
          <p:spPr>
            <a:xfrm>
              <a:off x="5271800" y="1208075"/>
              <a:ext cx="13925" cy="16425"/>
            </a:xfrm>
            <a:custGeom>
              <a:avLst/>
              <a:gdLst/>
              <a:ahLst/>
              <a:cxnLst/>
              <a:rect l="l" t="t" r="r" b="b"/>
              <a:pathLst>
                <a:path w="557" h="657" extrusionOk="0">
                  <a:moveTo>
                    <a:pt x="283" y="0"/>
                  </a:moveTo>
                  <a:cubicBezTo>
                    <a:pt x="282" y="0"/>
                    <a:pt x="280" y="0"/>
                    <a:pt x="279" y="0"/>
                  </a:cubicBezTo>
                  <a:cubicBezTo>
                    <a:pt x="123" y="0"/>
                    <a:pt x="1" y="146"/>
                    <a:pt x="1" y="328"/>
                  </a:cubicBezTo>
                  <a:cubicBezTo>
                    <a:pt x="1" y="508"/>
                    <a:pt x="128" y="657"/>
                    <a:pt x="279" y="657"/>
                  </a:cubicBezTo>
                  <a:cubicBezTo>
                    <a:pt x="435" y="657"/>
                    <a:pt x="557" y="511"/>
                    <a:pt x="557" y="328"/>
                  </a:cubicBezTo>
                  <a:cubicBezTo>
                    <a:pt x="557" y="147"/>
                    <a:pt x="435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903;p49"/>
            <p:cNvSpPr/>
            <p:nvPr/>
          </p:nvSpPr>
          <p:spPr>
            <a:xfrm>
              <a:off x="5273200" y="1210625"/>
              <a:ext cx="5575" cy="7550"/>
            </a:xfrm>
            <a:custGeom>
              <a:avLst/>
              <a:gdLst/>
              <a:ahLst/>
              <a:cxnLst/>
              <a:rect l="l" t="t" r="r" b="b"/>
              <a:pathLst>
                <a:path w="223" h="302" extrusionOk="0">
                  <a:moveTo>
                    <a:pt x="126" y="0"/>
                  </a:moveTo>
                  <a:cubicBezTo>
                    <a:pt x="77" y="0"/>
                    <a:pt x="26" y="58"/>
                    <a:pt x="14" y="134"/>
                  </a:cubicBezTo>
                  <a:cubicBezTo>
                    <a:pt x="0" y="216"/>
                    <a:pt x="35" y="290"/>
                    <a:pt x="88" y="301"/>
                  </a:cubicBezTo>
                  <a:cubicBezTo>
                    <a:pt x="91" y="301"/>
                    <a:pt x="94" y="301"/>
                    <a:pt x="98" y="301"/>
                  </a:cubicBezTo>
                  <a:cubicBezTo>
                    <a:pt x="147" y="301"/>
                    <a:pt x="197" y="245"/>
                    <a:pt x="210" y="168"/>
                  </a:cubicBezTo>
                  <a:cubicBezTo>
                    <a:pt x="223" y="83"/>
                    <a:pt x="191" y="9"/>
                    <a:pt x="138" y="1"/>
                  </a:cubicBezTo>
                  <a:cubicBezTo>
                    <a:pt x="134" y="1"/>
                    <a:pt x="130" y="0"/>
                    <a:pt x="1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5904;p49"/>
            <p:cNvSpPr/>
            <p:nvPr/>
          </p:nvSpPr>
          <p:spPr>
            <a:xfrm>
              <a:off x="5203300" y="1346225"/>
              <a:ext cx="103875" cy="27975"/>
            </a:xfrm>
            <a:custGeom>
              <a:avLst/>
              <a:gdLst/>
              <a:ahLst/>
              <a:cxnLst/>
              <a:rect l="l" t="t" r="r" b="b"/>
              <a:pathLst>
                <a:path w="4155" h="1119" extrusionOk="0">
                  <a:moveTo>
                    <a:pt x="0" y="1"/>
                  </a:moveTo>
                  <a:lnTo>
                    <a:pt x="0" y="292"/>
                  </a:lnTo>
                  <a:cubicBezTo>
                    <a:pt x="167" y="430"/>
                    <a:pt x="342" y="551"/>
                    <a:pt x="527" y="655"/>
                  </a:cubicBezTo>
                  <a:cubicBezTo>
                    <a:pt x="975" y="906"/>
                    <a:pt x="1472" y="1055"/>
                    <a:pt x="1989" y="1102"/>
                  </a:cubicBezTo>
                  <a:cubicBezTo>
                    <a:pt x="2112" y="1113"/>
                    <a:pt x="2235" y="1118"/>
                    <a:pt x="2357" y="1118"/>
                  </a:cubicBezTo>
                  <a:cubicBezTo>
                    <a:pt x="2970" y="1118"/>
                    <a:pt x="3582" y="990"/>
                    <a:pt x="4155" y="777"/>
                  </a:cubicBezTo>
                  <a:lnTo>
                    <a:pt x="4036" y="252"/>
                  </a:lnTo>
                  <a:cubicBezTo>
                    <a:pt x="3486" y="442"/>
                    <a:pt x="2906" y="536"/>
                    <a:pt x="2326" y="536"/>
                  </a:cubicBezTo>
                  <a:cubicBezTo>
                    <a:pt x="1747" y="536"/>
                    <a:pt x="1167" y="442"/>
                    <a:pt x="617" y="255"/>
                  </a:cubicBezTo>
                  <a:cubicBezTo>
                    <a:pt x="408" y="181"/>
                    <a:pt x="199" y="99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5905;p49"/>
            <p:cNvSpPr/>
            <p:nvPr/>
          </p:nvSpPr>
          <p:spPr>
            <a:xfrm>
              <a:off x="5242225" y="1190725"/>
              <a:ext cx="16775" cy="10675"/>
            </a:xfrm>
            <a:custGeom>
              <a:avLst/>
              <a:gdLst/>
              <a:ahLst/>
              <a:cxnLst/>
              <a:rect l="l" t="t" r="r" b="b"/>
              <a:pathLst>
                <a:path w="671" h="427" extrusionOk="0">
                  <a:moveTo>
                    <a:pt x="548" y="1"/>
                  </a:moveTo>
                  <a:cubicBezTo>
                    <a:pt x="445" y="1"/>
                    <a:pt x="341" y="27"/>
                    <a:pt x="252" y="82"/>
                  </a:cubicBezTo>
                  <a:cubicBezTo>
                    <a:pt x="201" y="117"/>
                    <a:pt x="154" y="151"/>
                    <a:pt x="119" y="199"/>
                  </a:cubicBezTo>
                  <a:cubicBezTo>
                    <a:pt x="61" y="265"/>
                    <a:pt x="19" y="345"/>
                    <a:pt x="0" y="427"/>
                  </a:cubicBezTo>
                  <a:cubicBezTo>
                    <a:pt x="172" y="353"/>
                    <a:pt x="362" y="311"/>
                    <a:pt x="552" y="311"/>
                  </a:cubicBezTo>
                  <a:cubicBezTo>
                    <a:pt x="587" y="311"/>
                    <a:pt x="622" y="313"/>
                    <a:pt x="657" y="315"/>
                  </a:cubicBezTo>
                  <a:lnTo>
                    <a:pt x="652" y="284"/>
                  </a:lnTo>
                  <a:lnTo>
                    <a:pt x="665" y="133"/>
                  </a:lnTo>
                  <a:lnTo>
                    <a:pt x="670" y="13"/>
                  </a:lnTo>
                  <a:cubicBezTo>
                    <a:pt x="630" y="5"/>
                    <a:pt x="589" y="1"/>
                    <a:pt x="548" y="1"/>
                  </a:cubicBezTo>
                  <a:close/>
                </a:path>
              </a:pathLst>
            </a:custGeom>
            <a:solidFill>
              <a:srgbClr val="692A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5906;p49"/>
            <p:cNvSpPr/>
            <p:nvPr/>
          </p:nvSpPr>
          <p:spPr>
            <a:xfrm>
              <a:off x="5242225" y="1194025"/>
              <a:ext cx="16625" cy="7375"/>
            </a:xfrm>
            <a:custGeom>
              <a:avLst/>
              <a:gdLst/>
              <a:ahLst/>
              <a:cxnLst/>
              <a:rect l="l" t="t" r="r" b="b"/>
              <a:pathLst>
                <a:path w="665" h="295" extrusionOk="0">
                  <a:moveTo>
                    <a:pt x="665" y="1"/>
                  </a:moveTo>
                  <a:cubicBezTo>
                    <a:pt x="539" y="83"/>
                    <a:pt x="385" y="131"/>
                    <a:pt x="232" y="131"/>
                  </a:cubicBezTo>
                  <a:cubicBezTo>
                    <a:pt x="228" y="131"/>
                    <a:pt x="224" y="130"/>
                    <a:pt x="220" y="130"/>
                  </a:cubicBezTo>
                  <a:cubicBezTo>
                    <a:pt x="199" y="130"/>
                    <a:pt x="175" y="125"/>
                    <a:pt x="154" y="117"/>
                  </a:cubicBezTo>
                  <a:cubicBezTo>
                    <a:pt x="135" y="107"/>
                    <a:pt x="122" y="85"/>
                    <a:pt x="119" y="67"/>
                  </a:cubicBezTo>
                  <a:cubicBezTo>
                    <a:pt x="61" y="133"/>
                    <a:pt x="19" y="213"/>
                    <a:pt x="0" y="295"/>
                  </a:cubicBezTo>
                  <a:cubicBezTo>
                    <a:pt x="172" y="221"/>
                    <a:pt x="362" y="179"/>
                    <a:pt x="552" y="179"/>
                  </a:cubicBezTo>
                  <a:cubicBezTo>
                    <a:pt x="587" y="179"/>
                    <a:pt x="622" y="181"/>
                    <a:pt x="657" y="183"/>
                  </a:cubicBezTo>
                  <a:lnTo>
                    <a:pt x="652" y="152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5907;p49"/>
            <p:cNvSpPr/>
            <p:nvPr/>
          </p:nvSpPr>
          <p:spPr>
            <a:xfrm>
              <a:off x="5273800" y="1190375"/>
              <a:ext cx="12875" cy="7250"/>
            </a:xfrm>
            <a:custGeom>
              <a:avLst/>
              <a:gdLst/>
              <a:ahLst/>
              <a:cxnLst/>
              <a:rect l="l" t="t" r="r" b="b"/>
              <a:pathLst>
                <a:path w="515" h="290" extrusionOk="0">
                  <a:moveTo>
                    <a:pt x="82" y="1"/>
                  </a:moveTo>
                  <a:cubicBezTo>
                    <a:pt x="57" y="1"/>
                    <a:pt x="33" y="1"/>
                    <a:pt x="8" y="1"/>
                  </a:cubicBezTo>
                  <a:lnTo>
                    <a:pt x="3" y="120"/>
                  </a:lnTo>
                  <a:lnTo>
                    <a:pt x="0" y="255"/>
                  </a:lnTo>
                  <a:cubicBezTo>
                    <a:pt x="78" y="255"/>
                    <a:pt x="161" y="250"/>
                    <a:pt x="244" y="250"/>
                  </a:cubicBezTo>
                  <a:cubicBezTo>
                    <a:pt x="338" y="250"/>
                    <a:pt x="432" y="257"/>
                    <a:pt x="514" y="290"/>
                  </a:cubicBezTo>
                  <a:cubicBezTo>
                    <a:pt x="488" y="213"/>
                    <a:pt x="437" y="144"/>
                    <a:pt x="382" y="88"/>
                  </a:cubicBezTo>
                  <a:cubicBezTo>
                    <a:pt x="360" y="73"/>
                    <a:pt x="342" y="59"/>
                    <a:pt x="318" y="46"/>
                  </a:cubicBezTo>
                  <a:cubicBezTo>
                    <a:pt x="247" y="5"/>
                    <a:pt x="165" y="1"/>
                    <a:pt x="82" y="1"/>
                  </a:cubicBezTo>
                  <a:close/>
                </a:path>
              </a:pathLst>
            </a:custGeom>
            <a:solidFill>
              <a:srgbClr val="692A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5908;p49"/>
            <p:cNvSpPr/>
            <p:nvPr/>
          </p:nvSpPr>
          <p:spPr>
            <a:xfrm>
              <a:off x="5273800" y="1192575"/>
              <a:ext cx="12875" cy="5050"/>
            </a:xfrm>
            <a:custGeom>
              <a:avLst/>
              <a:gdLst/>
              <a:ahLst/>
              <a:cxnLst/>
              <a:rect l="l" t="t" r="r" b="b"/>
              <a:pathLst>
                <a:path w="515" h="202" extrusionOk="0">
                  <a:moveTo>
                    <a:pt x="374" y="0"/>
                  </a:moveTo>
                  <a:lnTo>
                    <a:pt x="374" y="14"/>
                  </a:lnTo>
                  <a:cubicBezTo>
                    <a:pt x="371" y="45"/>
                    <a:pt x="353" y="72"/>
                    <a:pt x="326" y="85"/>
                  </a:cubicBezTo>
                  <a:cubicBezTo>
                    <a:pt x="312" y="91"/>
                    <a:pt x="296" y="94"/>
                    <a:pt x="279" y="94"/>
                  </a:cubicBezTo>
                  <a:cubicBezTo>
                    <a:pt x="267" y="94"/>
                    <a:pt x="254" y="93"/>
                    <a:pt x="241" y="90"/>
                  </a:cubicBezTo>
                  <a:cubicBezTo>
                    <a:pt x="159" y="82"/>
                    <a:pt x="80" y="61"/>
                    <a:pt x="3" y="32"/>
                  </a:cubicBezTo>
                  <a:lnTo>
                    <a:pt x="0" y="167"/>
                  </a:lnTo>
                  <a:cubicBezTo>
                    <a:pt x="78" y="167"/>
                    <a:pt x="161" y="162"/>
                    <a:pt x="244" y="162"/>
                  </a:cubicBezTo>
                  <a:cubicBezTo>
                    <a:pt x="338" y="162"/>
                    <a:pt x="432" y="169"/>
                    <a:pt x="514" y="202"/>
                  </a:cubicBezTo>
                  <a:cubicBezTo>
                    <a:pt x="488" y="125"/>
                    <a:pt x="437" y="56"/>
                    <a:pt x="37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5909;p49"/>
            <p:cNvSpPr/>
            <p:nvPr/>
          </p:nvSpPr>
          <p:spPr>
            <a:xfrm>
              <a:off x="5238975" y="1244150"/>
              <a:ext cx="38025" cy="75850"/>
            </a:xfrm>
            <a:custGeom>
              <a:avLst/>
              <a:gdLst/>
              <a:ahLst/>
              <a:cxnLst/>
              <a:rect l="l" t="t" r="r" b="b"/>
              <a:pathLst>
                <a:path w="1521" h="3034" extrusionOk="0">
                  <a:moveTo>
                    <a:pt x="0" y="0"/>
                  </a:moveTo>
                  <a:lnTo>
                    <a:pt x="109" y="564"/>
                  </a:lnTo>
                  <a:lnTo>
                    <a:pt x="562" y="2887"/>
                  </a:lnTo>
                  <a:cubicBezTo>
                    <a:pt x="643" y="2987"/>
                    <a:pt x="757" y="3034"/>
                    <a:pt x="884" y="3034"/>
                  </a:cubicBezTo>
                  <a:cubicBezTo>
                    <a:pt x="898" y="3034"/>
                    <a:pt x="911" y="3033"/>
                    <a:pt x="925" y="3032"/>
                  </a:cubicBezTo>
                  <a:cubicBezTo>
                    <a:pt x="980" y="3030"/>
                    <a:pt x="1036" y="3014"/>
                    <a:pt x="1083" y="2979"/>
                  </a:cubicBezTo>
                  <a:cubicBezTo>
                    <a:pt x="1129" y="2948"/>
                    <a:pt x="1166" y="2897"/>
                    <a:pt x="1171" y="2842"/>
                  </a:cubicBezTo>
                  <a:lnTo>
                    <a:pt x="1258" y="2286"/>
                  </a:lnTo>
                  <a:lnTo>
                    <a:pt x="1430" y="1197"/>
                  </a:lnTo>
                  <a:lnTo>
                    <a:pt x="1520" y="620"/>
                  </a:lnTo>
                  <a:cubicBezTo>
                    <a:pt x="1497" y="617"/>
                    <a:pt x="1475" y="617"/>
                    <a:pt x="1457" y="615"/>
                  </a:cubicBezTo>
                  <a:cubicBezTo>
                    <a:pt x="927" y="554"/>
                    <a:pt x="414" y="33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5910;p49"/>
            <p:cNvSpPr/>
            <p:nvPr/>
          </p:nvSpPr>
          <p:spPr>
            <a:xfrm>
              <a:off x="5238900" y="1244150"/>
              <a:ext cx="37975" cy="75850"/>
            </a:xfrm>
            <a:custGeom>
              <a:avLst/>
              <a:gdLst/>
              <a:ahLst/>
              <a:cxnLst/>
              <a:rect l="l" t="t" r="r" b="b"/>
              <a:pathLst>
                <a:path w="1519" h="3034" extrusionOk="0">
                  <a:moveTo>
                    <a:pt x="1" y="0"/>
                  </a:moveTo>
                  <a:lnTo>
                    <a:pt x="109" y="564"/>
                  </a:lnTo>
                  <a:lnTo>
                    <a:pt x="562" y="2887"/>
                  </a:lnTo>
                  <a:cubicBezTo>
                    <a:pt x="644" y="2987"/>
                    <a:pt x="758" y="3034"/>
                    <a:pt x="883" y="3034"/>
                  </a:cubicBezTo>
                  <a:cubicBezTo>
                    <a:pt x="896" y="3034"/>
                    <a:pt x="909" y="3033"/>
                    <a:pt x="922" y="3032"/>
                  </a:cubicBezTo>
                  <a:cubicBezTo>
                    <a:pt x="981" y="3030"/>
                    <a:pt x="1036" y="3014"/>
                    <a:pt x="1081" y="2979"/>
                  </a:cubicBezTo>
                  <a:cubicBezTo>
                    <a:pt x="1129" y="2948"/>
                    <a:pt x="1166" y="2897"/>
                    <a:pt x="1171" y="2842"/>
                  </a:cubicBezTo>
                  <a:lnTo>
                    <a:pt x="1259" y="2286"/>
                  </a:lnTo>
                  <a:cubicBezTo>
                    <a:pt x="1121" y="2259"/>
                    <a:pt x="994" y="2198"/>
                    <a:pt x="880" y="2113"/>
                  </a:cubicBezTo>
                  <a:cubicBezTo>
                    <a:pt x="679" y="1957"/>
                    <a:pt x="544" y="1719"/>
                    <a:pt x="517" y="1467"/>
                  </a:cubicBezTo>
                  <a:cubicBezTo>
                    <a:pt x="499" y="1324"/>
                    <a:pt x="530" y="1160"/>
                    <a:pt x="650" y="1086"/>
                  </a:cubicBezTo>
                  <a:cubicBezTo>
                    <a:pt x="706" y="1051"/>
                    <a:pt x="772" y="1039"/>
                    <a:pt x="838" y="1039"/>
                  </a:cubicBezTo>
                  <a:cubicBezTo>
                    <a:pt x="871" y="1039"/>
                    <a:pt x="904" y="1042"/>
                    <a:pt x="936" y="1046"/>
                  </a:cubicBezTo>
                  <a:cubicBezTo>
                    <a:pt x="1108" y="1067"/>
                    <a:pt x="1275" y="1120"/>
                    <a:pt x="1431" y="1197"/>
                  </a:cubicBezTo>
                  <a:lnTo>
                    <a:pt x="1518" y="620"/>
                  </a:lnTo>
                  <a:cubicBezTo>
                    <a:pt x="1500" y="620"/>
                    <a:pt x="1476" y="617"/>
                    <a:pt x="1457" y="615"/>
                  </a:cubicBezTo>
                  <a:cubicBezTo>
                    <a:pt x="928" y="554"/>
                    <a:pt x="414" y="339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5911;p49"/>
            <p:cNvSpPr/>
            <p:nvPr/>
          </p:nvSpPr>
          <p:spPr>
            <a:xfrm>
              <a:off x="5249575" y="1298525"/>
              <a:ext cx="27950" cy="54900"/>
            </a:xfrm>
            <a:custGeom>
              <a:avLst/>
              <a:gdLst/>
              <a:ahLst/>
              <a:cxnLst/>
              <a:rect l="l" t="t" r="r" b="b"/>
              <a:pathLst>
                <a:path w="1118" h="2196" extrusionOk="0">
                  <a:moveTo>
                    <a:pt x="162" y="1"/>
                  </a:moveTo>
                  <a:cubicBezTo>
                    <a:pt x="140" y="1"/>
                    <a:pt x="117" y="3"/>
                    <a:pt x="95" y="7"/>
                  </a:cubicBezTo>
                  <a:cubicBezTo>
                    <a:pt x="64" y="15"/>
                    <a:pt x="29" y="28"/>
                    <a:pt x="0" y="44"/>
                  </a:cubicBezTo>
                  <a:cubicBezTo>
                    <a:pt x="72" y="309"/>
                    <a:pt x="111" y="593"/>
                    <a:pt x="122" y="868"/>
                  </a:cubicBezTo>
                  <a:cubicBezTo>
                    <a:pt x="130" y="1067"/>
                    <a:pt x="106" y="1265"/>
                    <a:pt x="111" y="1464"/>
                  </a:cubicBezTo>
                  <a:cubicBezTo>
                    <a:pt x="119" y="1662"/>
                    <a:pt x="170" y="1872"/>
                    <a:pt x="297" y="2020"/>
                  </a:cubicBezTo>
                  <a:cubicBezTo>
                    <a:pt x="387" y="2127"/>
                    <a:pt x="528" y="2196"/>
                    <a:pt x="665" y="2196"/>
                  </a:cubicBezTo>
                  <a:cubicBezTo>
                    <a:pt x="724" y="2196"/>
                    <a:pt x="782" y="2183"/>
                    <a:pt x="834" y="2155"/>
                  </a:cubicBezTo>
                  <a:cubicBezTo>
                    <a:pt x="927" y="2102"/>
                    <a:pt x="996" y="2015"/>
                    <a:pt x="1036" y="1914"/>
                  </a:cubicBezTo>
                  <a:cubicBezTo>
                    <a:pt x="1059" y="1858"/>
                    <a:pt x="1073" y="1795"/>
                    <a:pt x="1083" y="1731"/>
                  </a:cubicBezTo>
                  <a:cubicBezTo>
                    <a:pt x="1088" y="1689"/>
                    <a:pt x="1091" y="1646"/>
                    <a:pt x="1096" y="1604"/>
                  </a:cubicBezTo>
                  <a:cubicBezTo>
                    <a:pt x="1118" y="1241"/>
                    <a:pt x="1062" y="876"/>
                    <a:pt x="940" y="534"/>
                  </a:cubicBezTo>
                  <a:cubicBezTo>
                    <a:pt x="900" y="434"/>
                    <a:pt x="853" y="336"/>
                    <a:pt x="768" y="272"/>
                  </a:cubicBezTo>
                  <a:cubicBezTo>
                    <a:pt x="725" y="241"/>
                    <a:pt x="668" y="224"/>
                    <a:pt x="612" y="224"/>
                  </a:cubicBezTo>
                  <a:cubicBezTo>
                    <a:pt x="554" y="224"/>
                    <a:pt x="499" y="242"/>
                    <a:pt x="464" y="283"/>
                  </a:cubicBezTo>
                  <a:cubicBezTo>
                    <a:pt x="453" y="179"/>
                    <a:pt x="389" y="79"/>
                    <a:pt x="297" y="34"/>
                  </a:cubicBezTo>
                  <a:cubicBezTo>
                    <a:pt x="256" y="11"/>
                    <a:pt x="209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5912;p49"/>
            <p:cNvSpPr/>
            <p:nvPr/>
          </p:nvSpPr>
          <p:spPr>
            <a:xfrm>
              <a:off x="5249575" y="1298700"/>
              <a:ext cx="27100" cy="54725"/>
            </a:xfrm>
            <a:custGeom>
              <a:avLst/>
              <a:gdLst/>
              <a:ahLst/>
              <a:cxnLst/>
              <a:rect l="l" t="t" r="r" b="b"/>
              <a:pathLst>
                <a:path w="1084" h="2189" extrusionOk="0">
                  <a:moveTo>
                    <a:pt x="95" y="0"/>
                  </a:moveTo>
                  <a:cubicBezTo>
                    <a:pt x="64" y="8"/>
                    <a:pt x="29" y="21"/>
                    <a:pt x="0" y="37"/>
                  </a:cubicBezTo>
                  <a:cubicBezTo>
                    <a:pt x="72" y="302"/>
                    <a:pt x="111" y="586"/>
                    <a:pt x="122" y="861"/>
                  </a:cubicBezTo>
                  <a:cubicBezTo>
                    <a:pt x="130" y="1060"/>
                    <a:pt x="106" y="1258"/>
                    <a:pt x="111" y="1457"/>
                  </a:cubicBezTo>
                  <a:cubicBezTo>
                    <a:pt x="119" y="1655"/>
                    <a:pt x="170" y="1865"/>
                    <a:pt x="297" y="2013"/>
                  </a:cubicBezTo>
                  <a:cubicBezTo>
                    <a:pt x="387" y="2120"/>
                    <a:pt x="528" y="2189"/>
                    <a:pt x="665" y="2189"/>
                  </a:cubicBezTo>
                  <a:cubicBezTo>
                    <a:pt x="724" y="2189"/>
                    <a:pt x="782" y="2176"/>
                    <a:pt x="834" y="2148"/>
                  </a:cubicBezTo>
                  <a:cubicBezTo>
                    <a:pt x="927" y="2095"/>
                    <a:pt x="996" y="2008"/>
                    <a:pt x="1036" y="1907"/>
                  </a:cubicBezTo>
                  <a:cubicBezTo>
                    <a:pt x="1059" y="1851"/>
                    <a:pt x="1073" y="1788"/>
                    <a:pt x="1083" y="1724"/>
                  </a:cubicBezTo>
                  <a:lnTo>
                    <a:pt x="1083" y="1724"/>
                  </a:lnTo>
                  <a:cubicBezTo>
                    <a:pt x="1031" y="1744"/>
                    <a:pt x="975" y="1754"/>
                    <a:pt x="920" y="1754"/>
                  </a:cubicBezTo>
                  <a:cubicBezTo>
                    <a:pt x="879" y="1754"/>
                    <a:pt x="838" y="1749"/>
                    <a:pt x="800" y="1737"/>
                  </a:cubicBezTo>
                  <a:cubicBezTo>
                    <a:pt x="768" y="1412"/>
                    <a:pt x="705" y="1073"/>
                    <a:pt x="625" y="752"/>
                  </a:cubicBezTo>
                  <a:lnTo>
                    <a:pt x="625" y="752"/>
                  </a:lnTo>
                  <a:cubicBezTo>
                    <a:pt x="699" y="1054"/>
                    <a:pt x="694" y="1375"/>
                    <a:pt x="622" y="1677"/>
                  </a:cubicBezTo>
                  <a:cubicBezTo>
                    <a:pt x="607" y="1743"/>
                    <a:pt x="569" y="1817"/>
                    <a:pt x="503" y="1817"/>
                  </a:cubicBezTo>
                  <a:cubicBezTo>
                    <a:pt x="461" y="1817"/>
                    <a:pt x="426" y="1785"/>
                    <a:pt x="411" y="1748"/>
                  </a:cubicBezTo>
                  <a:cubicBezTo>
                    <a:pt x="397" y="1708"/>
                    <a:pt x="395" y="1666"/>
                    <a:pt x="395" y="1626"/>
                  </a:cubicBezTo>
                  <a:cubicBezTo>
                    <a:pt x="381" y="1073"/>
                    <a:pt x="281" y="519"/>
                    <a:pt x="9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5913;p49"/>
            <p:cNvSpPr/>
            <p:nvPr/>
          </p:nvSpPr>
          <p:spPr>
            <a:xfrm>
              <a:off x="5238900" y="1244150"/>
              <a:ext cx="36500" cy="26025"/>
            </a:xfrm>
            <a:custGeom>
              <a:avLst/>
              <a:gdLst/>
              <a:ahLst/>
              <a:cxnLst/>
              <a:rect l="l" t="t" r="r" b="b"/>
              <a:pathLst>
                <a:path w="1460" h="1041" extrusionOk="0">
                  <a:moveTo>
                    <a:pt x="1" y="0"/>
                  </a:moveTo>
                  <a:lnTo>
                    <a:pt x="109" y="564"/>
                  </a:lnTo>
                  <a:cubicBezTo>
                    <a:pt x="146" y="588"/>
                    <a:pt x="178" y="609"/>
                    <a:pt x="215" y="633"/>
                  </a:cubicBezTo>
                  <a:cubicBezTo>
                    <a:pt x="552" y="848"/>
                    <a:pt x="941" y="991"/>
                    <a:pt x="1338" y="1041"/>
                  </a:cubicBezTo>
                  <a:lnTo>
                    <a:pt x="1425" y="726"/>
                  </a:lnTo>
                  <a:lnTo>
                    <a:pt x="1460" y="615"/>
                  </a:lnTo>
                  <a:cubicBezTo>
                    <a:pt x="930" y="554"/>
                    <a:pt x="417" y="33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5914;p49"/>
            <p:cNvSpPr/>
            <p:nvPr/>
          </p:nvSpPr>
          <p:spPr>
            <a:xfrm>
              <a:off x="5238900" y="1244150"/>
              <a:ext cx="36500" cy="18150"/>
            </a:xfrm>
            <a:custGeom>
              <a:avLst/>
              <a:gdLst/>
              <a:ahLst/>
              <a:cxnLst/>
              <a:rect l="l" t="t" r="r" b="b"/>
              <a:pathLst>
                <a:path w="1460" h="726" extrusionOk="0">
                  <a:moveTo>
                    <a:pt x="1" y="0"/>
                  </a:moveTo>
                  <a:lnTo>
                    <a:pt x="109" y="564"/>
                  </a:lnTo>
                  <a:cubicBezTo>
                    <a:pt x="146" y="586"/>
                    <a:pt x="178" y="609"/>
                    <a:pt x="215" y="633"/>
                  </a:cubicBezTo>
                  <a:cubicBezTo>
                    <a:pt x="213" y="599"/>
                    <a:pt x="215" y="570"/>
                    <a:pt x="231" y="540"/>
                  </a:cubicBezTo>
                  <a:cubicBezTo>
                    <a:pt x="260" y="488"/>
                    <a:pt x="326" y="469"/>
                    <a:pt x="387" y="461"/>
                  </a:cubicBezTo>
                  <a:cubicBezTo>
                    <a:pt x="417" y="457"/>
                    <a:pt x="447" y="456"/>
                    <a:pt x="477" y="456"/>
                  </a:cubicBezTo>
                  <a:cubicBezTo>
                    <a:pt x="658" y="456"/>
                    <a:pt x="837" y="519"/>
                    <a:pt x="1007" y="583"/>
                  </a:cubicBezTo>
                  <a:cubicBezTo>
                    <a:pt x="1145" y="636"/>
                    <a:pt x="1285" y="697"/>
                    <a:pt x="1425" y="726"/>
                  </a:cubicBezTo>
                  <a:lnTo>
                    <a:pt x="1460" y="615"/>
                  </a:lnTo>
                  <a:cubicBezTo>
                    <a:pt x="930" y="554"/>
                    <a:pt x="417" y="339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5915;p49"/>
            <p:cNvSpPr/>
            <p:nvPr/>
          </p:nvSpPr>
          <p:spPr>
            <a:xfrm>
              <a:off x="5324500" y="1222225"/>
              <a:ext cx="52525" cy="42525"/>
            </a:xfrm>
            <a:custGeom>
              <a:avLst/>
              <a:gdLst/>
              <a:ahLst/>
              <a:cxnLst/>
              <a:rect l="l" t="t" r="r" b="b"/>
              <a:pathLst>
                <a:path w="2101" h="1701" extrusionOk="0">
                  <a:moveTo>
                    <a:pt x="1052" y="1"/>
                  </a:moveTo>
                  <a:cubicBezTo>
                    <a:pt x="472" y="1"/>
                    <a:pt x="1" y="382"/>
                    <a:pt x="1" y="851"/>
                  </a:cubicBezTo>
                  <a:cubicBezTo>
                    <a:pt x="1" y="1322"/>
                    <a:pt x="472" y="1701"/>
                    <a:pt x="1052" y="1701"/>
                  </a:cubicBezTo>
                  <a:cubicBezTo>
                    <a:pt x="1629" y="1701"/>
                    <a:pt x="2101" y="1322"/>
                    <a:pt x="2101" y="851"/>
                  </a:cubicBezTo>
                  <a:cubicBezTo>
                    <a:pt x="2101" y="382"/>
                    <a:pt x="1629" y="1"/>
                    <a:pt x="10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5916;p49"/>
            <p:cNvSpPr/>
            <p:nvPr/>
          </p:nvSpPr>
          <p:spPr>
            <a:xfrm>
              <a:off x="5324650" y="1231025"/>
              <a:ext cx="52375" cy="33675"/>
            </a:xfrm>
            <a:custGeom>
              <a:avLst/>
              <a:gdLst/>
              <a:ahLst/>
              <a:cxnLst/>
              <a:rect l="l" t="t" r="r" b="b"/>
              <a:pathLst>
                <a:path w="2095" h="1347" extrusionOk="0">
                  <a:moveTo>
                    <a:pt x="199" y="1"/>
                  </a:moveTo>
                  <a:lnTo>
                    <a:pt x="199" y="1"/>
                  </a:lnTo>
                  <a:cubicBezTo>
                    <a:pt x="72" y="139"/>
                    <a:pt x="0" y="311"/>
                    <a:pt x="0" y="496"/>
                  </a:cubicBezTo>
                  <a:cubicBezTo>
                    <a:pt x="0" y="968"/>
                    <a:pt x="469" y="1346"/>
                    <a:pt x="1049" y="1346"/>
                  </a:cubicBezTo>
                  <a:cubicBezTo>
                    <a:pt x="1615" y="1346"/>
                    <a:pt x="2074" y="983"/>
                    <a:pt x="2095" y="531"/>
                  </a:cubicBezTo>
                  <a:lnTo>
                    <a:pt x="2095" y="531"/>
                  </a:lnTo>
                  <a:cubicBezTo>
                    <a:pt x="1901" y="745"/>
                    <a:pt x="1594" y="883"/>
                    <a:pt x="1245" y="883"/>
                  </a:cubicBezTo>
                  <a:cubicBezTo>
                    <a:pt x="665" y="883"/>
                    <a:pt x="193" y="504"/>
                    <a:pt x="193" y="33"/>
                  </a:cubicBezTo>
                  <a:cubicBezTo>
                    <a:pt x="193" y="22"/>
                    <a:pt x="193" y="9"/>
                    <a:pt x="199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5917;p49"/>
            <p:cNvSpPr/>
            <p:nvPr/>
          </p:nvSpPr>
          <p:spPr>
            <a:xfrm>
              <a:off x="5203350" y="1346225"/>
              <a:ext cx="15450" cy="16375"/>
            </a:xfrm>
            <a:custGeom>
              <a:avLst/>
              <a:gdLst/>
              <a:ahLst/>
              <a:cxnLst/>
              <a:rect l="l" t="t" r="r" b="b"/>
              <a:pathLst>
                <a:path w="618" h="655" extrusionOk="0">
                  <a:moveTo>
                    <a:pt x="1" y="1"/>
                  </a:moveTo>
                  <a:lnTo>
                    <a:pt x="1" y="292"/>
                  </a:lnTo>
                  <a:cubicBezTo>
                    <a:pt x="168" y="430"/>
                    <a:pt x="342" y="551"/>
                    <a:pt x="528" y="655"/>
                  </a:cubicBezTo>
                  <a:cubicBezTo>
                    <a:pt x="589" y="533"/>
                    <a:pt x="618" y="393"/>
                    <a:pt x="618" y="255"/>
                  </a:cubicBezTo>
                  <a:cubicBezTo>
                    <a:pt x="406" y="181"/>
                    <a:pt x="199" y="99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5918;p49"/>
            <p:cNvSpPr/>
            <p:nvPr/>
          </p:nvSpPr>
          <p:spPr>
            <a:xfrm>
              <a:off x="5153050" y="1208050"/>
              <a:ext cx="76275" cy="156950"/>
            </a:xfrm>
            <a:custGeom>
              <a:avLst/>
              <a:gdLst/>
              <a:ahLst/>
              <a:cxnLst/>
              <a:rect l="l" t="t" r="r" b="b"/>
              <a:pathLst>
                <a:path w="3051" h="6278" extrusionOk="0">
                  <a:moveTo>
                    <a:pt x="2540" y="0"/>
                  </a:moveTo>
                  <a:cubicBezTo>
                    <a:pt x="2518" y="0"/>
                    <a:pt x="2491" y="10"/>
                    <a:pt x="2455" y="33"/>
                  </a:cubicBezTo>
                  <a:cubicBezTo>
                    <a:pt x="2256" y="152"/>
                    <a:pt x="2074" y="422"/>
                    <a:pt x="1925" y="597"/>
                  </a:cubicBezTo>
                  <a:cubicBezTo>
                    <a:pt x="1343" y="1277"/>
                    <a:pt x="856" y="2037"/>
                    <a:pt x="490" y="2856"/>
                  </a:cubicBezTo>
                  <a:cubicBezTo>
                    <a:pt x="445" y="2962"/>
                    <a:pt x="397" y="3070"/>
                    <a:pt x="355" y="3179"/>
                  </a:cubicBezTo>
                  <a:cubicBezTo>
                    <a:pt x="196" y="3581"/>
                    <a:pt x="61" y="3994"/>
                    <a:pt x="32" y="4421"/>
                  </a:cubicBezTo>
                  <a:cubicBezTo>
                    <a:pt x="0" y="4852"/>
                    <a:pt x="77" y="5295"/>
                    <a:pt x="313" y="5655"/>
                  </a:cubicBezTo>
                  <a:cubicBezTo>
                    <a:pt x="548" y="6018"/>
                    <a:pt x="951" y="6277"/>
                    <a:pt x="1382" y="6277"/>
                  </a:cubicBezTo>
                  <a:cubicBezTo>
                    <a:pt x="1867" y="6277"/>
                    <a:pt x="2312" y="5954"/>
                    <a:pt x="2566" y="5541"/>
                  </a:cubicBezTo>
                  <a:cubicBezTo>
                    <a:pt x="2820" y="5125"/>
                    <a:pt x="2918" y="4635"/>
                    <a:pt x="2974" y="4153"/>
                  </a:cubicBezTo>
                  <a:cubicBezTo>
                    <a:pt x="3027" y="3682"/>
                    <a:pt x="3051" y="3213"/>
                    <a:pt x="3038" y="2739"/>
                  </a:cubicBezTo>
                  <a:cubicBezTo>
                    <a:pt x="3032" y="2575"/>
                    <a:pt x="3027" y="2406"/>
                    <a:pt x="3014" y="2239"/>
                  </a:cubicBezTo>
                  <a:cubicBezTo>
                    <a:pt x="2971" y="1680"/>
                    <a:pt x="2884" y="1124"/>
                    <a:pt x="2749" y="578"/>
                  </a:cubicBezTo>
                  <a:cubicBezTo>
                    <a:pt x="2714" y="443"/>
                    <a:pt x="2680" y="306"/>
                    <a:pt x="2640" y="171"/>
                  </a:cubicBezTo>
                  <a:cubicBezTo>
                    <a:pt x="2613" y="75"/>
                    <a:pt x="2599" y="0"/>
                    <a:pt x="25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5919;p49"/>
            <p:cNvSpPr/>
            <p:nvPr/>
          </p:nvSpPr>
          <p:spPr>
            <a:xfrm>
              <a:off x="5153050" y="1276575"/>
              <a:ext cx="76275" cy="88425"/>
            </a:xfrm>
            <a:custGeom>
              <a:avLst/>
              <a:gdLst/>
              <a:ahLst/>
              <a:cxnLst/>
              <a:rect l="l" t="t" r="r" b="b"/>
              <a:pathLst>
                <a:path w="3051" h="3537" extrusionOk="0">
                  <a:moveTo>
                    <a:pt x="3032" y="1"/>
                  </a:moveTo>
                  <a:lnTo>
                    <a:pt x="3032" y="1"/>
                  </a:lnTo>
                  <a:cubicBezTo>
                    <a:pt x="2987" y="210"/>
                    <a:pt x="2932" y="419"/>
                    <a:pt x="2857" y="621"/>
                  </a:cubicBezTo>
                  <a:cubicBezTo>
                    <a:pt x="2736" y="959"/>
                    <a:pt x="2553" y="1280"/>
                    <a:pt x="2288" y="1521"/>
                  </a:cubicBezTo>
                  <a:cubicBezTo>
                    <a:pt x="2038" y="1749"/>
                    <a:pt x="1706" y="1901"/>
                    <a:pt x="1369" y="1901"/>
                  </a:cubicBezTo>
                  <a:cubicBezTo>
                    <a:pt x="1349" y="1901"/>
                    <a:pt x="1330" y="1901"/>
                    <a:pt x="1311" y="1900"/>
                  </a:cubicBezTo>
                  <a:cubicBezTo>
                    <a:pt x="953" y="1878"/>
                    <a:pt x="604" y="1664"/>
                    <a:pt x="464" y="1333"/>
                  </a:cubicBezTo>
                  <a:cubicBezTo>
                    <a:pt x="371" y="1113"/>
                    <a:pt x="376" y="869"/>
                    <a:pt x="403" y="634"/>
                  </a:cubicBezTo>
                  <a:cubicBezTo>
                    <a:pt x="421" y="459"/>
                    <a:pt x="450" y="287"/>
                    <a:pt x="490" y="115"/>
                  </a:cubicBezTo>
                  <a:lnTo>
                    <a:pt x="490" y="115"/>
                  </a:lnTo>
                  <a:cubicBezTo>
                    <a:pt x="445" y="221"/>
                    <a:pt x="397" y="329"/>
                    <a:pt x="355" y="438"/>
                  </a:cubicBezTo>
                  <a:cubicBezTo>
                    <a:pt x="196" y="840"/>
                    <a:pt x="61" y="1253"/>
                    <a:pt x="32" y="1680"/>
                  </a:cubicBezTo>
                  <a:cubicBezTo>
                    <a:pt x="0" y="2111"/>
                    <a:pt x="77" y="2554"/>
                    <a:pt x="313" y="2914"/>
                  </a:cubicBezTo>
                  <a:cubicBezTo>
                    <a:pt x="548" y="3277"/>
                    <a:pt x="951" y="3536"/>
                    <a:pt x="1382" y="3536"/>
                  </a:cubicBezTo>
                  <a:cubicBezTo>
                    <a:pt x="1867" y="3536"/>
                    <a:pt x="2312" y="3213"/>
                    <a:pt x="2566" y="2800"/>
                  </a:cubicBezTo>
                  <a:cubicBezTo>
                    <a:pt x="2820" y="2384"/>
                    <a:pt x="2918" y="1894"/>
                    <a:pt x="2974" y="1412"/>
                  </a:cubicBezTo>
                  <a:cubicBezTo>
                    <a:pt x="3027" y="941"/>
                    <a:pt x="3051" y="472"/>
                    <a:pt x="3032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5920;p49"/>
            <p:cNvSpPr/>
            <p:nvPr/>
          </p:nvSpPr>
          <p:spPr>
            <a:xfrm>
              <a:off x="5239700" y="1203375"/>
              <a:ext cx="33000" cy="32975"/>
            </a:xfrm>
            <a:custGeom>
              <a:avLst/>
              <a:gdLst/>
              <a:ahLst/>
              <a:cxnLst/>
              <a:rect l="l" t="t" r="r" b="b"/>
              <a:pathLst>
                <a:path w="1320" h="1319" extrusionOk="0">
                  <a:moveTo>
                    <a:pt x="660" y="0"/>
                  </a:moveTo>
                  <a:cubicBezTo>
                    <a:pt x="294" y="0"/>
                    <a:pt x="1" y="294"/>
                    <a:pt x="1" y="659"/>
                  </a:cubicBezTo>
                  <a:cubicBezTo>
                    <a:pt x="1" y="1022"/>
                    <a:pt x="294" y="1319"/>
                    <a:pt x="660" y="1319"/>
                  </a:cubicBezTo>
                  <a:cubicBezTo>
                    <a:pt x="1023" y="1319"/>
                    <a:pt x="1319" y="1022"/>
                    <a:pt x="1319" y="659"/>
                  </a:cubicBezTo>
                  <a:cubicBezTo>
                    <a:pt x="1319" y="299"/>
                    <a:pt x="1023" y="0"/>
                    <a:pt x="6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5921;p49"/>
            <p:cNvSpPr/>
            <p:nvPr/>
          </p:nvSpPr>
          <p:spPr>
            <a:xfrm>
              <a:off x="5254600" y="1208650"/>
              <a:ext cx="16450" cy="16450"/>
            </a:xfrm>
            <a:custGeom>
              <a:avLst/>
              <a:gdLst/>
              <a:ahLst/>
              <a:cxnLst/>
              <a:rect l="l" t="t" r="r" b="b"/>
              <a:pathLst>
                <a:path w="658" h="658" extrusionOk="0">
                  <a:moveTo>
                    <a:pt x="329" y="1"/>
                  </a:moveTo>
                  <a:cubicBezTo>
                    <a:pt x="149" y="1"/>
                    <a:pt x="0" y="147"/>
                    <a:pt x="0" y="329"/>
                  </a:cubicBezTo>
                  <a:cubicBezTo>
                    <a:pt x="0" y="507"/>
                    <a:pt x="146" y="658"/>
                    <a:pt x="329" y="658"/>
                  </a:cubicBezTo>
                  <a:cubicBezTo>
                    <a:pt x="506" y="658"/>
                    <a:pt x="657" y="512"/>
                    <a:pt x="657" y="329"/>
                  </a:cubicBezTo>
                  <a:cubicBezTo>
                    <a:pt x="657" y="147"/>
                    <a:pt x="506" y="1"/>
                    <a:pt x="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5922;p49"/>
            <p:cNvSpPr/>
            <p:nvPr/>
          </p:nvSpPr>
          <p:spPr>
            <a:xfrm>
              <a:off x="5255125" y="1210575"/>
              <a:ext cx="7650" cy="7650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151" y="1"/>
                  </a:moveTo>
                  <a:cubicBezTo>
                    <a:pt x="69" y="1"/>
                    <a:pt x="1" y="70"/>
                    <a:pt x="1" y="152"/>
                  </a:cubicBezTo>
                  <a:cubicBezTo>
                    <a:pt x="1" y="236"/>
                    <a:pt x="69" y="305"/>
                    <a:pt x="151" y="305"/>
                  </a:cubicBezTo>
                  <a:cubicBezTo>
                    <a:pt x="234" y="305"/>
                    <a:pt x="305" y="236"/>
                    <a:pt x="305" y="152"/>
                  </a:cubicBezTo>
                  <a:cubicBezTo>
                    <a:pt x="305" y="70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5923;p49"/>
            <p:cNvSpPr/>
            <p:nvPr/>
          </p:nvSpPr>
          <p:spPr>
            <a:xfrm>
              <a:off x="4919025" y="1251625"/>
              <a:ext cx="353400" cy="286525"/>
            </a:xfrm>
            <a:custGeom>
              <a:avLst/>
              <a:gdLst/>
              <a:ahLst/>
              <a:cxnLst/>
              <a:rect l="l" t="t" r="r" b="b"/>
              <a:pathLst>
                <a:path w="14136" h="11461" extrusionOk="0">
                  <a:moveTo>
                    <a:pt x="3610" y="0"/>
                  </a:moveTo>
                  <a:cubicBezTo>
                    <a:pt x="2851" y="0"/>
                    <a:pt x="2118" y="392"/>
                    <a:pt x="1613" y="959"/>
                  </a:cubicBezTo>
                  <a:cubicBezTo>
                    <a:pt x="1073" y="1566"/>
                    <a:pt x="765" y="2349"/>
                    <a:pt x="596" y="3144"/>
                  </a:cubicBezTo>
                  <a:cubicBezTo>
                    <a:pt x="0" y="5927"/>
                    <a:pt x="1033" y="8371"/>
                    <a:pt x="3278" y="10122"/>
                  </a:cubicBezTo>
                  <a:cubicBezTo>
                    <a:pt x="3898" y="10606"/>
                    <a:pt x="4708" y="10937"/>
                    <a:pt x="5588" y="11144"/>
                  </a:cubicBezTo>
                  <a:cubicBezTo>
                    <a:pt x="6535" y="11371"/>
                    <a:pt x="7564" y="11461"/>
                    <a:pt x="8530" y="11461"/>
                  </a:cubicBezTo>
                  <a:cubicBezTo>
                    <a:pt x="9107" y="11461"/>
                    <a:pt x="9662" y="11429"/>
                    <a:pt x="10164" y="11374"/>
                  </a:cubicBezTo>
                  <a:cubicBezTo>
                    <a:pt x="10958" y="11287"/>
                    <a:pt x="13516" y="10731"/>
                    <a:pt x="13934" y="9136"/>
                  </a:cubicBezTo>
                  <a:cubicBezTo>
                    <a:pt x="14136" y="8363"/>
                    <a:pt x="14001" y="7558"/>
                    <a:pt x="12933" y="6970"/>
                  </a:cubicBezTo>
                  <a:cubicBezTo>
                    <a:pt x="12833" y="6851"/>
                    <a:pt x="10243" y="7055"/>
                    <a:pt x="8614" y="5739"/>
                  </a:cubicBezTo>
                  <a:cubicBezTo>
                    <a:pt x="8270" y="5461"/>
                    <a:pt x="7966" y="5114"/>
                    <a:pt x="7741" y="4680"/>
                  </a:cubicBezTo>
                  <a:cubicBezTo>
                    <a:pt x="7248" y="3734"/>
                    <a:pt x="6787" y="2770"/>
                    <a:pt x="6236" y="1852"/>
                  </a:cubicBezTo>
                  <a:cubicBezTo>
                    <a:pt x="5688" y="933"/>
                    <a:pt x="4830" y="85"/>
                    <a:pt x="3766" y="6"/>
                  </a:cubicBezTo>
                  <a:cubicBezTo>
                    <a:pt x="3714" y="2"/>
                    <a:pt x="3662" y="0"/>
                    <a:pt x="3610" y="0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5924;p49"/>
            <p:cNvSpPr/>
            <p:nvPr/>
          </p:nvSpPr>
          <p:spPr>
            <a:xfrm>
              <a:off x="4916300" y="1248575"/>
              <a:ext cx="222200" cy="285375"/>
            </a:xfrm>
            <a:custGeom>
              <a:avLst/>
              <a:gdLst/>
              <a:ahLst/>
              <a:cxnLst/>
              <a:rect l="l" t="t" r="r" b="b"/>
              <a:pathLst>
                <a:path w="8888" h="11415" extrusionOk="0">
                  <a:moveTo>
                    <a:pt x="3716" y="1"/>
                  </a:moveTo>
                  <a:cubicBezTo>
                    <a:pt x="2969" y="1"/>
                    <a:pt x="2193" y="374"/>
                    <a:pt x="1632" y="999"/>
                  </a:cubicBezTo>
                  <a:cubicBezTo>
                    <a:pt x="1137" y="1555"/>
                    <a:pt x="784" y="2310"/>
                    <a:pt x="586" y="3239"/>
                  </a:cubicBezTo>
                  <a:cubicBezTo>
                    <a:pt x="1" y="5991"/>
                    <a:pt x="967" y="8514"/>
                    <a:pt x="3313" y="10344"/>
                  </a:cubicBezTo>
                  <a:cubicBezTo>
                    <a:pt x="3906" y="10808"/>
                    <a:pt x="4698" y="11157"/>
                    <a:pt x="5670" y="11390"/>
                  </a:cubicBezTo>
                  <a:lnTo>
                    <a:pt x="5763" y="11414"/>
                  </a:lnTo>
                  <a:lnTo>
                    <a:pt x="8888" y="5837"/>
                  </a:lnTo>
                  <a:lnTo>
                    <a:pt x="8805" y="5771"/>
                  </a:lnTo>
                  <a:cubicBezTo>
                    <a:pt x="8451" y="5488"/>
                    <a:pt x="8170" y="5143"/>
                    <a:pt x="7966" y="4754"/>
                  </a:cubicBezTo>
                  <a:cubicBezTo>
                    <a:pt x="7834" y="4497"/>
                    <a:pt x="7704" y="4243"/>
                    <a:pt x="7574" y="3989"/>
                  </a:cubicBezTo>
                  <a:cubicBezTo>
                    <a:pt x="7225" y="3300"/>
                    <a:pt x="6862" y="2588"/>
                    <a:pt x="6459" y="1913"/>
                  </a:cubicBezTo>
                  <a:cubicBezTo>
                    <a:pt x="6059" y="1240"/>
                    <a:pt x="5191" y="107"/>
                    <a:pt x="3888" y="6"/>
                  </a:cubicBezTo>
                  <a:cubicBezTo>
                    <a:pt x="3830" y="3"/>
                    <a:pt x="3771" y="1"/>
                    <a:pt x="3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5925;p49"/>
            <p:cNvSpPr/>
            <p:nvPr/>
          </p:nvSpPr>
          <p:spPr>
            <a:xfrm>
              <a:off x="5201575" y="1375475"/>
              <a:ext cx="123950" cy="142775"/>
            </a:xfrm>
            <a:custGeom>
              <a:avLst/>
              <a:gdLst/>
              <a:ahLst/>
              <a:cxnLst/>
              <a:rect l="l" t="t" r="r" b="b"/>
              <a:pathLst>
                <a:path w="4958" h="5711" extrusionOk="0">
                  <a:moveTo>
                    <a:pt x="2974" y="1"/>
                  </a:moveTo>
                  <a:cubicBezTo>
                    <a:pt x="2947" y="1"/>
                    <a:pt x="2918" y="4"/>
                    <a:pt x="2889" y="12"/>
                  </a:cubicBezTo>
                  <a:cubicBezTo>
                    <a:pt x="2765" y="221"/>
                    <a:pt x="2572" y="382"/>
                    <a:pt x="2346" y="472"/>
                  </a:cubicBezTo>
                  <a:cubicBezTo>
                    <a:pt x="2151" y="547"/>
                    <a:pt x="1936" y="568"/>
                    <a:pt x="1745" y="655"/>
                  </a:cubicBezTo>
                  <a:cubicBezTo>
                    <a:pt x="1494" y="772"/>
                    <a:pt x="1300" y="1002"/>
                    <a:pt x="1179" y="1248"/>
                  </a:cubicBezTo>
                  <a:cubicBezTo>
                    <a:pt x="1057" y="1497"/>
                    <a:pt x="991" y="1770"/>
                    <a:pt x="924" y="2040"/>
                  </a:cubicBezTo>
                  <a:cubicBezTo>
                    <a:pt x="728" y="2848"/>
                    <a:pt x="0" y="3608"/>
                    <a:pt x="51" y="4439"/>
                  </a:cubicBezTo>
                  <a:cubicBezTo>
                    <a:pt x="64" y="4715"/>
                    <a:pt x="111" y="4993"/>
                    <a:pt x="241" y="5239"/>
                  </a:cubicBezTo>
                  <a:cubicBezTo>
                    <a:pt x="368" y="5483"/>
                    <a:pt x="559" y="5636"/>
                    <a:pt x="824" y="5710"/>
                  </a:cubicBezTo>
                  <a:cubicBezTo>
                    <a:pt x="1661" y="5657"/>
                    <a:pt x="2492" y="5464"/>
                    <a:pt x="3268" y="5136"/>
                  </a:cubicBezTo>
                  <a:cubicBezTo>
                    <a:pt x="3520" y="5030"/>
                    <a:pt x="3771" y="4903"/>
                    <a:pt x="3957" y="4704"/>
                  </a:cubicBezTo>
                  <a:cubicBezTo>
                    <a:pt x="4142" y="4506"/>
                    <a:pt x="4319" y="4238"/>
                    <a:pt x="4243" y="3976"/>
                  </a:cubicBezTo>
                  <a:cubicBezTo>
                    <a:pt x="4446" y="3907"/>
                    <a:pt x="4555" y="3523"/>
                    <a:pt x="4436" y="3348"/>
                  </a:cubicBezTo>
                  <a:cubicBezTo>
                    <a:pt x="4738" y="3102"/>
                    <a:pt x="4711" y="2644"/>
                    <a:pt x="4499" y="2316"/>
                  </a:cubicBezTo>
                  <a:cubicBezTo>
                    <a:pt x="4698" y="2218"/>
                    <a:pt x="4852" y="2035"/>
                    <a:pt x="4905" y="1818"/>
                  </a:cubicBezTo>
                  <a:cubicBezTo>
                    <a:pt x="4958" y="1603"/>
                    <a:pt x="4870" y="1434"/>
                    <a:pt x="4740" y="1256"/>
                  </a:cubicBezTo>
                  <a:cubicBezTo>
                    <a:pt x="4426" y="1391"/>
                    <a:pt x="4097" y="1439"/>
                    <a:pt x="3763" y="1439"/>
                  </a:cubicBezTo>
                  <a:cubicBezTo>
                    <a:pt x="3506" y="1439"/>
                    <a:pt x="3246" y="1411"/>
                    <a:pt x="2985" y="1373"/>
                  </a:cubicBezTo>
                  <a:cubicBezTo>
                    <a:pt x="3051" y="1140"/>
                    <a:pt x="3114" y="912"/>
                    <a:pt x="3181" y="679"/>
                  </a:cubicBezTo>
                  <a:cubicBezTo>
                    <a:pt x="3223" y="523"/>
                    <a:pt x="3268" y="359"/>
                    <a:pt x="3228" y="200"/>
                  </a:cubicBezTo>
                  <a:cubicBezTo>
                    <a:pt x="3196" y="72"/>
                    <a:pt x="3096" y="1"/>
                    <a:pt x="2974" y="1"/>
                  </a:cubicBezTo>
                  <a:close/>
                </a:path>
              </a:pathLst>
            </a:custGeom>
            <a:solidFill>
              <a:srgbClr val="E5B7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5926;p49"/>
            <p:cNvSpPr/>
            <p:nvPr/>
          </p:nvSpPr>
          <p:spPr>
            <a:xfrm>
              <a:off x="4929075" y="1277700"/>
              <a:ext cx="168375" cy="251725"/>
            </a:xfrm>
            <a:custGeom>
              <a:avLst/>
              <a:gdLst/>
              <a:ahLst/>
              <a:cxnLst/>
              <a:rect l="l" t="t" r="r" b="b"/>
              <a:pathLst>
                <a:path w="6735" h="10069" extrusionOk="0">
                  <a:moveTo>
                    <a:pt x="1330" y="1"/>
                  </a:moveTo>
                  <a:cubicBezTo>
                    <a:pt x="165" y="1722"/>
                    <a:pt x="1" y="4021"/>
                    <a:pt x="784" y="5949"/>
                  </a:cubicBezTo>
                  <a:cubicBezTo>
                    <a:pt x="1566" y="7874"/>
                    <a:pt x="3260" y="9410"/>
                    <a:pt x="5233" y="10069"/>
                  </a:cubicBezTo>
                  <a:lnTo>
                    <a:pt x="6735" y="7183"/>
                  </a:lnTo>
                  <a:cubicBezTo>
                    <a:pt x="5260" y="6616"/>
                    <a:pt x="3952" y="5625"/>
                    <a:pt x="3001" y="4365"/>
                  </a:cubicBezTo>
                  <a:cubicBezTo>
                    <a:pt x="2053" y="3104"/>
                    <a:pt x="1465" y="1571"/>
                    <a:pt x="133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5927;p49"/>
            <p:cNvSpPr/>
            <p:nvPr/>
          </p:nvSpPr>
          <p:spPr>
            <a:xfrm>
              <a:off x="5064800" y="1402300"/>
              <a:ext cx="161625" cy="130500"/>
            </a:xfrm>
            <a:custGeom>
              <a:avLst/>
              <a:gdLst/>
              <a:ahLst/>
              <a:cxnLst/>
              <a:rect l="l" t="t" r="r" b="b"/>
              <a:pathLst>
                <a:path w="6465" h="5220" extrusionOk="0">
                  <a:moveTo>
                    <a:pt x="2895" y="1"/>
                  </a:moveTo>
                  <a:lnTo>
                    <a:pt x="0" y="5085"/>
                  </a:lnTo>
                  <a:lnTo>
                    <a:pt x="0" y="5085"/>
                  </a:lnTo>
                  <a:lnTo>
                    <a:pt x="133" y="5066"/>
                  </a:lnTo>
                  <a:cubicBezTo>
                    <a:pt x="836" y="5159"/>
                    <a:pt x="1666" y="5220"/>
                    <a:pt x="2502" y="5220"/>
                  </a:cubicBezTo>
                  <a:cubicBezTo>
                    <a:pt x="4049" y="5220"/>
                    <a:pt x="5620" y="5013"/>
                    <a:pt x="6464" y="4426"/>
                  </a:cubicBezTo>
                  <a:lnTo>
                    <a:pt x="6464" y="4426"/>
                  </a:lnTo>
                  <a:cubicBezTo>
                    <a:pt x="6214" y="4458"/>
                    <a:pt x="5961" y="4474"/>
                    <a:pt x="5709" y="4474"/>
                  </a:cubicBezTo>
                  <a:cubicBezTo>
                    <a:pt x="4317" y="4474"/>
                    <a:pt x="2916" y="3994"/>
                    <a:pt x="1793" y="3176"/>
                  </a:cubicBezTo>
                  <a:lnTo>
                    <a:pt x="289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5928;p49"/>
            <p:cNvSpPr/>
            <p:nvPr/>
          </p:nvSpPr>
          <p:spPr>
            <a:xfrm>
              <a:off x="5295575" y="1418600"/>
              <a:ext cx="25575" cy="14325"/>
            </a:xfrm>
            <a:custGeom>
              <a:avLst/>
              <a:gdLst/>
              <a:ahLst/>
              <a:cxnLst/>
              <a:rect l="l" t="t" r="r" b="b"/>
              <a:pathLst>
                <a:path w="1023" h="573" extrusionOk="0">
                  <a:moveTo>
                    <a:pt x="1023" y="0"/>
                  </a:moveTo>
                  <a:cubicBezTo>
                    <a:pt x="823" y="251"/>
                    <a:pt x="503" y="398"/>
                    <a:pt x="184" y="398"/>
                  </a:cubicBezTo>
                  <a:cubicBezTo>
                    <a:pt x="122" y="398"/>
                    <a:pt x="61" y="392"/>
                    <a:pt x="1" y="381"/>
                  </a:cubicBezTo>
                  <a:lnTo>
                    <a:pt x="1" y="381"/>
                  </a:lnTo>
                  <a:cubicBezTo>
                    <a:pt x="116" y="506"/>
                    <a:pt x="281" y="572"/>
                    <a:pt x="448" y="572"/>
                  </a:cubicBezTo>
                  <a:cubicBezTo>
                    <a:pt x="512" y="572"/>
                    <a:pt x="577" y="563"/>
                    <a:pt x="639" y="543"/>
                  </a:cubicBezTo>
                  <a:cubicBezTo>
                    <a:pt x="861" y="471"/>
                    <a:pt x="991" y="233"/>
                    <a:pt x="102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5929;p49"/>
            <p:cNvSpPr/>
            <p:nvPr/>
          </p:nvSpPr>
          <p:spPr>
            <a:xfrm>
              <a:off x="5291200" y="1447650"/>
              <a:ext cx="25375" cy="13225"/>
            </a:xfrm>
            <a:custGeom>
              <a:avLst/>
              <a:gdLst/>
              <a:ahLst/>
              <a:cxnLst/>
              <a:rect l="l" t="t" r="r" b="b"/>
              <a:pathLst>
                <a:path w="1015" h="529" extrusionOk="0">
                  <a:moveTo>
                    <a:pt x="1007" y="1"/>
                  </a:moveTo>
                  <a:lnTo>
                    <a:pt x="1007" y="1"/>
                  </a:lnTo>
                  <a:cubicBezTo>
                    <a:pt x="914" y="170"/>
                    <a:pt x="729" y="276"/>
                    <a:pt x="552" y="350"/>
                  </a:cubicBezTo>
                  <a:cubicBezTo>
                    <a:pt x="377" y="427"/>
                    <a:pt x="189" y="475"/>
                    <a:pt x="1" y="509"/>
                  </a:cubicBezTo>
                  <a:cubicBezTo>
                    <a:pt x="99" y="518"/>
                    <a:pt x="200" y="529"/>
                    <a:pt x="301" y="529"/>
                  </a:cubicBezTo>
                  <a:cubicBezTo>
                    <a:pt x="344" y="529"/>
                    <a:pt x="387" y="527"/>
                    <a:pt x="430" y="522"/>
                  </a:cubicBezTo>
                  <a:cubicBezTo>
                    <a:pt x="573" y="506"/>
                    <a:pt x="716" y="464"/>
                    <a:pt x="827" y="374"/>
                  </a:cubicBezTo>
                  <a:cubicBezTo>
                    <a:pt x="941" y="284"/>
                    <a:pt x="1015" y="144"/>
                    <a:pt x="1007" y="1"/>
                  </a:cubicBezTo>
                  <a:close/>
                </a:path>
              </a:pathLst>
            </a:custGeom>
            <a:solidFill>
              <a:srgbClr val="7B7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5930;p49"/>
            <p:cNvSpPr/>
            <p:nvPr/>
          </p:nvSpPr>
          <p:spPr>
            <a:xfrm>
              <a:off x="5296575" y="1463200"/>
              <a:ext cx="16050" cy="10550"/>
            </a:xfrm>
            <a:custGeom>
              <a:avLst/>
              <a:gdLst/>
              <a:ahLst/>
              <a:cxnLst/>
              <a:rect l="l" t="t" r="r" b="b"/>
              <a:pathLst>
                <a:path w="642" h="422" extrusionOk="0">
                  <a:moveTo>
                    <a:pt x="636" y="1"/>
                  </a:moveTo>
                  <a:lnTo>
                    <a:pt x="636" y="1"/>
                  </a:lnTo>
                  <a:cubicBezTo>
                    <a:pt x="512" y="199"/>
                    <a:pt x="281" y="326"/>
                    <a:pt x="48" y="326"/>
                  </a:cubicBezTo>
                  <a:cubicBezTo>
                    <a:pt x="32" y="326"/>
                    <a:pt x="16" y="325"/>
                    <a:pt x="0" y="324"/>
                  </a:cubicBezTo>
                  <a:lnTo>
                    <a:pt x="0" y="324"/>
                  </a:lnTo>
                  <a:cubicBezTo>
                    <a:pt x="79" y="384"/>
                    <a:pt x="173" y="422"/>
                    <a:pt x="266" y="422"/>
                  </a:cubicBezTo>
                  <a:cubicBezTo>
                    <a:pt x="317" y="422"/>
                    <a:pt x="368" y="410"/>
                    <a:pt x="416" y="385"/>
                  </a:cubicBezTo>
                  <a:cubicBezTo>
                    <a:pt x="554" y="316"/>
                    <a:pt x="641" y="157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5931;p49"/>
            <p:cNvSpPr/>
            <p:nvPr/>
          </p:nvSpPr>
          <p:spPr>
            <a:xfrm>
              <a:off x="5237250" y="1475400"/>
              <a:ext cx="68425" cy="34375"/>
            </a:xfrm>
            <a:custGeom>
              <a:avLst/>
              <a:gdLst/>
              <a:ahLst/>
              <a:cxnLst/>
              <a:rect l="l" t="t" r="r" b="b"/>
              <a:pathLst>
                <a:path w="2737" h="1375" extrusionOk="0">
                  <a:moveTo>
                    <a:pt x="2736" y="0"/>
                  </a:moveTo>
                  <a:lnTo>
                    <a:pt x="2736" y="0"/>
                  </a:lnTo>
                  <a:cubicBezTo>
                    <a:pt x="2047" y="784"/>
                    <a:pt x="1048" y="1286"/>
                    <a:pt x="11" y="1374"/>
                  </a:cubicBezTo>
                  <a:lnTo>
                    <a:pt x="11" y="1374"/>
                  </a:lnTo>
                  <a:cubicBezTo>
                    <a:pt x="29" y="1372"/>
                    <a:pt x="47" y="1372"/>
                    <a:pt x="64" y="1372"/>
                  </a:cubicBezTo>
                  <a:cubicBezTo>
                    <a:pt x="96" y="1372"/>
                    <a:pt x="126" y="1373"/>
                    <a:pt x="157" y="1373"/>
                  </a:cubicBezTo>
                  <a:cubicBezTo>
                    <a:pt x="181" y="1373"/>
                    <a:pt x="206" y="1373"/>
                    <a:pt x="234" y="1369"/>
                  </a:cubicBezTo>
                  <a:cubicBezTo>
                    <a:pt x="745" y="1337"/>
                    <a:pt x="1264" y="1298"/>
                    <a:pt x="1740" y="1112"/>
                  </a:cubicBezTo>
                  <a:cubicBezTo>
                    <a:pt x="1987" y="1017"/>
                    <a:pt x="2220" y="877"/>
                    <a:pt x="2405" y="689"/>
                  </a:cubicBezTo>
                  <a:cubicBezTo>
                    <a:pt x="2588" y="498"/>
                    <a:pt x="2704" y="265"/>
                    <a:pt x="2736" y="0"/>
                  </a:cubicBezTo>
                  <a:close/>
                  <a:moveTo>
                    <a:pt x="11" y="1374"/>
                  </a:moveTo>
                  <a:cubicBezTo>
                    <a:pt x="7" y="1374"/>
                    <a:pt x="4" y="1374"/>
                    <a:pt x="1" y="1374"/>
                  </a:cubicBezTo>
                  <a:cubicBezTo>
                    <a:pt x="4" y="1374"/>
                    <a:pt x="7" y="1374"/>
                    <a:pt x="11" y="1374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5932;p49"/>
            <p:cNvSpPr/>
            <p:nvPr/>
          </p:nvSpPr>
          <p:spPr>
            <a:xfrm>
              <a:off x="5445250" y="1545575"/>
              <a:ext cx="79425" cy="403525"/>
            </a:xfrm>
            <a:custGeom>
              <a:avLst/>
              <a:gdLst/>
              <a:ahLst/>
              <a:cxnLst/>
              <a:rect l="l" t="t" r="r" b="b"/>
              <a:pathLst>
                <a:path w="3177" h="16141" extrusionOk="0">
                  <a:moveTo>
                    <a:pt x="128" y="0"/>
                  </a:moveTo>
                  <a:cubicBezTo>
                    <a:pt x="1" y="2701"/>
                    <a:pt x="345" y="6300"/>
                    <a:pt x="753" y="9414"/>
                  </a:cubicBezTo>
                  <a:cubicBezTo>
                    <a:pt x="901" y="10553"/>
                    <a:pt x="1060" y="11620"/>
                    <a:pt x="1206" y="12563"/>
                  </a:cubicBezTo>
                  <a:cubicBezTo>
                    <a:pt x="1539" y="14686"/>
                    <a:pt x="1818" y="16140"/>
                    <a:pt x="1818" y="16140"/>
                  </a:cubicBezTo>
                  <a:lnTo>
                    <a:pt x="2744" y="16140"/>
                  </a:lnTo>
                  <a:lnTo>
                    <a:pt x="2832" y="12920"/>
                  </a:lnTo>
                  <a:lnTo>
                    <a:pt x="2911" y="9962"/>
                  </a:lnTo>
                  <a:lnTo>
                    <a:pt x="3176" y="3"/>
                  </a:lnTo>
                  <a:lnTo>
                    <a:pt x="3176" y="0"/>
                  </a:ln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5933;p49"/>
            <p:cNvSpPr/>
            <p:nvPr/>
          </p:nvSpPr>
          <p:spPr>
            <a:xfrm>
              <a:off x="5544300" y="1545625"/>
              <a:ext cx="79325" cy="407900"/>
            </a:xfrm>
            <a:custGeom>
              <a:avLst/>
              <a:gdLst/>
              <a:ahLst/>
              <a:cxnLst/>
              <a:rect l="l" t="t" r="r" b="b"/>
              <a:pathLst>
                <a:path w="3173" h="16316" extrusionOk="0">
                  <a:moveTo>
                    <a:pt x="1" y="1"/>
                  </a:moveTo>
                  <a:lnTo>
                    <a:pt x="236" y="8980"/>
                  </a:lnTo>
                  <a:lnTo>
                    <a:pt x="318" y="12076"/>
                  </a:lnTo>
                  <a:lnTo>
                    <a:pt x="432" y="16316"/>
                  </a:lnTo>
                  <a:lnTo>
                    <a:pt x="1359" y="16316"/>
                  </a:lnTo>
                  <a:cubicBezTo>
                    <a:pt x="1359" y="16316"/>
                    <a:pt x="1629" y="14904"/>
                    <a:pt x="1955" y="12815"/>
                  </a:cubicBezTo>
                  <a:cubicBezTo>
                    <a:pt x="2124" y="11732"/>
                    <a:pt x="2307" y="10469"/>
                    <a:pt x="2477" y="9126"/>
                  </a:cubicBezTo>
                  <a:cubicBezTo>
                    <a:pt x="2866" y="6073"/>
                    <a:pt x="3173" y="2620"/>
                    <a:pt x="3054" y="1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5934;p49"/>
            <p:cNvSpPr/>
            <p:nvPr/>
          </p:nvSpPr>
          <p:spPr>
            <a:xfrm>
              <a:off x="5464075" y="1767775"/>
              <a:ext cx="53975" cy="98300"/>
            </a:xfrm>
            <a:custGeom>
              <a:avLst/>
              <a:gdLst/>
              <a:ahLst/>
              <a:cxnLst/>
              <a:rect l="l" t="t" r="r" b="b"/>
              <a:pathLst>
                <a:path w="2159" h="3932" extrusionOk="0">
                  <a:moveTo>
                    <a:pt x="814" y="0"/>
                  </a:moveTo>
                  <a:cubicBezTo>
                    <a:pt x="632" y="0"/>
                    <a:pt x="453" y="45"/>
                    <a:pt x="294" y="145"/>
                  </a:cubicBezTo>
                  <a:cubicBezTo>
                    <a:pt x="175" y="219"/>
                    <a:pt x="79" y="314"/>
                    <a:pt x="0" y="425"/>
                  </a:cubicBezTo>
                  <a:cubicBezTo>
                    <a:pt x="148" y="1564"/>
                    <a:pt x="307" y="2634"/>
                    <a:pt x="453" y="3574"/>
                  </a:cubicBezTo>
                  <a:cubicBezTo>
                    <a:pt x="466" y="3537"/>
                    <a:pt x="482" y="3497"/>
                    <a:pt x="500" y="3460"/>
                  </a:cubicBezTo>
                  <a:cubicBezTo>
                    <a:pt x="609" y="3201"/>
                    <a:pt x="786" y="2917"/>
                    <a:pt x="1070" y="2883"/>
                  </a:cubicBezTo>
                  <a:cubicBezTo>
                    <a:pt x="1090" y="2880"/>
                    <a:pt x="1109" y="2879"/>
                    <a:pt x="1129" y="2879"/>
                  </a:cubicBezTo>
                  <a:cubicBezTo>
                    <a:pt x="1394" y="2879"/>
                    <a:pt x="1616" y="3106"/>
                    <a:pt x="1766" y="3336"/>
                  </a:cubicBezTo>
                  <a:cubicBezTo>
                    <a:pt x="1893" y="3521"/>
                    <a:pt x="1997" y="3722"/>
                    <a:pt x="2079" y="3932"/>
                  </a:cubicBezTo>
                  <a:lnTo>
                    <a:pt x="2158" y="976"/>
                  </a:lnTo>
                  <a:cubicBezTo>
                    <a:pt x="2084" y="817"/>
                    <a:pt x="1997" y="669"/>
                    <a:pt x="1885" y="529"/>
                  </a:cubicBezTo>
                  <a:cubicBezTo>
                    <a:pt x="1626" y="213"/>
                    <a:pt x="1212" y="0"/>
                    <a:pt x="81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5935;p49"/>
            <p:cNvSpPr/>
            <p:nvPr/>
          </p:nvSpPr>
          <p:spPr>
            <a:xfrm>
              <a:off x="5550200" y="1755650"/>
              <a:ext cx="56025" cy="110350"/>
            </a:xfrm>
            <a:custGeom>
              <a:avLst/>
              <a:gdLst/>
              <a:ahLst/>
              <a:cxnLst/>
              <a:rect l="l" t="t" r="r" b="b"/>
              <a:pathLst>
                <a:path w="2241" h="4414" extrusionOk="0">
                  <a:moveTo>
                    <a:pt x="1173" y="0"/>
                  </a:moveTo>
                  <a:cubicBezTo>
                    <a:pt x="775" y="0"/>
                    <a:pt x="364" y="189"/>
                    <a:pt x="88" y="481"/>
                  </a:cubicBezTo>
                  <a:cubicBezTo>
                    <a:pt x="56" y="513"/>
                    <a:pt x="27" y="548"/>
                    <a:pt x="0" y="579"/>
                  </a:cubicBezTo>
                  <a:lnTo>
                    <a:pt x="82" y="3675"/>
                  </a:lnTo>
                  <a:cubicBezTo>
                    <a:pt x="96" y="3657"/>
                    <a:pt x="114" y="3638"/>
                    <a:pt x="130" y="3622"/>
                  </a:cubicBezTo>
                  <a:cubicBezTo>
                    <a:pt x="287" y="3465"/>
                    <a:pt x="504" y="3367"/>
                    <a:pt x="721" y="3367"/>
                  </a:cubicBezTo>
                  <a:cubicBezTo>
                    <a:pt x="797" y="3367"/>
                    <a:pt x="873" y="3379"/>
                    <a:pt x="946" y="3405"/>
                  </a:cubicBezTo>
                  <a:cubicBezTo>
                    <a:pt x="1194" y="3498"/>
                    <a:pt x="1364" y="3725"/>
                    <a:pt x="1496" y="3956"/>
                  </a:cubicBezTo>
                  <a:cubicBezTo>
                    <a:pt x="1581" y="4107"/>
                    <a:pt x="1655" y="4258"/>
                    <a:pt x="1719" y="4414"/>
                  </a:cubicBezTo>
                  <a:cubicBezTo>
                    <a:pt x="1888" y="3331"/>
                    <a:pt x="2071" y="2068"/>
                    <a:pt x="2241" y="725"/>
                  </a:cubicBezTo>
                  <a:cubicBezTo>
                    <a:pt x="2127" y="495"/>
                    <a:pt x="1968" y="288"/>
                    <a:pt x="1743" y="153"/>
                  </a:cubicBezTo>
                  <a:cubicBezTo>
                    <a:pt x="1568" y="48"/>
                    <a:pt x="1372" y="0"/>
                    <a:pt x="117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5936;p49"/>
            <p:cNvSpPr/>
            <p:nvPr/>
          </p:nvSpPr>
          <p:spPr>
            <a:xfrm>
              <a:off x="5488825" y="1192700"/>
              <a:ext cx="46575" cy="83500"/>
            </a:xfrm>
            <a:custGeom>
              <a:avLst/>
              <a:gdLst/>
              <a:ahLst/>
              <a:cxnLst/>
              <a:rect l="l" t="t" r="r" b="b"/>
              <a:pathLst>
                <a:path w="1863" h="3340" extrusionOk="0">
                  <a:moveTo>
                    <a:pt x="985" y="1"/>
                  </a:moveTo>
                  <a:lnTo>
                    <a:pt x="0" y="827"/>
                  </a:lnTo>
                  <a:lnTo>
                    <a:pt x="30" y="1388"/>
                  </a:lnTo>
                  <a:lnTo>
                    <a:pt x="133" y="3340"/>
                  </a:lnTo>
                  <a:lnTo>
                    <a:pt x="1862" y="3340"/>
                  </a:lnTo>
                  <a:lnTo>
                    <a:pt x="1293" y="1171"/>
                  </a:lnTo>
                  <a:lnTo>
                    <a:pt x="985" y="1"/>
                  </a:ln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5937;p49"/>
            <p:cNvSpPr/>
            <p:nvPr/>
          </p:nvSpPr>
          <p:spPr>
            <a:xfrm>
              <a:off x="5488825" y="1192700"/>
              <a:ext cx="32325" cy="34600"/>
            </a:xfrm>
            <a:custGeom>
              <a:avLst/>
              <a:gdLst/>
              <a:ahLst/>
              <a:cxnLst/>
              <a:rect l="l" t="t" r="r" b="b"/>
              <a:pathLst>
                <a:path w="1293" h="1384" extrusionOk="0">
                  <a:moveTo>
                    <a:pt x="985" y="1"/>
                  </a:moveTo>
                  <a:lnTo>
                    <a:pt x="0" y="827"/>
                  </a:lnTo>
                  <a:lnTo>
                    <a:pt x="30" y="1383"/>
                  </a:lnTo>
                  <a:cubicBezTo>
                    <a:pt x="93" y="1277"/>
                    <a:pt x="175" y="1179"/>
                    <a:pt x="278" y="1110"/>
                  </a:cubicBezTo>
                  <a:cubicBezTo>
                    <a:pt x="416" y="1012"/>
                    <a:pt x="583" y="961"/>
                    <a:pt x="751" y="961"/>
                  </a:cubicBezTo>
                  <a:cubicBezTo>
                    <a:pt x="842" y="961"/>
                    <a:pt x="933" y="976"/>
                    <a:pt x="1020" y="1007"/>
                  </a:cubicBezTo>
                  <a:cubicBezTo>
                    <a:pt x="1121" y="1044"/>
                    <a:pt x="1213" y="1100"/>
                    <a:pt x="1293" y="1171"/>
                  </a:cubicBezTo>
                  <a:lnTo>
                    <a:pt x="98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5938;p49"/>
            <p:cNvSpPr/>
            <p:nvPr/>
          </p:nvSpPr>
          <p:spPr>
            <a:xfrm>
              <a:off x="5277100" y="906200"/>
              <a:ext cx="155000" cy="197950"/>
            </a:xfrm>
            <a:custGeom>
              <a:avLst/>
              <a:gdLst/>
              <a:ahLst/>
              <a:cxnLst/>
              <a:rect l="l" t="t" r="r" b="b"/>
              <a:pathLst>
                <a:path w="6200" h="7918" extrusionOk="0">
                  <a:moveTo>
                    <a:pt x="3317" y="1"/>
                  </a:moveTo>
                  <a:cubicBezTo>
                    <a:pt x="2806" y="1"/>
                    <a:pt x="2296" y="137"/>
                    <a:pt x="1865" y="410"/>
                  </a:cubicBezTo>
                  <a:cubicBezTo>
                    <a:pt x="1452" y="675"/>
                    <a:pt x="1113" y="1051"/>
                    <a:pt x="843" y="1461"/>
                  </a:cubicBezTo>
                  <a:cubicBezTo>
                    <a:pt x="607" y="1819"/>
                    <a:pt x="422" y="2206"/>
                    <a:pt x="287" y="2608"/>
                  </a:cubicBezTo>
                  <a:cubicBezTo>
                    <a:pt x="91" y="3199"/>
                    <a:pt x="1" y="3824"/>
                    <a:pt x="38" y="4446"/>
                  </a:cubicBezTo>
                  <a:cubicBezTo>
                    <a:pt x="101" y="5566"/>
                    <a:pt x="623" y="6710"/>
                    <a:pt x="1598" y="7263"/>
                  </a:cubicBezTo>
                  <a:cubicBezTo>
                    <a:pt x="1176" y="7367"/>
                    <a:pt x="753" y="7489"/>
                    <a:pt x="334" y="7594"/>
                  </a:cubicBezTo>
                  <a:cubicBezTo>
                    <a:pt x="738" y="7807"/>
                    <a:pt x="1194" y="7917"/>
                    <a:pt x="1649" y="7917"/>
                  </a:cubicBezTo>
                  <a:cubicBezTo>
                    <a:pt x="1830" y="7917"/>
                    <a:pt x="2011" y="7900"/>
                    <a:pt x="2188" y="7865"/>
                  </a:cubicBezTo>
                  <a:cubicBezTo>
                    <a:pt x="2781" y="7745"/>
                    <a:pt x="3335" y="7428"/>
                    <a:pt x="3737" y="6975"/>
                  </a:cubicBezTo>
                  <a:lnTo>
                    <a:pt x="3798" y="6906"/>
                  </a:lnTo>
                  <a:cubicBezTo>
                    <a:pt x="3851" y="6840"/>
                    <a:pt x="3941" y="6763"/>
                    <a:pt x="3976" y="6684"/>
                  </a:cubicBezTo>
                  <a:cubicBezTo>
                    <a:pt x="4399" y="5759"/>
                    <a:pt x="5186" y="5013"/>
                    <a:pt x="5652" y="4128"/>
                  </a:cubicBezTo>
                  <a:cubicBezTo>
                    <a:pt x="5774" y="3898"/>
                    <a:pt x="5877" y="3654"/>
                    <a:pt x="5943" y="3400"/>
                  </a:cubicBezTo>
                  <a:cubicBezTo>
                    <a:pt x="5956" y="3360"/>
                    <a:pt x="5962" y="3320"/>
                    <a:pt x="5972" y="3281"/>
                  </a:cubicBezTo>
                  <a:cubicBezTo>
                    <a:pt x="6200" y="2243"/>
                    <a:pt x="5747" y="1085"/>
                    <a:pt x="4876" y="476"/>
                  </a:cubicBezTo>
                  <a:cubicBezTo>
                    <a:pt x="4422" y="160"/>
                    <a:pt x="3869" y="1"/>
                    <a:pt x="33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5939;p49"/>
            <p:cNvSpPr/>
            <p:nvPr/>
          </p:nvSpPr>
          <p:spPr>
            <a:xfrm>
              <a:off x="5277175" y="943850"/>
              <a:ext cx="121625" cy="160300"/>
            </a:xfrm>
            <a:custGeom>
              <a:avLst/>
              <a:gdLst/>
              <a:ahLst/>
              <a:cxnLst/>
              <a:rect l="l" t="t" r="r" b="b"/>
              <a:pathLst>
                <a:path w="4865" h="6412" extrusionOk="0">
                  <a:moveTo>
                    <a:pt x="2564" y="0"/>
                  </a:moveTo>
                  <a:cubicBezTo>
                    <a:pt x="2031" y="363"/>
                    <a:pt x="1616" y="893"/>
                    <a:pt x="1388" y="1499"/>
                  </a:cubicBezTo>
                  <a:cubicBezTo>
                    <a:pt x="1160" y="2106"/>
                    <a:pt x="1123" y="2778"/>
                    <a:pt x="1285" y="3403"/>
                  </a:cubicBezTo>
                  <a:cubicBezTo>
                    <a:pt x="829" y="2879"/>
                    <a:pt x="461" y="2183"/>
                    <a:pt x="337" y="1497"/>
                  </a:cubicBezTo>
                  <a:cubicBezTo>
                    <a:pt x="313" y="1364"/>
                    <a:pt x="297" y="1234"/>
                    <a:pt x="286" y="1102"/>
                  </a:cubicBezTo>
                  <a:cubicBezTo>
                    <a:pt x="90" y="1693"/>
                    <a:pt x="0" y="2318"/>
                    <a:pt x="37" y="2940"/>
                  </a:cubicBezTo>
                  <a:cubicBezTo>
                    <a:pt x="101" y="4057"/>
                    <a:pt x="623" y="5204"/>
                    <a:pt x="1597" y="5757"/>
                  </a:cubicBezTo>
                  <a:cubicBezTo>
                    <a:pt x="1176" y="5858"/>
                    <a:pt x="752" y="5983"/>
                    <a:pt x="337" y="6088"/>
                  </a:cubicBezTo>
                  <a:cubicBezTo>
                    <a:pt x="739" y="6301"/>
                    <a:pt x="1193" y="6411"/>
                    <a:pt x="1650" y="6411"/>
                  </a:cubicBezTo>
                  <a:cubicBezTo>
                    <a:pt x="1831" y="6411"/>
                    <a:pt x="2012" y="6394"/>
                    <a:pt x="2190" y="6359"/>
                  </a:cubicBezTo>
                  <a:cubicBezTo>
                    <a:pt x="2781" y="6239"/>
                    <a:pt x="3334" y="5922"/>
                    <a:pt x="3740" y="5469"/>
                  </a:cubicBezTo>
                  <a:cubicBezTo>
                    <a:pt x="3766" y="5411"/>
                    <a:pt x="3787" y="5350"/>
                    <a:pt x="3814" y="5291"/>
                  </a:cubicBezTo>
                  <a:cubicBezTo>
                    <a:pt x="4166" y="4486"/>
                    <a:pt x="4513" y="3679"/>
                    <a:pt x="4865" y="2874"/>
                  </a:cubicBezTo>
                  <a:cubicBezTo>
                    <a:pt x="4834" y="2872"/>
                    <a:pt x="4803" y="2872"/>
                    <a:pt x="4772" y="2872"/>
                  </a:cubicBezTo>
                  <a:cubicBezTo>
                    <a:pt x="4475" y="2872"/>
                    <a:pt x="4187" y="2932"/>
                    <a:pt x="3954" y="3109"/>
                  </a:cubicBezTo>
                  <a:cubicBezTo>
                    <a:pt x="3687" y="3297"/>
                    <a:pt x="3491" y="3578"/>
                    <a:pt x="3398" y="3893"/>
                  </a:cubicBezTo>
                  <a:cubicBezTo>
                    <a:pt x="3316" y="3289"/>
                    <a:pt x="3295" y="2672"/>
                    <a:pt x="3440" y="2082"/>
                  </a:cubicBezTo>
                  <a:cubicBezTo>
                    <a:pt x="3589" y="1494"/>
                    <a:pt x="3890" y="933"/>
                    <a:pt x="4343" y="530"/>
                  </a:cubicBezTo>
                  <a:lnTo>
                    <a:pt x="4343" y="530"/>
                  </a:lnTo>
                  <a:cubicBezTo>
                    <a:pt x="3766" y="644"/>
                    <a:pt x="3173" y="909"/>
                    <a:pt x="2778" y="1348"/>
                  </a:cubicBezTo>
                  <a:cubicBezTo>
                    <a:pt x="2381" y="1788"/>
                    <a:pt x="2135" y="2360"/>
                    <a:pt x="2090" y="2950"/>
                  </a:cubicBezTo>
                  <a:cubicBezTo>
                    <a:pt x="1828" y="1952"/>
                    <a:pt x="2018" y="872"/>
                    <a:pt x="256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5940;p49"/>
            <p:cNvSpPr/>
            <p:nvPr/>
          </p:nvSpPr>
          <p:spPr>
            <a:xfrm>
              <a:off x="5376075" y="958150"/>
              <a:ext cx="51075" cy="56100"/>
            </a:xfrm>
            <a:custGeom>
              <a:avLst/>
              <a:gdLst/>
              <a:ahLst/>
              <a:cxnLst/>
              <a:rect l="l" t="t" r="r" b="b"/>
              <a:pathLst>
                <a:path w="2043" h="2244" extrusionOk="0">
                  <a:moveTo>
                    <a:pt x="663" y="0"/>
                  </a:moveTo>
                  <a:cubicBezTo>
                    <a:pt x="906" y="80"/>
                    <a:pt x="1081" y="260"/>
                    <a:pt x="1216" y="477"/>
                  </a:cubicBezTo>
                  <a:cubicBezTo>
                    <a:pt x="1351" y="700"/>
                    <a:pt x="1404" y="967"/>
                    <a:pt x="1362" y="1221"/>
                  </a:cubicBezTo>
                  <a:cubicBezTo>
                    <a:pt x="1341" y="1060"/>
                    <a:pt x="1158" y="1004"/>
                    <a:pt x="996" y="975"/>
                  </a:cubicBezTo>
                  <a:cubicBezTo>
                    <a:pt x="939" y="963"/>
                    <a:pt x="881" y="957"/>
                    <a:pt x="823" y="957"/>
                  </a:cubicBezTo>
                  <a:cubicBezTo>
                    <a:pt x="672" y="957"/>
                    <a:pt x="522" y="996"/>
                    <a:pt x="390" y="1070"/>
                  </a:cubicBezTo>
                  <a:cubicBezTo>
                    <a:pt x="210" y="1174"/>
                    <a:pt x="70" y="1346"/>
                    <a:pt x="1" y="1539"/>
                  </a:cubicBezTo>
                  <a:cubicBezTo>
                    <a:pt x="92" y="1490"/>
                    <a:pt x="186" y="1470"/>
                    <a:pt x="283" y="1470"/>
                  </a:cubicBezTo>
                  <a:cubicBezTo>
                    <a:pt x="383" y="1470"/>
                    <a:pt x="485" y="1491"/>
                    <a:pt x="589" y="1520"/>
                  </a:cubicBezTo>
                  <a:cubicBezTo>
                    <a:pt x="792" y="1579"/>
                    <a:pt x="970" y="1727"/>
                    <a:pt x="1070" y="1915"/>
                  </a:cubicBezTo>
                  <a:cubicBezTo>
                    <a:pt x="1100" y="1968"/>
                    <a:pt x="1118" y="2026"/>
                    <a:pt x="1118" y="2087"/>
                  </a:cubicBezTo>
                  <a:cubicBezTo>
                    <a:pt x="1118" y="2145"/>
                    <a:pt x="1092" y="2209"/>
                    <a:pt x="1044" y="2243"/>
                  </a:cubicBezTo>
                  <a:cubicBezTo>
                    <a:pt x="1465" y="2164"/>
                    <a:pt x="1868" y="2092"/>
                    <a:pt x="1958" y="1677"/>
                  </a:cubicBezTo>
                  <a:cubicBezTo>
                    <a:pt x="2042" y="1285"/>
                    <a:pt x="1947" y="856"/>
                    <a:pt x="1698" y="538"/>
                  </a:cubicBezTo>
                  <a:cubicBezTo>
                    <a:pt x="1454" y="220"/>
                    <a:pt x="1063" y="16"/>
                    <a:pt x="66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5941;p49"/>
            <p:cNvSpPr/>
            <p:nvPr/>
          </p:nvSpPr>
          <p:spPr>
            <a:xfrm>
              <a:off x="5353175" y="983975"/>
              <a:ext cx="218750" cy="242950"/>
            </a:xfrm>
            <a:custGeom>
              <a:avLst/>
              <a:gdLst/>
              <a:ahLst/>
              <a:cxnLst/>
              <a:rect l="l" t="t" r="r" b="b"/>
              <a:pathLst>
                <a:path w="8750" h="9718" extrusionOk="0">
                  <a:moveTo>
                    <a:pt x="4439" y="0"/>
                  </a:moveTo>
                  <a:cubicBezTo>
                    <a:pt x="3149" y="0"/>
                    <a:pt x="1971" y="554"/>
                    <a:pt x="1158" y="1438"/>
                  </a:cubicBezTo>
                  <a:cubicBezTo>
                    <a:pt x="437" y="2222"/>
                    <a:pt x="0" y="3265"/>
                    <a:pt x="27" y="4409"/>
                  </a:cubicBezTo>
                  <a:cubicBezTo>
                    <a:pt x="37" y="4791"/>
                    <a:pt x="80" y="5156"/>
                    <a:pt x="157" y="5495"/>
                  </a:cubicBezTo>
                  <a:cubicBezTo>
                    <a:pt x="549" y="7277"/>
                    <a:pt x="1748" y="8522"/>
                    <a:pt x="2818" y="9176"/>
                  </a:cubicBezTo>
                  <a:cubicBezTo>
                    <a:pt x="3399" y="9533"/>
                    <a:pt x="3943" y="9718"/>
                    <a:pt x="4295" y="9718"/>
                  </a:cubicBezTo>
                  <a:cubicBezTo>
                    <a:pt x="4347" y="9718"/>
                    <a:pt x="4395" y="9714"/>
                    <a:pt x="4439" y="9706"/>
                  </a:cubicBezTo>
                  <a:cubicBezTo>
                    <a:pt x="5588" y="9494"/>
                    <a:pt x="7036" y="8411"/>
                    <a:pt x="7929" y="7020"/>
                  </a:cubicBezTo>
                  <a:cubicBezTo>
                    <a:pt x="8194" y="6607"/>
                    <a:pt x="8408" y="6170"/>
                    <a:pt x="8551" y="5717"/>
                  </a:cubicBezTo>
                  <a:cubicBezTo>
                    <a:pt x="8678" y="5318"/>
                    <a:pt x="8750" y="4910"/>
                    <a:pt x="8750" y="4499"/>
                  </a:cubicBezTo>
                  <a:cubicBezTo>
                    <a:pt x="8750" y="4118"/>
                    <a:pt x="8702" y="3745"/>
                    <a:pt x="8612" y="3385"/>
                  </a:cubicBezTo>
                  <a:cubicBezTo>
                    <a:pt x="8485" y="2858"/>
                    <a:pt x="8265" y="2365"/>
                    <a:pt x="7974" y="1928"/>
                  </a:cubicBezTo>
                  <a:cubicBezTo>
                    <a:pt x="7571" y="1319"/>
                    <a:pt x="7023" y="816"/>
                    <a:pt x="6380" y="477"/>
                  </a:cubicBezTo>
                  <a:cubicBezTo>
                    <a:pt x="5800" y="172"/>
                    <a:pt x="5143" y="0"/>
                    <a:pt x="4439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5942;p49"/>
            <p:cNvSpPr/>
            <p:nvPr/>
          </p:nvSpPr>
          <p:spPr>
            <a:xfrm>
              <a:off x="5538800" y="1127175"/>
              <a:ext cx="42800" cy="33825"/>
            </a:xfrm>
            <a:custGeom>
              <a:avLst/>
              <a:gdLst/>
              <a:ahLst/>
              <a:cxnLst/>
              <a:rect l="l" t="t" r="r" b="b"/>
              <a:pathLst>
                <a:path w="1712" h="1353" extrusionOk="0">
                  <a:moveTo>
                    <a:pt x="1065" y="0"/>
                  </a:moveTo>
                  <a:cubicBezTo>
                    <a:pt x="994" y="0"/>
                    <a:pt x="923" y="11"/>
                    <a:pt x="856" y="32"/>
                  </a:cubicBezTo>
                  <a:cubicBezTo>
                    <a:pt x="364" y="196"/>
                    <a:pt x="1" y="840"/>
                    <a:pt x="499" y="1229"/>
                  </a:cubicBezTo>
                  <a:cubicBezTo>
                    <a:pt x="609" y="1312"/>
                    <a:pt x="744" y="1353"/>
                    <a:pt x="881" y="1353"/>
                  </a:cubicBezTo>
                  <a:cubicBezTo>
                    <a:pt x="947" y="1353"/>
                    <a:pt x="1014" y="1343"/>
                    <a:pt x="1079" y="1324"/>
                  </a:cubicBezTo>
                  <a:cubicBezTo>
                    <a:pt x="1272" y="1263"/>
                    <a:pt x="1436" y="1123"/>
                    <a:pt x="1542" y="951"/>
                  </a:cubicBezTo>
                  <a:cubicBezTo>
                    <a:pt x="1661" y="755"/>
                    <a:pt x="1711" y="501"/>
                    <a:pt x="1608" y="297"/>
                  </a:cubicBezTo>
                  <a:cubicBezTo>
                    <a:pt x="1510" y="102"/>
                    <a:pt x="1287" y="0"/>
                    <a:pt x="1065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5943;p49"/>
            <p:cNvSpPr/>
            <p:nvPr/>
          </p:nvSpPr>
          <p:spPr>
            <a:xfrm>
              <a:off x="5560200" y="1136475"/>
              <a:ext cx="13450" cy="19250"/>
            </a:xfrm>
            <a:custGeom>
              <a:avLst/>
              <a:gdLst/>
              <a:ahLst/>
              <a:cxnLst/>
              <a:rect l="l" t="t" r="r" b="b"/>
              <a:pathLst>
                <a:path w="538" h="770" extrusionOk="0">
                  <a:moveTo>
                    <a:pt x="343" y="1"/>
                  </a:moveTo>
                  <a:cubicBezTo>
                    <a:pt x="291" y="1"/>
                    <a:pt x="239" y="14"/>
                    <a:pt x="193" y="41"/>
                  </a:cubicBezTo>
                  <a:cubicBezTo>
                    <a:pt x="87" y="102"/>
                    <a:pt x="0" y="234"/>
                    <a:pt x="24" y="354"/>
                  </a:cubicBezTo>
                  <a:cubicBezTo>
                    <a:pt x="108" y="372"/>
                    <a:pt x="175" y="450"/>
                    <a:pt x="188" y="534"/>
                  </a:cubicBezTo>
                  <a:lnTo>
                    <a:pt x="188" y="534"/>
                  </a:lnTo>
                  <a:lnTo>
                    <a:pt x="538" y="70"/>
                  </a:lnTo>
                  <a:cubicBezTo>
                    <a:pt x="484" y="25"/>
                    <a:pt x="414" y="1"/>
                    <a:pt x="343" y="1"/>
                  </a:cubicBezTo>
                  <a:close/>
                  <a:moveTo>
                    <a:pt x="188" y="534"/>
                  </a:moveTo>
                  <a:lnTo>
                    <a:pt x="11" y="769"/>
                  </a:lnTo>
                  <a:cubicBezTo>
                    <a:pt x="106" y="754"/>
                    <a:pt x="185" y="663"/>
                    <a:pt x="191" y="568"/>
                  </a:cubicBezTo>
                  <a:cubicBezTo>
                    <a:pt x="191" y="557"/>
                    <a:pt x="190" y="545"/>
                    <a:pt x="188" y="534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5944;p49"/>
            <p:cNvSpPr/>
            <p:nvPr/>
          </p:nvSpPr>
          <p:spPr>
            <a:xfrm>
              <a:off x="5560200" y="1135900"/>
              <a:ext cx="13450" cy="19825"/>
            </a:xfrm>
            <a:custGeom>
              <a:avLst/>
              <a:gdLst/>
              <a:ahLst/>
              <a:cxnLst/>
              <a:rect l="l" t="t" r="r" b="b"/>
              <a:pathLst>
                <a:path w="538" h="793" fill="none" extrusionOk="0">
                  <a:moveTo>
                    <a:pt x="11" y="792"/>
                  </a:moveTo>
                  <a:cubicBezTo>
                    <a:pt x="106" y="777"/>
                    <a:pt x="185" y="686"/>
                    <a:pt x="191" y="591"/>
                  </a:cubicBezTo>
                  <a:cubicBezTo>
                    <a:pt x="193" y="496"/>
                    <a:pt x="119" y="398"/>
                    <a:pt x="24" y="377"/>
                  </a:cubicBezTo>
                  <a:cubicBezTo>
                    <a:pt x="0" y="257"/>
                    <a:pt x="87" y="125"/>
                    <a:pt x="193" y="64"/>
                  </a:cubicBezTo>
                  <a:cubicBezTo>
                    <a:pt x="299" y="1"/>
                    <a:pt x="445" y="14"/>
                    <a:pt x="538" y="93"/>
                  </a:cubicBezTo>
                </a:path>
              </a:pathLst>
            </a:custGeom>
            <a:noFill/>
            <a:ln w="1600" cap="rnd" cmpd="sng">
              <a:solidFill>
                <a:srgbClr val="B78E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5945;p49"/>
            <p:cNvSpPr/>
            <p:nvPr/>
          </p:nvSpPr>
          <p:spPr>
            <a:xfrm>
              <a:off x="5380975" y="1108075"/>
              <a:ext cx="43650" cy="53825"/>
            </a:xfrm>
            <a:custGeom>
              <a:avLst/>
              <a:gdLst/>
              <a:ahLst/>
              <a:cxnLst/>
              <a:rect l="l" t="t" r="r" b="b"/>
              <a:pathLst>
                <a:path w="1746" h="2153" extrusionOk="0">
                  <a:moveTo>
                    <a:pt x="692" y="1"/>
                  </a:moveTo>
                  <a:cubicBezTo>
                    <a:pt x="643" y="1"/>
                    <a:pt x="594" y="8"/>
                    <a:pt x="546" y="23"/>
                  </a:cubicBezTo>
                  <a:cubicBezTo>
                    <a:pt x="162" y="139"/>
                    <a:pt x="1" y="708"/>
                    <a:pt x="178" y="1291"/>
                  </a:cubicBezTo>
                  <a:cubicBezTo>
                    <a:pt x="338" y="1801"/>
                    <a:pt x="705" y="2153"/>
                    <a:pt x="1051" y="2153"/>
                  </a:cubicBezTo>
                  <a:cubicBezTo>
                    <a:pt x="1101" y="2153"/>
                    <a:pt x="1150" y="2145"/>
                    <a:pt x="1198" y="2130"/>
                  </a:cubicBezTo>
                  <a:cubicBezTo>
                    <a:pt x="1582" y="2014"/>
                    <a:pt x="1746" y="1445"/>
                    <a:pt x="1566" y="862"/>
                  </a:cubicBezTo>
                  <a:cubicBezTo>
                    <a:pt x="1406" y="352"/>
                    <a:pt x="1037" y="1"/>
                    <a:pt x="6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5946;p49"/>
            <p:cNvSpPr/>
            <p:nvPr/>
          </p:nvSpPr>
          <p:spPr>
            <a:xfrm>
              <a:off x="5380975" y="1105725"/>
              <a:ext cx="39150" cy="34700"/>
            </a:xfrm>
            <a:custGeom>
              <a:avLst/>
              <a:gdLst/>
              <a:ahLst/>
              <a:cxnLst/>
              <a:rect l="l" t="t" r="r" b="b"/>
              <a:pathLst>
                <a:path w="1566" h="1388" fill="none" extrusionOk="0">
                  <a:moveTo>
                    <a:pt x="178" y="1388"/>
                  </a:moveTo>
                  <a:cubicBezTo>
                    <a:pt x="1" y="805"/>
                    <a:pt x="162" y="236"/>
                    <a:pt x="546" y="119"/>
                  </a:cubicBezTo>
                  <a:cubicBezTo>
                    <a:pt x="930" y="0"/>
                    <a:pt x="1383" y="379"/>
                    <a:pt x="1566" y="961"/>
                  </a:cubicBezTo>
                </a:path>
              </a:pathLst>
            </a:custGeom>
            <a:solidFill>
              <a:schemeClr val="dk1"/>
            </a:solidFill>
            <a:ln w="1600" cap="rnd" cmpd="sng">
              <a:solidFill>
                <a:srgbClr val="3E23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5947;p49"/>
            <p:cNvSpPr/>
            <p:nvPr/>
          </p:nvSpPr>
          <p:spPr>
            <a:xfrm>
              <a:off x="5393550" y="1121025"/>
              <a:ext cx="29625" cy="36575"/>
            </a:xfrm>
            <a:custGeom>
              <a:avLst/>
              <a:gdLst/>
              <a:ahLst/>
              <a:cxnLst/>
              <a:rect l="l" t="t" r="r" b="b"/>
              <a:pathLst>
                <a:path w="1185" h="1463" extrusionOk="0">
                  <a:moveTo>
                    <a:pt x="472" y="0"/>
                  </a:moveTo>
                  <a:cubicBezTo>
                    <a:pt x="438" y="0"/>
                    <a:pt x="404" y="5"/>
                    <a:pt x="371" y="16"/>
                  </a:cubicBezTo>
                  <a:cubicBezTo>
                    <a:pt x="112" y="95"/>
                    <a:pt x="1" y="484"/>
                    <a:pt x="123" y="876"/>
                  </a:cubicBezTo>
                  <a:cubicBezTo>
                    <a:pt x="229" y="1223"/>
                    <a:pt x="483" y="1463"/>
                    <a:pt x="717" y="1463"/>
                  </a:cubicBezTo>
                  <a:cubicBezTo>
                    <a:pt x="750" y="1463"/>
                    <a:pt x="782" y="1458"/>
                    <a:pt x="814" y="1448"/>
                  </a:cubicBezTo>
                  <a:cubicBezTo>
                    <a:pt x="1073" y="1369"/>
                    <a:pt x="1184" y="980"/>
                    <a:pt x="1063" y="588"/>
                  </a:cubicBezTo>
                  <a:cubicBezTo>
                    <a:pt x="956" y="240"/>
                    <a:pt x="708" y="0"/>
                    <a:pt x="4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5948;p49"/>
            <p:cNvSpPr/>
            <p:nvPr/>
          </p:nvSpPr>
          <p:spPr>
            <a:xfrm>
              <a:off x="5376075" y="1128875"/>
              <a:ext cx="9625" cy="11800"/>
            </a:xfrm>
            <a:custGeom>
              <a:avLst/>
              <a:gdLst/>
              <a:ahLst/>
              <a:cxnLst/>
              <a:rect l="l" t="t" r="r" b="b"/>
              <a:pathLst>
                <a:path w="385" h="472" extrusionOk="0">
                  <a:moveTo>
                    <a:pt x="289" y="1"/>
                  </a:moveTo>
                  <a:cubicBezTo>
                    <a:pt x="202" y="9"/>
                    <a:pt x="120" y="49"/>
                    <a:pt x="67" y="115"/>
                  </a:cubicBezTo>
                  <a:cubicBezTo>
                    <a:pt x="14" y="181"/>
                    <a:pt x="1" y="279"/>
                    <a:pt x="43" y="353"/>
                  </a:cubicBezTo>
                  <a:cubicBezTo>
                    <a:pt x="77" y="406"/>
                    <a:pt x="136" y="441"/>
                    <a:pt x="197" y="459"/>
                  </a:cubicBezTo>
                  <a:cubicBezTo>
                    <a:pt x="233" y="468"/>
                    <a:pt x="268" y="471"/>
                    <a:pt x="303" y="471"/>
                  </a:cubicBezTo>
                  <a:cubicBezTo>
                    <a:pt x="330" y="471"/>
                    <a:pt x="357" y="469"/>
                    <a:pt x="385" y="467"/>
                  </a:cubicBezTo>
                  <a:cubicBezTo>
                    <a:pt x="334" y="303"/>
                    <a:pt x="295" y="170"/>
                    <a:pt x="28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5949;p49"/>
            <p:cNvSpPr/>
            <p:nvPr/>
          </p:nvSpPr>
          <p:spPr>
            <a:xfrm>
              <a:off x="5374425" y="1092400"/>
              <a:ext cx="18950" cy="17650"/>
            </a:xfrm>
            <a:custGeom>
              <a:avLst/>
              <a:gdLst/>
              <a:ahLst/>
              <a:cxnLst/>
              <a:rect l="l" t="t" r="r" b="b"/>
              <a:pathLst>
                <a:path w="758" h="706" fill="none" extrusionOk="0">
                  <a:moveTo>
                    <a:pt x="0" y="705"/>
                  </a:moveTo>
                  <a:cubicBezTo>
                    <a:pt x="109" y="361"/>
                    <a:pt x="408" y="86"/>
                    <a:pt x="758" y="1"/>
                  </a:cubicBezTo>
                </a:path>
              </a:pathLst>
            </a:custGeom>
            <a:noFill/>
            <a:ln w="3100" cap="rnd" cmpd="sng">
              <a:solidFill>
                <a:srgbClr val="3E23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5950;p49"/>
            <p:cNvSpPr/>
            <p:nvPr/>
          </p:nvSpPr>
          <p:spPr>
            <a:xfrm>
              <a:off x="5427575" y="1088250"/>
              <a:ext cx="64450" cy="57925"/>
            </a:xfrm>
            <a:custGeom>
              <a:avLst/>
              <a:gdLst/>
              <a:ahLst/>
              <a:cxnLst/>
              <a:rect l="l" t="t" r="r" b="b"/>
              <a:pathLst>
                <a:path w="2578" h="2317" extrusionOk="0">
                  <a:moveTo>
                    <a:pt x="1295" y="1"/>
                  </a:moveTo>
                  <a:cubicBezTo>
                    <a:pt x="1188" y="1"/>
                    <a:pt x="1078" y="16"/>
                    <a:pt x="970" y="48"/>
                  </a:cubicBezTo>
                  <a:cubicBezTo>
                    <a:pt x="358" y="225"/>
                    <a:pt x="1" y="869"/>
                    <a:pt x="178" y="1480"/>
                  </a:cubicBezTo>
                  <a:cubicBezTo>
                    <a:pt x="327" y="1986"/>
                    <a:pt x="790" y="2317"/>
                    <a:pt x="1293" y="2317"/>
                  </a:cubicBezTo>
                  <a:cubicBezTo>
                    <a:pt x="1398" y="2317"/>
                    <a:pt x="1505" y="2302"/>
                    <a:pt x="1611" y="2272"/>
                  </a:cubicBezTo>
                  <a:cubicBezTo>
                    <a:pt x="2225" y="2092"/>
                    <a:pt x="2578" y="1454"/>
                    <a:pt x="2403" y="839"/>
                  </a:cubicBezTo>
                  <a:cubicBezTo>
                    <a:pt x="2259" y="331"/>
                    <a:pt x="1797" y="1"/>
                    <a:pt x="12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5951;p49"/>
            <p:cNvSpPr/>
            <p:nvPr/>
          </p:nvSpPr>
          <p:spPr>
            <a:xfrm>
              <a:off x="5427725" y="1084925"/>
              <a:ext cx="60000" cy="40275"/>
            </a:xfrm>
            <a:custGeom>
              <a:avLst/>
              <a:gdLst/>
              <a:ahLst/>
              <a:cxnLst/>
              <a:rect l="l" t="t" r="r" b="b"/>
              <a:pathLst>
                <a:path w="2400" h="1611" fill="none" extrusionOk="0">
                  <a:moveTo>
                    <a:pt x="175" y="1611"/>
                  </a:moveTo>
                  <a:cubicBezTo>
                    <a:pt x="0" y="994"/>
                    <a:pt x="355" y="355"/>
                    <a:pt x="967" y="178"/>
                  </a:cubicBezTo>
                  <a:cubicBezTo>
                    <a:pt x="1584" y="1"/>
                    <a:pt x="2222" y="355"/>
                    <a:pt x="2399" y="967"/>
                  </a:cubicBezTo>
                </a:path>
              </a:pathLst>
            </a:custGeom>
            <a:solidFill>
              <a:schemeClr val="dk1"/>
            </a:solidFill>
            <a:ln w="1600" cap="rnd" cmpd="sng">
              <a:solidFill>
                <a:srgbClr val="3E23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5952;p49"/>
            <p:cNvSpPr/>
            <p:nvPr/>
          </p:nvSpPr>
          <p:spPr>
            <a:xfrm>
              <a:off x="5435400" y="1105450"/>
              <a:ext cx="36975" cy="36975"/>
            </a:xfrm>
            <a:custGeom>
              <a:avLst/>
              <a:gdLst/>
              <a:ahLst/>
              <a:cxnLst/>
              <a:rect l="l" t="t" r="r" b="b"/>
              <a:pathLst>
                <a:path w="1479" h="1479" extrusionOk="0">
                  <a:moveTo>
                    <a:pt x="739" y="1"/>
                  </a:moveTo>
                  <a:cubicBezTo>
                    <a:pt x="331" y="1"/>
                    <a:pt x="0" y="332"/>
                    <a:pt x="0" y="739"/>
                  </a:cubicBezTo>
                  <a:cubicBezTo>
                    <a:pt x="0" y="1147"/>
                    <a:pt x="331" y="1478"/>
                    <a:pt x="739" y="1478"/>
                  </a:cubicBezTo>
                  <a:cubicBezTo>
                    <a:pt x="1147" y="1478"/>
                    <a:pt x="1478" y="1147"/>
                    <a:pt x="1478" y="739"/>
                  </a:cubicBezTo>
                  <a:cubicBezTo>
                    <a:pt x="1478" y="332"/>
                    <a:pt x="1150" y="1"/>
                    <a:pt x="7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5953;p49"/>
            <p:cNvSpPr/>
            <p:nvPr/>
          </p:nvSpPr>
          <p:spPr>
            <a:xfrm>
              <a:off x="5436200" y="1076925"/>
              <a:ext cx="30000" cy="4375"/>
            </a:xfrm>
            <a:custGeom>
              <a:avLst/>
              <a:gdLst/>
              <a:ahLst/>
              <a:cxnLst/>
              <a:rect l="l" t="t" r="r" b="b"/>
              <a:pathLst>
                <a:path w="1200" h="175" fill="none" extrusionOk="0">
                  <a:moveTo>
                    <a:pt x="0" y="175"/>
                  </a:moveTo>
                  <a:cubicBezTo>
                    <a:pt x="376" y="11"/>
                    <a:pt x="821" y="0"/>
                    <a:pt x="1200" y="154"/>
                  </a:cubicBezTo>
                </a:path>
              </a:pathLst>
            </a:custGeom>
            <a:noFill/>
            <a:ln w="3100" cap="rnd" cmpd="sng">
              <a:solidFill>
                <a:srgbClr val="3E231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5954;p49"/>
            <p:cNvSpPr/>
            <p:nvPr/>
          </p:nvSpPr>
          <p:spPr>
            <a:xfrm>
              <a:off x="5483850" y="1097925"/>
              <a:ext cx="9425" cy="11125"/>
            </a:xfrm>
            <a:custGeom>
              <a:avLst/>
              <a:gdLst/>
              <a:ahLst/>
              <a:cxnLst/>
              <a:rect l="l" t="t" r="r" b="b"/>
              <a:pathLst>
                <a:path w="377" h="445" extrusionOk="0">
                  <a:moveTo>
                    <a:pt x="201" y="0"/>
                  </a:moveTo>
                  <a:cubicBezTo>
                    <a:pt x="180" y="0"/>
                    <a:pt x="159" y="4"/>
                    <a:pt x="138" y="10"/>
                  </a:cubicBezTo>
                  <a:cubicBezTo>
                    <a:pt x="94" y="27"/>
                    <a:pt x="55" y="54"/>
                    <a:pt x="22" y="85"/>
                  </a:cubicBezTo>
                  <a:lnTo>
                    <a:pt x="22" y="85"/>
                  </a:lnTo>
                  <a:cubicBezTo>
                    <a:pt x="18" y="82"/>
                    <a:pt x="14" y="79"/>
                    <a:pt x="9" y="76"/>
                  </a:cubicBezTo>
                  <a:cubicBezTo>
                    <a:pt x="1" y="76"/>
                    <a:pt x="3" y="87"/>
                    <a:pt x="9" y="98"/>
                  </a:cubicBezTo>
                  <a:cubicBezTo>
                    <a:pt x="13" y="93"/>
                    <a:pt x="17" y="89"/>
                    <a:pt x="22" y="85"/>
                  </a:cubicBezTo>
                  <a:lnTo>
                    <a:pt x="22" y="85"/>
                  </a:lnTo>
                  <a:cubicBezTo>
                    <a:pt x="26" y="89"/>
                    <a:pt x="30" y="94"/>
                    <a:pt x="33" y="100"/>
                  </a:cubicBezTo>
                  <a:cubicBezTo>
                    <a:pt x="91" y="209"/>
                    <a:pt x="136" y="323"/>
                    <a:pt x="162" y="444"/>
                  </a:cubicBezTo>
                  <a:cubicBezTo>
                    <a:pt x="239" y="399"/>
                    <a:pt x="311" y="339"/>
                    <a:pt x="345" y="259"/>
                  </a:cubicBezTo>
                  <a:cubicBezTo>
                    <a:pt x="377" y="180"/>
                    <a:pt x="361" y="71"/>
                    <a:pt x="287" y="23"/>
                  </a:cubicBezTo>
                  <a:cubicBezTo>
                    <a:pt x="262" y="8"/>
                    <a:pt x="232" y="0"/>
                    <a:pt x="2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5955;p49"/>
            <p:cNvSpPr/>
            <p:nvPr/>
          </p:nvSpPr>
          <p:spPr>
            <a:xfrm>
              <a:off x="5490750" y="1027800"/>
              <a:ext cx="81175" cy="127250"/>
            </a:xfrm>
            <a:custGeom>
              <a:avLst/>
              <a:gdLst/>
              <a:ahLst/>
              <a:cxnLst/>
              <a:rect l="l" t="t" r="r" b="b"/>
              <a:pathLst>
                <a:path w="3247" h="5090" extrusionOk="0">
                  <a:moveTo>
                    <a:pt x="1759" y="1"/>
                  </a:moveTo>
                  <a:cubicBezTo>
                    <a:pt x="1413" y="1"/>
                    <a:pt x="1067" y="116"/>
                    <a:pt x="776" y="307"/>
                  </a:cubicBezTo>
                  <a:cubicBezTo>
                    <a:pt x="689" y="363"/>
                    <a:pt x="615" y="429"/>
                    <a:pt x="543" y="498"/>
                  </a:cubicBezTo>
                  <a:cubicBezTo>
                    <a:pt x="461" y="580"/>
                    <a:pt x="389" y="673"/>
                    <a:pt x="323" y="771"/>
                  </a:cubicBezTo>
                  <a:cubicBezTo>
                    <a:pt x="207" y="943"/>
                    <a:pt x="111" y="1128"/>
                    <a:pt x="19" y="1316"/>
                  </a:cubicBezTo>
                  <a:cubicBezTo>
                    <a:pt x="11" y="1327"/>
                    <a:pt x="8" y="1340"/>
                    <a:pt x="0" y="1351"/>
                  </a:cubicBezTo>
                  <a:cubicBezTo>
                    <a:pt x="223" y="1552"/>
                    <a:pt x="429" y="1769"/>
                    <a:pt x="620" y="2002"/>
                  </a:cubicBezTo>
                  <a:cubicBezTo>
                    <a:pt x="834" y="2259"/>
                    <a:pt x="1033" y="2537"/>
                    <a:pt x="1210" y="2826"/>
                  </a:cubicBezTo>
                  <a:cubicBezTo>
                    <a:pt x="1634" y="3522"/>
                    <a:pt x="1939" y="4288"/>
                    <a:pt x="2097" y="5090"/>
                  </a:cubicBezTo>
                  <a:cubicBezTo>
                    <a:pt x="2156" y="4783"/>
                    <a:pt x="2338" y="4491"/>
                    <a:pt x="2564" y="4274"/>
                  </a:cubicBezTo>
                  <a:cubicBezTo>
                    <a:pt x="2704" y="4142"/>
                    <a:pt x="2868" y="4039"/>
                    <a:pt x="3048" y="3964"/>
                  </a:cubicBezTo>
                  <a:cubicBezTo>
                    <a:pt x="3173" y="3567"/>
                    <a:pt x="3247" y="3162"/>
                    <a:pt x="3247" y="2757"/>
                  </a:cubicBezTo>
                  <a:lnTo>
                    <a:pt x="3247" y="2746"/>
                  </a:lnTo>
                  <a:cubicBezTo>
                    <a:pt x="3247" y="2365"/>
                    <a:pt x="3199" y="1992"/>
                    <a:pt x="3106" y="1634"/>
                  </a:cubicBezTo>
                  <a:cubicBezTo>
                    <a:pt x="3096" y="1597"/>
                    <a:pt x="3088" y="1557"/>
                    <a:pt x="3077" y="1518"/>
                  </a:cubicBezTo>
                  <a:cubicBezTo>
                    <a:pt x="3067" y="1483"/>
                    <a:pt x="3056" y="1449"/>
                    <a:pt x="3048" y="1417"/>
                  </a:cubicBezTo>
                  <a:lnTo>
                    <a:pt x="3016" y="1316"/>
                  </a:lnTo>
                  <a:cubicBezTo>
                    <a:pt x="3011" y="1293"/>
                    <a:pt x="3001" y="1271"/>
                    <a:pt x="2995" y="1248"/>
                  </a:cubicBezTo>
                  <a:cubicBezTo>
                    <a:pt x="2982" y="1208"/>
                    <a:pt x="2969" y="1168"/>
                    <a:pt x="2950" y="1128"/>
                  </a:cubicBezTo>
                  <a:cubicBezTo>
                    <a:pt x="2932" y="1073"/>
                    <a:pt x="2910" y="1015"/>
                    <a:pt x="2889" y="962"/>
                  </a:cubicBezTo>
                  <a:cubicBezTo>
                    <a:pt x="2876" y="935"/>
                    <a:pt x="2865" y="906"/>
                    <a:pt x="2852" y="879"/>
                  </a:cubicBezTo>
                  <a:cubicBezTo>
                    <a:pt x="2852" y="877"/>
                    <a:pt x="2852" y="874"/>
                    <a:pt x="2850" y="869"/>
                  </a:cubicBezTo>
                  <a:lnTo>
                    <a:pt x="2810" y="781"/>
                  </a:lnTo>
                  <a:cubicBezTo>
                    <a:pt x="2794" y="750"/>
                    <a:pt x="2783" y="721"/>
                    <a:pt x="2765" y="691"/>
                  </a:cubicBezTo>
                  <a:cubicBezTo>
                    <a:pt x="2752" y="662"/>
                    <a:pt x="2738" y="631"/>
                    <a:pt x="2722" y="601"/>
                  </a:cubicBezTo>
                  <a:cubicBezTo>
                    <a:pt x="2707" y="572"/>
                    <a:pt x="2693" y="546"/>
                    <a:pt x="2677" y="517"/>
                  </a:cubicBezTo>
                  <a:cubicBezTo>
                    <a:pt x="2643" y="456"/>
                    <a:pt x="2614" y="400"/>
                    <a:pt x="2577" y="342"/>
                  </a:cubicBezTo>
                  <a:cubicBezTo>
                    <a:pt x="2561" y="318"/>
                    <a:pt x="2540" y="286"/>
                    <a:pt x="2524" y="260"/>
                  </a:cubicBezTo>
                  <a:lnTo>
                    <a:pt x="2474" y="180"/>
                  </a:lnTo>
                  <a:lnTo>
                    <a:pt x="2471" y="178"/>
                  </a:lnTo>
                  <a:cubicBezTo>
                    <a:pt x="2341" y="109"/>
                    <a:pt x="2203" y="59"/>
                    <a:pt x="2052" y="29"/>
                  </a:cubicBezTo>
                  <a:cubicBezTo>
                    <a:pt x="1955" y="10"/>
                    <a:pt x="1857" y="1"/>
                    <a:pt x="1759" y="1"/>
                  </a:cubicBezTo>
                  <a:close/>
                </a:path>
              </a:pathLst>
            </a:custGeom>
            <a:solidFill>
              <a:srgbClr val="B9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5956;p49"/>
            <p:cNvSpPr/>
            <p:nvPr/>
          </p:nvSpPr>
          <p:spPr>
            <a:xfrm>
              <a:off x="5353775" y="983975"/>
              <a:ext cx="158900" cy="137525"/>
            </a:xfrm>
            <a:custGeom>
              <a:avLst/>
              <a:gdLst/>
              <a:ahLst/>
              <a:cxnLst/>
              <a:rect l="l" t="t" r="r" b="b"/>
              <a:pathLst>
                <a:path w="6356" h="5501" extrusionOk="0">
                  <a:moveTo>
                    <a:pt x="4415" y="0"/>
                  </a:moveTo>
                  <a:cubicBezTo>
                    <a:pt x="4375" y="0"/>
                    <a:pt x="4335" y="6"/>
                    <a:pt x="4295" y="6"/>
                  </a:cubicBezTo>
                  <a:cubicBezTo>
                    <a:pt x="4264" y="6"/>
                    <a:pt x="4227" y="6"/>
                    <a:pt x="4192" y="8"/>
                  </a:cubicBezTo>
                  <a:cubicBezTo>
                    <a:pt x="4166" y="11"/>
                    <a:pt x="4137" y="11"/>
                    <a:pt x="4110" y="13"/>
                  </a:cubicBezTo>
                  <a:cubicBezTo>
                    <a:pt x="4097" y="13"/>
                    <a:pt x="4086" y="19"/>
                    <a:pt x="4073" y="19"/>
                  </a:cubicBezTo>
                  <a:cubicBezTo>
                    <a:pt x="4041" y="21"/>
                    <a:pt x="4012" y="24"/>
                    <a:pt x="3978" y="27"/>
                  </a:cubicBezTo>
                  <a:lnTo>
                    <a:pt x="3967" y="27"/>
                  </a:lnTo>
                  <a:cubicBezTo>
                    <a:pt x="3949" y="32"/>
                    <a:pt x="3927" y="32"/>
                    <a:pt x="3909" y="35"/>
                  </a:cubicBezTo>
                  <a:lnTo>
                    <a:pt x="3819" y="45"/>
                  </a:lnTo>
                  <a:cubicBezTo>
                    <a:pt x="3790" y="48"/>
                    <a:pt x="3755" y="51"/>
                    <a:pt x="3726" y="58"/>
                  </a:cubicBezTo>
                  <a:cubicBezTo>
                    <a:pt x="3700" y="61"/>
                    <a:pt x="3676" y="64"/>
                    <a:pt x="3649" y="72"/>
                  </a:cubicBezTo>
                  <a:cubicBezTo>
                    <a:pt x="3620" y="77"/>
                    <a:pt x="3591" y="80"/>
                    <a:pt x="3565" y="88"/>
                  </a:cubicBezTo>
                  <a:cubicBezTo>
                    <a:pt x="3554" y="90"/>
                    <a:pt x="3543" y="90"/>
                    <a:pt x="3538" y="93"/>
                  </a:cubicBezTo>
                  <a:cubicBezTo>
                    <a:pt x="3522" y="98"/>
                    <a:pt x="3509" y="101"/>
                    <a:pt x="3496" y="104"/>
                  </a:cubicBezTo>
                  <a:cubicBezTo>
                    <a:pt x="3483" y="104"/>
                    <a:pt x="3469" y="106"/>
                    <a:pt x="3459" y="111"/>
                  </a:cubicBezTo>
                  <a:cubicBezTo>
                    <a:pt x="3432" y="114"/>
                    <a:pt x="3406" y="119"/>
                    <a:pt x="3379" y="127"/>
                  </a:cubicBezTo>
                  <a:cubicBezTo>
                    <a:pt x="3353" y="133"/>
                    <a:pt x="3329" y="141"/>
                    <a:pt x="3302" y="146"/>
                  </a:cubicBezTo>
                  <a:lnTo>
                    <a:pt x="3223" y="167"/>
                  </a:lnTo>
                  <a:lnTo>
                    <a:pt x="3194" y="178"/>
                  </a:lnTo>
                  <a:cubicBezTo>
                    <a:pt x="3170" y="183"/>
                    <a:pt x="3144" y="194"/>
                    <a:pt x="3120" y="199"/>
                  </a:cubicBezTo>
                  <a:cubicBezTo>
                    <a:pt x="3120" y="204"/>
                    <a:pt x="3117" y="204"/>
                    <a:pt x="3114" y="204"/>
                  </a:cubicBezTo>
                  <a:cubicBezTo>
                    <a:pt x="2942" y="252"/>
                    <a:pt x="2773" y="315"/>
                    <a:pt x="2611" y="390"/>
                  </a:cubicBezTo>
                  <a:cubicBezTo>
                    <a:pt x="2590" y="397"/>
                    <a:pt x="2572" y="405"/>
                    <a:pt x="2550" y="416"/>
                  </a:cubicBezTo>
                  <a:cubicBezTo>
                    <a:pt x="2532" y="421"/>
                    <a:pt x="2511" y="432"/>
                    <a:pt x="2492" y="442"/>
                  </a:cubicBezTo>
                  <a:cubicBezTo>
                    <a:pt x="2463" y="456"/>
                    <a:pt x="2437" y="469"/>
                    <a:pt x="2410" y="482"/>
                  </a:cubicBezTo>
                  <a:cubicBezTo>
                    <a:pt x="2378" y="495"/>
                    <a:pt x="2352" y="509"/>
                    <a:pt x="2323" y="525"/>
                  </a:cubicBezTo>
                  <a:cubicBezTo>
                    <a:pt x="2296" y="540"/>
                    <a:pt x="2267" y="554"/>
                    <a:pt x="2241" y="570"/>
                  </a:cubicBezTo>
                  <a:lnTo>
                    <a:pt x="2219" y="580"/>
                  </a:lnTo>
                  <a:cubicBezTo>
                    <a:pt x="2217" y="583"/>
                    <a:pt x="2214" y="583"/>
                    <a:pt x="2211" y="588"/>
                  </a:cubicBezTo>
                  <a:cubicBezTo>
                    <a:pt x="2185" y="604"/>
                    <a:pt x="2161" y="617"/>
                    <a:pt x="2137" y="630"/>
                  </a:cubicBezTo>
                  <a:cubicBezTo>
                    <a:pt x="2111" y="646"/>
                    <a:pt x="2087" y="660"/>
                    <a:pt x="2060" y="675"/>
                  </a:cubicBezTo>
                  <a:cubicBezTo>
                    <a:pt x="2039" y="689"/>
                    <a:pt x="2015" y="702"/>
                    <a:pt x="1992" y="721"/>
                  </a:cubicBezTo>
                  <a:cubicBezTo>
                    <a:pt x="1968" y="734"/>
                    <a:pt x="1952" y="747"/>
                    <a:pt x="1933" y="760"/>
                  </a:cubicBezTo>
                  <a:cubicBezTo>
                    <a:pt x="1915" y="768"/>
                    <a:pt x="1902" y="779"/>
                    <a:pt x="1886" y="789"/>
                  </a:cubicBezTo>
                  <a:cubicBezTo>
                    <a:pt x="1880" y="792"/>
                    <a:pt x="1875" y="795"/>
                    <a:pt x="1870" y="800"/>
                  </a:cubicBezTo>
                  <a:cubicBezTo>
                    <a:pt x="1841" y="818"/>
                    <a:pt x="1809" y="840"/>
                    <a:pt x="1782" y="858"/>
                  </a:cubicBezTo>
                  <a:cubicBezTo>
                    <a:pt x="1727" y="898"/>
                    <a:pt x="1674" y="938"/>
                    <a:pt x="1621" y="980"/>
                  </a:cubicBezTo>
                  <a:cubicBezTo>
                    <a:pt x="1592" y="1001"/>
                    <a:pt x="1565" y="1028"/>
                    <a:pt x="1536" y="1052"/>
                  </a:cubicBezTo>
                  <a:cubicBezTo>
                    <a:pt x="1526" y="1059"/>
                    <a:pt x="1512" y="1073"/>
                    <a:pt x="1499" y="1083"/>
                  </a:cubicBezTo>
                  <a:cubicBezTo>
                    <a:pt x="1483" y="1097"/>
                    <a:pt x="1470" y="1110"/>
                    <a:pt x="1451" y="1123"/>
                  </a:cubicBezTo>
                  <a:cubicBezTo>
                    <a:pt x="1422" y="1150"/>
                    <a:pt x="1393" y="1179"/>
                    <a:pt x="1364" y="1205"/>
                  </a:cubicBezTo>
                  <a:lnTo>
                    <a:pt x="1290" y="1279"/>
                  </a:lnTo>
                  <a:cubicBezTo>
                    <a:pt x="1285" y="1290"/>
                    <a:pt x="1274" y="1295"/>
                    <a:pt x="1263" y="1306"/>
                  </a:cubicBezTo>
                  <a:lnTo>
                    <a:pt x="1237" y="1332"/>
                  </a:lnTo>
                  <a:cubicBezTo>
                    <a:pt x="1200" y="1369"/>
                    <a:pt x="1168" y="1404"/>
                    <a:pt x="1134" y="1441"/>
                  </a:cubicBezTo>
                  <a:cubicBezTo>
                    <a:pt x="503" y="2127"/>
                    <a:pt x="93" y="3011"/>
                    <a:pt x="16" y="3986"/>
                  </a:cubicBezTo>
                  <a:cubicBezTo>
                    <a:pt x="3" y="4126"/>
                    <a:pt x="0" y="4269"/>
                    <a:pt x="3" y="4415"/>
                  </a:cubicBezTo>
                  <a:cubicBezTo>
                    <a:pt x="13" y="4793"/>
                    <a:pt x="56" y="5159"/>
                    <a:pt x="133" y="5500"/>
                  </a:cubicBezTo>
                  <a:cubicBezTo>
                    <a:pt x="299" y="5050"/>
                    <a:pt x="511" y="4613"/>
                    <a:pt x="763" y="4203"/>
                  </a:cubicBezTo>
                  <a:cubicBezTo>
                    <a:pt x="1147" y="3567"/>
                    <a:pt x="1621" y="2985"/>
                    <a:pt x="2166" y="2482"/>
                  </a:cubicBezTo>
                  <a:cubicBezTo>
                    <a:pt x="2346" y="2317"/>
                    <a:pt x="2532" y="2158"/>
                    <a:pt x="2723" y="2013"/>
                  </a:cubicBezTo>
                  <a:cubicBezTo>
                    <a:pt x="2828" y="1933"/>
                    <a:pt x="2934" y="1859"/>
                    <a:pt x="3040" y="1785"/>
                  </a:cubicBezTo>
                  <a:cubicBezTo>
                    <a:pt x="3106" y="1740"/>
                    <a:pt x="3173" y="1695"/>
                    <a:pt x="3239" y="1653"/>
                  </a:cubicBezTo>
                  <a:cubicBezTo>
                    <a:pt x="3369" y="1571"/>
                    <a:pt x="3501" y="1491"/>
                    <a:pt x="3636" y="1414"/>
                  </a:cubicBezTo>
                  <a:cubicBezTo>
                    <a:pt x="3774" y="1338"/>
                    <a:pt x="3909" y="1266"/>
                    <a:pt x="4047" y="1200"/>
                  </a:cubicBezTo>
                  <a:cubicBezTo>
                    <a:pt x="4775" y="845"/>
                    <a:pt x="5556" y="601"/>
                    <a:pt x="6356" y="482"/>
                  </a:cubicBezTo>
                  <a:cubicBezTo>
                    <a:pt x="5776" y="175"/>
                    <a:pt x="5119" y="6"/>
                    <a:pt x="4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5957;p49"/>
            <p:cNvSpPr/>
            <p:nvPr/>
          </p:nvSpPr>
          <p:spPr>
            <a:xfrm>
              <a:off x="5382225" y="984225"/>
              <a:ext cx="186400" cy="93650"/>
            </a:xfrm>
            <a:custGeom>
              <a:avLst/>
              <a:gdLst/>
              <a:ahLst/>
              <a:cxnLst/>
              <a:rect l="l" t="t" r="r" b="b"/>
              <a:pathLst>
                <a:path w="7456" h="3746" extrusionOk="0">
                  <a:moveTo>
                    <a:pt x="3279" y="1"/>
                  </a:moveTo>
                  <a:cubicBezTo>
                    <a:pt x="3240" y="1"/>
                    <a:pt x="3200" y="3"/>
                    <a:pt x="3160" y="3"/>
                  </a:cubicBezTo>
                  <a:cubicBezTo>
                    <a:pt x="3128" y="3"/>
                    <a:pt x="3091" y="3"/>
                    <a:pt x="3060" y="6"/>
                  </a:cubicBezTo>
                  <a:cubicBezTo>
                    <a:pt x="3033" y="11"/>
                    <a:pt x="3001" y="11"/>
                    <a:pt x="2975" y="14"/>
                  </a:cubicBezTo>
                  <a:cubicBezTo>
                    <a:pt x="2962" y="14"/>
                    <a:pt x="2954" y="17"/>
                    <a:pt x="2940" y="17"/>
                  </a:cubicBezTo>
                  <a:cubicBezTo>
                    <a:pt x="2906" y="19"/>
                    <a:pt x="2877" y="25"/>
                    <a:pt x="2842" y="27"/>
                  </a:cubicBezTo>
                  <a:lnTo>
                    <a:pt x="2834" y="27"/>
                  </a:lnTo>
                  <a:cubicBezTo>
                    <a:pt x="2813" y="30"/>
                    <a:pt x="2795" y="30"/>
                    <a:pt x="2774" y="33"/>
                  </a:cubicBezTo>
                  <a:lnTo>
                    <a:pt x="2683" y="43"/>
                  </a:lnTo>
                  <a:cubicBezTo>
                    <a:pt x="2654" y="46"/>
                    <a:pt x="2623" y="51"/>
                    <a:pt x="2591" y="56"/>
                  </a:cubicBezTo>
                  <a:cubicBezTo>
                    <a:pt x="2564" y="59"/>
                    <a:pt x="2543" y="64"/>
                    <a:pt x="2517" y="70"/>
                  </a:cubicBezTo>
                  <a:cubicBezTo>
                    <a:pt x="2485" y="78"/>
                    <a:pt x="2456" y="80"/>
                    <a:pt x="2429" y="86"/>
                  </a:cubicBezTo>
                  <a:cubicBezTo>
                    <a:pt x="2419" y="91"/>
                    <a:pt x="2411" y="91"/>
                    <a:pt x="2403" y="94"/>
                  </a:cubicBezTo>
                  <a:cubicBezTo>
                    <a:pt x="2387" y="96"/>
                    <a:pt x="2374" y="99"/>
                    <a:pt x="2360" y="104"/>
                  </a:cubicBezTo>
                  <a:cubicBezTo>
                    <a:pt x="2347" y="104"/>
                    <a:pt x="2334" y="107"/>
                    <a:pt x="2323" y="109"/>
                  </a:cubicBezTo>
                  <a:cubicBezTo>
                    <a:pt x="2297" y="112"/>
                    <a:pt x="2270" y="120"/>
                    <a:pt x="2244" y="125"/>
                  </a:cubicBezTo>
                  <a:cubicBezTo>
                    <a:pt x="2217" y="133"/>
                    <a:pt x="2194" y="139"/>
                    <a:pt x="2167" y="146"/>
                  </a:cubicBezTo>
                  <a:lnTo>
                    <a:pt x="2088" y="165"/>
                  </a:lnTo>
                  <a:lnTo>
                    <a:pt x="2059" y="176"/>
                  </a:lnTo>
                  <a:cubicBezTo>
                    <a:pt x="2035" y="184"/>
                    <a:pt x="2008" y="191"/>
                    <a:pt x="1987" y="199"/>
                  </a:cubicBezTo>
                  <a:cubicBezTo>
                    <a:pt x="1987" y="202"/>
                    <a:pt x="1982" y="202"/>
                    <a:pt x="1979" y="202"/>
                  </a:cubicBezTo>
                  <a:cubicBezTo>
                    <a:pt x="1807" y="252"/>
                    <a:pt x="1637" y="316"/>
                    <a:pt x="1476" y="387"/>
                  </a:cubicBezTo>
                  <a:cubicBezTo>
                    <a:pt x="1457" y="398"/>
                    <a:pt x="1436" y="406"/>
                    <a:pt x="1418" y="414"/>
                  </a:cubicBezTo>
                  <a:cubicBezTo>
                    <a:pt x="1396" y="422"/>
                    <a:pt x="1378" y="430"/>
                    <a:pt x="1357" y="440"/>
                  </a:cubicBezTo>
                  <a:cubicBezTo>
                    <a:pt x="1328" y="454"/>
                    <a:pt x="1301" y="467"/>
                    <a:pt x="1275" y="480"/>
                  </a:cubicBezTo>
                  <a:cubicBezTo>
                    <a:pt x="1246" y="493"/>
                    <a:pt x="1219" y="507"/>
                    <a:pt x="1187" y="523"/>
                  </a:cubicBezTo>
                  <a:cubicBezTo>
                    <a:pt x="1161" y="541"/>
                    <a:pt x="1132" y="554"/>
                    <a:pt x="1105" y="570"/>
                  </a:cubicBezTo>
                  <a:lnTo>
                    <a:pt x="1087" y="581"/>
                  </a:lnTo>
                  <a:cubicBezTo>
                    <a:pt x="1081" y="583"/>
                    <a:pt x="1079" y="583"/>
                    <a:pt x="1076" y="586"/>
                  </a:cubicBezTo>
                  <a:cubicBezTo>
                    <a:pt x="1050" y="602"/>
                    <a:pt x="1026" y="615"/>
                    <a:pt x="1002" y="628"/>
                  </a:cubicBezTo>
                  <a:cubicBezTo>
                    <a:pt x="975" y="647"/>
                    <a:pt x="954" y="660"/>
                    <a:pt x="928" y="676"/>
                  </a:cubicBezTo>
                  <a:cubicBezTo>
                    <a:pt x="904" y="689"/>
                    <a:pt x="880" y="703"/>
                    <a:pt x="856" y="718"/>
                  </a:cubicBezTo>
                  <a:cubicBezTo>
                    <a:pt x="835" y="732"/>
                    <a:pt x="817" y="745"/>
                    <a:pt x="798" y="758"/>
                  </a:cubicBezTo>
                  <a:cubicBezTo>
                    <a:pt x="782" y="769"/>
                    <a:pt x="769" y="779"/>
                    <a:pt x="750" y="787"/>
                  </a:cubicBezTo>
                  <a:cubicBezTo>
                    <a:pt x="745" y="793"/>
                    <a:pt x="742" y="795"/>
                    <a:pt x="734" y="798"/>
                  </a:cubicBezTo>
                  <a:cubicBezTo>
                    <a:pt x="705" y="819"/>
                    <a:pt x="676" y="838"/>
                    <a:pt x="650" y="859"/>
                  </a:cubicBezTo>
                  <a:cubicBezTo>
                    <a:pt x="591" y="899"/>
                    <a:pt x="539" y="938"/>
                    <a:pt x="486" y="981"/>
                  </a:cubicBezTo>
                  <a:cubicBezTo>
                    <a:pt x="456" y="999"/>
                    <a:pt x="430" y="1026"/>
                    <a:pt x="401" y="1049"/>
                  </a:cubicBezTo>
                  <a:cubicBezTo>
                    <a:pt x="390" y="1060"/>
                    <a:pt x="377" y="1073"/>
                    <a:pt x="364" y="1084"/>
                  </a:cubicBezTo>
                  <a:cubicBezTo>
                    <a:pt x="348" y="1097"/>
                    <a:pt x="335" y="1110"/>
                    <a:pt x="319" y="1124"/>
                  </a:cubicBezTo>
                  <a:cubicBezTo>
                    <a:pt x="287" y="1150"/>
                    <a:pt x="258" y="1179"/>
                    <a:pt x="229" y="1206"/>
                  </a:cubicBezTo>
                  <a:lnTo>
                    <a:pt x="155" y="1277"/>
                  </a:lnTo>
                  <a:cubicBezTo>
                    <a:pt x="149" y="1288"/>
                    <a:pt x="139" y="1296"/>
                    <a:pt x="128" y="1304"/>
                  </a:cubicBezTo>
                  <a:lnTo>
                    <a:pt x="102" y="1330"/>
                  </a:lnTo>
                  <a:lnTo>
                    <a:pt x="99" y="1335"/>
                  </a:lnTo>
                  <a:cubicBezTo>
                    <a:pt x="67" y="1367"/>
                    <a:pt x="33" y="1402"/>
                    <a:pt x="1" y="1436"/>
                  </a:cubicBezTo>
                  <a:cubicBezTo>
                    <a:pt x="6" y="1444"/>
                    <a:pt x="14" y="1455"/>
                    <a:pt x="19" y="1460"/>
                  </a:cubicBezTo>
                  <a:cubicBezTo>
                    <a:pt x="33" y="1481"/>
                    <a:pt x="46" y="1500"/>
                    <a:pt x="62" y="1516"/>
                  </a:cubicBezTo>
                  <a:cubicBezTo>
                    <a:pt x="147" y="1627"/>
                    <a:pt x="234" y="1733"/>
                    <a:pt x="327" y="1831"/>
                  </a:cubicBezTo>
                  <a:cubicBezTo>
                    <a:pt x="393" y="1900"/>
                    <a:pt x="459" y="1971"/>
                    <a:pt x="531" y="2037"/>
                  </a:cubicBezTo>
                  <a:cubicBezTo>
                    <a:pt x="695" y="2199"/>
                    <a:pt x="870" y="2347"/>
                    <a:pt x="1036" y="2477"/>
                  </a:cubicBezTo>
                  <a:cubicBezTo>
                    <a:pt x="1055" y="2490"/>
                    <a:pt x="1073" y="2506"/>
                    <a:pt x="1092" y="2519"/>
                  </a:cubicBezTo>
                  <a:cubicBezTo>
                    <a:pt x="1471" y="2808"/>
                    <a:pt x="1886" y="3046"/>
                    <a:pt x="2323" y="3229"/>
                  </a:cubicBezTo>
                  <a:cubicBezTo>
                    <a:pt x="2493" y="3298"/>
                    <a:pt x="2662" y="3356"/>
                    <a:pt x="2834" y="3414"/>
                  </a:cubicBezTo>
                  <a:cubicBezTo>
                    <a:pt x="3523" y="3631"/>
                    <a:pt x="4241" y="3732"/>
                    <a:pt x="4966" y="3745"/>
                  </a:cubicBezTo>
                  <a:cubicBezTo>
                    <a:pt x="5001" y="3746"/>
                    <a:pt x="5036" y="3746"/>
                    <a:pt x="5071" y="3746"/>
                  </a:cubicBezTo>
                  <a:cubicBezTo>
                    <a:pt x="5524" y="3746"/>
                    <a:pt x="5983" y="3714"/>
                    <a:pt x="6436" y="3653"/>
                  </a:cubicBezTo>
                  <a:cubicBezTo>
                    <a:pt x="6780" y="3605"/>
                    <a:pt x="7143" y="3531"/>
                    <a:pt x="7455" y="3377"/>
                  </a:cubicBezTo>
                  <a:cubicBezTo>
                    <a:pt x="7445" y="3337"/>
                    <a:pt x="7434" y="3298"/>
                    <a:pt x="7421" y="3269"/>
                  </a:cubicBezTo>
                  <a:cubicBezTo>
                    <a:pt x="7410" y="3232"/>
                    <a:pt x="7402" y="3200"/>
                    <a:pt x="7392" y="3165"/>
                  </a:cubicBezTo>
                  <a:lnTo>
                    <a:pt x="7363" y="3067"/>
                  </a:lnTo>
                  <a:cubicBezTo>
                    <a:pt x="7355" y="3043"/>
                    <a:pt x="7344" y="3020"/>
                    <a:pt x="7339" y="2996"/>
                  </a:cubicBezTo>
                  <a:cubicBezTo>
                    <a:pt x="7326" y="2956"/>
                    <a:pt x="7312" y="2916"/>
                    <a:pt x="7296" y="2877"/>
                  </a:cubicBezTo>
                  <a:cubicBezTo>
                    <a:pt x="7275" y="2821"/>
                    <a:pt x="7257" y="2765"/>
                    <a:pt x="7233" y="2712"/>
                  </a:cubicBezTo>
                  <a:cubicBezTo>
                    <a:pt x="7220" y="2686"/>
                    <a:pt x="7209" y="2654"/>
                    <a:pt x="7196" y="2630"/>
                  </a:cubicBezTo>
                  <a:cubicBezTo>
                    <a:pt x="7196" y="2625"/>
                    <a:pt x="7196" y="2622"/>
                    <a:pt x="7193" y="2620"/>
                  </a:cubicBezTo>
                  <a:lnTo>
                    <a:pt x="7153" y="2530"/>
                  </a:lnTo>
                  <a:cubicBezTo>
                    <a:pt x="7140" y="2501"/>
                    <a:pt x="7127" y="2469"/>
                    <a:pt x="7111" y="2440"/>
                  </a:cubicBezTo>
                  <a:cubicBezTo>
                    <a:pt x="7098" y="2411"/>
                    <a:pt x="7085" y="2381"/>
                    <a:pt x="7066" y="2350"/>
                  </a:cubicBezTo>
                  <a:cubicBezTo>
                    <a:pt x="7050" y="2321"/>
                    <a:pt x="7037" y="2294"/>
                    <a:pt x="7021" y="2265"/>
                  </a:cubicBezTo>
                  <a:cubicBezTo>
                    <a:pt x="6987" y="2204"/>
                    <a:pt x="6958" y="2148"/>
                    <a:pt x="6920" y="2093"/>
                  </a:cubicBezTo>
                  <a:cubicBezTo>
                    <a:pt x="6905" y="2066"/>
                    <a:pt x="6886" y="2037"/>
                    <a:pt x="6867" y="2011"/>
                  </a:cubicBezTo>
                  <a:lnTo>
                    <a:pt x="6820" y="1931"/>
                  </a:lnTo>
                  <a:lnTo>
                    <a:pt x="6815" y="1926"/>
                  </a:lnTo>
                  <a:cubicBezTo>
                    <a:pt x="6412" y="1317"/>
                    <a:pt x="5867" y="814"/>
                    <a:pt x="5220" y="477"/>
                  </a:cubicBezTo>
                  <a:cubicBezTo>
                    <a:pt x="4640" y="173"/>
                    <a:pt x="3986" y="1"/>
                    <a:pt x="32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5958;p49"/>
            <p:cNvSpPr/>
            <p:nvPr/>
          </p:nvSpPr>
          <p:spPr>
            <a:xfrm>
              <a:off x="5353825" y="988925"/>
              <a:ext cx="218100" cy="132625"/>
            </a:xfrm>
            <a:custGeom>
              <a:avLst/>
              <a:gdLst/>
              <a:ahLst/>
              <a:cxnLst/>
              <a:rect l="l" t="t" r="r" b="b"/>
              <a:pathLst>
                <a:path w="8724" h="5305" extrusionOk="0">
                  <a:moveTo>
                    <a:pt x="3126" y="1"/>
                  </a:moveTo>
                  <a:cubicBezTo>
                    <a:pt x="3125" y="2"/>
                    <a:pt x="3124" y="4"/>
                    <a:pt x="3124" y="5"/>
                  </a:cubicBezTo>
                  <a:lnTo>
                    <a:pt x="3124" y="5"/>
                  </a:lnTo>
                  <a:cubicBezTo>
                    <a:pt x="3125" y="5"/>
                    <a:pt x="3126" y="3"/>
                    <a:pt x="3126" y="1"/>
                  </a:cubicBezTo>
                  <a:close/>
                  <a:moveTo>
                    <a:pt x="3124" y="5"/>
                  </a:moveTo>
                  <a:cubicBezTo>
                    <a:pt x="3122" y="6"/>
                    <a:pt x="3120" y="6"/>
                    <a:pt x="3118" y="6"/>
                  </a:cubicBezTo>
                  <a:cubicBezTo>
                    <a:pt x="2946" y="54"/>
                    <a:pt x="2779" y="117"/>
                    <a:pt x="2615" y="192"/>
                  </a:cubicBezTo>
                  <a:cubicBezTo>
                    <a:pt x="2596" y="199"/>
                    <a:pt x="2575" y="207"/>
                    <a:pt x="2556" y="218"/>
                  </a:cubicBezTo>
                  <a:cubicBezTo>
                    <a:pt x="2535" y="223"/>
                    <a:pt x="2517" y="234"/>
                    <a:pt x="2495" y="244"/>
                  </a:cubicBezTo>
                  <a:cubicBezTo>
                    <a:pt x="2466" y="258"/>
                    <a:pt x="2440" y="271"/>
                    <a:pt x="2413" y="284"/>
                  </a:cubicBezTo>
                  <a:cubicBezTo>
                    <a:pt x="2384" y="297"/>
                    <a:pt x="2358" y="311"/>
                    <a:pt x="2329" y="327"/>
                  </a:cubicBezTo>
                  <a:cubicBezTo>
                    <a:pt x="2302" y="342"/>
                    <a:pt x="2270" y="356"/>
                    <a:pt x="2244" y="372"/>
                  </a:cubicBezTo>
                  <a:lnTo>
                    <a:pt x="2225" y="382"/>
                  </a:lnTo>
                  <a:cubicBezTo>
                    <a:pt x="2223" y="385"/>
                    <a:pt x="2217" y="385"/>
                    <a:pt x="2215" y="390"/>
                  </a:cubicBezTo>
                  <a:cubicBezTo>
                    <a:pt x="2085" y="893"/>
                    <a:pt x="1900" y="1383"/>
                    <a:pt x="1667" y="1847"/>
                  </a:cubicBezTo>
                  <a:cubicBezTo>
                    <a:pt x="1362" y="2450"/>
                    <a:pt x="973" y="3017"/>
                    <a:pt x="517" y="3518"/>
                  </a:cubicBezTo>
                  <a:cubicBezTo>
                    <a:pt x="393" y="3654"/>
                    <a:pt x="228" y="3795"/>
                    <a:pt x="53" y="3795"/>
                  </a:cubicBezTo>
                  <a:cubicBezTo>
                    <a:pt x="41" y="3795"/>
                    <a:pt x="29" y="3794"/>
                    <a:pt x="17" y="3793"/>
                  </a:cubicBezTo>
                  <a:cubicBezTo>
                    <a:pt x="4" y="3931"/>
                    <a:pt x="1" y="4074"/>
                    <a:pt x="4" y="4219"/>
                  </a:cubicBezTo>
                  <a:cubicBezTo>
                    <a:pt x="14" y="4601"/>
                    <a:pt x="57" y="4963"/>
                    <a:pt x="133" y="5305"/>
                  </a:cubicBezTo>
                  <a:cubicBezTo>
                    <a:pt x="303" y="4855"/>
                    <a:pt x="515" y="4418"/>
                    <a:pt x="766" y="4007"/>
                  </a:cubicBezTo>
                  <a:cubicBezTo>
                    <a:pt x="1150" y="3372"/>
                    <a:pt x="1622" y="2789"/>
                    <a:pt x="2170" y="2286"/>
                  </a:cubicBezTo>
                  <a:cubicBezTo>
                    <a:pt x="2188" y="2299"/>
                    <a:pt x="2204" y="2315"/>
                    <a:pt x="2225" y="2329"/>
                  </a:cubicBezTo>
                  <a:cubicBezTo>
                    <a:pt x="2601" y="2617"/>
                    <a:pt x="3020" y="2855"/>
                    <a:pt x="3457" y="3038"/>
                  </a:cubicBezTo>
                  <a:cubicBezTo>
                    <a:pt x="3626" y="3107"/>
                    <a:pt x="3793" y="3165"/>
                    <a:pt x="3965" y="3224"/>
                  </a:cubicBezTo>
                  <a:cubicBezTo>
                    <a:pt x="4654" y="3441"/>
                    <a:pt x="5374" y="3541"/>
                    <a:pt x="6097" y="3555"/>
                  </a:cubicBezTo>
                  <a:cubicBezTo>
                    <a:pt x="6314" y="3811"/>
                    <a:pt x="6513" y="4090"/>
                    <a:pt x="6687" y="4378"/>
                  </a:cubicBezTo>
                  <a:cubicBezTo>
                    <a:pt x="7050" y="4415"/>
                    <a:pt x="7416" y="4431"/>
                    <a:pt x="7778" y="4431"/>
                  </a:cubicBezTo>
                  <a:cubicBezTo>
                    <a:pt x="8096" y="4431"/>
                    <a:pt x="8422" y="4415"/>
                    <a:pt x="8724" y="4312"/>
                  </a:cubicBezTo>
                  <a:lnTo>
                    <a:pt x="8724" y="4301"/>
                  </a:lnTo>
                  <a:cubicBezTo>
                    <a:pt x="8724" y="3920"/>
                    <a:pt x="8676" y="3547"/>
                    <a:pt x="8597" y="3189"/>
                  </a:cubicBezTo>
                  <a:cubicBezTo>
                    <a:pt x="8586" y="3152"/>
                    <a:pt x="8578" y="3112"/>
                    <a:pt x="8568" y="3073"/>
                  </a:cubicBezTo>
                  <a:cubicBezTo>
                    <a:pt x="8557" y="3038"/>
                    <a:pt x="8546" y="3004"/>
                    <a:pt x="8538" y="2972"/>
                  </a:cubicBezTo>
                  <a:lnTo>
                    <a:pt x="8507" y="2871"/>
                  </a:lnTo>
                  <a:cubicBezTo>
                    <a:pt x="8501" y="2848"/>
                    <a:pt x="8491" y="2826"/>
                    <a:pt x="8485" y="2803"/>
                  </a:cubicBezTo>
                  <a:cubicBezTo>
                    <a:pt x="8472" y="2763"/>
                    <a:pt x="8459" y="2723"/>
                    <a:pt x="8440" y="2683"/>
                  </a:cubicBezTo>
                  <a:cubicBezTo>
                    <a:pt x="8422" y="2628"/>
                    <a:pt x="8401" y="2570"/>
                    <a:pt x="8380" y="2517"/>
                  </a:cubicBezTo>
                  <a:cubicBezTo>
                    <a:pt x="8366" y="2490"/>
                    <a:pt x="8356" y="2461"/>
                    <a:pt x="8342" y="2434"/>
                  </a:cubicBezTo>
                  <a:cubicBezTo>
                    <a:pt x="8247" y="2437"/>
                    <a:pt x="8154" y="2437"/>
                    <a:pt x="8056" y="2442"/>
                  </a:cubicBezTo>
                  <a:cubicBezTo>
                    <a:pt x="7909" y="2447"/>
                    <a:pt x="7761" y="2451"/>
                    <a:pt x="7613" y="2451"/>
                  </a:cubicBezTo>
                  <a:cubicBezTo>
                    <a:pt x="7308" y="2451"/>
                    <a:pt x="7004" y="2433"/>
                    <a:pt x="6706" y="2358"/>
                  </a:cubicBezTo>
                  <a:cubicBezTo>
                    <a:pt x="6465" y="2299"/>
                    <a:pt x="6229" y="2199"/>
                    <a:pt x="6031" y="2053"/>
                  </a:cubicBezTo>
                  <a:cubicBezTo>
                    <a:pt x="5864" y="1934"/>
                    <a:pt x="5721" y="1783"/>
                    <a:pt x="5620" y="1603"/>
                  </a:cubicBezTo>
                  <a:lnTo>
                    <a:pt x="5620" y="1603"/>
                  </a:lnTo>
                  <a:cubicBezTo>
                    <a:pt x="5631" y="1852"/>
                    <a:pt x="5697" y="2101"/>
                    <a:pt x="5811" y="2326"/>
                  </a:cubicBezTo>
                  <a:cubicBezTo>
                    <a:pt x="5964" y="2636"/>
                    <a:pt x="6211" y="2898"/>
                    <a:pt x="6521" y="3044"/>
                  </a:cubicBezTo>
                  <a:cubicBezTo>
                    <a:pt x="6182" y="2993"/>
                    <a:pt x="5837" y="2946"/>
                    <a:pt x="5501" y="2871"/>
                  </a:cubicBezTo>
                  <a:cubicBezTo>
                    <a:pt x="5228" y="2813"/>
                    <a:pt x="4956" y="2736"/>
                    <a:pt x="4693" y="2633"/>
                  </a:cubicBezTo>
                  <a:cubicBezTo>
                    <a:pt x="4111" y="2405"/>
                    <a:pt x="3565" y="2024"/>
                    <a:pt x="3258" y="1481"/>
                  </a:cubicBezTo>
                  <a:cubicBezTo>
                    <a:pt x="3250" y="1476"/>
                    <a:pt x="3247" y="1465"/>
                    <a:pt x="3245" y="1457"/>
                  </a:cubicBezTo>
                  <a:cubicBezTo>
                    <a:pt x="2997" y="1009"/>
                    <a:pt x="2930" y="465"/>
                    <a:pt x="3124" y="5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5959;p49"/>
            <p:cNvSpPr/>
            <p:nvPr/>
          </p:nvSpPr>
          <p:spPr>
            <a:xfrm>
              <a:off x="5423625" y="1157550"/>
              <a:ext cx="127925" cy="69375"/>
            </a:xfrm>
            <a:custGeom>
              <a:avLst/>
              <a:gdLst/>
              <a:ahLst/>
              <a:cxnLst/>
              <a:rect l="l" t="t" r="r" b="b"/>
              <a:pathLst>
                <a:path w="5117" h="2775" extrusionOk="0">
                  <a:moveTo>
                    <a:pt x="5116" y="1"/>
                  </a:moveTo>
                  <a:lnTo>
                    <a:pt x="5116" y="1"/>
                  </a:lnTo>
                  <a:cubicBezTo>
                    <a:pt x="4767" y="530"/>
                    <a:pt x="4369" y="1033"/>
                    <a:pt x="3879" y="1431"/>
                  </a:cubicBezTo>
                  <a:cubicBezTo>
                    <a:pt x="3119" y="2045"/>
                    <a:pt x="2150" y="2392"/>
                    <a:pt x="1173" y="2397"/>
                  </a:cubicBezTo>
                  <a:cubicBezTo>
                    <a:pt x="776" y="2397"/>
                    <a:pt x="379" y="2344"/>
                    <a:pt x="0" y="2233"/>
                  </a:cubicBezTo>
                  <a:lnTo>
                    <a:pt x="0" y="2233"/>
                  </a:lnTo>
                  <a:cubicBezTo>
                    <a:pt x="581" y="2590"/>
                    <a:pt x="1125" y="2775"/>
                    <a:pt x="1477" y="2775"/>
                  </a:cubicBezTo>
                  <a:cubicBezTo>
                    <a:pt x="1529" y="2775"/>
                    <a:pt x="1577" y="2771"/>
                    <a:pt x="1621" y="2763"/>
                  </a:cubicBezTo>
                  <a:cubicBezTo>
                    <a:pt x="2770" y="2551"/>
                    <a:pt x="4218" y="1470"/>
                    <a:pt x="5111" y="80"/>
                  </a:cubicBezTo>
                  <a:cubicBezTo>
                    <a:pt x="5114" y="54"/>
                    <a:pt x="5116" y="27"/>
                    <a:pt x="511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5960;p49"/>
            <p:cNvSpPr/>
            <p:nvPr/>
          </p:nvSpPr>
          <p:spPr>
            <a:xfrm>
              <a:off x="5445800" y="1151800"/>
              <a:ext cx="45375" cy="53500"/>
            </a:xfrm>
            <a:custGeom>
              <a:avLst/>
              <a:gdLst/>
              <a:ahLst/>
              <a:cxnLst/>
              <a:rect l="l" t="t" r="r" b="b"/>
              <a:pathLst>
                <a:path w="1815" h="2140" extrusionOk="0">
                  <a:moveTo>
                    <a:pt x="1660" y="0"/>
                  </a:moveTo>
                  <a:lnTo>
                    <a:pt x="133" y="1184"/>
                  </a:lnTo>
                  <a:lnTo>
                    <a:pt x="0" y="1285"/>
                  </a:lnTo>
                  <a:lnTo>
                    <a:pt x="225" y="1428"/>
                  </a:lnTo>
                  <a:lnTo>
                    <a:pt x="546" y="1629"/>
                  </a:lnTo>
                  <a:lnTo>
                    <a:pt x="943" y="1880"/>
                  </a:lnTo>
                  <a:lnTo>
                    <a:pt x="1157" y="2018"/>
                  </a:lnTo>
                  <a:lnTo>
                    <a:pt x="1271" y="2087"/>
                  </a:lnTo>
                  <a:cubicBezTo>
                    <a:pt x="1325" y="2123"/>
                    <a:pt x="1380" y="2139"/>
                    <a:pt x="1436" y="2139"/>
                  </a:cubicBezTo>
                  <a:cubicBezTo>
                    <a:pt x="1503" y="2139"/>
                    <a:pt x="1571" y="2115"/>
                    <a:pt x="1637" y="2071"/>
                  </a:cubicBezTo>
                  <a:cubicBezTo>
                    <a:pt x="1703" y="2023"/>
                    <a:pt x="1756" y="1957"/>
                    <a:pt x="1782" y="1880"/>
                  </a:cubicBezTo>
                  <a:cubicBezTo>
                    <a:pt x="1806" y="1822"/>
                    <a:pt x="1814" y="1759"/>
                    <a:pt x="1803" y="1695"/>
                  </a:cubicBezTo>
                  <a:lnTo>
                    <a:pt x="1727" y="800"/>
                  </a:lnTo>
                  <a:lnTo>
                    <a:pt x="1668" y="98"/>
                  </a:lnTo>
                  <a:lnTo>
                    <a:pt x="166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5961;p49"/>
            <p:cNvSpPr/>
            <p:nvPr/>
          </p:nvSpPr>
          <p:spPr>
            <a:xfrm>
              <a:off x="5446975" y="1153325"/>
              <a:ext cx="43525" cy="50825"/>
            </a:xfrm>
            <a:custGeom>
              <a:avLst/>
              <a:gdLst/>
              <a:ahLst/>
              <a:cxnLst/>
              <a:rect l="l" t="t" r="r" b="b"/>
              <a:pathLst>
                <a:path w="1741" h="2033" extrusionOk="0">
                  <a:moveTo>
                    <a:pt x="1574" y="0"/>
                  </a:moveTo>
                  <a:lnTo>
                    <a:pt x="128" y="1118"/>
                  </a:lnTo>
                  <a:lnTo>
                    <a:pt x="1" y="1213"/>
                  </a:lnTo>
                  <a:lnTo>
                    <a:pt x="213" y="1345"/>
                  </a:lnTo>
                  <a:cubicBezTo>
                    <a:pt x="385" y="1054"/>
                    <a:pt x="631" y="810"/>
                    <a:pt x="922" y="638"/>
                  </a:cubicBezTo>
                  <a:cubicBezTo>
                    <a:pt x="989" y="599"/>
                    <a:pt x="1060" y="561"/>
                    <a:pt x="1137" y="546"/>
                  </a:cubicBezTo>
                  <a:cubicBezTo>
                    <a:pt x="1166" y="540"/>
                    <a:pt x="1196" y="536"/>
                    <a:pt x="1225" y="536"/>
                  </a:cubicBezTo>
                  <a:cubicBezTo>
                    <a:pt x="1276" y="536"/>
                    <a:pt x="1325" y="546"/>
                    <a:pt x="1370" y="569"/>
                  </a:cubicBezTo>
                  <a:cubicBezTo>
                    <a:pt x="1449" y="612"/>
                    <a:pt x="1502" y="689"/>
                    <a:pt x="1529" y="771"/>
                  </a:cubicBezTo>
                  <a:cubicBezTo>
                    <a:pt x="1558" y="853"/>
                    <a:pt x="1561" y="943"/>
                    <a:pt x="1563" y="1030"/>
                  </a:cubicBezTo>
                  <a:cubicBezTo>
                    <a:pt x="1563" y="1173"/>
                    <a:pt x="1558" y="1327"/>
                    <a:pt x="1505" y="1462"/>
                  </a:cubicBezTo>
                  <a:cubicBezTo>
                    <a:pt x="1452" y="1600"/>
                    <a:pt x="1346" y="1724"/>
                    <a:pt x="1206" y="1766"/>
                  </a:cubicBezTo>
                  <a:cubicBezTo>
                    <a:pt x="1169" y="1778"/>
                    <a:pt x="1130" y="1784"/>
                    <a:pt x="1090" y="1784"/>
                  </a:cubicBezTo>
                  <a:cubicBezTo>
                    <a:pt x="1040" y="1784"/>
                    <a:pt x="989" y="1774"/>
                    <a:pt x="941" y="1753"/>
                  </a:cubicBezTo>
                  <a:cubicBezTo>
                    <a:pt x="928" y="1761"/>
                    <a:pt x="912" y="1772"/>
                    <a:pt x="899" y="1780"/>
                  </a:cubicBezTo>
                  <a:lnTo>
                    <a:pt x="1211" y="1976"/>
                  </a:lnTo>
                  <a:cubicBezTo>
                    <a:pt x="1269" y="2013"/>
                    <a:pt x="1328" y="2033"/>
                    <a:pt x="1388" y="2033"/>
                  </a:cubicBezTo>
                  <a:cubicBezTo>
                    <a:pt x="1445" y="2033"/>
                    <a:pt x="1502" y="2015"/>
                    <a:pt x="1558" y="1978"/>
                  </a:cubicBezTo>
                  <a:cubicBezTo>
                    <a:pt x="1621" y="1938"/>
                    <a:pt x="1690" y="1883"/>
                    <a:pt x="1717" y="1811"/>
                  </a:cubicBezTo>
                  <a:cubicBezTo>
                    <a:pt x="1741" y="1758"/>
                    <a:pt x="1727" y="1668"/>
                    <a:pt x="1709" y="1607"/>
                  </a:cubicBezTo>
                  <a:lnTo>
                    <a:pt x="1637" y="757"/>
                  </a:lnTo>
                  <a:lnTo>
                    <a:pt x="1582" y="93"/>
                  </a:lnTo>
                  <a:lnTo>
                    <a:pt x="1574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5962;p49"/>
            <p:cNvSpPr/>
            <p:nvPr/>
          </p:nvSpPr>
          <p:spPr>
            <a:xfrm>
              <a:off x="5447250" y="1153375"/>
              <a:ext cx="42800" cy="50825"/>
            </a:xfrm>
            <a:custGeom>
              <a:avLst/>
              <a:gdLst/>
              <a:ahLst/>
              <a:cxnLst/>
              <a:rect l="l" t="t" r="r" b="b"/>
              <a:pathLst>
                <a:path w="1712" h="2033" extrusionOk="0">
                  <a:moveTo>
                    <a:pt x="1571" y="1"/>
                  </a:moveTo>
                  <a:lnTo>
                    <a:pt x="127" y="1126"/>
                  </a:lnTo>
                  <a:lnTo>
                    <a:pt x="0" y="1222"/>
                  </a:lnTo>
                  <a:lnTo>
                    <a:pt x="212" y="1359"/>
                  </a:lnTo>
                  <a:lnTo>
                    <a:pt x="517" y="1550"/>
                  </a:lnTo>
                  <a:cubicBezTo>
                    <a:pt x="564" y="1394"/>
                    <a:pt x="652" y="1248"/>
                    <a:pt x="776" y="1139"/>
                  </a:cubicBezTo>
                  <a:cubicBezTo>
                    <a:pt x="844" y="1076"/>
                    <a:pt x="934" y="1023"/>
                    <a:pt x="1022" y="1023"/>
                  </a:cubicBezTo>
                  <a:cubicBezTo>
                    <a:pt x="1045" y="1023"/>
                    <a:pt x="1067" y="1026"/>
                    <a:pt x="1089" y="1033"/>
                  </a:cubicBezTo>
                  <a:cubicBezTo>
                    <a:pt x="1187" y="1068"/>
                    <a:pt x="1245" y="1163"/>
                    <a:pt x="1274" y="1261"/>
                  </a:cubicBezTo>
                  <a:cubicBezTo>
                    <a:pt x="1340" y="1492"/>
                    <a:pt x="1261" y="1751"/>
                    <a:pt x="1094" y="1918"/>
                  </a:cubicBezTo>
                  <a:lnTo>
                    <a:pt x="1200" y="1984"/>
                  </a:lnTo>
                  <a:cubicBezTo>
                    <a:pt x="1249" y="2018"/>
                    <a:pt x="1300" y="2033"/>
                    <a:pt x="1351" y="2033"/>
                  </a:cubicBezTo>
                  <a:cubicBezTo>
                    <a:pt x="1417" y="2033"/>
                    <a:pt x="1483" y="2008"/>
                    <a:pt x="1547" y="1968"/>
                  </a:cubicBezTo>
                  <a:cubicBezTo>
                    <a:pt x="1613" y="1923"/>
                    <a:pt x="1658" y="1862"/>
                    <a:pt x="1685" y="1788"/>
                  </a:cubicBezTo>
                  <a:cubicBezTo>
                    <a:pt x="1706" y="1735"/>
                    <a:pt x="1711" y="1672"/>
                    <a:pt x="1706" y="1616"/>
                  </a:cubicBezTo>
                  <a:lnTo>
                    <a:pt x="1632" y="763"/>
                  </a:lnTo>
                  <a:lnTo>
                    <a:pt x="1576" y="93"/>
                  </a:lnTo>
                  <a:lnTo>
                    <a:pt x="1571" y="1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5963;p49"/>
            <p:cNvSpPr/>
            <p:nvPr/>
          </p:nvSpPr>
          <p:spPr>
            <a:xfrm>
              <a:off x="5448575" y="1154100"/>
              <a:ext cx="37350" cy="33075"/>
            </a:xfrm>
            <a:custGeom>
              <a:avLst/>
              <a:gdLst/>
              <a:ahLst/>
              <a:cxnLst/>
              <a:rect l="l" t="t" r="r" b="b"/>
              <a:pathLst>
                <a:path w="1494" h="1323" extrusionOk="0">
                  <a:moveTo>
                    <a:pt x="1486" y="1"/>
                  </a:moveTo>
                  <a:lnTo>
                    <a:pt x="0" y="1153"/>
                  </a:lnTo>
                  <a:lnTo>
                    <a:pt x="130" y="1206"/>
                  </a:lnTo>
                  <a:lnTo>
                    <a:pt x="406" y="1322"/>
                  </a:lnTo>
                  <a:cubicBezTo>
                    <a:pt x="774" y="1084"/>
                    <a:pt x="1089" y="766"/>
                    <a:pt x="1324" y="395"/>
                  </a:cubicBezTo>
                  <a:cubicBezTo>
                    <a:pt x="1385" y="300"/>
                    <a:pt x="1444" y="199"/>
                    <a:pt x="1494" y="99"/>
                  </a:cubicBezTo>
                  <a:lnTo>
                    <a:pt x="14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5964;p49"/>
            <p:cNvSpPr/>
            <p:nvPr/>
          </p:nvSpPr>
          <p:spPr>
            <a:xfrm>
              <a:off x="5477825" y="1168275"/>
              <a:ext cx="12225" cy="28300"/>
            </a:xfrm>
            <a:custGeom>
              <a:avLst/>
              <a:gdLst/>
              <a:ahLst/>
              <a:cxnLst/>
              <a:rect l="l" t="t" r="r" b="b"/>
              <a:pathLst>
                <a:path w="489" h="1132" extrusionOk="0">
                  <a:moveTo>
                    <a:pt x="339" y="0"/>
                  </a:moveTo>
                  <a:cubicBezTo>
                    <a:pt x="239" y="0"/>
                    <a:pt x="141" y="68"/>
                    <a:pt x="88" y="157"/>
                  </a:cubicBezTo>
                  <a:cubicBezTo>
                    <a:pt x="30" y="260"/>
                    <a:pt x="14" y="382"/>
                    <a:pt x="9" y="501"/>
                  </a:cubicBezTo>
                  <a:lnTo>
                    <a:pt x="9" y="517"/>
                  </a:lnTo>
                  <a:cubicBezTo>
                    <a:pt x="1" y="626"/>
                    <a:pt x="1" y="737"/>
                    <a:pt x="30" y="837"/>
                  </a:cubicBezTo>
                  <a:cubicBezTo>
                    <a:pt x="59" y="943"/>
                    <a:pt x="123" y="1044"/>
                    <a:pt x="215" y="1094"/>
                  </a:cubicBezTo>
                  <a:cubicBezTo>
                    <a:pt x="265" y="1120"/>
                    <a:pt x="309" y="1131"/>
                    <a:pt x="347" y="1131"/>
                  </a:cubicBezTo>
                  <a:cubicBezTo>
                    <a:pt x="392" y="1131"/>
                    <a:pt x="429" y="1115"/>
                    <a:pt x="459" y="1086"/>
                  </a:cubicBezTo>
                  <a:cubicBezTo>
                    <a:pt x="459" y="1084"/>
                    <a:pt x="462" y="1084"/>
                    <a:pt x="462" y="1076"/>
                  </a:cubicBezTo>
                  <a:cubicBezTo>
                    <a:pt x="483" y="1023"/>
                    <a:pt x="488" y="964"/>
                    <a:pt x="475" y="904"/>
                  </a:cubicBezTo>
                  <a:lnTo>
                    <a:pt x="398" y="8"/>
                  </a:lnTo>
                  <a:cubicBezTo>
                    <a:pt x="378" y="3"/>
                    <a:pt x="359" y="0"/>
                    <a:pt x="339" y="0"/>
                  </a:cubicBezTo>
                  <a:close/>
                </a:path>
              </a:pathLst>
            </a:custGeom>
            <a:solidFill>
              <a:srgbClr val="BA6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5965;p49"/>
            <p:cNvSpPr/>
            <p:nvPr/>
          </p:nvSpPr>
          <p:spPr>
            <a:xfrm>
              <a:off x="5477825" y="1169275"/>
              <a:ext cx="12225" cy="27300"/>
            </a:xfrm>
            <a:custGeom>
              <a:avLst/>
              <a:gdLst/>
              <a:ahLst/>
              <a:cxnLst/>
              <a:rect l="l" t="t" r="r" b="b"/>
              <a:pathLst>
                <a:path w="489" h="1092" extrusionOk="0">
                  <a:moveTo>
                    <a:pt x="403" y="0"/>
                  </a:moveTo>
                  <a:cubicBezTo>
                    <a:pt x="382" y="108"/>
                    <a:pt x="267" y="525"/>
                    <a:pt x="156" y="525"/>
                  </a:cubicBezTo>
                  <a:cubicBezTo>
                    <a:pt x="156" y="525"/>
                    <a:pt x="155" y="525"/>
                    <a:pt x="154" y="525"/>
                  </a:cubicBezTo>
                  <a:cubicBezTo>
                    <a:pt x="101" y="519"/>
                    <a:pt x="48" y="498"/>
                    <a:pt x="9" y="461"/>
                  </a:cubicBezTo>
                  <a:lnTo>
                    <a:pt x="9" y="477"/>
                  </a:lnTo>
                  <a:cubicBezTo>
                    <a:pt x="1" y="586"/>
                    <a:pt x="1" y="697"/>
                    <a:pt x="30" y="797"/>
                  </a:cubicBezTo>
                  <a:cubicBezTo>
                    <a:pt x="59" y="903"/>
                    <a:pt x="123" y="1004"/>
                    <a:pt x="215" y="1054"/>
                  </a:cubicBezTo>
                  <a:cubicBezTo>
                    <a:pt x="265" y="1080"/>
                    <a:pt x="309" y="1091"/>
                    <a:pt x="347" y="1091"/>
                  </a:cubicBezTo>
                  <a:cubicBezTo>
                    <a:pt x="392" y="1091"/>
                    <a:pt x="429" y="1075"/>
                    <a:pt x="459" y="1046"/>
                  </a:cubicBezTo>
                  <a:cubicBezTo>
                    <a:pt x="459" y="1044"/>
                    <a:pt x="462" y="1044"/>
                    <a:pt x="462" y="1036"/>
                  </a:cubicBezTo>
                  <a:cubicBezTo>
                    <a:pt x="470" y="988"/>
                    <a:pt x="488" y="930"/>
                    <a:pt x="483" y="882"/>
                  </a:cubicBezTo>
                  <a:cubicBezTo>
                    <a:pt x="464" y="699"/>
                    <a:pt x="419" y="183"/>
                    <a:pt x="40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5966;p49"/>
            <p:cNvSpPr/>
            <p:nvPr/>
          </p:nvSpPr>
          <p:spPr>
            <a:xfrm>
              <a:off x="5448575" y="1154250"/>
              <a:ext cx="37350" cy="30150"/>
            </a:xfrm>
            <a:custGeom>
              <a:avLst/>
              <a:gdLst/>
              <a:ahLst/>
              <a:cxnLst/>
              <a:rect l="l" t="t" r="r" b="b"/>
              <a:pathLst>
                <a:path w="1494" h="1206" extrusionOk="0">
                  <a:moveTo>
                    <a:pt x="1486" y="0"/>
                  </a:moveTo>
                  <a:lnTo>
                    <a:pt x="0" y="1152"/>
                  </a:lnTo>
                  <a:lnTo>
                    <a:pt x="130" y="1205"/>
                  </a:lnTo>
                  <a:lnTo>
                    <a:pt x="1332" y="193"/>
                  </a:lnTo>
                  <a:lnTo>
                    <a:pt x="1332" y="193"/>
                  </a:lnTo>
                  <a:cubicBezTo>
                    <a:pt x="1338" y="260"/>
                    <a:pt x="1335" y="326"/>
                    <a:pt x="1324" y="392"/>
                  </a:cubicBezTo>
                  <a:cubicBezTo>
                    <a:pt x="1388" y="297"/>
                    <a:pt x="1444" y="193"/>
                    <a:pt x="1494" y="93"/>
                  </a:cubicBezTo>
                  <a:lnTo>
                    <a:pt x="1486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5967;p49"/>
            <p:cNvSpPr/>
            <p:nvPr/>
          </p:nvSpPr>
          <p:spPr>
            <a:xfrm>
              <a:off x="5411425" y="1155975"/>
              <a:ext cx="18900" cy="21850"/>
            </a:xfrm>
            <a:custGeom>
              <a:avLst/>
              <a:gdLst/>
              <a:ahLst/>
              <a:cxnLst/>
              <a:rect l="l" t="t" r="r" b="b"/>
              <a:pathLst>
                <a:path w="756" h="874" extrusionOk="0">
                  <a:moveTo>
                    <a:pt x="695" y="0"/>
                  </a:moveTo>
                  <a:cubicBezTo>
                    <a:pt x="546" y="58"/>
                    <a:pt x="398" y="122"/>
                    <a:pt x="250" y="183"/>
                  </a:cubicBezTo>
                  <a:cubicBezTo>
                    <a:pt x="138" y="225"/>
                    <a:pt x="14" y="291"/>
                    <a:pt x="6" y="408"/>
                  </a:cubicBezTo>
                  <a:cubicBezTo>
                    <a:pt x="1" y="514"/>
                    <a:pt x="96" y="596"/>
                    <a:pt x="186" y="649"/>
                  </a:cubicBezTo>
                  <a:cubicBezTo>
                    <a:pt x="361" y="755"/>
                    <a:pt x="554" y="832"/>
                    <a:pt x="755" y="874"/>
                  </a:cubicBezTo>
                  <a:lnTo>
                    <a:pt x="695" y="0"/>
                  </a:ln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5968;p49"/>
            <p:cNvSpPr/>
            <p:nvPr/>
          </p:nvSpPr>
          <p:spPr>
            <a:xfrm>
              <a:off x="5411425" y="1155975"/>
              <a:ext cx="18900" cy="21850"/>
            </a:xfrm>
            <a:custGeom>
              <a:avLst/>
              <a:gdLst/>
              <a:ahLst/>
              <a:cxnLst/>
              <a:rect l="l" t="t" r="r" b="b"/>
              <a:pathLst>
                <a:path w="756" h="874" fill="none" extrusionOk="0">
                  <a:moveTo>
                    <a:pt x="755" y="874"/>
                  </a:moveTo>
                  <a:cubicBezTo>
                    <a:pt x="554" y="832"/>
                    <a:pt x="361" y="755"/>
                    <a:pt x="186" y="649"/>
                  </a:cubicBezTo>
                  <a:cubicBezTo>
                    <a:pt x="96" y="596"/>
                    <a:pt x="1" y="514"/>
                    <a:pt x="6" y="408"/>
                  </a:cubicBezTo>
                  <a:cubicBezTo>
                    <a:pt x="14" y="291"/>
                    <a:pt x="138" y="225"/>
                    <a:pt x="250" y="183"/>
                  </a:cubicBezTo>
                  <a:cubicBezTo>
                    <a:pt x="398" y="122"/>
                    <a:pt x="546" y="58"/>
                    <a:pt x="695" y="0"/>
                  </a:cubicBezTo>
                </a:path>
              </a:pathLst>
            </a:custGeom>
            <a:noFill/>
            <a:ln w="1600" cap="rnd" cmpd="sng">
              <a:solidFill>
                <a:srgbClr val="B78E8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5969;p49"/>
            <p:cNvSpPr/>
            <p:nvPr/>
          </p:nvSpPr>
          <p:spPr>
            <a:xfrm>
              <a:off x="5426000" y="1169800"/>
              <a:ext cx="15700" cy="15950"/>
            </a:xfrm>
            <a:custGeom>
              <a:avLst/>
              <a:gdLst/>
              <a:ahLst/>
              <a:cxnLst/>
              <a:rect l="l" t="t" r="r" b="b"/>
              <a:pathLst>
                <a:path w="628" h="638" extrusionOk="0">
                  <a:moveTo>
                    <a:pt x="628" y="0"/>
                  </a:moveTo>
                  <a:lnTo>
                    <a:pt x="628" y="0"/>
                  </a:lnTo>
                  <a:cubicBezTo>
                    <a:pt x="443" y="122"/>
                    <a:pt x="223" y="191"/>
                    <a:pt x="0" y="199"/>
                  </a:cubicBezTo>
                  <a:cubicBezTo>
                    <a:pt x="96" y="226"/>
                    <a:pt x="172" y="257"/>
                    <a:pt x="270" y="286"/>
                  </a:cubicBezTo>
                  <a:cubicBezTo>
                    <a:pt x="263" y="361"/>
                    <a:pt x="263" y="445"/>
                    <a:pt x="268" y="519"/>
                  </a:cubicBezTo>
                  <a:cubicBezTo>
                    <a:pt x="270" y="562"/>
                    <a:pt x="284" y="612"/>
                    <a:pt x="323" y="631"/>
                  </a:cubicBezTo>
                  <a:cubicBezTo>
                    <a:pt x="333" y="636"/>
                    <a:pt x="344" y="638"/>
                    <a:pt x="355" y="638"/>
                  </a:cubicBezTo>
                  <a:cubicBezTo>
                    <a:pt x="374" y="638"/>
                    <a:pt x="394" y="631"/>
                    <a:pt x="411" y="617"/>
                  </a:cubicBezTo>
                  <a:cubicBezTo>
                    <a:pt x="435" y="602"/>
                    <a:pt x="453" y="575"/>
                    <a:pt x="469" y="549"/>
                  </a:cubicBezTo>
                  <a:cubicBezTo>
                    <a:pt x="567" y="392"/>
                    <a:pt x="612" y="186"/>
                    <a:pt x="62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5970;p49"/>
            <p:cNvSpPr/>
            <p:nvPr/>
          </p:nvSpPr>
          <p:spPr>
            <a:xfrm>
              <a:off x="5470275" y="1260375"/>
              <a:ext cx="106750" cy="133275"/>
            </a:xfrm>
            <a:custGeom>
              <a:avLst/>
              <a:gdLst/>
              <a:ahLst/>
              <a:cxnLst/>
              <a:rect l="l" t="t" r="r" b="b"/>
              <a:pathLst>
                <a:path w="4270" h="5331" extrusionOk="0">
                  <a:moveTo>
                    <a:pt x="4198" y="0"/>
                  </a:moveTo>
                  <a:lnTo>
                    <a:pt x="2723" y="77"/>
                  </a:lnTo>
                  <a:lnTo>
                    <a:pt x="2519" y="1544"/>
                  </a:lnTo>
                  <a:lnTo>
                    <a:pt x="591" y="1703"/>
                  </a:lnTo>
                  <a:lnTo>
                    <a:pt x="451" y="199"/>
                  </a:lnTo>
                  <a:lnTo>
                    <a:pt x="1" y="223"/>
                  </a:lnTo>
                  <a:lnTo>
                    <a:pt x="591" y="5331"/>
                  </a:lnTo>
                  <a:lnTo>
                    <a:pt x="4270" y="5058"/>
                  </a:lnTo>
                  <a:lnTo>
                    <a:pt x="419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5971;p49"/>
            <p:cNvSpPr/>
            <p:nvPr/>
          </p:nvSpPr>
          <p:spPr>
            <a:xfrm>
              <a:off x="5435725" y="1304575"/>
              <a:ext cx="98675" cy="88875"/>
            </a:xfrm>
            <a:custGeom>
              <a:avLst/>
              <a:gdLst/>
              <a:ahLst/>
              <a:cxnLst/>
              <a:rect l="l" t="t" r="r" b="b"/>
              <a:pathLst>
                <a:path w="3947" h="3555" extrusionOk="0">
                  <a:moveTo>
                    <a:pt x="1973" y="1"/>
                  </a:moveTo>
                  <a:cubicBezTo>
                    <a:pt x="885" y="1"/>
                    <a:pt x="1" y="795"/>
                    <a:pt x="1" y="1778"/>
                  </a:cubicBezTo>
                  <a:cubicBezTo>
                    <a:pt x="1" y="2760"/>
                    <a:pt x="885" y="3555"/>
                    <a:pt x="1973" y="3555"/>
                  </a:cubicBezTo>
                  <a:cubicBezTo>
                    <a:pt x="3064" y="3555"/>
                    <a:pt x="3946" y="2760"/>
                    <a:pt x="3946" y="1778"/>
                  </a:cubicBezTo>
                  <a:cubicBezTo>
                    <a:pt x="3946" y="795"/>
                    <a:pt x="3064" y="1"/>
                    <a:pt x="19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5972;p49"/>
            <p:cNvSpPr/>
            <p:nvPr/>
          </p:nvSpPr>
          <p:spPr>
            <a:xfrm>
              <a:off x="5478950" y="1366475"/>
              <a:ext cx="98075" cy="122175"/>
            </a:xfrm>
            <a:custGeom>
              <a:avLst/>
              <a:gdLst/>
              <a:ahLst/>
              <a:cxnLst/>
              <a:rect l="l" t="t" r="r" b="b"/>
              <a:pathLst>
                <a:path w="3923" h="4887" extrusionOk="0">
                  <a:moveTo>
                    <a:pt x="173" y="393"/>
                  </a:moveTo>
                  <a:lnTo>
                    <a:pt x="1" y="422"/>
                  </a:lnTo>
                  <a:lnTo>
                    <a:pt x="173" y="403"/>
                  </a:lnTo>
                  <a:lnTo>
                    <a:pt x="173" y="403"/>
                  </a:lnTo>
                  <a:lnTo>
                    <a:pt x="173" y="393"/>
                  </a:lnTo>
                  <a:close/>
                  <a:moveTo>
                    <a:pt x="3923" y="1"/>
                  </a:moveTo>
                  <a:lnTo>
                    <a:pt x="173" y="403"/>
                  </a:lnTo>
                  <a:lnTo>
                    <a:pt x="173" y="403"/>
                  </a:lnTo>
                  <a:lnTo>
                    <a:pt x="369" y="4887"/>
                  </a:lnTo>
                  <a:lnTo>
                    <a:pt x="3899" y="4593"/>
                  </a:lnTo>
                  <a:lnTo>
                    <a:pt x="392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5973;p49"/>
            <p:cNvSpPr/>
            <p:nvPr/>
          </p:nvSpPr>
          <p:spPr>
            <a:xfrm>
              <a:off x="5481550" y="1262275"/>
              <a:ext cx="56825" cy="40675"/>
            </a:xfrm>
            <a:custGeom>
              <a:avLst/>
              <a:gdLst/>
              <a:ahLst/>
              <a:cxnLst/>
              <a:rect l="l" t="t" r="r" b="b"/>
              <a:pathLst>
                <a:path w="2273" h="1627" extrusionOk="0">
                  <a:moveTo>
                    <a:pt x="2272" y="1"/>
                  </a:moveTo>
                  <a:lnTo>
                    <a:pt x="0" y="123"/>
                  </a:lnTo>
                  <a:lnTo>
                    <a:pt x="140" y="1627"/>
                  </a:lnTo>
                  <a:lnTo>
                    <a:pt x="2068" y="1468"/>
                  </a:lnTo>
                  <a:lnTo>
                    <a:pt x="2272" y="1"/>
                  </a:ln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5974;p49"/>
            <p:cNvSpPr/>
            <p:nvPr/>
          </p:nvSpPr>
          <p:spPr>
            <a:xfrm>
              <a:off x="5440700" y="1352575"/>
              <a:ext cx="138525" cy="37400"/>
            </a:xfrm>
            <a:custGeom>
              <a:avLst/>
              <a:gdLst/>
              <a:ahLst/>
              <a:cxnLst/>
              <a:rect l="l" t="t" r="r" b="b"/>
              <a:pathLst>
                <a:path w="5541" h="1496" extrusionOk="0">
                  <a:moveTo>
                    <a:pt x="5540" y="1"/>
                  </a:moveTo>
                  <a:cubicBezTo>
                    <a:pt x="5185" y="276"/>
                    <a:pt x="4746" y="414"/>
                    <a:pt x="4309" y="507"/>
                  </a:cubicBezTo>
                  <a:cubicBezTo>
                    <a:pt x="3780" y="619"/>
                    <a:pt x="3240" y="676"/>
                    <a:pt x="2700" y="676"/>
                  </a:cubicBezTo>
                  <a:cubicBezTo>
                    <a:pt x="1781" y="676"/>
                    <a:pt x="862" y="513"/>
                    <a:pt x="0" y="192"/>
                  </a:cubicBezTo>
                  <a:lnTo>
                    <a:pt x="0" y="192"/>
                  </a:lnTo>
                  <a:cubicBezTo>
                    <a:pt x="217" y="835"/>
                    <a:pt x="866" y="1251"/>
                    <a:pt x="1520" y="1407"/>
                  </a:cubicBezTo>
                  <a:cubicBezTo>
                    <a:pt x="1782" y="1470"/>
                    <a:pt x="2049" y="1495"/>
                    <a:pt x="2317" y="1495"/>
                  </a:cubicBezTo>
                  <a:cubicBezTo>
                    <a:pt x="2723" y="1495"/>
                    <a:pt x="3132" y="1438"/>
                    <a:pt x="3533" y="1367"/>
                  </a:cubicBezTo>
                  <a:cubicBezTo>
                    <a:pt x="3967" y="1290"/>
                    <a:pt x="4404" y="1195"/>
                    <a:pt x="4788" y="981"/>
                  </a:cubicBezTo>
                  <a:cubicBezTo>
                    <a:pt x="5172" y="766"/>
                    <a:pt x="5455" y="435"/>
                    <a:pt x="554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5975;p49"/>
            <p:cNvSpPr/>
            <p:nvPr/>
          </p:nvSpPr>
          <p:spPr>
            <a:xfrm>
              <a:off x="5487500" y="1379725"/>
              <a:ext cx="87550" cy="58025"/>
            </a:xfrm>
            <a:custGeom>
              <a:avLst/>
              <a:gdLst/>
              <a:ahLst/>
              <a:cxnLst/>
              <a:rect l="l" t="t" r="r" b="b"/>
              <a:pathLst>
                <a:path w="3502" h="2321" extrusionOk="0">
                  <a:moveTo>
                    <a:pt x="3501" y="1"/>
                  </a:moveTo>
                  <a:lnTo>
                    <a:pt x="3501" y="1"/>
                  </a:lnTo>
                  <a:cubicBezTo>
                    <a:pt x="2397" y="414"/>
                    <a:pt x="1174" y="602"/>
                    <a:pt x="0" y="607"/>
                  </a:cubicBezTo>
                  <a:lnTo>
                    <a:pt x="93" y="2320"/>
                  </a:lnTo>
                  <a:cubicBezTo>
                    <a:pt x="109" y="2042"/>
                    <a:pt x="255" y="1780"/>
                    <a:pt x="459" y="1592"/>
                  </a:cubicBezTo>
                  <a:cubicBezTo>
                    <a:pt x="665" y="1407"/>
                    <a:pt x="930" y="1288"/>
                    <a:pt x="1200" y="1229"/>
                  </a:cubicBezTo>
                  <a:cubicBezTo>
                    <a:pt x="1346" y="1196"/>
                    <a:pt x="1495" y="1180"/>
                    <a:pt x="1643" y="1180"/>
                  </a:cubicBezTo>
                  <a:cubicBezTo>
                    <a:pt x="2367" y="1180"/>
                    <a:pt x="3090" y="1556"/>
                    <a:pt x="3483" y="2164"/>
                  </a:cubicBezTo>
                  <a:lnTo>
                    <a:pt x="3501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5976;p49"/>
            <p:cNvSpPr/>
            <p:nvPr/>
          </p:nvSpPr>
          <p:spPr>
            <a:xfrm>
              <a:off x="5280750" y="1414225"/>
              <a:ext cx="85625" cy="65600"/>
            </a:xfrm>
            <a:custGeom>
              <a:avLst/>
              <a:gdLst/>
              <a:ahLst/>
              <a:cxnLst/>
              <a:rect l="l" t="t" r="r" b="b"/>
              <a:pathLst>
                <a:path w="3425" h="2624" extrusionOk="0">
                  <a:moveTo>
                    <a:pt x="1836" y="0"/>
                  </a:moveTo>
                  <a:cubicBezTo>
                    <a:pt x="1801" y="0"/>
                    <a:pt x="1771" y="28"/>
                    <a:pt x="1759" y="61"/>
                  </a:cubicBezTo>
                  <a:cubicBezTo>
                    <a:pt x="1745" y="93"/>
                    <a:pt x="1745" y="130"/>
                    <a:pt x="1748" y="167"/>
                  </a:cubicBezTo>
                  <a:cubicBezTo>
                    <a:pt x="1769" y="392"/>
                    <a:pt x="1857" y="612"/>
                    <a:pt x="2000" y="789"/>
                  </a:cubicBezTo>
                  <a:cubicBezTo>
                    <a:pt x="1640" y="713"/>
                    <a:pt x="1285" y="593"/>
                    <a:pt x="954" y="427"/>
                  </a:cubicBezTo>
                  <a:cubicBezTo>
                    <a:pt x="861" y="382"/>
                    <a:pt x="766" y="331"/>
                    <a:pt x="673" y="278"/>
                  </a:cubicBezTo>
                  <a:cubicBezTo>
                    <a:pt x="623" y="252"/>
                    <a:pt x="570" y="223"/>
                    <a:pt x="519" y="196"/>
                  </a:cubicBezTo>
                  <a:cubicBezTo>
                    <a:pt x="505" y="186"/>
                    <a:pt x="485" y="182"/>
                    <a:pt x="465" y="182"/>
                  </a:cubicBezTo>
                  <a:cubicBezTo>
                    <a:pt x="437" y="182"/>
                    <a:pt x="408" y="189"/>
                    <a:pt x="387" y="202"/>
                  </a:cubicBezTo>
                  <a:cubicBezTo>
                    <a:pt x="347" y="225"/>
                    <a:pt x="329" y="268"/>
                    <a:pt x="321" y="313"/>
                  </a:cubicBezTo>
                  <a:cubicBezTo>
                    <a:pt x="318" y="355"/>
                    <a:pt x="329" y="400"/>
                    <a:pt x="345" y="440"/>
                  </a:cubicBezTo>
                  <a:cubicBezTo>
                    <a:pt x="302" y="427"/>
                    <a:pt x="241" y="421"/>
                    <a:pt x="199" y="419"/>
                  </a:cubicBezTo>
                  <a:cubicBezTo>
                    <a:pt x="154" y="419"/>
                    <a:pt x="109" y="424"/>
                    <a:pt x="75" y="450"/>
                  </a:cubicBezTo>
                  <a:cubicBezTo>
                    <a:pt x="24" y="488"/>
                    <a:pt x="0" y="551"/>
                    <a:pt x="3" y="609"/>
                  </a:cubicBezTo>
                  <a:cubicBezTo>
                    <a:pt x="8" y="670"/>
                    <a:pt x="35" y="726"/>
                    <a:pt x="69" y="771"/>
                  </a:cubicBezTo>
                  <a:cubicBezTo>
                    <a:pt x="106" y="819"/>
                    <a:pt x="154" y="858"/>
                    <a:pt x="199" y="898"/>
                  </a:cubicBezTo>
                  <a:cubicBezTo>
                    <a:pt x="149" y="938"/>
                    <a:pt x="117" y="1007"/>
                    <a:pt x="117" y="1070"/>
                  </a:cubicBezTo>
                  <a:cubicBezTo>
                    <a:pt x="117" y="1123"/>
                    <a:pt x="133" y="1173"/>
                    <a:pt x="159" y="1216"/>
                  </a:cubicBezTo>
                  <a:cubicBezTo>
                    <a:pt x="186" y="1261"/>
                    <a:pt x="220" y="1298"/>
                    <a:pt x="252" y="1338"/>
                  </a:cubicBezTo>
                  <a:cubicBezTo>
                    <a:pt x="207" y="1391"/>
                    <a:pt x="210" y="1473"/>
                    <a:pt x="239" y="1539"/>
                  </a:cubicBezTo>
                  <a:cubicBezTo>
                    <a:pt x="265" y="1602"/>
                    <a:pt x="318" y="1655"/>
                    <a:pt x="371" y="1706"/>
                  </a:cubicBezTo>
                  <a:cubicBezTo>
                    <a:pt x="776" y="2079"/>
                    <a:pt x="1266" y="2354"/>
                    <a:pt x="1796" y="2500"/>
                  </a:cubicBezTo>
                  <a:cubicBezTo>
                    <a:pt x="2095" y="2582"/>
                    <a:pt x="2404" y="2623"/>
                    <a:pt x="2713" y="2623"/>
                  </a:cubicBezTo>
                  <a:cubicBezTo>
                    <a:pt x="2952" y="2623"/>
                    <a:pt x="3190" y="2599"/>
                    <a:pt x="3424" y="2550"/>
                  </a:cubicBezTo>
                  <a:cubicBezTo>
                    <a:pt x="3401" y="2378"/>
                    <a:pt x="3337" y="1793"/>
                    <a:pt x="3308" y="1393"/>
                  </a:cubicBezTo>
                  <a:cubicBezTo>
                    <a:pt x="3292" y="1173"/>
                    <a:pt x="3194" y="962"/>
                    <a:pt x="3043" y="803"/>
                  </a:cubicBezTo>
                  <a:cubicBezTo>
                    <a:pt x="2889" y="644"/>
                    <a:pt x="2678" y="543"/>
                    <a:pt x="2460" y="519"/>
                  </a:cubicBezTo>
                  <a:cubicBezTo>
                    <a:pt x="2174" y="490"/>
                    <a:pt x="1989" y="241"/>
                    <a:pt x="1841" y="0"/>
                  </a:cubicBezTo>
                  <a:cubicBezTo>
                    <a:pt x="1839" y="0"/>
                    <a:pt x="1838" y="0"/>
                    <a:pt x="1836" y="0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5977;p49"/>
            <p:cNvSpPr/>
            <p:nvPr/>
          </p:nvSpPr>
          <p:spPr>
            <a:xfrm>
              <a:off x="5291675" y="1427850"/>
              <a:ext cx="31875" cy="15525"/>
            </a:xfrm>
            <a:custGeom>
              <a:avLst/>
              <a:gdLst/>
              <a:ahLst/>
              <a:cxnLst/>
              <a:rect l="l" t="t" r="r" b="b"/>
              <a:pathLst>
                <a:path w="1275" h="621" extrusionOk="0">
                  <a:moveTo>
                    <a:pt x="0" y="1"/>
                  </a:moveTo>
                  <a:lnTo>
                    <a:pt x="0" y="1"/>
                  </a:lnTo>
                  <a:cubicBezTo>
                    <a:pt x="392" y="274"/>
                    <a:pt x="821" y="483"/>
                    <a:pt x="1274" y="620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5978;p49"/>
            <p:cNvSpPr/>
            <p:nvPr/>
          </p:nvSpPr>
          <p:spPr>
            <a:xfrm>
              <a:off x="5291675" y="1427850"/>
              <a:ext cx="31875" cy="15525"/>
            </a:xfrm>
            <a:custGeom>
              <a:avLst/>
              <a:gdLst/>
              <a:ahLst/>
              <a:cxnLst/>
              <a:rect l="l" t="t" r="r" b="b"/>
              <a:pathLst>
                <a:path w="1275" h="621" fill="none" extrusionOk="0">
                  <a:moveTo>
                    <a:pt x="0" y="1"/>
                  </a:moveTo>
                  <a:cubicBezTo>
                    <a:pt x="392" y="274"/>
                    <a:pt x="821" y="483"/>
                    <a:pt x="1274" y="620"/>
                  </a:cubicBezTo>
                </a:path>
              </a:pathLst>
            </a:custGeom>
            <a:noFill/>
            <a:ln w="1600" cap="rnd" cmpd="sng">
              <a:solidFill>
                <a:srgbClr val="C7A2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5979;p49"/>
            <p:cNvSpPr/>
            <p:nvPr/>
          </p:nvSpPr>
          <p:spPr>
            <a:xfrm>
              <a:off x="5286975" y="1438125"/>
              <a:ext cx="30925" cy="16625"/>
            </a:xfrm>
            <a:custGeom>
              <a:avLst/>
              <a:gdLst/>
              <a:ahLst/>
              <a:cxnLst/>
              <a:rect l="l" t="t" r="r" b="b"/>
              <a:pathLst>
                <a:path w="1237" h="665" extrusionOk="0">
                  <a:moveTo>
                    <a:pt x="0" y="0"/>
                  </a:moveTo>
                  <a:lnTo>
                    <a:pt x="0" y="0"/>
                  </a:lnTo>
                  <a:cubicBezTo>
                    <a:pt x="371" y="289"/>
                    <a:pt x="795" y="514"/>
                    <a:pt x="1237" y="6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5980;p49"/>
            <p:cNvSpPr/>
            <p:nvPr/>
          </p:nvSpPr>
          <p:spPr>
            <a:xfrm>
              <a:off x="5286975" y="1438125"/>
              <a:ext cx="30925" cy="16625"/>
            </a:xfrm>
            <a:custGeom>
              <a:avLst/>
              <a:gdLst/>
              <a:ahLst/>
              <a:cxnLst/>
              <a:rect l="l" t="t" r="r" b="b"/>
              <a:pathLst>
                <a:path w="1237" h="665" fill="none" extrusionOk="0">
                  <a:moveTo>
                    <a:pt x="0" y="0"/>
                  </a:moveTo>
                  <a:cubicBezTo>
                    <a:pt x="371" y="289"/>
                    <a:pt x="795" y="514"/>
                    <a:pt x="1237" y="665"/>
                  </a:cubicBezTo>
                </a:path>
              </a:pathLst>
            </a:custGeom>
            <a:noFill/>
            <a:ln w="1600" cap="rnd" cmpd="sng">
              <a:solidFill>
                <a:srgbClr val="C7A2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5981;p49"/>
            <p:cNvSpPr/>
            <p:nvPr/>
          </p:nvSpPr>
          <p:spPr>
            <a:xfrm>
              <a:off x="5289550" y="1449100"/>
              <a:ext cx="23400" cy="12025"/>
            </a:xfrm>
            <a:custGeom>
              <a:avLst/>
              <a:gdLst/>
              <a:ahLst/>
              <a:cxnLst/>
              <a:rect l="l" t="t" r="r" b="b"/>
              <a:pathLst>
                <a:path w="936" h="481" extrusionOk="0">
                  <a:moveTo>
                    <a:pt x="1" y="1"/>
                  </a:moveTo>
                  <a:lnTo>
                    <a:pt x="1" y="1"/>
                  </a:lnTo>
                  <a:cubicBezTo>
                    <a:pt x="295" y="191"/>
                    <a:pt x="610" y="350"/>
                    <a:pt x="935" y="48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5982;p49"/>
            <p:cNvSpPr/>
            <p:nvPr/>
          </p:nvSpPr>
          <p:spPr>
            <a:xfrm>
              <a:off x="5289550" y="1449100"/>
              <a:ext cx="23400" cy="12025"/>
            </a:xfrm>
            <a:custGeom>
              <a:avLst/>
              <a:gdLst/>
              <a:ahLst/>
              <a:cxnLst/>
              <a:rect l="l" t="t" r="r" b="b"/>
              <a:pathLst>
                <a:path w="936" h="481" fill="none" extrusionOk="0">
                  <a:moveTo>
                    <a:pt x="1" y="1"/>
                  </a:moveTo>
                  <a:cubicBezTo>
                    <a:pt x="295" y="191"/>
                    <a:pt x="610" y="350"/>
                    <a:pt x="935" y="480"/>
                  </a:cubicBezTo>
                </a:path>
              </a:pathLst>
            </a:custGeom>
            <a:noFill/>
            <a:ln w="1600" cap="rnd" cmpd="sng">
              <a:solidFill>
                <a:srgbClr val="C7A29E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5983;p49"/>
            <p:cNvSpPr/>
            <p:nvPr/>
          </p:nvSpPr>
          <p:spPr>
            <a:xfrm>
              <a:off x="5310450" y="1245200"/>
              <a:ext cx="301925" cy="235450"/>
            </a:xfrm>
            <a:custGeom>
              <a:avLst/>
              <a:gdLst/>
              <a:ahLst/>
              <a:cxnLst/>
              <a:rect l="l" t="t" r="r" b="b"/>
              <a:pathLst>
                <a:path w="12077" h="9418" extrusionOk="0">
                  <a:moveTo>
                    <a:pt x="11003" y="1"/>
                  </a:moveTo>
                  <a:cubicBezTo>
                    <a:pt x="10970" y="1"/>
                    <a:pt x="10937" y="2"/>
                    <a:pt x="10904" y="6"/>
                  </a:cubicBezTo>
                  <a:cubicBezTo>
                    <a:pt x="10387" y="62"/>
                    <a:pt x="10017" y="533"/>
                    <a:pt x="10083" y="1049"/>
                  </a:cubicBezTo>
                  <a:cubicBezTo>
                    <a:pt x="10181" y="1955"/>
                    <a:pt x="9881" y="2935"/>
                    <a:pt x="9333" y="3766"/>
                  </a:cubicBezTo>
                  <a:cubicBezTo>
                    <a:pt x="8745" y="4643"/>
                    <a:pt x="7922" y="5360"/>
                    <a:pt x="7045" y="5991"/>
                  </a:cubicBezTo>
                  <a:cubicBezTo>
                    <a:pt x="5650" y="6997"/>
                    <a:pt x="4046" y="7859"/>
                    <a:pt x="2368" y="7859"/>
                  </a:cubicBezTo>
                  <a:cubicBezTo>
                    <a:pt x="1945" y="7859"/>
                    <a:pt x="1518" y="7804"/>
                    <a:pt x="1087" y="7683"/>
                  </a:cubicBezTo>
                  <a:cubicBezTo>
                    <a:pt x="1017" y="7662"/>
                    <a:pt x="950" y="7653"/>
                    <a:pt x="887" y="7653"/>
                  </a:cubicBezTo>
                  <a:cubicBezTo>
                    <a:pt x="288" y="7653"/>
                    <a:pt x="1" y="8487"/>
                    <a:pt x="595" y="8827"/>
                  </a:cubicBezTo>
                  <a:cubicBezTo>
                    <a:pt x="1368" y="9240"/>
                    <a:pt x="2238" y="9417"/>
                    <a:pt x="3111" y="9417"/>
                  </a:cubicBezTo>
                  <a:cubicBezTo>
                    <a:pt x="3615" y="9417"/>
                    <a:pt x="4120" y="9358"/>
                    <a:pt x="4609" y="9250"/>
                  </a:cubicBezTo>
                  <a:cubicBezTo>
                    <a:pt x="6892" y="8737"/>
                    <a:pt x="9791" y="6870"/>
                    <a:pt x="11047" y="4876"/>
                  </a:cubicBezTo>
                  <a:cubicBezTo>
                    <a:pt x="11431" y="4280"/>
                    <a:pt x="11717" y="3621"/>
                    <a:pt x="11881" y="2916"/>
                  </a:cubicBezTo>
                  <a:cubicBezTo>
                    <a:pt x="12042" y="2214"/>
                    <a:pt x="12077" y="1454"/>
                    <a:pt x="11907" y="721"/>
                  </a:cubicBezTo>
                  <a:cubicBezTo>
                    <a:pt x="11811" y="302"/>
                    <a:pt x="11436" y="1"/>
                    <a:pt x="11003" y="1"/>
                  </a:cubicBezTo>
                  <a:close/>
                </a:path>
              </a:pathLst>
            </a:custGeom>
            <a:solidFill>
              <a:srgbClr val="F9BD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5984;p49"/>
            <p:cNvSpPr/>
            <p:nvPr/>
          </p:nvSpPr>
          <p:spPr>
            <a:xfrm>
              <a:off x="5366075" y="1258375"/>
              <a:ext cx="243650" cy="217700"/>
            </a:xfrm>
            <a:custGeom>
              <a:avLst/>
              <a:gdLst/>
              <a:ahLst/>
              <a:cxnLst/>
              <a:rect l="l" t="t" r="r" b="b"/>
              <a:pathLst>
                <a:path w="9746" h="8708" extrusionOk="0">
                  <a:moveTo>
                    <a:pt x="9526" y="1"/>
                  </a:moveTo>
                  <a:lnTo>
                    <a:pt x="9526" y="1"/>
                  </a:lnTo>
                  <a:cubicBezTo>
                    <a:pt x="9566" y="988"/>
                    <a:pt x="9309" y="1979"/>
                    <a:pt x="8861" y="2858"/>
                  </a:cubicBezTo>
                  <a:cubicBezTo>
                    <a:pt x="8419" y="3742"/>
                    <a:pt x="7792" y="4524"/>
                    <a:pt x="7087" y="5217"/>
                  </a:cubicBezTo>
                  <a:cubicBezTo>
                    <a:pt x="5181" y="7098"/>
                    <a:pt x="2654" y="8342"/>
                    <a:pt x="1" y="8708"/>
                  </a:cubicBezTo>
                  <a:cubicBezTo>
                    <a:pt x="26" y="8708"/>
                    <a:pt x="51" y="8708"/>
                    <a:pt x="76" y="8708"/>
                  </a:cubicBezTo>
                  <a:cubicBezTo>
                    <a:pt x="3268" y="8708"/>
                    <a:pt x="6406" y="7202"/>
                    <a:pt x="8295" y="4627"/>
                  </a:cubicBezTo>
                  <a:cubicBezTo>
                    <a:pt x="8787" y="3954"/>
                    <a:pt x="9200" y="3215"/>
                    <a:pt x="9433" y="2418"/>
                  </a:cubicBezTo>
                  <a:cubicBezTo>
                    <a:pt x="9672" y="1621"/>
                    <a:pt x="9746" y="806"/>
                    <a:pt x="952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5985;p49"/>
            <p:cNvSpPr/>
            <p:nvPr/>
          </p:nvSpPr>
          <p:spPr>
            <a:xfrm>
              <a:off x="5448050" y="1465600"/>
              <a:ext cx="172675" cy="86550"/>
            </a:xfrm>
            <a:custGeom>
              <a:avLst/>
              <a:gdLst/>
              <a:ahLst/>
              <a:cxnLst/>
              <a:rect l="l" t="t" r="r" b="b"/>
              <a:pathLst>
                <a:path w="6907" h="3462" extrusionOk="0">
                  <a:moveTo>
                    <a:pt x="3453" y="0"/>
                  </a:moveTo>
                  <a:cubicBezTo>
                    <a:pt x="1547" y="0"/>
                    <a:pt x="0" y="1547"/>
                    <a:pt x="0" y="3453"/>
                  </a:cubicBezTo>
                  <a:lnTo>
                    <a:pt x="0" y="3461"/>
                  </a:lnTo>
                  <a:lnTo>
                    <a:pt x="6906" y="3461"/>
                  </a:lnTo>
                  <a:lnTo>
                    <a:pt x="6906" y="3453"/>
                  </a:lnTo>
                  <a:cubicBezTo>
                    <a:pt x="6906" y="1547"/>
                    <a:pt x="5360" y="0"/>
                    <a:pt x="34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5986;p49"/>
            <p:cNvSpPr/>
            <p:nvPr/>
          </p:nvSpPr>
          <p:spPr>
            <a:xfrm>
              <a:off x="5360450" y="1521325"/>
              <a:ext cx="347275" cy="300325"/>
            </a:xfrm>
            <a:custGeom>
              <a:avLst/>
              <a:gdLst/>
              <a:ahLst/>
              <a:cxnLst/>
              <a:rect l="l" t="t" r="r" b="b"/>
              <a:pathLst>
                <a:path w="13891" h="12013" extrusionOk="0">
                  <a:moveTo>
                    <a:pt x="3713" y="1"/>
                  </a:moveTo>
                  <a:lnTo>
                    <a:pt x="1" y="12013"/>
                  </a:lnTo>
                  <a:lnTo>
                    <a:pt x="13890" y="12013"/>
                  </a:lnTo>
                  <a:lnTo>
                    <a:pt x="10236" y="274"/>
                  </a:lnTo>
                  <a:lnTo>
                    <a:pt x="37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5987;p49"/>
            <p:cNvSpPr/>
            <p:nvPr/>
          </p:nvSpPr>
          <p:spPr>
            <a:xfrm>
              <a:off x="5367875" y="1498500"/>
              <a:ext cx="329900" cy="319525"/>
            </a:xfrm>
            <a:custGeom>
              <a:avLst/>
              <a:gdLst/>
              <a:ahLst/>
              <a:cxnLst/>
              <a:rect l="l" t="t" r="r" b="b"/>
              <a:pathLst>
                <a:path w="13196" h="12781" extrusionOk="0">
                  <a:moveTo>
                    <a:pt x="5297" y="0"/>
                  </a:moveTo>
                  <a:lnTo>
                    <a:pt x="5297" y="0"/>
                  </a:lnTo>
                  <a:cubicBezTo>
                    <a:pt x="5257" y="215"/>
                    <a:pt x="5222" y="429"/>
                    <a:pt x="5183" y="644"/>
                  </a:cubicBezTo>
                  <a:lnTo>
                    <a:pt x="4566" y="4041"/>
                  </a:lnTo>
                  <a:cubicBezTo>
                    <a:pt x="4325" y="5368"/>
                    <a:pt x="4086" y="6695"/>
                    <a:pt x="3845" y="8024"/>
                  </a:cubicBezTo>
                  <a:cubicBezTo>
                    <a:pt x="3676" y="8967"/>
                    <a:pt x="3594" y="9970"/>
                    <a:pt x="3122" y="10823"/>
                  </a:cubicBezTo>
                  <a:cubicBezTo>
                    <a:pt x="2940" y="11154"/>
                    <a:pt x="2696" y="11459"/>
                    <a:pt x="2370" y="11655"/>
                  </a:cubicBezTo>
                  <a:cubicBezTo>
                    <a:pt x="2121" y="11806"/>
                    <a:pt x="1829" y="11880"/>
                    <a:pt x="1536" y="11880"/>
                  </a:cubicBezTo>
                  <a:cubicBezTo>
                    <a:pt x="1153" y="11880"/>
                    <a:pt x="767" y="11752"/>
                    <a:pt x="474" y="11501"/>
                  </a:cubicBezTo>
                  <a:lnTo>
                    <a:pt x="0" y="12780"/>
                  </a:lnTo>
                  <a:lnTo>
                    <a:pt x="13196" y="12597"/>
                  </a:lnTo>
                  <a:lnTo>
                    <a:pt x="9330" y="617"/>
                  </a:lnTo>
                  <a:lnTo>
                    <a:pt x="11440" y="9735"/>
                  </a:lnTo>
                  <a:cubicBezTo>
                    <a:pt x="11652" y="10386"/>
                    <a:pt x="11318" y="11104"/>
                    <a:pt x="10670" y="11324"/>
                  </a:cubicBezTo>
                  <a:cubicBezTo>
                    <a:pt x="10643" y="11334"/>
                    <a:pt x="10619" y="11339"/>
                    <a:pt x="10593" y="11347"/>
                  </a:cubicBezTo>
                  <a:cubicBezTo>
                    <a:pt x="10587" y="11347"/>
                    <a:pt x="10585" y="11350"/>
                    <a:pt x="10577" y="11350"/>
                  </a:cubicBezTo>
                  <a:cubicBezTo>
                    <a:pt x="10473" y="11377"/>
                    <a:pt x="10369" y="11390"/>
                    <a:pt x="10266" y="11390"/>
                  </a:cubicBezTo>
                  <a:cubicBezTo>
                    <a:pt x="9698" y="11390"/>
                    <a:pt x="9178" y="10994"/>
                    <a:pt x="9041" y="10413"/>
                  </a:cubicBezTo>
                  <a:lnTo>
                    <a:pt x="7402" y="257"/>
                  </a:lnTo>
                  <a:lnTo>
                    <a:pt x="7839" y="9846"/>
                  </a:lnTo>
                  <a:cubicBezTo>
                    <a:pt x="7910" y="10402"/>
                    <a:pt x="7632" y="10958"/>
                    <a:pt x="7121" y="11196"/>
                  </a:cubicBezTo>
                  <a:cubicBezTo>
                    <a:pt x="7097" y="11207"/>
                    <a:pt x="7079" y="11218"/>
                    <a:pt x="7055" y="11228"/>
                  </a:cubicBezTo>
                  <a:cubicBezTo>
                    <a:pt x="6878" y="11300"/>
                    <a:pt x="6689" y="11333"/>
                    <a:pt x="6500" y="11333"/>
                  </a:cubicBezTo>
                  <a:cubicBezTo>
                    <a:pt x="6217" y="11333"/>
                    <a:pt x="5933" y="11259"/>
                    <a:pt x="5686" y="11122"/>
                  </a:cubicBezTo>
                  <a:cubicBezTo>
                    <a:pt x="5614" y="11085"/>
                    <a:pt x="5548" y="11043"/>
                    <a:pt x="5490" y="10995"/>
                  </a:cubicBezTo>
                  <a:cubicBezTo>
                    <a:pt x="5058" y="10675"/>
                    <a:pt x="4833" y="10145"/>
                    <a:pt x="4857" y="9608"/>
                  </a:cubicBezTo>
                  <a:lnTo>
                    <a:pt x="5297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5988;p49"/>
            <p:cNvSpPr/>
            <p:nvPr/>
          </p:nvSpPr>
          <p:spPr>
            <a:xfrm>
              <a:off x="5424875" y="1943375"/>
              <a:ext cx="89525" cy="18375"/>
            </a:xfrm>
            <a:custGeom>
              <a:avLst/>
              <a:gdLst/>
              <a:ahLst/>
              <a:cxnLst/>
              <a:rect l="l" t="t" r="r" b="b"/>
              <a:pathLst>
                <a:path w="3581" h="735" extrusionOk="0">
                  <a:moveTo>
                    <a:pt x="2896" y="0"/>
                  </a:moveTo>
                  <a:cubicBezTo>
                    <a:pt x="2471" y="0"/>
                    <a:pt x="2047" y="43"/>
                    <a:pt x="1637" y="125"/>
                  </a:cubicBezTo>
                  <a:cubicBezTo>
                    <a:pt x="1041" y="244"/>
                    <a:pt x="482" y="453"/>
                    <a:pt x="0" y="734"/>
                  </a:cubicBezTo>
                  <a:lnTo>
                    <a:pt x="3581" y="731"/>
                  </a:lnTo>
                  <a:lnTo>
                    <a:pt x="3562" y="347"/>
                  </a:lnTo>
                  <a:lnTo>
                    <a:pt x="3554" y="35"/>
                  </a:lnTo>
                  <a:cubicBezTo>
                    <a:pt x="3336" y="12"/>
                    <a:pt x="3116" y="0"/>
                    <a:pt x="28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5989;p49"/>
            <p:cNvSpPr/>
            <p:nvPr/>
          </p:nvSpPr>
          <p:spPr>
            <a:xfrm>
              <a:off x="5424875" y="1946475"/>
              <a:ext cx="89525" cy="15275"/>
            </a:xfrm>
            <a:custGeom>
              <a:avLst/>
              <a:gdLst/>
              <a:ahLst/>
              <a:cxnLst/>
              <a:rect l="l" t="t" r="r" b="b"/>
              <a:pathLst>
                <a:path w="3581" h="611" extrusionOk="0">
                  <a:moveTo>
                    <a:pt x="1637" y="1"/>
                  </a:moveTo>
                  <a:lnTo>
                    <a:pt x="1637" y="1"/>
                  </a:lnTo>
                  <a:cubicBezTo>
                    <a:pt x="1041" y="120"/>
                    <a:pt x="482" y="329"/>
                    <a:pt x="0" y="610"/>
                  </a:cubicBezTo>
                  <a:lnTo>
                    <a:pt x="3581" y="607"/>
                  </a:lnTo>
                  <a:lnTo>
                    <a:pt x="3567" y="223"/>
                  </a:lnTo>
                  <a:cubicBezTo>
                    <a:pt x="3272" y="276"/>
                    <a:pt x="2972" y="303"/>
                    <a:pt x="2671" y="303"/>
                  </a:cubicBezTo>
                  <a:cubicBezTo>
                    <a:pt x="2411" y="303"/>
                    <a:pt x="2151" y="283"/>
                    <a:pt x="1894" y="242"/>
                  </a:cubicBezTo>
                  <a:cubicBezTo>
                    <a:pt x="1833" y="231"/>
                    <a:pt x="1769" y="223"/>
                    <a:pt x="1716" y="189"/>
                  </a:cubicBezTo>
                  <a:cubicBezTo>
                    <a:pt x="1663" y="157"/>
                    <a:pt x="1621" y="102"/>
                    <a:pt x="1626" y="38"/>
                  </a:cubicBezTo>
                  <a:cubicBezTo>
                    <a:pt x="1626" y="25"/>
                    <a:pt x="1629" y="12"/>
                    <a:pt x="1637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5990;p49"/>
            <p:cNvSpPr/>
            <p:nvPr/>
          </p:nvSpPr>
          <p:spPr>
            <a:xfrm>
              <a:off x="5490025" y="1948475"/>
              <a:ext cx="89525" cy="18350"/>
            </a:xfrm>
            <a:custGeom>
              <a:avLst/>
              <a:gdLst/>
              <a:ahLst/>
              <a:cxnLst/>
              <a:rect l="l" t="t" r="r" b="b"/>
              <a:pathLst>
                <a:path w="3581" h="734" extrusionOk="0">
                  <a:moveTo>
                    <a:pt x="2882" y="0"/>
                  </a:moveTo>
                  <a:cubicBezTo>
                    <a:pt x="2317" y="0"/>
                    <a:pt x="1751" y="78"/>
                    <a:pt x="1226" y="226"/>
                  </a:cubicBezTo>
                  <a:cubicBezTo>
                    <a:pt x="787" y="347"/>
                    <a:pt x="368" y="519"/>
                    <a:pt x="0" y="734"/>
                  </a:cubicBezTo>
                  <a:lnTo>
                    <a:pt x="3580" y="731"/>
                  </a:lnTo>
                  <a:lnTo>
                    <a:pt x="3562" y="289"/>
                  </a:lnTo>
                  <a:lnTo>
                    <a:pt x="3554" y="38"/>
                  </a:lnTo>
                  <a:cubicBezTo>
                    <a:pt x="3332" y="13"/>
                    <a:pt x="3107" y="0"/>
                    <a:pt x="2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5991;p49"/>
            <p:cNvSpPr/>
            <p:nvPr/>
          </p:nvSpPr>
          <p:spPr>
            <a:xfrm>
              <a:off x="5490025" y="1954100"/>
              <a:ext cx="89525" cy="12725"/>
            </a:xfrm>
            <a:custGeom>
              <a:avLst/>
              <a:gdLst/>
              <a:ahLst/>
              <a:cxnLst/>
              <a:rect l="l" t="t" r="r" b="b"/>
              <a:pathLst>
                <a:path w="3581" h="509" extrusionOk="0">
                  <a:moveTo>
                    <a:pt x="1226" y="1"/>
                  </a:moveTo>
                  <a:lnTo>
                    <a:pt x="1226" y="1"/>
                  </a:lnTo>
                  <a:cubicBezTo>
                    <a:pt x="787" y="122"/>
                    <a:pt x="368" y="294"/>
                    <a:pt x="0" y="509"/>
                  </a:cubicBezTo>
                  <a:lnTo>
                    <a:pt x="3580" y="506"/>
                  </a:lnTo>
                  <a:lnTo>
                    <a:pt x="3559" y="61"/>
                  </a:lnTo>
                  <a:cubicBezTo>
                    <a:pt x="2945" y="153"/>
                    <a:pt x="2326" y="238"/>
                    <a:pt x="1704" y="238"/>
                  </a:cubicBezTo>
                  <a:cubicBezTo>
                    <a:pt x="1586" y="238"/>
                    <a:pt x="1467" y="235"/>
                    <a:pt x="1348" y="228"/>
                  </a:cubicBezTo>
                  <a:cubicBezTo>
                    <a:pt x="1306" y="228"/>
                    <a:pt x="1258" y="223"/>
                    <a:pt x="1226" y="196"/>
                  </a:cubicBezTo>
                  <a:cubicBezTo>
                    <a:pt x="1171" y="149"/>
                    <a:pt x="1178" y="56"/>
                    <a:pt x="1226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5992;p49"/>
            <p:cNvSpPr/>
            <p:nvPr/>
          </p:nvSpPr>
          <p:spPr>
            <a:xfrm>
              <a:off x="5649175" y="988275"/>
              <a:ext cx="175" cy="75"/>
            </a:xfrm>
            <a:custGeom>
              <a:avLst/>
              <a:gdLst/>
              <a:ahLst/>
              <a:cxnLst/>
              <a:rect l="l" t="t" r="r" b="b"/>
              <a:pathLst>
                <a:path w="7" h="3" extrusionOk="0">
                  <a:moveTo>
                    <a:pt x="0" y="0"/>
                  </a:moveTo>
                  <a:lnTo>
                    <a:pt x="3" y="3"/>
                  </a:lnTo>
                  <a:cubicBezTo>
                    <a:pt x="3" y="0"/>
                    <a:pt x="0" y="0"/>
                    <a:pt x="0" y="0"/>
                  </a:cubicBezTo>
                  <a:close/>
                  <a:moveTo>
                    <a:pt x="4" y="2"/>
                  </a:moveTo>
                  <a:lnTo>
                    <a:pt x="4" y="2"/>
                  </a:lnTo>
                  <a:cubicBezTo>
                    <a:pt x="3" y="2"/>
                    <a:pt x="3" y="2"/>
                    <a:pt x="3" y="3"/>
                  </a:cubicBezTo>
                  <a:cubicBezTo>
                    <a:pt x="6" y="3"/>
                    <a:pt x="5" y="2"/>
                    <a:pt x="4" y="2"/>
                  </a:cubicBezTo>
                  <a:close/>
                </a:path>
              </a:pathLst>
            </a:custGeom>
            <a:solidFill>
              <a:srgbClr val="B760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5993;p49"/>
            <p:cNvSpPr/>
            <p:nvPr/>
          </p:nvSpPr>
          <p:spPr>
            <a:xfrm>
              <a:off x="5465775" y="868075"/>
              <a:ext cx="189250" cy="197600"/>
            </a:xfrm>
            <a:custGeom>
              <a:avLst/>
              <a:gdLst/>
              <a:ahLst/>
              <a:cxnLst/>
              <a:rect l="l" t="t" r="r" b="b"/>
              <a:pathLst>
                <a:path w="7570" h="7904" extrusionOk="0">
                  <a:moveTo>
                    <a:pt x="3737" y="0"/>
                  </a:moveTo>
                  <a:cubicBezTo>
                    <a:pt x="3642" y="0"/>
                    <a:pt x="3548" y="5"/>
                    <a:pt x="3454" y="15"/>
                  </a:cubicBezTo>
                  <a:cubicBezTo>
                    <a:pt x="2596" y="111"/>
                    <a:pt x="1812" y="587"/>
                    <a:pt x="1227" y="1220"/>
                  </a:cubicBezTo>
                  <a:cubicBezTo>
                    <a:pt x="1047" y="1416"/>
                    <a:pt x="885" y="1620"/>
                    <a:pt x="740" y="1842"/>
                  </a:cubicBezTo>
                  <a:lnTo>
                    <a:pt x="740" y="1845"/>
                  </a:lnTo>
                  <a:cubicBezTo>
                    <a:pt x="557" y="2121"/>
                    <a:pt x="406" y="2414"/>
                    <a:pt x="289" y="2724"/>
                  </a:cubicBezTo>
                  <a:cubicBezTo>
                    <a:pt x="128" y="3153"/>
                    <a:pt x="27" y="3609"/>
                    <a:pt x="11" y="4067"/>
                  </a:cubicBezTo>
                  <a:cubicBezTo>
                    <a:pt x="1" y="4342"/>
                    <a:pt x="17" y="4620"/>
                    <a:pt x="67" y="4890"/>
                  </a:cubicBezTo>
                  <a:cubicBezTo>
                    <a:pt x="199" y="5661"/>
                    <a:pt x="557" y="6389"/>
                    <a:pt x="1113" y="6929"/>
                  </a:cubicBezTo>
                  <a:cubicBezTo>
                    <a:pt x="1696" y="7501"/>
                    <a:pt x="2490" y="7854"/>
                    <a:pt x="3300" y="7899"/>
                  </a:cubicBezTo>
                  <a:cubicBezTo>
                    <a:pt x="3359" y="7902"/>
                    <a:pt x="3417" y="7904"/>
                    <a:pt x="3474" y="7904"/>
                  </a:cubicBezTo>
                  <a:cubicBezTo>
                    <a:pt x="3654" y="7904"/>
                    <a:pt x="3832" y="7888"/>
                    <a:pt x="4010" y="7854"/>
                  </a:cubicBezTo>
                  <a:cubicBezTo>
                    <a:pt x="5313" y="7615"/>
                    <a:pt x="6783" y="7038"/>
                    <a:pt x="7569" y="5966"/>
                  </a:cubicBezTo>
                  <a:lnTo>
                    <a:pt x="7569" y="5966"/>
                  </a:lnTo>
                  <a:lnTo>
                    <a:pt x="6073" y="6299"/>
                  </a:lnTo>
                  <a:cubicBezTo>
                    <a:pt x="6208" y="5772"/>
                    <a:pt x="6298" y="5232"/>
                    <a:pt x="6338" y="4689"/>
                  </a:cubicBezTo>
                  <a:cubicBezTo>
                    <a:pt x="6356" y="4424"/>
                    <a:pt x="6367" y="4160"/>
                    <a:pt x="6364" y="3895"/>
                  </a:cubicBezTo>
                  <a:cubicBezTo>
                    <a:pt x="6359" y="3373"/>
                    <a:pt x="6309" y="2849"/>
                    <a:pt x="6221" y="2335"/>
                  </a:cubicBezTo>
                  <a:cubicBezTo>
                    <a:pt x="6134" y="1853"/>
                    <a:pt x="6009" y="1366"/>
                    <a:pt x="5729" y="966"/>
                  </a:cubicBezTo>
                  <a:cubicBezTo>
                    <a:pt x="5288" y="334"/>
                    <a:pt x="4509" y="0"/>
                    <a:pt x="37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5994;p49"/>
            <p:cNvSpPr/>
            <p:nvPr/>
          </p:nvSpPr>
          <p:spPr>
            <a:xfrm>
              <a:off x="5467100" y="922125"/>
              <a:ext cx="187925" cy="143550"/>
            </a:xfrm>
            <a:custGeom>
              <a:avLst/>
              <a:gdLst/>
              <a:ahLst/>
              <a:cxnLst/>
              <a:rect l="l" t="t" r="r" b="b"/>
              <a:pathLst>
                <a:path w="7517" h="5742" extrusionOk="0">
                  <a:moveTo>
                    <a:pt x="3351" y="1"/>
                  </a:moveTo>
                  <a:lnTo>
                    <a:pt x="3351" y="1"/>
                  </a:lnTo>
                  <a:cubicBezTo>
                    <a:pt x="3856" y="576"/>
                    <a:pt x="4153" y="1325"/>
                    <a:pt x="4174" y="2090"/>
                  </a:cubicBezTo>
                  <a:cubicBezTo>
                    <a:pt x="4187" y="2601"/>
                    <a:pt x="4074" y="3136"/>
                    <a:pt x="3732" y="3518"/>
                  </a:cubicBezTo>
                  <a:cubicBezTo>
                    <a:pt x="3411" y="3875"/>
                    <a:pt x="2933" y="4040"/>
                    <a:pt x="2448" y="4040"/>
                  </a:cubicBezTo>
                  <a:cubicBezTo>
                    <a:pt x="2193" y="4040"/>
                    <a:pt x="1936" y="3995"/>
                    <a:pt x="1698" y="3907"/>
                  </a:cubicBezTo>
                  <a:cubicBezTo>
                    <a:pt x="1010" y="3655"/>
                    <a:pt x="462" y="3123"/>
                    <a:pt x="1" y="2554"/>
                  </a:cubicBezTo>
                  <a:lnTo>
                    <a:pt x="1" y="2554"/>
                  </a:lnTo>
                  <a:cubicBezTo>
                    <a:pt x="17" y="2615"/>
                    <a:pt x="22" y="2673"/>
                    <a:pt x="14" y="2728"/>
                  </a:cubicBezTo>
                  <a:cubicBezTo>
                    <a:pt x="146" y="3499"/>
                    <a:pt x="504" y="4227"/>
                    <a:pt x="1060" y="4767"/>
                  </a:cubicBezTo>
                  <a:cubicBezTo>
                    <a:pt x="1643" y="5339"/>
                    <a:pt x="2437" y="5692"/>
                    <a:pt x="3247" y="5737"/>
                  </a:cubicBezTo>
                  <a:cubicBezTo>
                    <a:pt x="3306" y="5740"/>
                    <a:pt x="3364" y="5742"/>
                    <a:pt x="3421" y="5742"/>
                  </a:cubicBezTo>
                  <a:cubicBezTo>
                    <a:pt x="3601" y="5742"/>
                    <a:pt x="3779" y="5726"/>
                    <a:pt x="3957" y="5692"/>
                  </a:cubicBezTo>
                  <a:cubicBezTo>
                    <a:pt x="5260" y="5453"/>
                    <a:pt x="6730" y="4876"/>
                    <a:pt x="7516" y="3804"/>
                  </a:cubicBezTo>
                  <a:lnTo>
                    <a:pt x="7516" y="3804"/>
                  </a:lnTo>
                  <a:lnTo>
                    <a:pt x="6020" y="4140"/>
                  </a:lnTo>
                  <a:cubicBezTo>
                    <a:pt x="6155" y="3613"/>
                    <a:pt x="6245" y="3073"/>
                    <a:pt x="6285" y="2530"/>
                  </a:cubicBezTo>
                  <a:cubicBezTo>
                    <a:pt x="6303" y="2265"/>
                    <a:pt x="6314" y="2000"/>
                    <a:pt x="6311" y="1735"/>
                  </a:cubicBezTo>
                  <a:lnTo>
                    <a:pt x="6311" y="1735"/>
                  </a:lnTo>
                  <a:cubicBezTo>
                    <a:pt x="6179" y="2419"/>
                    <a:pt x="5890" y="3067"/>
                    <a:pt x="5480" y="3642"/>
                  </a:cubicBezTo>
                  <a:cubicBezTo>
                    <a:pt x="5517" y="2895"/>
                    <a:pt x="5334" y="2133"/>
                    <a:pt x="4955" y="1489"/>
                  </a:cubicBezTo>
                  <a:cubicBezTo>
                    <a:pt x="4579" y="843"/>
                    <a:pt x="4021" y="343"/>
                    <a:pt x="335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5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5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5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2" grpId="0" build="p" animBg="1"/>
      <p:bldP spid="5524" grpId="0" build="p"/>
      <p:bldP spid="5525" grpId="0" build="p"/>
      <p:bldP spid="5526" grpId="0" build="p"/>
      <p:bldP spid="5527" grpId="0" build="p"/>
      <p:bldP spid="5528" grpId="0"/>
      <p:bldP spid="5529" grpId="0" animBg="1"/>
      <p:bldP spid="29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0" name="Google Shape;5480;p45"/>
          <p:cNvSpPr/>
          <p:nvPr/>
        </p:nvSpPr>
        <p:spPr>
          <a:xfrm>
            <a:off x="2019300" y="0"/>
            <a:ext cx="69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81" name="Google Shape;5481;p45"/>
          <p:cNvSpPr txBox="1">
            <a:spLocks noGrp="1"/>
          </p:cNvSpPr>
          <p:nvPr>
            <p:ph type="subTitle" idx="1"/>
          </p:nvPr>
        </p:nvSpPr>
        <p:spPr>
          <a:xfrm>
            <a:off x="2845993" y="1997485"/>
            <a:ext cx="1700954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0000"/>
                </a:solidFill>
              </a:rPr>
              <a:t>UFO</a:t>
            </a:r>
          </a:p>
        </p:txBody>
      </p:sp>
      <p:sp>
        <p:nvSpPr>
          <p:cNvPr id="5482" name="Google Shape;5482;p45"/>
          <p:cNvSpPr txBox="1">
            <a:spLocks noGrp="1"/>
          </p:cNvSpPr>
          <p:nvPr>
            <p:ph type="subTitle" idx="5"/>
          </p:nvPr>
        </p:nvSpPr>
        <p:spPr>
          <a:xfrm>
            <a:off x="2845993" y="3049810"/>
            <a:ext cx="1700954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0000"/>
                </a:solidFill>
              </a:rPr>
              <a:t>VILLA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483" name="Google Shape;5483;p45"/>
          <p:cNvSpPr txBox="1">
            <a:spLocks noGrp="1"/>
          </p:cNvSpPr>
          <p:nvPr>
            <p:ph type="subTitle" idx="6"/>
          </p:nvPr>
        </p:nvSpPr>
        <p:spPr>
          <a:xfrm>
            <a:off x="2845993" y="4102135"/>
            <a:ext cx="1700954" cy="51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 smtClean="0">
                <a:solidFill>
                  <a:srgbClr val="FF0000"/>
                </a:solidFill>
              </a:rPr>
              <a:t>CASTLE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5484" name="Google Shape;5484;p45"/>
          <p:cNvSpPr txBox="1">
            <a:spLocks noGrp="1"/>
          </p:cNvSpPr>
          <p:nvPr>
            <p:ph type="title"/>
          </p:nvPr>
        </p:nvSpPr>
        <p:spPr>
          <a:xfrm>
            <a:off x="2814662" y="47263"/>
            <a:ext cx="5661900" cy="66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dirty="0" smtClean="0"/>
              <a:t>RECAP</a:t>
            </a:r>
            <a:endParaRPr sz="4400" dirty="0"/>
          </a:p>
        </p:txBody>
      </p:sp>
      <p:sp>
        <p:nvSpPr>
          <p:cNvPr id="5485" name="Google Shape;5485;p45"/>
          <p:cNvSpPr txBox="1">
            <a:spLocks noGrp="1"/>
          </p:cNvSpPr>
          <p:nvPr>
            <p:ph type="subTitle" idx="2"/>
          </p:nvPr>
        </p:nvSpPr>
        <p:spPr>
          <a:xfrm>
            <a:off x="6020500" y="4028371"/>
            <a:ext cx="3381300" cy="5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in the sky</a:t>
            </a:r>
            <a:endParaRPr sz="24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86" name="Google Shape;5486;p45"/>
          <p:cNvSpPr txBox="1">
            <a:spLocks noGrp="1"/>
          </p:cNvSpPr>
          <p:nvPr>
            <p:ph type="subTitle" idx="3"/>
          </p:nvPr>
        </p:nvSpPr>
        <p:spPr>
          <a:xfrm>
            <a:off x="6013650" y="1964127"/>
            <a:ext cx="3381300" cy="5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" sz="24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 on the ocean</a:t>
            </a:r>
            <a:endParaRPr sz="24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487" name="Google Shape;5487;p45"/>
          <p:cNvSpPr txBox="1">
            <a:spLocks noGrp="1"/>
          </p:cNvSpPr>
          <p:nvPr>
            <p:ph type="subTitle" idx="4"/>
          </p:nvPr>
        </p:nvSpPr>
        <p:spPr>
          <a:xfrm>
            <a:off x="6020500" y="2974815"/>
            <a:ext cx="3381300" cy="58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smtClean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is in the town</a:t>
            </a:r>
            <a:endParaRPr sz="2400" b="1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491" name="Google Shape;5491;p45"/>
          <p:cNvGrpSpPr/>
          <p:nvPr/>
        </p:nvGrpSpPr>
        <p:grpSpPr>
          <a:xfrm rot="-324301">
            <a:off x="8139269" y="1622892"/>
            <a:ext cx="1686747" cy="3189514"/>
            <a:chOff x="48473" y="1546636"/>
            <a:chExt cx="1686669" cy="3189366"/>
          </a:xfrm>
        </p:grpSpPr>
        <p:grpSp>
          <p:nvGrpSpPr>
            <p:cNvPr id="5492" name="Google Shape;5492;p45"/>
            <p:cNvGrpSpPr/>
            <p:nvPr/>
          </p:nvGrpSpPr>
          <p:grpSpPr>
            <a:xfrm>
              <a:off x="48473" y="1546636"/>
              <a:ext cx="1686669" cy="3189366"/>
              <a:chOff x="1056950" y="2014750"/>
              <a:chExt cx="608225" cy="1150150"/>
            </a:xfrm>
          </p:grpSpPr>
          <p:sp>
            <p:nvSpPr>
              <p:cNvPr id="5493" name="Google Shape;5493;p45"/>
              <p:cNvSpPr/>
              <p:nvPr/>
            </p:nvSpPr>
            <p:spPr>
              <a:xfrm>
                <a:off x="1056950" y="2014750"/>
                <a:ext cx="608225" cy="555675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22227" extrusionOk="0">
                    <a:moveTo>
                      <a:pt x="14065" y="1"/>
                    </a:moveTo>
                    <a:cubicBezTo>
                      <a:pt x="13964" y="1"/>
                      <a:pt x="13863" y="9"/>
                      <a:pt x="13762" y="27"/>
                    </a:cubicBezTo>
                    <a:cubicBezTo>
                      <a:pt x="13145" y="141"/>
                      <a:pt x="12674" y="556"/>
                      <a:pt x="12526" y="1171"/>
                    </a:cubicBezTo>
                    <a:cubicBezTo>
                      <a:pt x="12409" y="990"/>
                      <a:pt x="12194" y="880"/>
                      <a:pt x="11981" y="880"/>
                    </a:cubicBezTo>
                    <a:cubicBezTo>
                      <a:pt x="11933" y="880"/>
                      <a:pt x="11884" y="886"/>
                      <a:pt x="11837" y="898"/>
                    </a:cubicBezTo>
                    <a:cubicBezTo>
                      <a:pt x="11583" y="961"/>
                      <a:pt x="11379" y="1081"/>
                      <a:pt x="11350" y="1343"/>
                    </a:cubicBezTo>
                    <a:cubicBezTo>
                      <a:pt x="11339" y="1006"/>
                      <a:pt x="11122" y="686"/>
                      <a:pt x="10815" y="556"/>
                    </a:cubicBezTo>
                    <a:cubicBezTo>
                      <a:pt x="10709" y="512"/>
                      <a:pt x="10595" y="491"/>
                      <a:pt x="10481" y="491"/>
                    </a:cubicBezTo>
                    <a:cubicBezTo>
                      <a:pt x="10260" y="491"/>
                      <a:pt x="10038" y="571"/>
                      <a:pt x="9878" y="723"/>
                    </a:cubicBezTo>
                    <a:cubicBezTo>
                      <a:pt x="9631" y="951"/>
                      <a:pt x="9459" y="1229"/>
                      <a:pt x="9565" y="1547"/>
                    </a:cubicBezTo>
                    <a:cubicBezTo>
                      <a:pt x="9398" y="1062"/>
                      <a:pt x="8993" y="665"/>
                      <a:pt x="8503" y="514"/>
                    </a:cubicBezTo>
                    <a:cubicBezTo>
                      <a:pt x="8345" y="465"/>
                      <a:pt x="8181" y="441"/>
                      <a:pt x="8016" y="441"/>
                    </a:cubicBezTo>
                    <a:cubicBezTo>
                      <a:pt x="7669" y="441"/>
                      <a:pt x="7322" y="548"/>
                      <a:pt x="7041" y="752"/>
                    </a:cubicBezTo>
                    <a:cubicBezTo>
                      <a:pt x="6395" y="1218"/>
                      <a:pt x="6130" y="2050"/>
                      <a:pt x="6173" y="2844"/>
                    </a:cubicBezTo>
                    <a:cubicBezTo>
                      <a:pt x="6090" y="2658"/>
                      <a:pt x="5887" y="2538"/>
                      <a:pt x="5685" y="2538"/>
                    </a:cubicBezTo>
                    <a:cubicBezTo>
                      <a:pt x="5630" y="2538"/>
                      <a:pt x="5574" y="2547"/>
                      <a:pt x="5521" y="2566"/>
                    </a:cubicBezTo>
                    <a:cubicBezTo>
                      <a:pt x="5275" y="2656"/>
                      <a:pt x="5153" y="2974"/>
                      <a:pt x="5222" y="3226"/>
                    </a:cubicBezTo>
                    <a:cubicBezTo>
                      <a:pt x="5115" y="2938"/>
                      <a:pt x="4806" y="2756"/>
                      <a:pt x="4503" y="2756"/>
                    </a:cubicBezTo>
                    <a:cubicBezTo>
                      <a:pt x="4387" y="2756"/>
                      <a:pt x="4273" y="2782"/>
                      <a:pt x="4171" y="2839"/>
                    </a:cubicBezTo>
                    <a:cubicBezTo>
                      <a:pt x="3800" y="3043"/>
                      <a:pt x="3673" y="3570"/>
                      <a:pt x="3930" y="3906"/>
                    </a:cubicBezTo>
                    <a:cubicBezTo>
                      <a:pt x="3754" y="3759"/>
                      <a:pt x="3527" y="3688"/>
                      <a:pt x="3298" y="3688"/>
                    </a:cubicBezTo>
                    <a:cubicBezTo>
                      <a:pt x="3131" y="3688"/>
                      <a:pt x="2962" y="3726"/>
                      <a:pt x="2812" y="3800"/>
                    </a:cubicBezTo>
                    <a:cubicBezTo>
                      <a:pt x="2460" y="3975"/>
                      <a:pt x="2211" y="4330"/>
                      <a:pt x="2119" y="4714"/>
                    </a:cubicBezTo>
                    <a:cubicBezTo>
                      <a:pt x="2026" y="5098"/>
                      <a:pt x="2092" y="5482"/>
                      <a:pt x="2227" y="5853"/>
                    </a:cubicBezTo>
                    <a:cubicBezTo>
                      <a:pt x="2145" y="5814"/>
                      <a:pt x="2056" y="5796"/>
                      <a:pt x="1967" y="5796"/>
                    </a:cubicBezTo>
                    <a:cubicBezTo>
                      <a:pt x="1734" y="5796"/>
                      <a:pt x="1496" y="5918"/>
                      <a:pt x="1356" y="6109"/>
                    </a:cubicBezTo>
                    <a:cubicBezTo>
                      <a:pt x="1165" y="6377"/>
                      <a:pt x="1152" y="6745"/>
                      <a:pt x="1274" y="7049"/>
                    </a:cubicBezTo>
                    <a:cubicBezTo>
                      <a:pt x="1396" y="7354"/>
                      <a:pt x="1552" y="7600"/>
                      <a:pt x="1830" y="7778"/>
                    </a:cubicBezTo>
                    <a:cubicBezTo>
                      <a:pt x="1808" y="7776"/>
                      <a:pt x="1787" y="7775"/>
                      <a:pt x="1765" y="7775"/>
                    </a:cubicBezTo>
                    <a:cubicBezTo>
                      <a:pt x="1466" y="7775"/>
                      <a:pt x="1172" y="7928"/>
                      <a:pt x="1004" y="8175"/>
                    </a:cubicBezTo>
                    <a:cubicBezTo>
                      <a:pt x="821" y="8434"/>
                      <a:pt x="795" y="8800"/>
                      <a:pt x="932" y="9088"/>
                    </a:cubicBezTo>
                    <a:cubicBezTo>
                      <a:pt x="1022" y="9269"/>
                      <a:pt x="1088" y="9306"/>
                      <a:pt x="1231" y="9449"/>
                    </a:cubicBezTo>
                    <a:cubicBezTo>
                      <a:pt x="1137" y="9399"/>
                      <a:pt x="1032" y="9376"/>
                      <a:pt x="927" y="9376"/>
                    </a:cubicBezTo>
                    <a:cubicBezTo>
                      <a:pt x="690" y="9376"/>
                      <a:pt x="447" y="9491"/>
                      <a:pt x="291" y="9674"/>
                    </a:cubicBezTo>
                    <a:cubicBezTo>
                      <a:pt x="66" y="9939"/>
                      <a:pt x="0" y="10312"/>
                      <a:pt x="45" y="10656"/>
                    </a:cubicBezTo>
                    <a:cubicBezTo>
                      <a:pt x="132" y="11300"/>
                      <a:pt x="519" y="11962"/>
                      <a:pt x="1128" y="12176"/>
                    </a:cubicBezTo>
                    <a:cubicBezTo>
                      <a:pt x="675" y="12375"/>
                      <a:pt x="395" y="12904"/>
                      <a:pt x="490" y="13392"/>
                    </a:cubicBezTo>
                    <a:cubicBezTo>
                      <a:pt x="585" y="13874"/>
                      <a:pt x="1020" y="14287"/>
                      <a:pt x="1512" y="14300"/>
                    </a:cubicBezTo>
                    <a:cubicBezTo>
                      <a:pt x="1009" y="14792"/>
                      <a:pt x="874" y="15619"/>
                      <a:pt x="1192" y="16244"/>
                    </a:cubicBezTo>
                    <a:cubicBezTo>
                      <a:pt x="1308" y="16471"/>
                      <a:pt x="1480" y="16673"/>
                      <a:pt x="1705" y="16797"/>
                    </a:cubicBezTo>
                    <a:cubicBezTo>
                      <a:pt x="1884" y="16893"/>
                      <a:pt x="2073" y="17020"/>
                      <a:pt x="2261" y="17020"/>
                    </a:cubicBezTo>
                    <a:cubicBezTo>
                      <a:pt x="2311" y="17020"/>
                      <a:pt x="2361" y="17011"/>
                      <a:pt x="2410" y="16990"/>
                    </a:cubicBezTo>
                    <a:lnTo>
                      <a:pt x="2410" y="16990"/>
                    </a:lnTo>
                    <a:cubicBezTo>
                      <a:pt x="2177" y="17255"/>
                      <a:pt x="2150" y="17676"/>
                      <a:pt x="2341" y="17970"/>
                    </a:cubicBezTo>
                    <a:cubicBezTo>
                      <a:pt x="2495" y="18214"/>
                      <a:pt x="2736" y="18388"/>
                      <a:pt x="3002" y="18388"/>
                    </a:cubicBezTo>
                    <a:cubicBezTo>
                      <a:pt x="3059" y="18388"/>
                      <a:pt x="3118" y="18380"/>
                      <a:pt x="3178" y="18362"/>
                    </a:cubicBezTo>
                    <a:lnTo>
                      <a:pt x="3178" y="18362"/>
                    </a:lnTo>
                    <a:cubicBezTo>
                      <a:pt x="2918" y="18524"/>
                      <a:pt x="2942" y="18942"/>
                      <a:pt x="3157" y="19157"/>
                    </a:cubicBezTo>
                    <a:cubicBezTo>
                      <a:pt x="3346" y="19342"/>
                      <a:pt x="3619" y="19405"/>
                      <a:pt x="3886" y="19405"/>
                    </a:cubicBezTo>
                    <a:cubicBezTo>
                      <a:pt x="3929" y="19405"/>
                      <a:pt x="3971" y="19403"/>
                      <a:pt x="4012" y="19400"/>
                    </a:cubicBezTo>
                    <a:cubicBezTo>
                      <a:pt x="4473" y="19376"/>
                      <a:pt x="4883" y="19300"/>
                      <a:pt x="5259" y="19032"/>
                    </a:cubicBezTo>
                    <a:lnTo>
                      <a:pt x="5259" y="19032"/>
                    </a:lnTo>
                    <a:cubicBezTo>
                      <a:pt x="5031" y="19196"/>
                      <a:pt x="5008" y="19556"/>
                      <a:pt x="5167" y="19792"/>
                    </a:cubicBezTo>
                    <a:cubicBezTo>
                      <a:pt x="5325" y="20028"/>
                      <a:pt x="5617" y="20139"/>
                      <a:pt x="5903" y="20150"/>
                    </a:cubicBezTo>
                    <a:cubicBezTo>
                      <a:pt x="5912" y="20150"/>
                      <a:pt x="5921" y="20150"/>
                      <a:pt x="5929" y="20150"/>
                    </a:cubicBezTo>
                    <a:cubicBezTo>
                      <a:pt x="6212" y="20150"/>
                      <a:pt x="6421" y="19988"/>
                      <a:pt x="6657" y="19819"/>
                    </a:cubicBezTo>
                    <a:lnTo>
                      <a:pt x="6657" y="19819"/>
                    </a:lnTo>
                    <a:cubicBezTo>
                      <a:pt x="6612" y="20224"/>
                      <a:pt x="6816" y="20642"/>
                      <a:pt x="7155" y="20865"/>
                    </a:cubicBezTo>
                    <a:cubicBezTo>
                      <a:pt x="7336" y="20981"/>
                      <a:pt x="7551" y="21040"/>
                      <a:pt x="7765" y="21040"/>
                    </a:cubicBezTo>
                    <a:cubicBezTo>
                      <a:pt x="7959" y="21040"/>
                      <a:pt x="8152" y="20992"/>
                      <a:pt x="8318" y="20894"/>
                    </a:cubicBezTo>
                    <a:lnTo>
                      <a:pt x="8318" y="20894"/>
                    </a:lnTo>
                    <a:cubicBezTo>
                      <a:pt x="8249" y="21151"/>
                      <a:pt x="8252" y="21317"/>
                      <a:pt x="8450" y="21500"/>
                    </a:cubicBezTo>
                    <a:cubicBezTo>
                      <a:pt x="8605" y="21629"/>
                      <a:pt x="8806" y="21693"/>
                      <a:pt x="9005" y="21693"/>
                    </a:cubicBezTo>
                    <a:cubicBezTo>
                      <a:pt x="9072" y="21693"/>
                      <a:pt x="9138" y="21686"/>
                      <a:pt x="9202" y="21672"/>
                    </a:cubicBezTo>
                    <a:cubicBezTo>
                      <a:pt x="9319" y="21646"/>
                      <a:pt x="9430" y="21598"/>
                      <a:pt x="9520" y="21519"/>
                    </a:cubicBezTo>
                    <a:cubicBezTo>
                      <a:pt x="9605" y="21439"/>
                      <a:pt x="9676" y="21397"/>
                      <a:pt x="9676" y="21278"/>
                    </a:cubicBezTo>
                    <a:cubicBezTo>
                      <a:pt x="9703" y="21511"/>
                      <a:pt x="9827" y="21731"/>
                      <a:pt x="10026" y="21855"/>
                    </a:cubicBezTo>
                    <a:cubicBezTo>
                      <a:pt x="10125" y="21916"/>
                      <a:pt x="10243" y="21948"/>
                      <a:pt x="10360" y="21948"/>
                    </a:cubicBezTo>
                    <a:cubicBezTo>
                      <a:pt x="10477" y="21948"/>
                      <a:pt x="10593" y="21916"/>
                      <a:pt x="10688" y="21850"/>
                    </a:cubicBezTo>
                    <a:cubicBezTo>
                      <a:pt x="10884" y="21723"/>
                      <a:pt x="11029" y="21532"/>
                      <a:pt x="10934" y="21320"/>
                    </a:cubicBezTo>
                    <a:lnTo>
                      <a:pt x="10934" y="21320"/>
                    </a:lnTo>
                    <a:cubicBezTo>
                      <a:pt x="11088" y="21617"/>
                      <a:pt x="11260" y="21929"/>
                      <a:pt x="11559" y="22083"/>
                    </a:cubicBezTo>
                    <a:cubicBezTo>
                      <a:pt x="11673" y="22141"/>
                      <a:pt x="11801" y="22170"/>
                      <a:pt x="11929" y="22170"/>
                    </a:cubicBezTo>
                    <a:cubicBezTo>
                      <a:pt x="12076" y="22170"/>
                      <a:pt x="12222" y="22131"/>
                      <a:pt x="12346" y="22054"/>
                    </a:cubicBezTo>
                    <a:cubicBezTo>
                      <a:pt x="12579" y="21908"/>
                      <a:pt x="12740" y="21638"/>
                      <a:pt x="12711" y="21365"/>
                    </a:cubicBezTo>
                    <a:lnTo>
                      <a:pt x="12711" y="21365"/>
                    </a:lnTo>
                    <a:cubicBezTo>
                      <a:pt x="12761" y="21593"/>
                      <a:pt x="12902" y="21807"/>
                      <a:pt x="13108" y="21921"/>
                    </a:cubicBezTo>
                    <a:cubicBezTo>
                      <a:pt x="13211" y="21977"/>
                      <a:pt x="13329" y="22007"/>
                      <a:pt x="13447" y="22007"/>
                    </a:cubicBezTo>
                    <a:cubicBezTo>
                      <a:pt x="13563" y="22007"/>
                      <a:pt x="13679" y="21978"/>
                      <a:pt x="13781" y="21916"/>
                    </a:cubicBezTo>
                    <a:cubicBezTo>
                      <a:pt x="13958" y="21807"/>
                      <a:pt x="14112" y="21625"/>
                      <a:pt x="14107" y="21413"/>
                    </a:cubicBezTo>
                    <a:lnTo>
                      <a:pt x="14107" y="21413"/>
                    </a:lnTo>
                    <a:cubicBezTo>
                      <a:pt x="14154" y="21619"/>
                      <a:pt x="14279" y="21807"/>
                      <a:pt x="14461" y="21908"/>
                    </a:cubicBezTo>
                    <a:cubicBezTo>
                      <a:pt x="14544" y="21952"/>
                      <a:pt x="14639" y="21976"/>
                      <a:pt x="14733" y="21976"/>
                    </a:cubicBezTo>
                    <a:cubicBezTo>
                      <a:pt x="14847" y="21976"/>
                      <a:pt x="14961" y="21942"/>
                      <a:pt x="15052" y="21871"/>
                    </a:cubicBezTo>
                    <a:cubicBezTo>
                      <a:pt x="15183" y="21767"/>
                      <a:pt x="15279" y="21596"/>
                      <a:pt x="15257" y="21441"/>
                    </a:cubicBezTo>
                    <a:lnTo>
                      <a:pt x="15257" y="21441"/>
                    </a:lnTo>
                    <a:cubicBezTo>
                      <a:pt x="15334" y="21638"/>
                      <a:pt x="15447" y="21821"/>
                      <a:pt x="15603" y="21964"/>
                    </a:cubicBezTo>
                    <a:cubicBezTo>
                      <a:pt x="15778" y="22123"/>
                      <a:pt x="16009" y="22227"/>
                      <a:pt x="16246" y="22227"/>
                    </a:cubicBezTo>
                    <a:cubicBezTo>
                      <a:pt x="16260" y="22227"/>
                      <a:pt x="16274" y="22226"/>
                      <a:pt x="16289" y="22226"/>
                    </a:cubicBezTo>
                    <a:cubicBezTo>
                      <a:pt x="16503" y="22215"/>
                      <a:pt x="16715" y="22109"/>
                      <a:pt x="16855" y="21942"/>
                    </a:cubicBezTo>
                    <a:cubicBezTo>
                      <a:pt x="16993" y="21778"/>
                      <a:pt x="17104" y="21476"/>
                      <a:pt x="17080" y="21262"/>
                    </a:cubicBezTo>
                    <a:lnTo>
                      <a:pt x="17080" y="21262"/>
                    </a:lnTo>
                    <a:cubicBezTo>
                      <a:pt x="17321" y="21580"/>
                      <a:pt x="17676" y="21818"/>
                      <a:pt x="18066" y="21889"/>
                    </a:cubicBezTo>
                    <a:cubicBezTo>
                      <a:pt x="18152" y="21906"/>
                      <a:pt x="18241" y="21914"/>
                      <a:pt x="18329" y="21914"/>
                    </a:cubicBezTo>
                    <a:cubicBezTo>
                      <a:pt x="18642" y="21914"/>
                      <a:pt x="18953" y="21812"/>
                      <a:pt x="19191" y="21611"/>
                    </a:cubicBezTo>
                    <a:cubicBezTo>
                      <a:pt x="19495" y="21354"/>
                      <a:pt x="19662" y="21023"/>
                      <a:pt x="19601" y="20629"/>
                    </a:cubicBezTo>
                    <a:lnTo>
                      <a:pt x="19601" y="20629"/>
                    </a:lnTo>
                    <a:cubicBezTo>
                      <a:pt x="19713" y="20790"/>
                      <a:pt x="19910" y="20876"/>
                      <a:pt x="20106" y="20876"/>
                    </a:cubicBezTo>
                    <a:cubicBezTo>
                      <a:pt x="20181" y="20876"/>
                      <a:pt x="20255" y="20864"/>
                      <a:pt x="20324" y="20838"/>
                    </a:cubicBezTo>
                    <a:cubicBezTo>
                      <a:pt x="20579" y="20748"/>
                      <a:pt x="20764" y="20510"/>
                      <a:pt x="20830" y="20248"/>
                    </a:cubicBezTo>
                    <a:cubicBezTo>
                      <a:pt x="20896" y="19988"/>
                      <a:pt x="20899" y="19742"/>
                      <a:pt x="20806" y="19490"/>
                    </a:cubicBezTo>
                    <a:lnTo>
                      <a:pt x="20806" y="19490"/>
                    </a:lnTo>
                    <a:cubicBezTo>
                      <a:pt x="20904" y="19649"/>
                      <a:pt x="21055" y="19779"/>
                      <a:pt x="21238" y="19821"/>
                    </a:cubicBezTo>
                    <a:cubicBezTo>
                      <a:pt x="21282" y="19832"/>
                      <a:pt x="21328" y="19837"/>
                      <a:pt x="21374" y="19837"/>
                    </a:cubicBezTo>
                    <a:cubicBezTo>
                      <a:pt x="21516" y="19837"/>
                      <a:pt x="21657" y="19787"/>
                      <a:pt x="21757" y="19689"/>
                    </a:cubicBezTo>
                    <a:cubicBezTo>
                      <a:pt x="21889" y="19556"/>
                      <a:pt x="21958" y="19331"/>
                      <a:pt x="21879" y="19162"/>
                    </a:cubicBezTo>
                    <a:lnTo>
                      <a:pt x="21879" y="19162"/>
                    </a:lnTo>
                    <a:cubicBezTo>
                      <a:pt x="21895" y="19163"/>
                      <a:pt x="21912" y="19163"/>
                      <a:pt x="21928" y="19163"/>
                    </a:cubicBezTo>
                    <a:cubicBezTo>
                      <a:pt x="22316" y="19163"/>
                      <a:pt x="22687" y="18868"/>
                      <a:pt x="22761" y="18487"/>
                    </a:cubicBezTo>
                    <a:cubicBezTo>
                      <a:pt x="22840" y="18089"/>
                      <a:pt x="22679" y="17740"/>
                      <a:pt x="22453" y="17401"/>
                    </a:cubicBezTo>
                    <a:lnTo>
                      <a:pt x="22453" y="17401"/>
                    </a:lnTo>
                    <a:cubicBezTo>
                      <a:pt x="22522" y="17426"/>
                      <a:pt x="22594" y="17438"/>
                      <a:pt x="22665" y="17438"/>
                    </a:cubicBezTo>
                    <a:cubicBezTo>
                      <a:pt x="22929" y="17438"/>
                      <a:pt x="23193" y="17277"/>
                      <a:pt x="23333" y="17043"/>
                    </a:cubicBezTo>
                    <a:cubicBezTo>
                      <a:pt x="23507" y="16749"/>
                      <a:pt x="23507" y="16376"/>
                      <a:pt x="23409" y="16048"/>
                    </a:cubicBezTo>
                    <a:cubicBezTo>
                      <a:pt x="23317" y="15754"/>
                      <a:pt x="23224" y="15500"/>
                      <a:pt x="23002" y="15282"/>
                    </a:cubicBezTo>
                    <a:lnTo>
                      <a:pt x="23002" y="15282"/>
                    </a:lnTo>
                    <a:cubicBezTo>
                      <a:pt x="23113" y="15348"/>
                      <a:pt x="23240" y="15380"/>
                      <a:pt x="23368" y="15380"/>
                    </a:cubicBezTo>
                    <a:cubicBezTo>
                      <a:pt x="23549" y="15380"/>
                      <a:pt x="23732" y="15318"/>
                      <a:pt x="23873" y="15203"/>
                    </a:cubicBezTo>
                    <a:cubicBezTo>
                      <a:pt x="24114" y="15010"/>
                      <a:pt x="24228" y="14679"/>
                      <a:pt x="24180" y="14369"/>
                    </a:cubicBezTo>
                    <a:cubicBezTo>
                      <a:pt x="24135" y="14062"/>
                      <a:pt x="23942" y="13860"/>
                      <a:pt x="23680" y="13694"/>
                    </a:cubicBezTo>
                    <a:cubicBezTo>
                      <a:pt x="23772" y="13627"/>
                      <a:pt x="23878" y="13585"/>
                      <a:pt x="23958" y="13508"/>
                    </a:cubicBezTo>
                    <a:cubicBezTo>
                      <a:pt x="24127" y="13341"/>
                      <a:pt x="24124" y="13055"/>
                      <a:pt x="24011" y="12843"/>
                    </a:cubicBezTo>
                    <a:cubicBezTo>
                      <a:pt x="23899" y="12632"/>
                      <a:pt x="23703" y="12502"/>
                      <a:pt x="23515" y="12356"/>
                    </a:cubicBezTo>
                    <a:lnTo>
                      <a:pt x="23515" y="12356"/>
                    </a:lnTo>
                    <a:cubicBezTo>
                      <a:pt x="23543" y="12361"/>
                      <a:pt x="23571" y="12363"/>
                      <a:pt x="23599" y="12363"/>
                    </a:cubicBezTo>
                    <a:cubicBezTo>
                      <a:pt x="23883" y="12363"/>
                      <a:pt x="24146" y="12136"/>
                      <a:pt x="24233" y="11861"/>
                    </a:cubicBezTo>
                    <a:cubicBezTo>
                      <a:pt x="24328" y="11557"/>
                      <a:pt x="24241" y="11223"/>
                      <a:pt x="24074" y="10950"/>
                    </a:cubicBezTo>
                    <a:cubicBezTo>
                      <a:pt x="23878" y="10630"/>
                      <a:pt x="23621" y="10330"/>
                      <a:pt x="23266" y="10206"/>
                    </a:cubicBezTo>
                    <a:cubicBezTo>
                      <a:pt x="23499" y="10063"/>
                      <a:pt x="23624" y="9769"/>
                      <a:pt x="23574" y="9504"/>
                    </a:cubicBezTo>
                    <a:cubicBezTo>
                      <a:pt x="23526" y="9239"/>
                      <a:pt x="23282" y="9070"/>
                      <a:pt x="23015" y="9020"/>
                    </a:cubicBezTo>
                    <a:cubicBezTo>
                      <a:pt x="23309" y="8792"/>
                      <a:pt x="23420" y="8352"/>
                      <a:pt x="23261" y="8011"/>
                    </a:cubicBezTo>
                    <a:cubicBezTo>
                      <a:pt x="23126" y="7719"/>
                      <a:pt x="22818" y="7530"/>
                      <a:pt x="22504" y="7530"/>
                    </a:cubicBezTo>
                    <a:cubicBezTo>
                      <a:pt x="22450" y="7530"/>
                      <a:pt x="22396" y="7536"/>
                      <a:pt x="22342" y="7547"/>
                    </a:cubicBezTo>
                    <a:cubicBezTo>
                      <a:pt x="22565" y="7124"/>
                      <a:pt x="22459" y="6554"/>
                      <a:pt x="22104" y="6234"/>
                    </a:cubicBezTo>
                    <a:cubicBezTo>
                      <a:pt x="21896" y="6045"/>
                      <a:pt x="21619" y="5940"/>
                      <a:pt x="21345" y="5940"/>
                    </a:cubicBezTo>
                    <a:cubicBezTo>
                      <a:pt x="21154" y="5940"/>
                      <a:pt x="20965" y="5990"/>
                      <a:pt x="20801" y="6099"/>
                    </a:cubicBezTo>
                    <a:cubicBezTo>
                      <a:pt x="20880" y="5916"/>
                      <a:pt x="20931" y="5717"/>
                      <a:pt x="20918" y="5521"/>
                    </a:cubicBezTo>
                    <a:cubicBezTo>
                      <a:pt x="20904" y="5323"/>
                      <a:pt x="20817" y="5127"/>
                      <a:pt x="20658" y="5008"/>
                    </a:cubicBezTo>
                    <a:cubicBezTo>
                      <a:pt x="20566" y="4939"/>
                      <a:pt x="20460" y="4900"/>
                      <a:pt x="20355" y="4900"/>
                    </a:cubicBezTo>
                    <a:cubicBezTo>
                      <a:pt x="20278" y="4900"/>
                      <a:pt x="20201" y="4921"/>
                      <a:pt x="20131" y="4965"/>
                    </a:cubicBezTo>
                    <a:cubicBezTo>
                      <a:pt x="20255" y="4682"/>
                      <a:pt x="20295" y="4356"/>
                      <a:pt x="20216" y="4060"/>
                    </a:cubicBezTo>
                    <a:cubicBezTo>
                      <a:pt x="20136" y="3760"/>
                      <a:pt x="19930" y="3493"/>
                      <a:pt x="19652" y="3361"/>
                    </a:cubicBezTo>
                    <a:cubicBezTo>
                      <a:pt x="19513" y="3295"/>
                      <a:pt x="19356" y="3257"/>
                      <a:pt x="19202" y="3257"/>
                    </a:cubicBezTo>
                    <a:cubicBezTo>
                      <a:pt x="19045" y="3257"/>
                      <a:pt x="18891" y="3297"/>
                      <a:pt x="18765" y="3390"/>
                    </a:cubicBezTo>
                    <a:cubicBezTo>
                      <a:pt x="18765" y="3265"/>
                      <a:pt x="18728" y="3138"/>
                      <a:pt x="18661" y="3032"/>
                    </a:cubicBezTo>
                    <a:cubicBezTo>
                      <a:pt x="18584" y="2907"/>
                      <a:pt x="18442" y="2809"/>
                      <a:pt x="18301" y="2809"/>
                    </a:cubicBezTo>
                    <a:cubicBezTo>
                      <a:pt x="18263" y="2809"/>
                      <a:pt x="18226" y="2816"/>
                      <a:pt x="18190" y="2831"/>
                    </a:cubicBezTo>
                    <a:cubicBezTo>
                      <a:pt x="18094" y="2874"/>
                      <a:pt x="18009" y="2975"/>
                      <a:pt x="17994" y="3078"/>
                    </a:cubicBezTo>
                    <a:lnTo>
                      <a:pt x="17994" y="3078"/>
                    </a:lnTo>
                    <a:cubicBezTo>
                      <a:pt x="17986" y="2664"/>
                      <a:pt x="17725" y="2262"/>
                      <a:pt x="17345" y="2092"/>
                    </a:cubicBezTo>
                    <a:cubicBezTo>
                      <a:pt x="17211" y="2033"/>
                      <a:pt x="17067" y="2004"/>
                      <a:pt x="16924" y="2004"/>
                    </a:cubicBezTo>
                    <a:cubicBezTo>
                      <a:pt x="16644" y="2004"/>
                      <a:pt x="16366" y="2113"/>
                      <a:pt x="16159" y="2315"/>
                    </a:cubicBezTo>
                    <a:cubicBezTo>
                      <a:pt x="16159" y="1687"/>
                      <a:pt x="15928" y="1051"/>
                      <a:pt x="15484" y="604"/>
                    </a:cubicBezTo>
                    <a:cubicBezTo>
                      <a:pt x="15113" y="229"/>
                      <a:pt x="14590" y="1"/>
                      <a:pt x="1406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4" name="Google Shape;5494;p45"/>
              <p:cNvSpPr/>
              <p:nvPr/>
            </p:nvSpPr>
            <p:spPr>
              <a:xfrm>
                <a:off x="1142150" y="2420225"/>
                <a:ext cx="261175" cy="744675"/>
              </a:xfrm>
              <a:custGeom>
                <a:avLst/>
                <a:gdLst/>
                <a:ahLst/>
                <a:cxnLst/>
                <a:rect l="l" t="t" r="r" b="b"/>
                <a:pathLst>
                  <a:path w="10447" h="29787" extrusionOk="0">
                    <a:moveTo>
                      <a:pt x="9229" y="1"/>
                    </a:moveTo>
                    <a:cubicBezTo>
                      <a:pt x="8930" y="830"/>
                      <a:pt x="8562" y="1841"/>
                      <a:pt x="8011" y="2527"/>
                    </a:cubicBezTo>
                    <a:cubicBezTo>
                      <a:pt x="7493" y="3172"/>
                      <a:pt x="6718" y="3667"/>
                      <a:pt x="5899" y="3667"/>
                    </a:cubicBezTo>
                    <a:cubicBezTo>
                      <a:pt x="5847" y="3667"/>
                      <a:pt x="5794" y="3665"/>
                      <a:pt x="5741" y="3661"/>
                    </a:cubicBezTo>
                    <a:cubicBezTo>
                      <a:pt x="4912" y="3597"/>
                      <a:pt x="4195" y="3022"/>
                      <a:pt x="3745" y="2326"/>
                    </a:cubicBezTo>
                    <a:cubicBezTo>
                      <a:pt x="3294" y="1629"/>
                      <a:pt x="3067" y="816"/>
                      <a:pt x="2847" y="14"/>
                    </a:cubicBezTo>
                    <a:cubicBezTo>
                      <a:pt x="2511" y="207"/>
                      <a:pt x="2211" y="411"/>
                      <a:pt x="1872" y="605"/>
                    </a:cubicBezTo>
                    <a:cubicBezTo>
                      <a:pt x="3030" y="1743"/>
                      <a:pt x="3774" y="3094"/>
                      <a:pt x="4235" y="4654"/>
                    </a:cubicBezTo>
                    <a:cubicBezTo>
                      <a:pt x="4592" y="5861"/>
                      <a:pt x="4767" y="7116"/>
                      <a:pt x="4852" y="8377"/>
                    </a:cubicBezTo>
                    <a:cubicBezTo>
                      <a:pt x="4870" y="8668"/>
                      <a:pt x="4883" y="8957"/>
                      <a:pt x="4894" y="9248"/>
                    </a:cubicBezTo>
                    <a:cubicBezTo>
                      <a:pt x="4897" y="9320"/>
                      <a:pt x="4897" y="9394"/>
                      <a:pt x="4899" y="9465"/>
                    </a:cubicBezTo>
                    <a:cubicBezTo>
                      <a:pt x="4910" y="9812"/>
                      <a:pt x="4912" y="10162"/>
                      <a:pt x="4912" y="10508"/>
                    </a:cubicBezTo>
                    <a:cubicBezTo>
                      <a:pt x="4912" y="11544"/>
                      <a:pt x="4865" y="12585"/>
                      <a:pt x="4775" y="13617"/>
                    </a:cubicBezTo>
                    <a:cubicBezTo>
                      <a:pt x="4724" y="14187"/>
                      <a:pt x="4658" y="14756"/>
                      <a:pt x="4581" y="15325"/>
                    </a:cubicBezTo>
                    <a:cubicBezTo>
                      <a:pt x="4486" y="16035"/>
                      <a:pt x="4367" y="16742"/>
                      <a:pt x="4229" y="17447"/>
                    </a:cubicBezTo>
                    <a:cubicBezTo>
                      <a:pt x="4137" y="17923"/>
                      <a:pt x="4031" y="18397"/>
                      <a:pt x="3917" y="18869"/>
                    </a:cubicBezTo>
                    <a:cubicBezTo>
                      <a:pt x="3678" y="19872"/>
                      <a:pt x="3395" y="20865"/>
                      <a:pt x="3067" y="21842"/>
                    </a:cubicBezTo>
                    <a:cubicBezTo>
                      <a:pt x="2900" y="22332"/>
                      <a:pt x="2725" y="22822"/>
                      <a:pt x="2540" y="23304"/>
                    </a:cubicBezTo>
                    <a:cubicBezTo>
                      <a:pt x="1825" y="25168"/>
                      <a:pt x="863" y="26847"/>
                      <a:pt x="0" y="28645"/>
                    </a:cubicBezTo>
                    <a:cubicBezTo>
                      <a:pt x="2892" y="29244"/>
                      <a:pt x="5678" y="29522"/>
                      <a:pt x="8615" y="29787"/>
                    </a:cubicBezTo>
                    <a:cubicBezTo>
                      <a:pt x="7847" y="27671"/>
                      <a:pt x="7285" y="25484"/>
                      <a:pt x="6930" y="23262"/>
                    </a:cubicBezTo>
                    <a:cubicBezTo>
                      <a:pt x="6726" y="22012"/>
                      <a:pt x="6589" y="20754"/>
                      <a:pt x="6515" y="19488"/>
                    </a:cubicBezTo>
                    <a:cubicBezTo>
                      <a:pt x="6491" y="19112"/>
                      <a:pt x="6475" y="18736"/>
                      <a:pt x="6467" y="18363"/>
                    </a:cubicBezTo>
                    <a:cubicBezTo>
                      <a:pt x="6435" y="17304"/>
                      <a:pt x="6448" y="16244"/>
                      <a:pt x="6509" y="15188"/>
                    </a:cubicBezTo>
                    <a:cubicBezTo>
                      <a:pt x="6536" y="14695"/>
                      <a:pt x="6573" y="14205"/>
                      <a:pt x="6620" y="13715"/>
                    </a:cubicBezTo>
                    <a:cubicBezTo>
                      <a:pt x="6734" y="12510"/>
                      <a:pt x="6906" y="11314"/>
                      <a:pt x="7134" y="10125"/>
                    </a:cubicBezTo>
                    <a:cubicBezTo>
                      <a:pt x="7185" y="9868"/>
                      <a:pt x="7235" y="9613"/>
                      <a:pt x="7290" y="9359"/>
                    </a:cubicBezTo>
                    <a:cubicBezTo>
                      <a:pt x="7380" y="8936"/>
                      <a:pt x="7476" y="8514"/>
                      <a:pt x="7582" y="8096"/>
                    </a:cubicBezTo>
                    <a:cubicBezTo>
                      <a:pt x="8217" y="5549"/>
                      <a:pt x="9120" y="3073"/>
                      <a:pt x="10288" y="724"/>
                    </a:cubicBezTo>
                    <a:cubicBezTo>
                      <a:pt x="10341" y="620"/>
                      <a:pt x="10394" y="515"/>
                      <a:pt x="10447" y="411"/>
                    </a:cubicBezTo>
                    <a:lnTo>
                      <a:pt x="10447" y="411"/>
                    </a:lnTo>
                    <a:cubicBezTo>
                      <a:pt x="10355" y="436"/>
                      <a:pt x="10261" y="449"/>
                      <a:pt x="10166" y="449"/>
                    </a:cubicBezTo>
                    <a:cubicBezTo>
                      <a:pt x="10130" y="449"/>
                      <a:pt x="10094" y="447"/>
                      <a:pt x="10058" y="443"/>
                    </a:cubicBezTo>
                    <a:cubicBezTo>
                      <a:pt x="9740" y="411"/>
                      <a:pt x="9438" y="255"/>
                      <a:pt x="92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5" name="Google Shape;5495;p45"/>
              <p:cNvSpPr/>
              <p:nvPr/>
            </p:nvSpPr>
            <p:spPr>
              <a:xfrm>
                <a:off x="1188950" y="2420225"/>
                <a:ext cx="210425" cy="209425"/>
              </a:xfrm>
              <a:custGeom>
                <a:avLst/>
                <a:gdLst/>
                <a:ahLst/>
                <a:cxnLst/>
                <a:rect l="l" t="t" r="r" b="b"/>
                <a:pathLst>
                  <a:path w="8417" h="8377" extrusionOk="0">
                    <a:moveTo>
                      <a:pt x="7357" y="1"/>
                    </a:moveTo>
                    <a:cubicBezTo>
                      <a:pt x="7055" y="830"/>
                      <a:pt x="6690" y="1841"/>
                      <a:pt x="6139" y="2527"/>
                    </a:cubicBezTo>
                    <a:cubicBezTo>
                      <a:pt x="5621" y="3172"/>
                      <a:pt x="4846" y="3667"/>
                      <a:pt x="4027" y="3667"/>
                    </a:cubicBezTo>
                    <a:cubicBezTo>
                      <a:pt x="3975" y="3667"/>
                      <a:pt x="3922" y="3665"/>
                      <a:pt x="3869" y="3661"/>
                    </a:cubicBezTo>
                    <a:cubicBezTo>
                      <a:pt x="3040" y="3597"/>
                      <a:pt x="2323" y="3025"/>
                      <a:pt x="1873" y="2326"/>
                    </a:cubicBezTo>
                    <a:cubicBezTo>
                      <a:pt x="1422" y="1629"/>
                      <a:pt x="1195" y="816"/>
                      <a:pt x="975" y="14"/>
                    </a:cubicBezTo>
                    <a:cubicBezTo>
                      <a:pt x="639" y="207"/>
                      <a:pt x="339" y="411"/>
                      <a:pt x="0" y="605"/>
                    </a:cubicBezTo>
                    <a:cubicBezTo>
                      <a:pt x="1158" y="1743"/>
                      <a:pt x="1902" y="3094"/>
                      <a:pt x="2363" y="4654"/>
                    </a:cubicBezTo>
                    <a:cubicBezTo>
                      <a:pt x="2720" y="5861"/>
                      <a:pt x="2895" y="7116"/>
                      <a:pt x="2980" y="8377"/>
                    </a:cubicBezTo>
                    <a:cubicBezTo>
                      <a:pt x="3292" y="8078"/>
                      <a:pt x="3671" y="7850"/>
                      <a:pt x="4089" y="7754"/>
                    </a:cubicBezTo>
                    <a:cubicBezTo>
                      <a:pt x="4231" y="7722"/>
                      <a:pt x="4376" y="7706"/>
                      <a:pt x="4520" y="7706"/>
                    </a:cubicBezTo>
                    <a:cubicBezTo>
                      <a:pt x="4944" y="7706"/>
                      <a:pt x="5366" y="7842"/>
                      <a:pt x="5710" y="8091"/>
                    </a:cubicBezTo>
                    <a:cubicBezTo>
                      <a:pt x="6345" y="5546"/>
                      <a:pt x="7248" y="3070"/>
                      <a:pt x="8416" y="721"/>
                    </a:cubicBezTo>
                    <a:cubicBezTo>
                      <a:pt x="8345" y="620"/>
                      <a:pt x="8268" y="528"/>
                      <a:pt x="8186" y="443"/>
                    </a:cubicBezTo>
                    <a:cubicBezTo>
                      <a:pt x="7868" y="411"/>
                      <a:pt x="7566" y="258"/>
                      <a:pt x="735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6" name="Google Shape;5496;p45"/>
              <p:cNvSpPr/>
              <p:nvPr/>
            </p:nvSpPr>
            <p:spPr>
              <a:xfrm>
                <a:off x="1087525" y="2140100"/>
                <a:ext cx="511250" cy="410625"/>
              </a:xfrm>
              <a:custGeom>
                <a:avLst/>
                <a:gdLst/>
                <a:ahLst/>
                <a:cxnLst/>
                <a:rect l="l" t="t" r="r" b="b"/>
                <a:pathLst>
                  <a:path w="20450" h="16425" extrusionOk="0">
                    <a:moveTo>
                      <a:pt x="8628" y="1"/>
                    </a:moveTo>
                    <a:cubicBezTo>
                      <a:pt x="7845" y="1"/>
                      <a:pt x="7090" y="447"/>
                      <a:pt x="6838" y="1196"/>
                    </a:cubicBezTo>
                    <a:cubicBezTo>
                      <a:pt x="6804" y="844"/>
                      <a:pt x="6536" y="531"/>
                      <a:pt x="6202" y="412"/>
                    </a:cubicBezTo>
                    <a:cubicBezTo>
                      <a:pt x="6088" y="372"/>
                      <a:pt x="5969" y="353"/>
                      <a:pt x="5849" y="353"/>
                    </a:cubicBezTo>
                    <a:cubicBezTo>
                      <a:pt x="5615" y="353"/>
                      <a:pt x="5379" y="426"/>
                      <a:pt x="5183" y="555"/>
                    </a:cubicBezTo>
                    <a:cubicBezTo>
                      <a:pt x="4884" y="751"/>
                      <a:pt x="4767" y="1064"/>
                      <a:pt x="4672" y="1408"/>
                    </a:cubicBezTo>
                    <a:cubicBezTo>
                      <a:pt x="4592" y="960"/>
                      <a:pt x="4137" y="626"/>
                      <a:pt x="3676" y="626"/>
                    </a:cubicBezTo>
                    <a:cubicBezTo>
                      <a:pt x="3666" y="626"/>
                      <a:pt x="3655" y="626"/>
                      <a:pt x="3644" y="627"/>
                    </a:cubicBezTo>
                    <a:cubicBezTo>
                      <a:pt x="3178" y="645"/>
                      <a:pt x="2752" y="971"/>
                      <a:pt x="2551" y="1395"/>
                    </a:cubicBezTo>
                    <a:cubicBezTo>
                      <a:pt x="2352" y="1818"/>
                      <a:pt x="2315" y="2372"/>
                      <a:pt x="2463" y="2817"/>
                    </a:cubicBezTo>
                    <a:cubicBezTo>
                      <a:pt x="2360" y="2561"/>
                      <a:pt x="2086" y="2427"/>
                      <a:pt x="1808" y="2427"/>
                    </a:cubicBezTo>
                    <a:cubicBezTo>
                      <a:pt x="1686" y="2427"/>
                      <a:pt x="1563" y="2453"/>
                      <a:pt x="1454" y="2507"/>
                    </a:cubicBezTo>
                    <a:cubicBezTo>
                      <a:pt x="1099" y="2684"/>
                      <a:pt x="893" y="3063"/>
                      <a:pt x="795" y="3447"/>
                    </a:cubicBezTo>
                    <a:cubicBezTo>
                      <a:pt x="616" y="4171"/>
                      <a:pt x="799" y="5052"/>
                      <a:pt x="1252" y="5651"/>
                    </a:cubicBezTo>
                    <a:lnTo>
                      <a:pt x="1252" y="5651"/>
                    </a:lnTo>
                    <a:cubicBezTo>
                      <a:pt x="1144" y="5537"/>
                      <a:pt x="983" y="5476"/>
                      <a:pt x="823" y="5476"/>
                    </a:cubicBezTo>
                    <a:cubicBezTo>
                      <a:pt x="739" y="5476"/>
                      <a:pt x="656" y="5493"/>
                      <a:pt x="580" y="5526"/>
                    </a:cubicBezTo>
                    <a:cubicBezTo>
                      <a:pt x="332" y="5637"/>
                      <a:pt x="170" y="5902"/>
                      <a:pt x="143" y="6172"/>
                    </a:cubicBezTo>
                    <a:cubicBezTo>
                      <a:pt x="120" y="6445"/>
                      <a:pt x="220" y="6715"/>
                      <a:pt x="382" y="6934"/>
                    </a:cubicBezTo>
                    <a:cubicBezTo>
                      <a:pt x="543" y="7152"/>
                      <a:pt x="723" y="7387"/>
                      <a:pt x="954" y="7530"/>
                    </a:cubicBezTo>
                    <a:cubicBezTo>
                      <a:pt x="887" y="7508"/>
                      <a:pt x="817" y="7497"/>
                      <a:pt x="746" y="7497"/>
                    </a:cubicBezTo>
                    <a:cubicBezTo>
                      <a:pt x="625" y="7497"/>
                      <a:pt x="503" y="7528"/>
                      <a:pt x="398" y="7589"/>
                    </a:cubicBezTo>
                    <a:cubicBezTo>
                      <a:pt x="234" y="7684"/>
                      <a:pt x="112" y="7853"/>
                      <a:pt x="72" y="8041"/>
                    </a:cubicBezTo>
                    <a:cubicBezTo>
                      <a:pt x="0" y="8370"/>
                      <a:pt x="186" y="8709"/>
                      <a:pt x="445" y="8915"/>
                    </a:cubicBezTo>
                    <a:cubicBezTo>
                      <a:pt x="702" y="9124"/>
                      <a:pt x="938" y="9339"/>
                      <a:pt x="1256" y="9442"/>
                    </a:cubicBezTo>
                    <a:cubicBezTo>
                      <a:pt x="906" y="9643"/>
                      <a:pt x="806" y="10144"/>
                      <a:pt x="975" y="10512"/>
                    </a:cubicBezTo>
                    <a:cubicBezTo>
                      <a:pt x="1144" y="10880"/>
                      <a:pt x="1528" y="11113"/>
                      <a:pt x="1920" y="11198"/>
                    </a:cubicBezTo>
                    <a:cubicBezTo>
                      <a:pt x="2087" y="11232"/>
                      <a:pt x="2223" y="11256"/>
                      <a:pt x="2363" y="11256"/>
                    </a:cubicBezTo>
                    <a:cubicBezTo>
                      <a:pt x="2464" y="11256"/>
                      <a:pt x="2566" y="11244"/>
                      <a:pt x="2683" y="11214"/>
                    </a:cubicBezTo>
                    <a:lnTo>
                      <a:pt x="2683" y="11214"/>
                    </a:lnTo>
                    <a:cubicBezTo>
                      <a:pt x="2482" y="11452"/>
                      <a:pt x="2490" y="11820"/>
                      <a:pt x="2649" y="12088"/>
                    </a:cubicBezTo>
                    <a:cubicBezTo>
                      <a:pt x="2808" y="12355"/>
                      <a:pt x="3086" y="12535"/>
                      <a:pt x="3377" y="12646"/>
                    </a:cubicBezTo>
                    <a:cubicBezTo>
                      <a:pt x="3660" y="12756"/>
                      <a:pt x="3963" y="12811"/>
                      <a:pt x="4266" y="12811"/>
                    </a:cubicBezTo>
                    <a:cubicBezTo>
                      <a:pt x="4577" y="12811"/>
                      <a:pt x="4889" y="12753"/>
                      <a:pt x="5178" y="12636"/>
                    </a:cubicBezTo>
                    <a:lnTo>
                      <a:pt x="5178" y="12636"/>
                    </a:lnTo>
                    <a:cubicBezTo>
                      <a:pt x="4979" y="12840"/>
                      <a:pt x="4322" y="13232"/>
                      <a:pt x="4312" y="13875"/>
                    </a:cubicBezTo>
                    <a:cubicBezTo>
                      <a:pt x="4309" y="14219"/>
                      <a:pt x="4576" y="14625"/>
                      <a:pt x="4897" y="14754"/>
                    </a:cubicBezTo>
                    <a:cubicBezTo>
                      <a:pt x="5028" y="14807"/>
                      <a:pt x="5165" y="14831"/>
                      <a:pt x="5304" y="14831"/>
                    </a:cubicBezTo>
                    <a:cubicBezTo>
                      <a:pt x="5519" y="14831"/>
                      <a:pt x="5736" y="14773"/>
                      <a:pt x="5930" y="14675"/>
                    </a:cubicBezTo>
                    <a:cubicBezTo>
                      <a:pt x="6210" y="14532"/>
                      <a:pt x="6443" y="14341"/>
                      <a:pt x="6639" y="14092"/>
                    </a:cubicBezTo>
                    <a:lnTo>
                      <a:pt x="6639" y="14092"/>
                    </a:lnTo>
                    <a:cubicBezTo>
                      <a:pt x="6634" y="14113"/>
                      <a:pt x="6634" y="14132"/>
                      <a:pt x="6634" y="14153"/>
                    </a:cubicBezTo>
                    <a:cubicBezTo>
                      <a:pt x="6629" y="14499"/>
                      <a:pt x="6926" y="14766"/>
                      <a:pt x="7263" y="14766"/>
                    </a:cubicBezTo>
                    <a:cubicBezTo>
                      <a:pt x="7287" y="14766"/>
                      <a:pt x="7311" y="14765"/>
                      <a:pt x="7336" y="14762"/>
                    </a:cubicBezTo>
                    <a:cubicBezTo>
                      <a:pt x="7518" y="14741"/>
                      <a:pt x="7699" y="14717"/>
                      <a:pt x="7889" y="14701"/>
                    </a:cubicBezTo>
                    <a:lnTo>
                      <a:pt x="7889" y="14701"/>
                    </a:lnTo>
                    <a:cubicBezTo>
                      <a:pt x="7857" y="14993"/>
                      <a:pt x="8075" y="15265"/>
                      <a:pt x="8337" y="15390"/>
                    </a:cubicBezTo>
                    <a:cubicBezTo>
                      <a:pt x="8602" y="15517"/>
                      <a:pt x="8885" y="15620"/>
                      <a:pt x="9176" y="15633"/>
                    </a:cubicBezTo>
                    <a:cubicBezTo>
                      <a:pt x="9213" y="15919"/>
                      <a:pt x="9446" y="16158"/>
                      <a:pt x="9716" y="16261"/>
                    </a:cubicBezTo>
                    <a:cubicBezTo>
                      <a:pt x="9840" y="16307"/>
                      <a:pt x="9970" y="16327"/>
                      <a:pt x="10101" y="16327"/>
                    </a:cubicBezTo>
                    <a:cubicBezTo>
                      <a:pt x="10260" y="16327"/>
                      <a:pt x="10421" y="16297"/>
                      <a:pt x="10572" y="16248"/>
                    </a:cubicBezTo>
                    <a:cubicBezTo>
                      <a:pt x="10850" y="16163"/>
                      <a:pt x="11146" y="16033"/>
                      <a:pt x="11398" y="15888"/>
                    </a:cubicBezTo>
                    <a:cubicBezTo>
                      <a:pt x="11451" y="16078"/>
                      <a:pt x="11634" y="16221"/>
                      <a:pt x="11830" y="16261"/>
                    </a:cubicBezTo>
                    <a:cubicBezTo>
                      <a:pt x="11875" y="16270"/>
                      <a:pt x="11922" y="16275"/>
                      <a:pt x="11969" y="16275"/>
                    </a:cubicBezTo>
                    <a:cubicBezTo>
                      <a:pt x="12121" y="16275"/>
                      <a:pt x="12275" y="16230"/>
                      <a:pt x="12412" y="16163"/>
                    </a:cubicBezTo>
                    <a:cubicBezTo>
                      <a:pt x="12590" y="16073"/>
                      <a:pt x="12804" y="15991"/>
                      <a:pt x="12960" y="15861"/>
                    </a:cubicBezTo>
                    <a:lnTo>
                      <a:pt x="12960" y="15861"/>
                    </a:lnTo>
                    <a:cubicBezTo>
                      <a:pt x="12915" y="16044"/>
                      <a:pt x="13040" y="16243"/>
                      <a:pt x="13215" y="16311"/>
                    </a:cubicBezTo>
                    <a:cubicBezTo>
                      <a:pt x="13281" y="16338"/>
                      <a:pt x="13350" y="16350"/>
                      <a:pt x="13420" y="16350"/>
                    </a:cubicBezTo>
                    <a:cubicBezTo>
                      <a:pt x="13537" y="16350"/>
                      <a:pt x="13656" y="16316"/>
                      <a:pt x="13763" y="16261"/>
                    </a:cubicBezTo>
                    <a:cubicBezTo>
                      <a:pt x="13930" y="16176"/>
                      <a:pt x="14073" y="16137"/>
                      <a:pt x="14213" y="16007"/>
                    </a:cubicBezTo>
                    <a:cubicBezTo>
                      <a:pt x="14258" y="16232"/>
                      <a:pt x="14483" y="16380"/>
                      <a:pt x="14708" y="16417"/>
                    </a:cubicBezTo>
                    <a:cubicBezTo>
                      <a:pt x="14732" y="16420"/>
                      <a:pt x="14756" y="16423"/>
                      <a:pt x="14774" y="16423"/>
                    </a:cubicBezTo>
                    <a:cubicBezTo>
                      <a:pt x="14794" y="16424"/>
                      <a:pt x="14815" y="16425"/>
                      <a:pt x="14835" y="16425"/>
                    </a:cubicBezTo>
                    <a:cubicBezTo>
                      <a:pt x="15143" y="16425"/>
                      <a:pt x="15428" y="16255"/>
                      <a:pt x="15593" y="15991"/>
                    </a:cubicBezTo>
                    <a:cubicBezTo>
                      <a:pt x="15675" y="15861"/>
                      <a:pt x="15754" y="15731"/>
                      <a:pt x="15842" y="15586"/>
                    </a:cubicBezTo>
                    <a:cubicBezTo>
                      <a:pt x="15847" y="15721"/>
                      <a:pt x="15934" y="15845"/>
                      <a:pt x="16048" y="15917"/>
                    </a:cubicBezTo>
                    <a:cubicBezTo>
                      <a:pt x="16165" y="15991"/>
                      <a:pt x="16305" y="16012"/>
                      <a:pt x="16440" y="16012"/>
                    </a:cubicBezTo>
                    <a:cubicBezTo>
                      <a:pt x="16721" y="16009"/>
                      <a:pt x="16999" y="15890"/>
                      <a:pt x="17197" y="15689"/>
                    </a:cubicBezTo>
                    <a:cubicBezTo>
                      <a:pt x="17396" y="15490"/>
                      <a:pt x="17499" y="15265"/>
                      <a:pt x="17505" y="14979"/>
                    </a:cubicBezTo>
                    <a:cubicBezTo>
                      <a:pt x="17620" y="15136"/>
                      <a:pt x="17816" y="15223"/>
                      <a:pt x="18010" y="15223"/>
                    </a:cubicBezTo>
                    <a:cubicBezTo>
                      <a:pt x="18104" y="15223"/>
                      <a:pt x="18197" y="15203"/>
                      <a:pt x="18280" y="15159"/>
                    </a:cubicBezTo>
                    <a:cubicBezTo>
                      <a:pt x="18680" y="14966"/>
                      <a:pt x="18654" y="14595"/>
                      <a:pt x="18617" y="14444"/>
                    </a:cubicBezTo>
                    <a:lnTo>
                      <a:pt x="18617" y="14444"/>
                    </a:lnTo>
                    <a:cubicBezTo>
                      <a:pt x="18717" y="14505"/>
                      <a:pt x="18833" y="14533"/>
                      <a:pt x="18950" y="14533"/>
                    </a:cubicBezTo>
                    <a:cubicBezTo>
                      <a:pt x="19063" y="14533"/>
                      <a:pt x="19177" y="14507"/>
                      <a:pt x="19279" y="14460"/>
                    </a:cubicBezTo>
                    <a:cubicBezTo>
                      <a:pt x="19488" y="14365"/>
                      <a:pt x="19655" y="14190"/>
                      <a:pt x="19769" y="13992"/>
                    </a:cubicBezTo>
                    <a:cubicBezTo>
                      <a:pt x="20071" y="13478"/>
                      <a:pt x="20150" y="12739"/>
                      <a:pt x="19816" y="12247"/>
                    </a:cubicBezTo>
                    <a:cubicBezTo>
                      <a:pt x="20147" y="12164"/>
                      <a:pt x="20346" y="11794"/>
                      <a:pt x="20319" y="11452"/>
                    </a:cubicBezTo>
                    <a:cubicBezTo>
                      <a:pt x="20293" y="11113"/>
                      <a:pt x="20105" y="10856"/>
                      <a:pt x="19859" y="10618"/>
                    </a:cubicBezTo>
                    <a:cubicBezTo>
                      <a:pt x="20237" y="10435"/>
                      <a:pt x="20449" y="9972"/>
                      <a:pt x="20346" y="9564"/>
                    </a:cubicBezTo>
                    <a:cubicBezTo>
                      <a:pt x="20243" y="9175"/>
                      <a:pt x="19897" y="8861"/>
                      <a:pt x="19540" y="8675"/>
                    </a:cubicBezTo>
                    <a:lnTo>
                      <a:pt x="19540" y="8675"/>
                    </a:lnTo>
                    <a:cubicBezTo>
                      <a:pt x="19543" y="8677"/>
                      <a:pt x="19547" y="8677"/>
                      <a:pt x="19550" y="8677"/>
                    </a:cubicBezTo>
                    <a:cubicBezTo>
                      <a:pt x="19620" y="8677"/>
                      <a:pt x="19797" y="8436"/>
                      <a:pt x="19819" y="8396"/>
                    </a:cubicBezTo>
                    <a:cubicBezTo>
                      <a:pt x="19988" y="8118"/>
                      <a:pt x="19986" y="7763"/>
                      <a:pt x="19793" y="7493"/>
                    </a:cubicBezTo>
                    <a:cubicBezTo>
                      <a:pt x="19702" y="7366"/>
                      <a:pt x="19557" y="7281"/>
                      <a:pt x="19406" y="7255"/>
                    </a:cubicBezTo>
                    <a:cubicBezTo>
                      <a:pt x="19392" y="7253"/>
                      <a:pt x="19377" y="7252"/>
                      <a:pt x="19361" y="7252"/>
                    </a:cubicBezTo>
                    <a:cubicBezTo>
                      <a:pt x="19346" y="7252"/>
                      <a:pt x="19331" y="7252"/>
                      <a:pt x="19316" y="7252"/>
                    </a:cubicBezTo>
                    <a:cubicBezTo>
                      <a:pt x="19274" y="7252"/>
                      <a:pt x="19235" y="7249"/>
                      <a:pt x="19218" y="7218"/>
                    </a:cubicBezTo>
                    <a:cubicBezTo>
                      <a:pt x="19191" y="7175"/>
                      <a:pt x="19213" y="7085"/>
                      <a:pt x="19205" y="7035"/>
                    </a:cubicBezTo>
                    <a:cubicBezTo>
                      <a:pt x="19160" y="6874"/>
                      <a:pt x="19067" y="6725"/>
                      <a:pt x="18940" y="6619"/>
                    </a:cubicBezTo>
                    <a:cubicBezTo>
                      <a:pt x="18804" y="6510"/>
                      <a:pt x="18606" y="6454"/>
                      <a:pt x="18418" y="6454"/>
                    </a:cubicBezTo>
                    <a:cubicBezTo>
                      <a:pt x="18332" y="6454"/>
                      <a:pt x="18247" y="6465"/>
                      <a:pt x="18172" y="6490"/>
                    </a:cubicBezTo>
                    <a:cubicBezTo>
                      <a:pt x="18476" y="6156"/>
                      <a:pt x="18506" y="5618"/>
                      <a:pt x="18280" y="5221"/>
                    </a:cubicBezTo>
                    <a:cubicBezTo>
                      <a:pt x="18058" y="4829"/>
                      <a:pt x="17618" y="4580"/>
                      <a:pt x="17168" y="4530"/>
                    </a:cubicBezTo>
                    <a:cubicBezTo>
                      <a:pt x="17082" y="4520"/>
                      <a:pt x="16996" y="4515"/>
                      <a:pt x="16909" y="4515"/>
                    </a:cubicBezTo>
                    <a:cubicBezTo>
                      <a:pt x="16541" y="4515"/>
                      <a:pt x="16172" y="4603"/>
                      <a:pt x="15857" y="4789"/>
                    </a:cubicBezTo>
                    <a:cubicBezTo>
                      <a:pt x="16244" y="4451"/>
                      <a:pt x="16284" y="3815"/>
                      <a:pt x="16006" y="3381"/>
                    </a:cubicBezTo>
                    <a:cubicBezTo>
                      <a:pt x="15728" y="2949"/>
                      <a:pt x="15198" y="2719"/>
                      <a:pt x="14684" y="2719"/>
                    </a:cubicBezTo>
                    <a:cubicBezTo>
                      <a:pt x="14173" y="2719"/>
                      <a:pt x="13712" y="2931"/>
                      <a:pt x="13281" y="3214"/>
                    </a:cubicBezTo>
                    <a:cubicBezTo>
                      <a:pt x="13464" y="2764"/>
                      <a:pt x="13355" y="2221"/>
                      <a:pt x="13037" y="1853"/>
                    </a:cubicBezTo>
                    <a:cubicBezTo>
                      <a:pt x="12741" y="1510"/>
                      <a:pt x="12286" y="1325"/>
                      <a:pt x="11836" y="1325"/>
                    </a:cubicBezTo>
                    <a:cubicBezTo>
                      <a:pt x="11803" y="1325"/>
                      <a:pt x="11770" y="1326"/>
                      <a:pt x="11737" y="1328"/>
                    </a:cubicBezTo>
                    <a:cubicBezTo>
                      <a:pt x="11252" y="1360"/>
                      <a:pt x="10903" y="1548"/>
                      <a:pt x="10566" y="1898"/>
                    </a:cubicBezTo>
                    <a:cubicBezTo>
                      <a:pt x="10559" y="1003"/>
                      <a:pt x="9833" y="169"/>
                      <a:pt x="8946" y="26"/>
                    </a:cubicBezTo>
                    <a:cubicBezTo>
                      <a:pt x="8840" y="9"/>
                      <a:pt x="8734" y="1"/>
                      <a:pt x="8628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7" name="Google Shape;5497;p45"/>
              <p:cNvSpPr/>
              <p:nvPr/>
            </p:nvSpPr>
            <p:spPr>
              <a:xfrm>
                <a:off x="1142150" y="2966200"/>
                <a:ext cx="215375" cy="198650"/>
              </a:xfrm>
              <a:custGeom>
                <a:avLst/>
                <a:gdLst/>
                <a:ahLst/>
                <a:cxnLst/>
                <a:rect l="l" t="t" r="r" b="b"/>
                <a:pathLst>
                  <a:path w="8615" h="7946" extrusionOk="0">
                    <a:moveTo>
                      <a:pt x="3067" y="1"/>
                    </a:moveTo>
                    <a:cubicBezTo>
                      <a:pt x="2900" y="491"/>
                      <a:pt x="2725" y="981"/>
                      <a:pt x="2540" y="1462"/>
                    </a:cubicBezTo>
                    <a:cubicBezTo>
                      <a:pt x="1825" y="3327"/>
                      <a:pt x="863" y="5006"/>
                      <a:pt x="0" y="6801"/>
                    </a:cubicBezTo>
                    <a:cubicBezTo>
                      <a:pt x="2892" y="7402"/>
                      <a:pt x="5678" y="7680"/>
                      <a:pt x="8615" y="7945"/>
                    </a:cubicBezTo>
                    <a:cubicBezTo>
                      <a:pt x="7847" y="5827"/>
                      <a:pt x="7285" y="3637"/>
                      <a:pt x="6933" y="1423"/>
                    </a:cubicBezTo>
                    <a:cubicBezTo>
                      <a:pt x="6906" y="1492"/>
                      <a:pt x="6877" y="1558"/>
                      <a:pt x="6846" y="1624"/>
                    </a:cubicBezTo>
                    <a:cubicBezTo>
                      <a:pt x="6647" y="2066"/>
                      <a:pt x="6401" y="2495"/>
                      <a:pt x="6035" y="2813"/>
                    </a:cubicBezTo>
                    <a:cubicBezTo>
                      <a:pt x="5737" y="3075"/>
                      <a:pt x="5345" y="3248"/>
                      <a:pt x="4951" y="3248"/>
                    </a:cubicBezTo>
                    <a:cubicBezTo>
                      <a:pt x="4866" y="3248"/>
                      <a:pt x="4782" y="3240"/>
                      <a:pt x="4698" y="3223"/>
                    </a:cubicBezTo>
                    <a:cubicBezTo>
                      <a:pt x="4264" y="3133"/>
                      <a:pt x="3901" y="2813"/>
                      <a:pt x="3673" y="2432"/>
                    </a:cubicBezTo>
                    <a:cubicBezTo>
                      <a:pt x="3440" y="2048"/>
                      <a:pt x="3329" y="1611"/>
                      <a:pt x="3241" y="1174"/>
                    </a:cubicBezTo>
                    <a:cubicBezTo>
                      <a:pt x="3162" y="787"/>
                      <a:pt x="3106" y="393"/>
                      <a:pt x="3067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8" name="Google Shape;5498;p45"/>
              <p:cNvSpPr/>
              <p:nvPr/>
            </p:nvSpPr>
            <p:spPr>
              <a:xfrm>
                <a:off x="1264475" y="2649100"/>
                <a:ext cx="59825" cy="33725"/>
              </a:xfrm>
              <a:custGeom>
                <a:avLst/>
                <a:gdLst/>
                <a:ahLst/>
                <a:cxnLst/>
                <a:rect l="l" t="t" r="r" b="b"/>
                <a:pathLst>
                  <a:path w="2393" h="1349" extrusionOk="0">
                    <a:moveTo>
                      <a:pt x="885" y="1"/>
                    </a:moveTo>
                    <a:cubicBezTo>
                      <a:pt x="591" y="1"/>
                      <a:pt x="296" y="27"/>
                      <a:pt x="1" y="88"/>
                    </a:cubicBezTo>
                    <a:cubicBezTo>
                      <a:pt x="4" y="162"/>
                      <a:pt x="4" y="233"/>
                      <a:pt x="6" y="307"/>
                    </a:cubicBezTo>
                    <a:cubicBezTo>
                      <a:pt x="17" y="654"/>
                      <a:pt x="19" y="1001"/>
                      <a:pt x="19" y="1348"/>
                    </a:cubicBezTo>
                    <a:cubicBezTo>
                      <a:pt x="536" y="1115"/>
                      <a:pt x="1095" y="977"/>
                      <a:pt x="1661" y="951"/>
                    </a:cubicBezTo>
                    <a:cubicBezTo>
                      <a:pt x="1720" y="949"/>
                      <a:pt x="1778" y="949"/>
                      <a:pt x="1836" y="949"/>
                    </a:cubicBezTo>
                    <a:cubicBezTo>
                      <a:pt x="1970" y="949"/>
                      <a:pt x="2104" y="953"/>
                      <a:pt x="2239" y="964"/>
                    </a:cubicBezTo>
                    <a:cubicBezTo>
                      <a:pt x="2286" y="710"/>
                      <a:pt x="2337" y="456"/>
                      <a:pt x="2392" y="202"/>
                    </a:cubicBezTo>
                    <a:cubicBezTo>
                      <a:pt x="1893" y="79"/>
                      <a:pt x="1390" y="1"/>
                      <a:pt x="885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9" name="Google Shape;5499;p45"/>
              <p:cNvSpPr/>
              <p:nvPr/>
            </p:nvSpPr>
            <p:spPr>
              <a:xfrm>
                <a:off x="1240000" y="2856175"/>
                <a:ext cx="65025" cy="51200"/>
              </a:xfrm>
              <a:custGeom>
                <a:avLst/>
                <a:gdLst/>
                <a:ahLst/>
                <a:cxnLst/>
                <a:rect l="l" t="t" r="r" b="b"/>
                <a:pathLst>
                  <a:path w="2601" h="2048" extrusionOk="0">
                    <a:moveTo>
                      <a:pt x="310" y="1"/>
                    </a:moveTo>
                    <a:cubicBezTo>
                      <a:pt x="217" y="477"/>
                      <a:pt x="111" y="951"/>
                      <a:pt x="0" y="1425"/>
                    </a:cubicBezTo>
                    <a:cubicBezTo>
                      <a:pt x="211" y="1384"/>
                      <a:pt x="426" y="1363"/>
                      <a:pt x="642" y="1363"/>
                    </a:cubicBezTo>
                    <a:cubicBezTo>
                      <a:pt x="976" y="1363"/>
                      <a:pt x="1310" y="1413"/>
                      <a:pt x="1629" y="1518"/>
                    </a:cubicBezTo>
                    <a:cubicBezTo>
                      <a:pt x="1981" y="1637"/>
                      <a:pt x="2309" y="1815"/>
                      <a:pt x="2601" y="2048"/>
                    </a:cubicBezTo>
                    <a:cubicBezTo>
                      <a:pt x="2582" y="1674"/>
                      <a:pt x="2566" y="1296"/>
                      <a:pt x="2548" y="917"/>
                    </a:cubicBezTo>
                    <a:cubicBezTo>
                      <a:pt x="1912" y="408"/>
                      <a:pt x="1120" y="91"/>
                      <a:pt x="310" y="1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0" name="Google Shape;5500;p45"/>
              <p:cNvSpPr/>
              <p:nvPr/>
            </p:nvSpPr>
            <p:spPr>
              <a:xfrm>
                <a:off x="1256675" y="2758625"/>
                <a:ext cx="50925" cy="44625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85" extrusionOk="0">
                    <a:moveTo>
                      <a:pt x="920" y="0"/>
                    </a:moveTo>
                    <a:cubicBezTo>
                      <a:pt x="883" y="0"/>
                      <a:pt x="845" y="1"/>
                      <a:pt x="808" y="2"/>
                    </a:cubicBezTo>
                    <a:cubicBezTo>
                      <a:pt x="602" y="7"/>
                      <a:pt x="395" y="34"/>
                      <a:pt x="194" y="76"/>
                    </a:cubicBezTo>
                    <a:cubicBezTo>
                      <a:pt x="143" y="645"/>
                      <a:pt x="77" y="1215"/>
                      <a:pt x="0" y="1784"/>
                    </a:cubicBezTo>
                    <a:cubicBezTo>
                      <a:pt x="72" y="1755"/>
                      <a:pt x="143" y="1731"/>
                      <a:pt x="212" y="1710"/>
                    </a:cubicBezTo>
                    <a:cubicBezTo>
                      <a:pt x="525" y="1613"/>
                      <a:pt x="852" y="1564"/>
                      <a:pt x="1180" y="1564"/>
                    </a:cubicBezTo>
                    <a:cubicBezTo>
                      <a:pt x="1431" y="1564"/>
                      <a:pt x="1682" y="1593"/>
                      <a:pt x="1928" y="1649"/>
                    </a:cubicBezTo>
                    <a:cubicBezTo>
                      <a:pt x="1955" y="1159"/>
                      <a:pt x="1992" y="667"/>
                      <a:pt x="2037" y="177"/>
                    </a:cubicBezTo>
                    <a:cubicBezTo>
                      <a:pt x="1678" y="61"/>
                      <a:pt x="1299" y="0"/>
                      <a:pt x="920" y="0"/>
                    </a:cubicBezTo>
                    <a:close/>
                  </a:path>
                </a:pathLst>
              </a:custGeom>
              <a:solidFill>
                <a:srgbClr val="191919">
                  <a:alpha val="714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501" name="Google Shape;5501;p45"/>
            <p:cNvSpPr/>
            <p:nvPr/>
          </p:nvSpPr>
          <p:spPr>
            <a:xfrm>
              <a:off x="333725" y="2599741"/>
              <a:ext cx="259354" cy="180800"/>
            </a:xfrm>
            <a:custGeom>
              <a:avLst/>
              <a:gdLst/>
              <a:ahLst/>
              <a:cxnLst/>
              <a:rect l="l" t="t" r="r" b="b"/>
              <a:pathLst>
                <a:path w="3741" h="2608" extrusionOk="0">
                  <a:moveTo>
                    <a:pt x="2437" y="0"/>
                  </a:moveTo>
                  <a:cubicBezTo>
                    <a:pt x="2332" y="0"/>
                    <a:pt x="2227" y="8"/>
                    <a:pt x="2125" y="21"/>
                  </a:cubicBezTo>
                  <a:cubicBezTo>
                    <a:pt x="1582" y="95"/>
                    <a:pt x="1052" y="328"/>
                    <a:pt x="679" y="725"/>
                  </a:cubicBezTo>
                  <a:cubicBezTo>
                    <a:pt x="305" y="1127"/>
                    <a:pt x="1" y="1631"/>
                    <a:pt x="131" y="2163"/>
                  </a:cubicBezTo>
                  <a:cubicBezTo>
                    <a:pt x="191" y="2414"/>
                    <a:pt x="439" y="2608"/>
                    <a:pt x="698" y="2608"/>
                  </a:cubicBezTo>
                  <a:cubicBezTo>
                    <a:pt x="701" y="2608"/>
                    <a:pt x="704" y="2608"/>
                    <a:pt x="708" y="2608"/>
                  </a:cubicBezTo>
                  <a:cubicBezTo>
                    <a:pt x="970" y="2600"/>
                    <a:pt x="1214" y="2391"/>
                    <a:pt x="1261" y="2134"/>
                  </a:cubicBezTo>
                  <a:cubicBezTo>
                    <a:pt x="1410" y="2434"/>
                    <a:pt x="1769" y="2598"/>
                    <a:pt x="2114" y="2598"/>
                  </a:cubicBezTo>
                  <a:cubicBezTo>
                    <a:pt x="2194" y="2598"/>
                    <a:pt x="2274" y="2589"/>
                    <a:pt x="2350" y="2571"/>
                  </a:cubicBezTo>
                  <a:cubicBezTo>
                    <a:pt x="2755" y="2473"/>
                    <a:pt x="3065" y="2081"/>
                    <a:pt x="3062" y="1665"/>
                  </a:cubicBezTo>
                  <a:cubicBezTo>
                    <a:pt x="3420" y="1665"/>
                    <a:pt x="3740" y="1374"/>
                    <a:pt x="3740" y="1016"/>
                  </a:cubicBezTo>
                  <a:cubicBezTo>
                    <a:pt x="3740" y="659"/>
                    <a:pt x="3494" y="328"/>
                    <a:pt x="3176" y="164"/>
                  </a:cubicBezTo>
                  <a:cubicBezTo>
                    <a:pt x="2950" y="45"/>
                    <a:pt x="2694" y="0"/>
                    <a:pt x="243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45"/>
            <p:cNvSpPr/>
            <p:nvPr/>
          </p:nvSpPr>
          <p:spPr>
            <a:xfrm>
              <a:off x="794729" y="2597731"/>
              <a:ext cx="265316" cy="222048"/>
            </a:xfrm>
            <a:custGeom>
              <a:avLst/>
              <a:gdLst/>
              <a:ahLst/>
              <a:cxnLst/>
              <a:rect l="l" t="t" r="r" b="b"/>
              <a:pathLst>
                <a:path w="3827" h="3203" extrusionOk="0">
                  <a:moveTo>
                    <a:pt x="1502" y="0"/>
                  </a:moveTo>
                  <a:cubicBezTo>
                    <a:pt x="1262" y="0"/>
                    <a:pt x="1025" y="43"/>
                    <a:pt x="805" y="140"/>
                  </a:cubicBezTo>
                  <a:cubicBezTo>
                    <a:pt x="363" y="330"/>
                    <a:pt x="19" y="762"/>
                    <a:pt x="11" y="1241"/>
                  </a:cubicBezTo>
                  <a:cubicBezTo>
                    <a:pt x="0" y="1718"/>
                    <a:pt x="453" y="2118"/>
                    <a:pt x="932" y="2128"/>
                  </a:cubicBezTo>
                  <a:cubicBezTo>
                    <a:pt x="872" y="2330"/>
                    <a:pt x="938" y="2563"/>
                    <a:pt x="1073" y="2721"/>
                  </a:cubicBezTo>
                  <a:cubicBezTo>
                    <a:pt x="1208" y="2880"/>
                    <a:pt x="1412" y="2976"/>
                    <a:pt x="1618" y="3015"/>
                  </a:cubicBezTo>
                  <a:cubicBezTo>
                    <a:pt x="1705" y="3031"/>
                    <a:pt x="1792" y="3037"/>
                    <a:pt x="1880" y="3037"/>
                  </a:cubicBezTo>
                  <a:cubicBezTo>
                    <a:pt x="2004" y="3037"/>
                    <a:pt x="2128" y="3024"/>
                    <a:pt x="2251" y="3002"/>
                  </a:cubicBezTo>
                  <a:cubicBezTo>
                    <a:pt x="2331" y="2989"/>
                    <a:pt x="2413" y="2973"/>
                    <a:pt x="2482" y="2931"/>
                  </a:cubicBezTo>
                  <a:cubicBezTo>
                    <a:pt x="2544" y="2894"/>
                    <a:pt x="2636" y="2855"/>
                    <a:pt x="2664" y="2791"/>
                  </a:cubicBezTo>
                  <a:lnTo>
                    <a:pt x="2664" y="2791"/>
                  </a:lnTo>
                  <a:cubicBezTo>
                    <a:pt x="2628" y="2966"/>
                    <a:pt x="2751" y="3158"/>
                    <a:pt x="2926" y="3195"/>
                  </a:cubicBezTo>
                  <a:cubicBezTo>
                    <a:pt x="2949" y="3200"/>
                    <a:pt x="2972" y="3202"/>
                    <a:pt x="2995" y="3202"/>
                  </a:cubicBezTo>
                  <a:cubicBezTo>
                    <a:pt x="3121" y="3202"/>
                    <a:pt x="3247" y="3139"/>
                    <a:pt x="3348" y="3060"/>
                  </a:cubicBezTo>
                  <a:cubicBezTo>
                    <a:pt x="3671" y="2801"/>
                    <a:pt x="3827" y="2351"/>
                    <a:pt x="3734" y="1948"/>
                  </a:cubicBezTo>
                  <a:cubicBezTo>
                    <a:pt x="3533" y="1077"/>
                    <a:pt x="3056" y="375"/>
                    <a:pt x="2209" y="113"/>
                  </a:cubicBezTo>
                  <a:cubicBezTo>
                    <a:pt x="1981" y="42"/>
                    <a:pt x="1740" y="0"/>
                    <a:pt x="15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08" name="Google Shape;5508;p45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5509" name="Google Shape;5509;p45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45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45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12" name="Google Shape;5512;p45"/>
          <p:cNvGrpSpPr/>
          <p:nvPr/>
        </p:nvGrpSpPr>
        <p:grpSpPr>
          <a:xfrm flipH="1">
            <a:off x="1004377" y="3893022"/>
            <a:ext cx="1291284" cy="1032398"/>
            <a:chOff x="2340025" y="2852225"/>
            <a:chExt cx="379700" cy="303575"/>
          </a:xfrm>
        </p:grpSpPr>
        <p:sp>
          <p:nvSpPr>
            <p:cNvPr id="5513" name="Google Shape;5513;p45"/>
            <p:cNvSpPr/>
            <p:nvPr/>
          </p:nvSpPr>
          <p:spPr>
            <a:xfrm>
              <a:off x="2340025" y="2852225"/>
              <a:ext cx="379700" cy="303575"/>
            </a:xfrm>
            <a:custGeom>
              <a:avLst/>
              <a:gdLst/>
              <a:ahLst/>
              <a:cxnLst/>
              <a:rect l="l" t="t" r="r" b="b"/>
              <a:pathLst>
                <a:path w="15188" h="12143" extrusionOk="0">
                  <a:moveTo>
                    <a:pt x="8045" y="0"/>
                  </a:moveTo>
                  <a:cubicBezTo>
                    <a:pt x="7853" y="0"/>
                    <a:pt x="7660" y="41"/>
                    <a:pt x="7486" y="124"/>
                  </a:cubicBezTo>
                  <a:cubicBezTo>
                    <a:pt x="7055" y="328"/>
                    <a:pt x="6808" y="834"/>
                    <a:pt x="6790" y="1311"/>
                  </a:cubicBezTo>
                  <a:cubicBezTo>
                    <a:pt x="6622" y="1054"/>
                    <a:pt x="6314" y="919"/>
                    <a:pt x="6006" y="919"/>
                  </a:cubicBezTo>
                  <a:cubicBezTo>
                    <a:pt x="5877" y="919"/>
                    <a:pt x="5749" y="943"/>
                    <a:pt x="5630" y="990"/>
                  </a:cubicBezTo>
                  <a:cubicBezTo>
                    <a:pt x="5230" y="1152"/>
                    <a:pt x="4949" y="1549"/>
                    <a:pt x="4857" y="1973"/>
                  </a:cubicBezTo>
                  <a:cubicBezTo>
                    <a:pt x="4764" y="2396"/>
                    <a:pt x="4825" y="2804"/>
                    <a:pt x="4971" y="3212"/>
                  </a:cubicBezTo>
                  <a:cubicBezTo>
                    <a:pt x="4745" y="3010"/>
                    <a:pt x="4440" y="2907"/>
                    <a:pt x="4136" y="2907"/>
                  </a:cubicBezTo>
                  <a:cubicBezTo>
                    <a:pt x="3880" y="2907"/>
                    <a:pt x="3626" y="2980"/>
                    <a:pt x="3419" y="3130"/>
                  </a:cubicBezTo>
                  <a:cubicBezTo>
                    <a:pt x="2963" y="3453"/>
                    <a:pt x="2746" y="4125"/>
                    <a:pt x="2966" y="4642"/>
                  </a:cubicBezTo>
                  <a:cubicBezTo>
                    <a:pt x="2821" y="4506"/>
                    <a:pt x="2623" y="4439"/>
                    <a:pt x="2426" y="4439"/>
                  </a:cubicBezTo>
                  <a:cubicBezTo>
                    <a:pt x="2200" y="4439"/>
                    <a:pt x="1973" y="4527"/>
                    <a:pt x="1825" y="4700"/>
                  </a:cubicBezTo>
                  <a:cubicBezTo>
                    <a:pt x="1549" y="5026"/>
                    <a:pt x="1719" y="5770"/>
                    <a:pt x="2055" y="6032"/>
                  </a:cubicBezTo>
                  <a:cubicBezTo>
                    <a:pt x="1957" y="6002"/>
                    <a:pt x="1855" y="5988"/>
                    <a:pt x="1754" y="5988"/>
                  </a:cubicBezTo>
                  <a:cubicBezTo>
                    <a:pt x="1339" y="5988"/>
                    <a:pt x="923" y="6225"/>
                    <a:pt x="699" y="6580"/>
                  </a:cubicBezTo>
                  <a:cubicBezTo>
                    <a:pt x="421" y="7028"/>
                    <a:pt x="424" y="7613"/>
                    <a:pt x="646" y="8090"/>
                  </a:cubicBezTo>
                  <a:cubicBezTo>
                    <a:pt x="866" y="8566"/>
                    <a:pt x="1441" y="9014"/>
                    <a:pt x="1912" y="9239"/>
                  </a:cubicBezTo>
                  <a:cubicBezTo>
                    <a:pt x="1740" y="9190"/>
                    <a:pt x="1559" y="9162"/>
                    <a:pt x="1380" y="9162"/>
                  </a:cubicBezTo>
                  <a:cubicBezTo>
                    <a:pt x="1241" y="9162"/>
                    <a:pt x="1101" y="9179"/>
                    <a:pt x="967" y="9215"/>
                  </a:cubicBezTo>
                  <a:cubicBezTo>
                    <a:pt x="660" y="9302"/>
                    <a:pt x="374" y="9496"/>
                    <a:pt x="217" y="9779"/>
                  </a:cubicBezTo>
                  <a:cubicBezTo>
                    <a:pt x="0" y="10171"/>
                    <a:pt x="64" y="10674"/>
                    <a:pt x="268" y="11077"/>
                  </a:cubicBezTo>
                  <a:cubicBezTo>
                    <a:pt x="474" y="11477"/>
                    <a:pt x="800" y="11797"/>
                    <a:pt x="1126" y="12112"/>
                  </a:cubicBezTo>
                  <a:cubicBezTo>
                    <a:pt x="1433" y="12125"/>
                    <a:pt x="1740" y="12136"/>
                    <a:pt x="2052" y="12139"/>
                  </a:cubicBezTo>
                  <a:cubicBezTo>
                    <a:pt x="2249" y="12141"/>
                    <a:pt x="2446" y="12143"/>
                    <a:pt x="2644" y="12143"/>
                  </a:cubicBezTo>
                  <a:cubicBezTo>
                    <a:pt x="6239" y="12143"/>
                    <a:pt x="9901" y="11675"/>
                    <a:pt x="13455" y="11188"/>
                  </a:cubicBezTo>
                  <a:cubicBezTo>
                    <a:pt x="13704" y="11156"/>
                    <a:pt x="13948" y="11122"/>
                    <a:pt x="14194" y="11090"/>
                  </a:cubicBezTo>
                  <a:cubicBezTo>
                    <a:pt x="14589" y="11034"/>
                    <a:pt x="14917" y="10672"/>
                    <a:pt x="14933" y="10274"/>
                  </a:cubicBezTo>
                  <a:cubicBezTo>
                    <a:pt x="14946" y="9877"/>
                    <a:pt x="14528" y="9591"/>
                    <a:pt x="14133" y="9501"/>
                  </a:cubicBezTo>
                  <a:cubicBezTo>
                    <a:pt x="14734" y="9347"/>
                    <a:pt x="15187" y="8752"/>
                    <a:pt x="15174" y="8137"/>
                  </a:cubicBezTo>
                  <a:cubicBezTo>
                    <a:pt x="15161" y="7520"/>
                    <a:pt x="14647" y="7131"/>
                    <a:pt x="14040" y="7007"/>
                  </a:cubicBezTo>
                  <a:cubicBezTo>
                    <a:pt x="14395" y="6668"/>
                    <a:pt x="14597" y="6172"/>
                    <a:pt x="14583" y="5680"/>
                  </a:cubicBezTo>
                  <a:cubicBezTo>
                    <a:pt x="14570" y="5187"/>
                    <a:pt x="14345" y="4703"/>
                    <a:pt x="13974" y="4380"/>
                  </a:cubicBezTo>
                  <a:cubicBezTo>
                    <a:pt x="13813" y="4237"/>
                    <a:pt x="13622" y="4125"/>
                    <a:pt x="13405" y="4091"/>
                  </a:cubicBezTo>
                  <a:cubicBezTo>
                    <a:pt x="13380" y="4087"/>
                    <a:pt x="13354" y="4085"/>
                    <a:pt x="13328" y="4085"/>
                  </a:cubicBezTo>
                  <a:cubicBezTo>
                    <a:pt x="13129" y="4085"/>
                    <a:pt x="12898" y="4187"/>
                    <a:pt x="12769" y="4327"/>
                  </a:cubicBezTo>
                  <a:cubicBezTo>
                    <a:pt x="13069" y="3903"/>
                    <a:pt x="13259" y="3387"/>
                    <a:pt x="13227" y="2870"/>
                  </a:cubicBezTo>
                  <a:cubicBezTo>
                    <a:pt x="13190" y="2354"/>
                    <a:pt x="12907" y="1840"/>
                    <a:pt x="12438" y="1610"/>
                  </a:cubicBezTo>
                  <a:cubicBezTo>
                    <a:pt x="12255" y="1518"/>
                    <a:pt x="12042" y="1469"/>
                    <a:pt x="11833" y="1469"/>
                  </a:cubicBezTo>
                  <a:cubicBezTo>
                    <a:pt x="11515" y="1469"/>
                    <a:pt x="11208" y="1583"/>
                    <a:pt x="11027" y="1837"/>
                  </a:cubicBezTo>
                  <a:cubicBezTo>
                    <a:pt x="11083" y="1430"/>
                    <a:pt x="10794" y="1003"/>
                    <a:pt x="10397" y="908"/>
                  </a:cubicBezTo>
                  <a:cubicBezTo>
                    <a:pt x="10350" y="897"/>
                    <a:pt x="10301" y="891"/>
                    <a:pt x="10252" y="891"/>
                  </a:cubicBezTo>
                  <a:cubicBezTo>
                    <a:pt x="9885" y="891"/>
                    <a:pt x="9475" y="1189"/>
                    <a:pt x="9353" y="1530"/>
                  </a:cubicBezTo>
                  <a:cubicBezTo>
                    <a:pt x="9430" y="1056"/>
                    <a:pt x="9226" y="551"/>
                    <a:pt x="8845" y="262"/>
                  </a:cubicBezTo>
                  <a:cubicBezTo>
                    <a:pt x="8617" y="90"/>
                    <a:pt x="8331" y="0"/>
                    <a:pt x="80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45"/>
            <p:cNvSpPr/>
            <p:nvPr/>
          </p:nvSpPr>
          <p:spPr>
            <a:xfrm>
              <a:off x="2382450" y="2918550"/>
              <a:ext cx="301725" cy="237200"/>
            </a:xfrm>
            <a:custGeom>
              <a:avLst/>
              <a:gdLst/>
              <a:ahLst/>
              <a:cxnLst/>
              <a:rect l="l" t="t" r="r" b="b"/>
              <a:pathLst>
                <a:path w="12069" h="9488" extrusionOk="0">
                  <a:moveTo>
                    <a:pt x="7672" y="0"/>
                  </a:moveTo>
                  <a:cubicBezTo>
                    <a:pt x="7260" y="0"/>
                    <a:pt x="6850" y="262"/>
                    <a:pt x="6613" y="612"/>
                  </a:cubicBezTo>
                  <a:cubicBezTo>
                    <a:pt x="6327" y="1033"/>
                    <a:pt x="6131" y="1523"/>
                    <a:pt x="6065" y="2029"/>
                  </a:cubicBezTo>
                  <a:cubicBezTo>
                    <a:pt x="5912" y="1604"/>
                    <a:pt x="5457" y="1340"/>
                    <a:pt x="5005" y="1340"/>
                  </a:cubicBezTo>
                  <a:cubicBezTo>
                    <a:pt x="4947" y="1340"/>
                    <a:pt x="4888" y="1344"/>
                    <a:pt x="4831" y="1353"/>
                  </a:cubicBezTo>
                  <a:cubicBezTo>
                    <a:pt x="4328" y="1435"/>
                    <a:pt x="3907" y="1822"/>
                    <a:pt x="3708" y="2293"/>
                  </a:cubicBezTo>
                  <a:cubicBezTo>
                    <a:pt x="3509" y="2762"/>
                    <a:pt x="3517" y="3263"/>
                    <a:pt x="3631" y="3760"/>
                  </a:cubicBezTo>
                  <a:cubicBezTo>
                    <a:pt x="3450" y="3481"/>
                    <a:pt x="3118" y="3331"/>
                    <a:pt x="2785" y="3331"/>
                  </a:cubicBezTo>
                  <a:cubicBezTo>
                    <a:pt x="2631" y="3331"/>
                    <a:pt x="2478" y="3363"/>
                    <a:pt x="2339" y="3429"/>
                  </a:cubicBezTo>
                  <a:cubicBezTo>
                    <a:pt x="1897" y="3633"/>
                    <a:pt x="1627" y="4121"/>
                    <a:pt x="1613" y="4608"/>
                  </a:cubicBezTo>
                  <a:cubicBezTo>
                    <a:pt x="1600" y="5169"/>
                    <a:pt x="1910" y="5741"/>
                    <a:pt x="2405" y="6014"/>
                  </a:cubicBezTo>
                  <a:cubicBezTo>
                    <a:pt x="2384" y="6011"/>
                    <a:pt x="2363" y="6009"/>
                    <a:pt x="2342" y="6009"/>
                  </a:cubicBezTo>
                  <a:cubicBezTo>
                    <a:pt x="2210" y="6009"/>
                    <a:pt x="2080" y="6073"/>
                    <a:pt x="2003" y="6178"/>
                  </a:cubicBezTo>
                  <a:cubicBezTo>
                    <a:pt x="1915" y="6303"/>
                    <a:pt x="1915" y="6514"/>
                    <a:pt x="1984" y="6649"/>
                  </a:cubicBezTo>
                  <a:cubicBezTo>
                    <a:pt x="1984" y="6663"/>
                    <a:pt x="1981" y="6676"/>
                    <a:pt x="1981" y="6689"/>
                  </a:cubicBezTo>
                  <a:cubicBezTo>
                    <a:pt x="1835" y="6633"/>
                    <a:pt x="1679" y="6607"/>
                    <a:pt x="1522" y="6607"/>
                  </a:cubicBezTo>
                  <a:cubicBezTo>
                    <a:pt x="1057" y="6607"/>
                    <a:pt x="587" y="6841"/>
                    <a:pt x="337" y="7237"/>
                  </a:cubicBezTo>
                  <a:cubicBezTo>
                    <a:pt x="1" y="7767"/>
                    <a:pt x="93" y="8530"/>
                    <a:pt x="543" y="8961"/>
                  </a:cubicBezTo>
                  <a:cubicBezTo>
                    <a:pt x="371" y="8975"/>
                    <a:pt x="316" y="9284"/>
                    <a:pt x="353" y="9456"/>
                  </a:cubicBezTo>
                  <a:cubicBezTo>
                    <a:pt x="353" y="9462"/>
                    <a:pt x="355" y="9472"/>
                    <a:pt x="358" y="9483"/>
                  </a:cubicBezTo>
                  <a:cubicBezTo>
                    <a:pt x="555" y="9486"/>
                    <a:pt x="752" y="9487"/>
                    <a:pt x="949" y="9487"/>
                  </a:cubicBezTo>
                  <a:cubicBezTo>
                    <a:pt x="4545" y="9487"/>
                    <a:pt x="8206" y="9019"/>
                    <a:pt x="11764" y="8532"/>
                  </a:cubicBezTo>
                  <a:cubicBezTo>
                    <a:pt x="11721" y="8424"/>
                    <a:pt x="11652" y="8331"/>
                    <a:pt x="11552" y="8283"/>
                  </a:cubicBezTo>
                  <a:cubicBezTo>
                    <a:pt x="11872" y="8124"/>
                    <a:pt x="12068" y="7746"/>
                    <a:pt x="12007" y="7378"/>
                  </a:cubicBezTo>
                  <a:cubicBezTo>
                    <a:pt x="11954" y="7023"/>
                    <a:pt x="11681" y="6721"/>
                    <a:pt x="11329" y="6663"/>
                  </a:cubicBezTo>
                  <a:cubicBezTo>
                    <a:pt x="11607" y="6416"/>
                    <a:pt x="11769" y="6046"/>
                    <a:pt x="11758" y="5675"/>
                  </a:cubicBezTo>
                  <a:cubicBezTo>
                    <a:pt x="11748" y="5307"/>
                    <a:pt x="11568" y="4947"/>
                    <a:pt x="11279" y="4716"/>
                  </a:cubicBezTo>
                  <a:cubicBezTo>
                    <a:pt x="11170" y="4629"/>
                    <a:pt x="11043" y="4563"/>
                    <a:pt x="10908" y="4544"/>
                  </a:cubicBezTo>
                  <a:cubicBezTo>
                    <a:pt x="10856" y="4538"/>
                    <a:pt x="10801" y="4531"/>
                    <a:pt x="10747" y="4531"/>
                  </a:cubicBezTo>
                  <a:cubicBezTo>
                    <a:pt x="10691" y="4531"/>
                    <a:pt x="10637" y="4538"/>
                    <a:pt x="10590" y="4560"/>
                  </a:cubicBezTo>
                  <a:cubicBezTo>
                    <a:pt x="10898" y="4309"/>
                    <a:pt x="11075" y="3898"/>
                    <a:pt x="11038" y="3501"/>
                  </a:cubicBezTo>
                  <a:cubicBezTo>
                    <a:pt x="11001" y="3075"/>
                    <a:pt x="10720" y="2680"/>
                    <a:pt x="10328" y="2505"/>
                  </a:cubicBezTo>
                  <a:cubicBezTo>
                    <a:pt x="10232" y="2462"/>
                    <a:pt x="10125" y="2428"/>
                    <a:pt x="10019" y="2428"/>
                  </a:cubicBezTo>
                  <a:cubicBezTo>
                    <a:pt x="10002" y="2428"/>
                    <a:pt x="9985" y="2429"/>
                    <a:pt x="9968" y="2431"/>
                  </a:cubicBezTo>
                  <a:cubicBezTo>
                    <a:pt x="9854" y="2444"/>
                    <a:pt x="9735" y="2420"/>
                    <a:pt x="9669" y="2503"/>
                  </a:cubicBezTo>
                  <a:cubicBezTo>
                    <a:pt x="9830" y="2280"/>
                    <a:pt x="9764" y="1928"/>
                    <a:pt x="9531" y="1782"/>
                  </a:cubicBezTo>
                  <a:cubicBezTo>
                    <a:pt x="9440" y="1724"/>
                    <a:pt x="9338" y="1695"/>
                    <a:pt x="9241" y="1695"/>
                  </a:cubicBezTo>
                  <a:cubicBezTo>
                    <a:pt x="9085" y="1695"/>
                    <a:pt x="8939" y="1771"/>
                    <a:pt x="8864" y="1928"/>
                  </a:cubicBezTo>
                  <a:cubicBezTo>
                    <a:pt x="8856" y="1549"/>
                    <a:pt x="8832" y="1163"/>
                    <a:pt x="8697" y="810"/>
                  </a:cubicBezTo>
                  <a:cubicBezTo>
                    <a:pt x="8562" y="458"/>
                    <a:pt x="8287" y="138"/>
                    <a:pt x="7924" y="35"/>
                  </a:cubicBezTo>
                  <a:cubicBezTo>
                    <a:pt x="7841" y="11"/>
                    <a:pt x="7756" y="0"/>
                    <a:pt x="7672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" name="Google Shape;5522;p46"/>
          <p:cNvSpPr txBox="1">
            <a:spLocks/>
          </p:cNvSpPr>
          <p:nvPr/>
        </p:nvSpPr>
        <p:spPr>
          <a:xfrm>
            <a:off x="4650089" y="816538"/>
            <a:ext cx="1991046" cy="41358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 algn="ctr">
              <a:buSzPts val="2500"/>
            </a:pPr>
            <a:r>
              <a:rPr lang="en-US" sz="2400" b="1" dirty="0" smtClean="0">
                <a:solidFill>
                  <a:schemeClr val="bg1">
                    <a:lumMod val="10000"/>
                  </a:schemeClr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Matching</a:t>
            </a:r>
            <a:endParaRPr lang="en-US" sz="2400" b="1" dirty="0">
              <a:solidFill>
                <a:schemeClr val="bg1">
                  <a:lumMod val="10000"/>
                </a:schemeClr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39" name="Google Shape;5522;p46"/>
          <p:cNvSpPr txBox="1">
            <a:spLocks/>
          </p:cNvSpPr>
          <p:nvPr/>
        </p:nvSpPr>
        <p:spPr>
          <a:xfrm>
            <a:off x="2555901" y="1495535"/>
            <a:ext cx="1991046" cy="413587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 algn="ctr">
              <a:buSzPts val="2500"/>
            </a:pPr>
            <a:r>
              <a:rPr lang="en-US" sz="1600" b="1" dirty="0" smtClean="0">
                <a:solidFill>
                  <a:schemeClr val="bg1">
                    <a:lumMod val="10000"/>
                  </a:schemeClr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Types of houses</a:t>
            </a:r>
            <a:endParaRPr lang="en-US" sz="1600" b="1" dirty="0">
              <a:solidFill>
                <a:schemeClr val="bg1">
                  <a:lumMod val="10000"/>
                </a:schemeClr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  <p:sp>
        <p:nvSpPr>
          <p:cNvPr id="40" name="Google Shape;5522;p46"/>
          <p:cNvSpPr txBox="1">
            <a:spLocks/>
          </p:cNvSpPr>
          <p:nvPr/>
        </p:nvSpPr>
        <p:spPr>
          <a:xfrm>
            <a:off x="5779218" y="1497522"/>
            <a:ext cx="2811917" cy="413587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miko"/>
              <a:buNone/>
              <a:defRPr sz="14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marL="0" indent="0" algn="ctr">
              <a:buSzPts val="2500"/>
            </a:pPr>
            <a:r>
              <a:rPr lang="en-US" sz="1600" b="1" dirty="0" smtClean="0">
                <a:solidFill>
                  <a:schemeClr val="bg1">
                    <a:lumMod val="10000"/>
                  </a:schemeClr>
                </a:solidFill>
                <a:latin typeface="Chau Philomene One"/>
                <a:ea typeface="Chau Philomene One"/>
                <a:cs typeface="Chau Philomene One"/>
                <a:sym typeface="Chau Philomene One"/>
              </a:rPr>
              <a:t>Phrases about the place</a:t>
            </a:r>
            <a:endParaRPr lang="en-US" sz="1600" b="1" dirty="0">
              <a:solidFill>
                <a:schemeClr val="bg1">
                  <a:lumMod val="10000"/>
                </a:schemeClr>
              </a:solidFill>
              <a:latin typeface="Chau Philomene One"/>
              <a:ea typeface="Chau Philomene One"/>
              <a:cs typeface="Chau Philomene One"/>
              <a:sym typeface="Chau Philomene On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54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4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5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5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91 -0.00494 L -0.21389 0.20555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99" y="105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326 -0.00432 L -0.17135 0.21049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4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40" y="1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44 -0.00463 L -0.22465 -0.403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19" y="-199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81" grpId="0" build="p"/>
      <p:bldP spid="5482" grpId="0" build="p"/>
      <p:bldP spid="5483" grpId="0" build="p"/>
      <p:bldP spid="5485" grpId="0" build="p"/>
      <p:bldP spid="5485" grpId="1" build="p"/>
      <p:bldP spid="5486" grpId="0" build="p"/>
      <p:bldP spid="5486" grpId="1" build="p"/>
      <p:bldP spid="5487" grpId="0" build="p"/>
      <p:bldP spid="5487" grpId="1" build="p"/>
      <p:bldP spid="38" grpId="0" uiExpand="1" build="p" animBg="1"/>
      <p:bldP spid="39" grpId="0" uiExpand="1" build="p" animBg="1"/>
      <p:bldP spid="40" grpId="0" uiExpand="1" build="p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1" name="Google Shape;6241;p57"/>
          <p:cNvSpPr/>
          <p:nvPr/>
        </p:nvSpPr>
        <p:spPr>
          <a:xfrm>
            <a:off x="2724150" y="0"/>
            <a:ext cx="58008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43" name="Google Shape;6243;p57"/>
          <p:cNvSpPr txBox="1">
            <a:spLocks noGrp="1"/>
          </p:cNvSpPr>
          <p:nvPr>
            <p:ph type="title"/>
          </p:nvPr>
        </p:nvSpPr>
        <p:spPr>
          <a:xfrm>
            <a:off x="2767224" y="3328675"/>
            <a:ext cx="5568659" cy="683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dirty="0"/>
              <a:t>T</a:t>
            </a:r>
            <a:r>
              <a:rPr lang="en" sz="7200" dirty="0"/>
              <a:t>hank you!</a:t>
            </a:r>
            <a:endParaRPr sz="7200" dirty="0"/>
          </a:p>
        </p:txBody>
      </p:sp>
      <p:sp>
        <p:nvSpPr>
          <p:cNvPr id="6244" name="Google Shape;6244;p57"/>
          <p:cNvSpPr/>
          <p:nvPr/>
        </p:nvSpPr>
        <p:spPr>
          <a:xfrm>
            <a:off x="4296000" y="901962"/>
            <a:ext cx="2657100" cy="1594500"/>
          </a:xfrm>
          <a:prstGeom prst="roundRect">
            <a:avLst>
              <a:gd name="adj" fmla="val 6011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45" name="Google Shape;6245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96887" y="1008650"/>
            <a:ext cx="2455325" cy="13811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46" name="Google Shape;6246;p57"/>
          <p:cNvGrpSpPr/>
          <p:nvPr/>
        </p:nvGrpSpPr>
        <p:grpSpPr>
          <a:xfrm>
            <a:off x="1341815" y="1339306"/>
            <a:ext cx="1177509" cy="3594950"/>
            <a:chOff x="503615" y="1339306"/>
            <a:chExt cx="1177509" cy="3594950"/>
          </a:xfrm>
        </p:grpSpPr>
        <p:sp>
          <p:nvSpPr>
            <p:cNvPr id="6247" name="Google Shape;6247;p57"/>
            <p:cNvSpPr/>
            <p:nvPr/>
          </p:nvSpPr>
          <p:spPr>
            <a:xfrm>
              <a:off x="1171739" y="4814332"/>
              <a:ext cx="222104" cy="118620"/>
            </a:xfrm>
            <a:custGeom>
              <a:avLst/>
              <a:gdLst/>
              <a:ahLst/>
              <a:cxnLst/>
              <a:rect l="l" t="t" r="r" b="b"/>
              <a:pathLst>
                <a:path w="3067" h="1638" extrusionOk="0">
                  <a:moveTo>
                    <a:pt x="278" y="1"/>
                  </a:moveTo>
                  <a:lnTo>
                    <a:pt x="106" y="1015"/>
                  </a:lnTo>
                  <a:lnTo>
                    <a:pt x="0" y="1637"/>
                  </a:lnTo>
                  <a:lnTo>
                    <a:pt x="3067" y="1637"/>
                  </a:lnTo>
                  <a:lnTo>
                    <a:pt x="3009" y="1595"/>
                  </a:lnTo>
                  <a:lnTo>
                    <a:pt x="1581" y="623"/>
                  </a:lnTo>
                  <a:lnTo>
                    <a:pt x="670" y="1"/>
                  </a:lnTo>
                  <a:close/>
                </a:path>
              </a:pathLst>
            </a:custGeom>
            <a:solidFill>
              <a:srgbClr val="E6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57"/>
            <p:cNvSpPr/>
            <p:nvPr/>
          </p:nvSpPr>
          <p:spPr>
            <a:xfrm>
              <a:off x="1177677" y="3422903"/>
              <a:ext cx="271204" cy="1417573"/>
            </a:xfrm>
            <a:custGeom>
              <a:avLst/>
              <a:gdLst/>
              <a:ahLst/>
              <a:cxnLst/>
              <a:rect l="l" t="t" r="r" b="b"/>
              <a:pathLst>
                <a:path w="3745" h="19575" extrusionOk="0">
                  <a:moveTo>
                    <a:pt x="3295" y="0"/>
                  </a:moveTo>
                  <a:lnTo>
                    <a:pt x="0" y="1001"/>
                  </a:lnTo>
                  <a:lnTo>
                    <a:pt x="69" y="7436"/>
                  </a:lnTo>
                  <a:lnTo>
                    <a:pt x="93" y="9584"/>
                  </a:lnTo>
                  <a:lnTo>
                    <a:pt x="202" y="19535"/>
                  </a:lnTo>
                  <a:lnTo>
                    <a:pt x="662" y="19575"/>
                  </a:lnTo>
                  <a:cubicBezTo>
                    <a:pt x="1555" y="16466"/>
                    <a:pt x="2270" y="13283"/>
                    <a:pt x="2794" y="10055"/>
                  </a:cubicBezTo>
                  <a:cubicBezTo>
                    <a:pt x="2953" y="9078"/>
                    <a:pt x="3099" y="8095"/>
                    <a:pt x="3221" y="7108"/>
                  </a:cubicBezTo>
                  <a:cubicBezTo>
                    <a:pt x="3303" y="6456"/>
                    <a:pt x="3377" y="5802"/>
                    <a:pt x="3446" y="5148"/>
                  </a:cubicBezTo>
                  <a:cubicBezTo>
                    <a:pt x="3620" y="3427"/>
                    <a:pt x="3745" y="1645"/>
                    <a:pt x="3295" y="0"/>
                  </a:cubicBezTo>
                  <a:close/>
                </a:path>
              </a:pathLst>
            </a:custGeom>
            <a:solidFill>
              <a:srgbClr val="E6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57"/>
            <p:cNvSpPr/>
            <p:nvPr/>
          </p:nvSpPr>
          <p:spPr>
            <a:xfrm>
              <a:off x="1182457" y="3884709"/>
              <a:ext cx="228260" cy="266207"/>
            </a:xfrm>
            <a:custGeom>
              <a:avLst/>
              <a:gdLst/>
              <a:ahLst/>
              <a:cxnLst/>
              <a:rect l="l" t="t" r="r" b="b"/>
              <a:pathLst>
                <a:path w="3152" h="3676" extrusionOk="0">
                  <a:moveTo>
                    <a:pt x="1437" y="1"/>
                  </a:moveTo>
                  <a:cubicBezTo>
                    <a:pt x="1101" y="1"/>
                    <a:pt x="764" y="95"/>
                    <a:pt x="504" y="302"/>
                  </a:cubicBezTo>
                  <a:cubicBezTo>
                    <a:pt x="265" y="492"/>
                    <a:pt x="107" y="763"/>
                    <a:pt x="1" y="1054"/>
                  </a:cubicBezTo>
                  <a:lnTo>
                    <a:pt x="24" y="3201"/>
                  </a:lnTo>
                  <a:cubicBezTo>
                    <a:pt x="69" y="3146"/>
                    <a:pt x="122" y="3093"/>
                    <a:pt x="183" y="3053"/>
                  </a:cubicBezTo>
                  <a:cubicBezTo>
                    <a:pt x="358" y="2929"/>
                    <a:pt x="573" y="2884"/>
                    <a:pt x="784" y="2870"/>
                  </a:cubicBezTo>
                  <a:cubicBezTo>
                    <a:pt x="840" y="2866"/>
                    <a:pt x="895" y="2864"/>
                    <a:pt x="951" y="2864"/>
                  </a:cubicBezTo>
                  <a:cubicBezTo>
                    <a:pt x="1535" y="2864"/>
                    <a:pt x="2120" y="3091"/>
                    <a:pt x="2548" y="3490"/>
                  </a:cubicBezTo>
                  <a:cubicBezTo>
                    <a:pt x="2612" y="3548"/>
                    <a:pt x="2673" y="3609"/>
                    <a:pt x="2726" y="3675"/>
                  </a:cubicBezTo>
                  <a:cubicBezTo>
                    <a:pt x="2884" y="2698"/>
                    <a:pt x="3030" y="1716"/>
                    <a:pt x="3152" y="728"/>
                  </a:cubicBezTo>
                  <a:cubicBezTo>
                    <a:pt x="3043" y="638"/>
                    <a:pt x="2927" y="556"/>
                    <a:pt x="2805" y="474"/>
                  </a:cubicBezTo>
                  <a:cubicBezTo>
                    <a:pt x="2461" y="251"/>
                    <a:pt x="2077" y="69"/>
                    <a:pt x="1669" y="16"/>
                  </a:cubicBezTo>
                  <a:cubicBezTo>
                    <a:pt x="1592" y="6"/>
                    <a:pt x="1514" y="1"/>
                    <a:pt x="143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57"/>
            <p:cNvSpPr/>
            <p:nvPr/>
          </p:nvSpPr>
          <p:spPr>
            <a:xfrm>
              <a:off x="1171739" y="4859449"/>
              <a:ext cx="220584" cy="73504"/>
            </a:xfrm>
            <a:custGeom>
              <a:avLst/>
              <a:gdLst/>
              <a:ahLst/>
              <a:cxnLst/>
              <a:rect l="l" t="t" r="r" b="b"/>
              <a:pathLst>
                <a:path w="3046" h="1015" extrusionOk="0">
                  <a:moveTo>
                    <a:pt x="1581" y="0"/>
                  </a:moveTo>
                  <a:lnTo>
                    <a:pt x="106" y="392"/>
                  </a:lnTo>
                  <a:lnTo>
                    <a:pt x="45" y="744"/>
                  </a:lnTo>
                  <a:lnTo>
                    <a:pt x="0" y="1014"/>
                  </a:lnTo>
                  <a:lnTo>
                    <a:pt x="3046" y="1014"/>
                  </a:lnTo>
                  <a:lnTo>
                    <a:pt x="3009" y="972"/>
                  </a:lnTo>
                  <a:lnTo>
                    <a:pt x="2320" y="503"/>
                  </a:lnTo>
                  <a:lnTo>
                    <a:pt x="158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57"/>
            <p:cNvSpPr/>
            <p:nvPr/>
          </p:nvSpPr>
          <p:spPr>
            <a:xfrm>
              <a:off x="1171739" y="4896019"/>
              <a:ext cx="220584" cy="36933"/>
            </a:xfrm>
            <a:custGeom>
              <a:avLst/>
              <a:gdLst/>
              <a:ahLst/>
              <a:cxnLst/>
              <a:rect l="l" t="t" r="r" b="b"/>
              <a:pathLst>
                <a:path w="3046" h="510" extrusionOk="0">
                  <a:moveTo>
                    <a:pt x="2323" y="1"/>
                  </a:moveTo>
                  <a:cubicBezTo>
                    <a:pt x="2264" y="51"/>
                    <a:pt x="2190" y="72"/>
                    <a:pt x="2121" y="96"/>
                  </a:cubicBezTo>
                  <a:cubicBezTo>
                    <a:pt x="1681" y="228"/>
                    <a:pt x="1222" y="295"/>
                    <a:pt x="764" y="295"/>
                  </a:cubicBezTo>
                  <a:cubicBezTo>
                    <a:pt x="523" y="295"/>
                    <a:pt x="283" y="277"/>
                    <a:pt x="45" y="239"/>
                  </a:cubicBezTo>
                  <a:lnTo>
                    <a:pt x="0" y="509"/>
                  </a:lnTo>
                  <a:lnTo>
                    <a:pt x="3046" y="509"/>
                  </a:lnTo>
                  <a:lnTo>
                    <a:pt x="3009" y="470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57"/>
            <p:cNvSpPr/>
            <p:nvPr/>
          </p:nvSpPr>
          <p:spPr>
            <a:xfrm>
              <a:off x="912050" y="4815491"/>
              <a:ext cx="222539" cy="118765"/>
            </a:xfrm>
            <a:custGeom>
              <a:avLst/>
              <a:gdLst/>
              <a:ahLst/>
              <a:cxnLst/>
              <a:rect l="l" t="t" r="r" b="b"/>
              <a:pathLst>
                <a:path w="3073" h="1640" extrusionOk="0">
                  <a:moveTo>
                    <a:pt x="2397" y="1"/>
                  </a:moveTo>
                  <a:lnTo>
                    <a:pt x="1486" y="623"/>
                  </a:lnTo>
                  <a:lnTo>
                    <a:pt x="64" y="1595"/>
                  </a:lnTo>
                  <a:lnTo>
                    <a:pt x="1" y="1640"/>
                  </a:lnTo>
                  <a:lnTo>
                    <a:pt x="3073" y="1640"/>
                  </a:lnTo>
                  <a:lnTo>
                    <a:pt x="2967" y="1018"/>
                  </a:lnTo>
                  <a:lnTo>
                    <a:pt x="2795" y="1"/>
                  </a:lnTo>
                  <a:close/>
                </a:path>
              </a:pathLst>
            </a:custGeom>
            <a:solidFill>
              <a:srgbClr val="E6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57"/>
            <p:cNvSpPr/>
            <p:nvPr/>
          </p:nvSpPr>
          <p:spPr>
            <a:xfrm>
              <a:off x="814431" y="3411750"/>
              <a:ext cx="318275" cy="1417428"/>
            </a:xfrm>
            <a:custGeom>
              <a:avLst/>
              <a:gdLst/>
              <a:ahLst/>
              <a:cxnLst/>
              <a:rect l="l" t="t" r="r" b="b"/>
              <a:pathLst>
                <a:path w="4395" h="19573" extrusionOk="0">
                  <a:moveTo>
                    <a:pt x="530" y="1"/>
                  </a:moveTo>
                  <a:cubicBezTo>
                    <a:pt x="1" y="1642"/>
                    <a:pt x="139" y="3430"/>
                    <a:pt x="348" y="5146"/>
                  </a:cubicBezTo>
                  <a:cubicBezTo>
                    <a:pt x="446" y="5927"/>
                    <a:pt x="552" y="6711"/>
                    <a:pt x="673" y="7489"/>
                  </a:cubicBezTo>
                  <a:cubicBezTo>
                    <a:pt x="875" y="8800"/>
                    <a:pt x="1113" y="10108"/>
                    <a:pt x="1388" y="11406"/>
                  </a:cubicBezTo>
                  <a:cubicBezTo>
                    <a:pt x="1971" y="14171"/>
                    <a:pt x="2715" y="16901"/>
                    <a:pt x="3618" y="19573"/>
                  </a:cubicBezTo>
                  <a:lnTo>
                    <a:pt x="4158" y="19533"/>
                  </a:lnTo>
                  <a:lnTo>
                    <a:pt x="4275" y="10492"/>
                  </a:lnTo>
                  <a:lnTo>
                    <a:pt x="4293" y="8784"/>
                  </a:lnTo>
                  <a:lnTo>
                    <a:pt x="4394" y="996"/>
                  </a:lnTo>
                  <a:lnTo>
                    <a:pt x="530" y="1"/>
                  </a:lnTo>
                  <a:close/>
                </a:path>
              </a:pathLst>
            </a:custGeom>
            <a:solidFill>
              <a:srgbClr val="E68E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57"/>
            <p:cNvSpPr/>
            <p:nvPr/>
          </p:nvSpPr>
          <p:spPr>
            <a:xfrm>
              <a:off x="863168" y="3896875"/>
              <a:ext cx="262224" cy="340507"/>
            </a:xfrm>
            <a:custGeom>
              <a:avLst/>
              <a:gdLst/>
              <a:ahLst/>
              <a:cxnLst/>
              <a:rect l="l" t="t" r="r" b="b"/>
              <a:pathLst>
                <a:path w="3621" h="4702" extrusionOk="0">
                  <a:moveTo>
                    <a:pt x="1973" y="1"/>
                  </a:moveTo>
                  <a:cubicBezTo>
                    <a:pt x="1767" y="1"/>
                    <a:pt x="1556" y="48"/>
                    <a:pt x="1354" y="97"/>
                  </a:cubicBezTo>
                  <a:cubicBezTo>
                    <a:pt x="1065" y="166"/>
                    <a:pt x="779" y="242"/>
                    <a:pt x="514" y="377"/>
                  </a:cubicBezTo>
                  <a:cubicBezTo>
                    <a:pt x="318" y="481"/>
                    <a:pt x="136" y="613"/>
                    <a:pt x="0" y="785"/>
                  </a:cubicBezTo>
                  <a:cubicBezTo>
                    <a:pt x="202" y="2096"/>
                    <a:pt x="440" y="3404"/>
                    <a:pt x="715" y="4702"/>
                  </a:cubicBezTo>
                  <a:cubicBezTo>
                    <a:pt x="858" y="4363"/>
                    <a:pt x="1065" y="4056"/>
                    <a:pt x="1327" y="3796"/>
                  </a:cubicBezTo>
                  <a:cubicBezTo>
                    <a:pt x="1626" y="3502"/>
                    <a:pt x="2010" y="3272"/>
                    <a:pt x="2429" y="3251"/>
                  </a:cubicBezTo>
                  <a:cubicBezTo>
                    <a:pt x="2449" y="3250"/>
                    <a:pt x="2468" y="3249"/>
                    <a:pt x="2488" y="3249"/>
                  </a:cubicBezTo>
                  <a:cubicBezTo>
                    <a:pt x="2794" y="3249"/>
                    <a:pt x="3094" y="3363"/>
                    <a:pt x="3340" y="3544"/>
                  </a:cubicBezTo>
                  <a:cubicBezTo>
                    <a:pt x="3435" y="3619"/>
                    <a:pt x="3522" y="3701"/>
                    <a:pt x="3602" y="3791"/>
                  </a:cubicBezTo>
                  <a:lnTo>
                    <a:pt x="3620" y="2083"/>
                  </a:lnTo>
                  <a:cubicBezTo>
                    <a:pt x="3488" y="1648"/>
                    <a:pt x="3313" y="1233"/>
                    <a:pt x="3101" y="841"/>
                  </a:cubicBezTo>
                  <a:cubicBezTo>
                    <a:pt x="2919" y="510"/>
                    <a:pt x="2678" y="176"/>
                    <a:pt x="2320" y="54"/>
                  </a:cubicBezTo>
                  <a:cubicBezTo>
                    <a:pt x="2207" y="16"/>
                    <a:pt x="2091" y="1"/>
                    <a:pt x="1973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57"/>
            <p:cNvSpPr/>
            <p:nvPr/>
          </p:nvSpPr>
          <p:spPr>
            <a:xfrm>
              <a:off x="914729" y="4860607"/>
              <a:ext cx="220656" cy="73649"/>
            </a:xfrm>
            <a:custGeom>
              <a:avLst/>
              <a:gdLst/>
              <a:ahLst/>
              <a:cxnLst/>
              <a:rect l="l" t="t" r="r" b="b"/>
              <a:pathLst>
                <a:path w="3047" h="1017" extrusionOk="0">
                  <a:moveTo>
                    <a:pt x="1463" y="0"/>
                  </a:moveTo>
                  <a:lnTo>
                    <a:pt x="562" y="614"/>
                  </a:lnTo>
                  <a:lnTo>
                    <a:pt x="41" y="972"/>
                  </a:lnTo>
                  <a:lnTo>
                    <a:pt x="1" y="1017"/>
                  </a:lnTo>
                  <a:lnTo>
                    <a:pt x="3046" y="1017"/>
                  </a:lnTo>
                  <a:lnTo>
                    <a:pt x="2967" y="556"/>
                  </a:lnTo>
                  <a:lnTo>
                    <a:pt x="2940" y="395"/>
                  </a:lnTo>
                  <a:lnTo>
                    <a:pt x="146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57"/>
            <p:cNvSpPr/>
            <p:nvPr/>
          </p:nvSpPr>
          <p:spPr>
            <a:xfrm>
              <a:off x="914729" y="4900871"/>
              <a:ext cx="220656" cy="33384"/>
            </a:xfrm>
            <a:custGeom>
              <a:avLst/>
              <a:gdLst/>
              <a:ahLst/>
              <a:cxnLst/>
              <a:rect l="l" t="t" r="r" b="b"/>
              <a:pathLst>
                <a:path w="3047" h="461" extrusionOk="0">
                  <a:moveTo>
                    <a:pt x="2969" y="0"/>
                  </a:moveTo>
                  <a:cubicBezTo>
                    <a:pt x="2313" y="117"/>
                    <a:pt x="1648" y="178"/>
                    <a:pt x="984" y="178"/>
                  </a:cubicBezTo>
                  <a:cubicBezTo>
                    <a:pt x="943" y="178"/>
                    <a:pt x="902" y="178"/>
                    <a:pt x="861" y="178"/>
                  </a:cubicBezTo>
                  <a:cubicBezTo>
                    <a:pt x="750" y="178"/>
                    <a:pt x="623" y="164"/>
                    <a:pt x="570" y="69"/>
                  </a:cubicBezTo>
                  <a:cubicBezTo>
                    <a:pt x="565" y="66"/>
                    <a:pt x="562" y="64"/>
                    <a:pt x="562" y="58"/>
                  </a:cubicBezTo>
                  <a:lnTo>
                    <a:pt x="41" y="416"/>
                  </a:lnTo>
                  <a:lnTo>
                    <a:pt x="1" y="461"/>
                  </a:lnTo>
                  <a:lnTo>
                    <a:pt x="3046" y="461"/>
                  </a:lnTo>
                  <a:lnTo>
                    <a:pt x="2969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57"/>
            <p:cNvSpPr/>
            <p:nvPr/>
          </p:nvSpPr>
          <p:spPr>
            <a:xfrm>
              <a:off x="1113443" y="2403409"/>
              <a:ext cx="480418" cy="709619"/>
            </a:xfrm>
            <a:custGeom>
              <a:avLst/>
              <a:gdLst/>
              <a:ahLst/>
              <a:cxnLst/>
              <a:rect l="l" t="t" r="r" b="b"/>
              <a:pathLst>
                <a:path w="6634" h="9799" extrusionOk="0">
                  <a:moveTo>
                    <a:pt x="930" y="1"/>
                  </a:moveTo>
                  <a:cubicBezTo>
                    <a:pt x="413" y="6"/>
                    <a:pt x="0" y="422"/>
                    <a:pt x="3" y="938"/>
                  </a:cubicBezTo>
                  <a:cubicBezTo>
                    <a:pt x="11" y="2527"/>
                    <a:pt x="347" y="4050"/>
                    <a:pt x="1009" y="5480"/>
                  </a:cubicBezTo>
                  <a:cubicBezTo>
                    <a:pt x="1139" y="5768"/>
                    <a:pt x="1285" y="6052"/>
                    <a:pt x="1444" y="6330"/>
                  </a:cubicBezTo>
                  <a:cubicBezTo>
                    <a:pt x="2450" y="8101"/>
                    <a:pt x="3440" y="8991"/>
                    <a:pt x="5222" y="9730"/>
                  </a:cubicBezTo>
                  <a:cubicBezTo>
                    <a:pt x="5339" y="9778"/>
                    <a:pt x="5458" y="9799"/>
                    <a:pt x="5577" y="9799"/>
                  </a:cubicBezTo>
                  <a:cubicBezTo>
                    <a:pt x="5943" y="9799"/>
                    <a:pt x="6290" y="9584"/>
                    <a:pt x="6438" y="9224"/>
                  </a:cubicBezTo>
                  <a:cubicBezTo>
                    <a:pt x="6634" y="8748"/>
                    <a:pt x="6409" y="8205"/>
                    <a:pt x="5935" y="8009"/>
                  </a:cubicBezTo>
                  <a:cubicBezTo>
                    <a:pt x="4539" y="7429"/>
                    <a:pt x="3867" y="6825"/>
                    <a:pt x="3064" y="5411"/>
                  </a:cubicBezTo>
                  <a:cubicBezTo>
                    <a:pt x="2924" y="5159"/>
                    <a:pt x="2794" y="4900"/>
                    <a:pt x="2675" y="4643"/>
                  </a:cubicBezTo>
                  <a:cubicBezTo>
                    <a:pt x="2145" y="3467"/>
                    <a:pt x="1872" y="2223"/>
                    <a:pt x="1867" y="928"/>
                  </a:cubicBezTo>
                  <a:cubicBezTo>
                    <a:pt x="1867" y="417"/>
                    <a:pt x="1449" y="1"/>
                    <a:pt x="938" y="1"/>
                  </a:cubicBezTo>
                  <a:close/>
                </a:path>
              </a:pathLst>
            </a:custGeom>
            <a:solidFill>
              <a:srgbClr val="F2C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57"/>
            <p:cNvSpPr/>
            <p:nvPr/>
          </p:nvSpPr>
          <p:spPr>
            <a:xfrm>
              <a:off x="1211641" y="2798302"/>
              <a:ext cx="266569" cy="291770"/>
            </a:xfrm>
            <a:custGeom>
              <a:avLst/>
              <a:gdLst/>
              <a:ahLst/>
              <a:cxnLst/>
              <a:rect l="l" t="t" r="r" b="b"/>
              <a:pathLst>
                <a:path w="3681" h="4029" extrusionOk="0">
                  <a:moveTo>
                    <a:pt x="885" y="0"/>
                  </a:moveTo>
                  <a:lnTo>
                    <a:pt x="0" y="392"/>
                  </a:lnTo>
                  <a:cubicBezTo>
                    <a:pt x="712" y="2008"/>
                    <a:pt x="2058" y="3334"/>
                    <a:pt x="3681" y="4028"/>
                  </a:cubicBezTo>
                  <a:cubicBezTo>
                    <a:pt x="2238" y="3165"/>
                    <a:pt x="1134" y="1663"/>
                    <a:pt x="885" y="0"/>
                  </a:cubicBezTo>
                  <a:close/>
                </a:path>
              </a:pathLst>
            </a:custGeom>
            <a:solidFill>
              <a:srgbClr val="B58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57"/>
            <p:cNvSpPr/>
            <p:nvPr/>
          </p:nvSpPr>
          <p:spPr>
            <a:xfrm>
              <a:off x="839994" y="3214630"/>
              <a:ext cx="589189" cy="307050"/>
            </a:xfrm>
            <a:custGeom>
              <a:avLst/>
              <a:gdLst/>
              <a:ahLst/>
              <a:cxnLst/>
              <a:rect l="l" t="t" r="r" b="b"/>
              <a:pathLst>
                <a:path w="8136" h="4240" extrusionOk="0">
                  <a:moveTo>
                    <a:pt x="4068" y="0"/>
                  </a:moveTo>
                  <a:cubicBezTo>
                    <a:pt x="1819" y="0"/>
                    <a:pt x="0" y="1783"/>
                    <a:pt x="0" y="3975"/>
                  </a:cubicBezTo>
                  <a:cubicBezTo>
                    <a:pt x="0" y="4065"/>
                    <a:pt x="3" y="4153"/>
                    <a:pt x="8" y="4240"/>
                  </a:cubicBezTo>
                  <a:lnTo>
                    <a:pt x="8124" y="4240"/>
                  </a:lnTo>
                  <a:cubicBezTo>
                    <a:pt x="8132" y="4155"/>
                    <a:pt x="8135" y="4065"/>
                    <a:pt x="8135" y="3975"/>
                  </a:cubicBezTo>
                  <a:cubicBezTo>
                    <a:pt x="8135" y="1783"/>
                    <a:pt x="6316" y="0"/>
                    <a:pt x="4068" y="0"/>
                  </a:cubicBezTo>
                  <a:close/>
                </a:path>
              </a:pathLst>
            </a:custGeom>
            <a:solidFill>
              <a:srgbClr val="DE9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57"/>
            <p:cNvSpPr/>
            <p:nvPr/>
          </p:nvSpPr>
          <p:spPr>
            <a:xfrm>
              <a:off x="1103666" y="2394212"/>
              <a:ext cx="215804" cy="419297"/>
            </a:xfrm>
            <a:custGeom>
              <a:avLst/>
              <a:gdLst/>
              <a:ahLst/>
              <a:cxnLst/>
              <a:rect l="l" t="t" r="r" b="b"/>
              <a:pathLst>
                <a:path w="2980" h="5790" extrusionOk="0">
                  <a:moveTo>
                    <a:pt x="1059" y="1"/>
                  </a:moveTo>
                  <a:cubicBezTo>
                    <a:pt x="773" y="3"/>
                    <a:pt x="506" y="112"/>
                    <a:pt x="307" y="313"/>
                  </a:cubicBezTo>
                  <a:cubicBezTo>
                    <a:pt x="109" y="517"/>
                    <a:pt x="0" y="785"/>
                    <a:pt x="0" y="1068"/>
                  </a:cubicBezTo>
                  <a:cubicBezTo>
                    <a:pt x="6" y="2675"/>
                    <a:pt x="350" y="4219"/>
                    <a:pt x="1020" y="5662"/>
                  </a:cubicBezTo>
                  <a:lnTo>
                    <a:pt x="1078" y="5790"/>
                  </a:lnTo>
                  <a:lnTo>
                    <a:pt x="2979" y="4834"/>
                  </a:lnTo>
                  <a:lnTo>
                    <a:pt x="2926" y="4717"/>
                  </a:lnTo>
                  <a:cubicBezTo>
                    <a:pt x="2402" y="3557"/>
                    <a:pt x="2135" y="2331"/>
                    <a:pt x="2127" y="1060"/>
                  </a:cubicBezTo>
                  <a:cubicBezTo>
                    <a:pt x="2124" y="472"/>
                    <a:pt x="1647" y="1"/>
                    <a:pt x="1059" y="1"/>
                  </a:cubicBezTo>
                  <a:close/>
                </a:path>
              </a:pathLst>
            </a:custGeom>
            <a:solidFill>
              <a:srgbClr val="B75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57"/>
            <p:cNvSpPr/>
            <p:nvPr/>
          </p:nvSpPr>
          <p:spPr>
            <a:xfrm>
              <a:off x="839994" y="3214992"/>
              <a:ext cx="589189" cy="307123"/>
            </a:xfrm>
            <a:custGeom>
              <a:avLst/>
              <a:gdLst/>
              <a:ahLst/>
              <a:cxnLst/>
              <a:rect l="l" t="t" r="r" b="b"/>
              <a:pathLst>
                <a:path w="8136" h="4241" extrusionOk="0">
                  <a:moveTo>
                    <a:pt x="4068" y="1"/>
                  </a:moveTo>
                  <a:cubicBezTo>
                    <a:pt x="2675" y="1"/>
                    <a:pt x="1446" y="684"/>
                    <a:pt x="715" y="1725"/>
                  </a:cubicBezTo>
                  <a:cubicBezTo>
                    <a:pt x="265" y="2363"/>
                    <a:pt x="0" y="3139"/>
                    <a:pt x="0" y="3975"/>
                  </a:cubicBezTo>
                  <a:cubicBezTo>
                    <a:pt x="0" y="4066"/>
                    <a:pt x="3" y="4150"/>
                    <a:pt x="8" y="4240"/>
                  </a:cubicBezTo>
                  <a:lnTo>
                    <a:pt x="8124" y="4240"/>
                  </a:lnTo>
                  <a:cubicBezTo>
                    <a:pt x="8132" y="4150"/>
                    <a:pt x="8135" y="4066"/>
                    <a:pt x="8135" y="3975"/>
                  </a:cubicBezTo>
                  <a:cubicBezTo>
                    <a:pt x="8135" y="3025"/>
                    <a:pt x="7793" y="2154"/>
                    <a:pt x="7229" y="1476"/>
                  </a:cubicBezTo>
                  <a:cubicBezTo>
                    <a:pt x="6483" y="575"/>
                    <a:pt x="5344" y="1"/>
                    <a:pt x="40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57"/>
            <p:cNvSpPr/>
            <p:nvPr/>
          </p:nvSpPr>
          <p:spPr>
            <a:xfrm>
              <a:off x="805451" y="3338102"/>
              <a:ext cx="684635" cy="729172"/>
            </a:xfrm>
            <a:custGeom>
              <a:avLst/>
              <a:gdLst/>
              <a:ahLst/>
              <a:cxnLst/>
              <a:rect l="l" t="t" r="r" b="b"/>
              <a:pathLst>
                <a:path w="9454" h="10069" extrusionOk="0">
                  <a:moveTo>
                    <a:pt x="1192" y="1"/>
                  </a:moveTo>
                  <a:cubicBezTo>
                    <a:pt x="400" y="1195"/>
                    <a:pt x="69" y="2654"/>
                    <a:pt x="22" y="4092"/>
                  </a:cubicBezTo>
                  <a:cubicBezTo>
                    <a:pt x="0" y="4751"/>
                    <a:pt x="106" y="5766"/>
                    <a:pt x="247" y="6809"/>
                  </a:cubicBezTo>
                  <a:cubicBezTo>
                    <a:pt x="414" y="8038"/>
                    <a:pt x="631" y="9301"/>
                    <a:pt x="747" y="10069"/>
                  </a:cubicBezTo>
                  <a:lnTo>
                    <a:pt x="8400" y="10069"/>
                  </a:lnTo>
                  <a:cubicBezTo>
                    <a:pt x="8400" y="10069"/>
                    <a:pt x="8490" y="9190"/>
                    <a:pt x="8599" y="8263"/>
                  </a:cubicBezTo>
                  <a:cubicBezTo>
                    <a:pt x="8647" y="7860"/>
                    <a:pt x="8699" y="7445"/>
                    <a:pt x="8744" y="7095"/>
                  </a:cubicBezTo>
                  <a:cubicBezTo>
                    <a:pt x="9453" y="1913"/>
                    <a:pt x="7984" y="199"/>
                    <a:pt x="7979" y="199"/>
                  </a:cubicBezTo>
                  <a:cubicBezTo>
                    <a:pt x="7979" y="199"/>
                    <a:pt x="7979" y="199"/>
                    <a:pt x="7979" y="199"/>
                  </a:cubicBezTo>
                  <a:lnTo>
                    <a:pt x="119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57"/>
            <p:cNvSpPr/>
            <p:nvPr/>
          </p:nvSpPr>
          <p:spPr>
            <a:xfrm>
              <a:off x="891773" y="3214630"/>
              <a:ext cx="471800" cy="124920"/>
            </a:xfrm>
            <a:custGeom>
              <a:avLst/>
              <a:gdLst/>
              <a:ahLst/>
              <a:cxnLst/>
              <a:rect l="l" t="t" r="r" b="b"/>
              <a:pathLst>
                <a:path w="6515" h="1725" extrusionOk="0">
                  <a:moveTo>
                    <a:pt x="3353" y="0"/>
                  </a:moveTo>
                  <a:cubicBezTo>
                    <a:pt x="1960" y="0"/>
                    <a:pt x="731" y="686"/>
                    <a:pt x="0" y="1724"/>
                  </a:cubicBezTo>
                  <a:cubicBezTo>
                    <a:pt x="1180" y="1321"/>
                    <a:pt x="2429" y="1117"/>
                    <a:pt x="3677" y="1117"/>
                  </a:cubicBezTo>
                  <a:cubicBezTo>
                    <a:pt x="4634" y="1117"/>
                    <a:pt x="5590" y="1237"/>
                    <a:pt x="6514" y="1478"/>
                  </a:cubicBezTo>
                  <a:cubicBezTo>
                    <a:pt x="5768" y="578"/>
                    <a:pt x="4629" y="3"/>
                    <a:pt x="335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57"/>
            <p:cNvSpPr/>
            <p:nvPr/>
          </p:nvSpPr>
          <p:spPr>
            <a:xfrm>
              <a:off x="823266" y="3830975"/>
              <a:ext cx="604903" cy="236153"/>
            </a:xfrm>
            <a:custGeom>
              <a:avLst/>
              <a:gdLst/>
              <a:ahLst/>
              <a:cxnLst/>
              <a:rect l="l" t="t" r="r" b="b"/>
              <a:pathLst>
                <a:path w="8353" h="3261" extrusionOk="0">
                  <a:moveTo>
                    <a:pt x="1" y="0"/>
                  </a:moveTo>
                  <a:cubicBezTo>
                    <a:pt x="168" y="1229"/>
                    <a:pt x="385" y="2492"/>
                    <a:pt x="501" y="3260"/>
                  </a:cubicBezTo>
                  <a:lnTo>
                    <a:pt x="8154" y="3260"/>
                  </a:lnTo>
                  <a:cubicBezTo>
                    <a:pt x="8154" y="3260"/>
                    <a:pt x="8244" y="2381"/>
                    <a:pt x="8353" y="1454"/>
                  </a:cubicBezTo>
                  <a:lnTo>
                    <a:pt x="8353" y="1454"/>
                  </a:lnTo>
                  <a:cubicBezTo>
                    <a:pt x="7233" y="1819"/>
                    <a:pt x="6054" y="2006"/>
                    <a:pt x="4877" y="2006"/>
                  </a:cubicBezTo>
                  <a:cubicBezTo>
                    <a:pt x="4729" y="2006"/>
                    <a:pt x="4581" y="2003"/>
                    <a:pt x="4434" y="1997"/>
                  </a:cubicBezTo>
                  <a:cubicBezTo>
                    <a:pt x="3258" y="1947"/>
                    <a:pt x="2058" y="1698"/>
                    <a:pt x="1078" y="1046"/>
                  </a:cubicBezTo>
                  <a:cubicBezTo>
                    <a:pt x="660" y="768"/>
                    <a:pt x="289" y="411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57"/>
            <p:cNvSpPr/>
            <p:nvPr/>
          </p:nvSpPr>
          <p:spPr>
            <a:xfrm>
              <a:off x="919581" y="2839507"/>
              <a:ext cx="311106" cy="419297"/>
            </a:xfrm>
            <a:custGeom>
              <a:avLst/>
              <a:gdLst/>
              <a:ahLst/>
              <a:cxnLst/>
              <a:rect l="l" t="t" r="r" b="b"/>
              <a:pathLst>
                <a:path w="4296" h="5790" extrusionOk="0">
                  <a:moveTo>
                    <a:pt x="4295" y="1"/>
                  </a:moveTo>
                  <a:lnTo>
                    <a:pt x="0" y="67"/>
                  </a:lnTo>
                  <a:lnTo>
                    <a:pt x="1139" y="5684"/>
                  </a:lnTo>
                  <a:lnTo>
                    <a:pt x="4271" y="5789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rgbClr val="B75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57"/>
            <p:cNvSpPr/>
            <p:nvPr/>
          </p:nvSpPr>
          <p:spPr>
            <a:xfrm>
              <a:off x="919581" y="2839507"/>
              <a:ext cx="311106" cy="419297"/>
            </a:xfrm>
            <a:custGeom>
              <a:avLst/>
              <a:gdLst/>
              <a:ahLst/>
              <a:cxnLst/>
              <a:rect l="l" t="t" r="r" b="b"/>
              <a:pathLst>
                <a:path w="4296" h="5790" extrusionOk="0">
                  <a:moveTo>
                    <a:pt x="4295" y="1"/>
                  </a:moveTo>
                  <a:lnTo>
                    <a:pt x="0" y="67"/>
                  </a:lnTo>
                  <a:lnTo>
                    <a:pt x="1139" y="5684"/>
                  </a:lnTo>
                  <a:lnTo>
                    <a:pt x="4271" y="5789"/>
                  </a:lnTo>
                  <a:lnTo>
                    <a:pt x="429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57"/>
            <p:cNvSpPr/>
            <p:nvPr/>
          </p:nvSpPr>
          <p:spPr>
            <a:xfrm>
              <a:off x="847236" y="2419558"/>
              <a:ext cx="383595" cy="450364"/>
            </a:xfrm>
            <a:custGeom>
              <a:avLst/>
              <a:gdLst/>
              <a:ahLst/>
              <a:cxnLst/>
              <a:rect l="l" t="t" r="r" b="b"/>
              <a:pathLst>
                <a:path w="5297" h="6219" extrusionOk="0">
                  <a:moveTo>
                    <a:pt x="1" y="0"/>
                  </a:moveTo>
                  <a:lnTo>
                    <a:pt x="702" y="4076"/>
                  </a:lnTo>
                  <a:lnTo>
                    <a:pt x="755" y="4380"/>
                  </a:lnTo>
                  <a:lnTo>
                    <a:pt x="1071" y="6218"/>
                  </a:lnTo>
                  <a:lnTo>
                    <a:pt x="1121" y="6218"/>
                  </a:lnTo>
                  <a:lnTo>
                    <a:pt x="5297" y="6107"/>
                  </a:lnTo>
                  <a:lnTo>
                    <a:pt x="5278" y="5887"/>
                  </a:lnTo>
                  <a:lnTo>
                    <a:pt x="5276" y="5866"/>
                  </a:lnTo>
                  <a:lnTo>
                    <a:pt x="5138" y="4272"/>
                  </a:lnTo>
                  <a:lnTo>
                    <a:pt x="5130" y="4121"/>
                  </a:lnTo>
                  <a:lnTo>
                    <a:pt x="5000" y="2635"/>
                  </a:lnTo>
                  <a:lnTo>
                    <a:pt x="477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57"/>
            <p:cNvSpPr/>
            <p:nvPr/>
          </p:nvSpPr>
          <p:spPr>
            <a:xfrm>
              <a:off x="1105404" y="2609364"/>
              <a:ext cx="236298" cy="236733"/>
            </a:xfrm>
            <a:custGeom>
              <a:avLst/>
              <a:gdLst/>
              <a:ahLst/>
              <a:cxnLst/>
              <a:rect l="l" t="t" r="r" b="b"/>
              <a:pathLst>
                <a:path w="3263" h="3269" extrusionOk="0">
                  <a:moveTo>
                    <a:pt x="1629" y="1"/>
                  </a:moveTo>
                  <a:cubicBezTo>
                    <a:pt x="1568" y="1"/>
                    <a:pt x="1502" y="9"/>
                    <a:pt x="1438" y="14"/>
                  </a:cubicBezTo>
                  <a:cubicBezTo>
                    <a:pt x="646" y="107"/>
                    <a:pt x="32" y="766"/>
                    <a:pt x="0" y="1574"/>
                  </a:cubicBezTo>
                  <a:lnTo>
                    <a:pt x="0" y="1637"/>
                  </a:lnTo>
                  <a:lnTo>
                    <a:pt x="0" y="1690"/>
                  </a:lnTo>
                  <a:cubicBezTo>
                    <a:pt x="24" y="2488"/>
                    <a:pt x="622" y="3139"/>
                    <a:pt x="1396" y="3253"/>
                  </a:cubicBezTo>
                  <a:cubicBezTo>
                    <a:pt x="1472" y="3261"/>
                    <a:pt x="1552" y="3269"/>
                    <a:pt x="1631" y="3269"/>
                  </a:cubicBezTo>
                  <a:cubicBezTo>
                    <a:pt x="1660" y="3269"/>
                    <a:pt x="1687" y="3266"/>
                    <a:pt x="1713" y="3266"/>
                  </a:cubicBezTo>
                  <a:cubicBezTo>
                    <a:pt x="1777" y="3266"/>
                    <a:pt x="1843" y="3258"/>
                    <a:pt x="1904" y="3245"/>
                  </a:cubicBezTo>
                  <a:cubicBezTo>
                    <a:pt x="2677" y="3112"/>
                    <a:pt x="3263" y="2445"/>
                    <a:pt x="3263" y="1637"/>
                  </a:cubicBezTo>
                  <a:lnTo>
                    <a:pt x="3263" y="1606"/>
                  </a:lnTo>
                  <a:cubicBezTo>
                    <a:pt x="3260" y="1526"/>
                    <a:pt x="3252" y="1447"/>
                    <a:pt x="3241" y="1367"/>
                  </a:cubicBezTo>
                  <a:cubicBezTo>
                    <a:pt x="3112" y="594"/>
                    <a:pt x="2442" y="1"/>
                    <a:pt x="16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57"/>
            <p:cNvSpPr/>
            <p:nvPr/>
          </p:nvSpPr>
          <p:spPr>
            <a:xfrm>
              <a:off x="1200851" y="2503128"/>
              <a:ext cx="140852" cy="342390"/>
            </a:xfrm>
            <a:custGeom>
              <a:avLst/>
              <a:gdLst/>
              <a:ahLst/>
              <a:cxnLst/>
              <a:rect l="l" t="t" r="r" b="b"/>
              <a:pathLst>
                <a:path w="1945" h="4728" fill="none" extrusionOk="0">
                  <a:moveTo>
                    <a:pt x="401" y="4728"/>
                  </a:moveTo>
                  <a:cubicBezTo>
                    <a:pt x="1261" y="4683"/>
                    <a:pt x="1945" y="3970"/>
                    <a:pt x="1945" y="3099"/>
                  </a:cubicBezTo>
                  <a:cubicBezTo>
                    <a:pt x="1945" y="2199"/>
                    <a:pt x="1214" y="1468"/>
                    <a:pt x="313" y="1468"/>
                  </a:cubicBezTo>
                  <a:cubicBezTo>
                    <a:pt x="250" y="1468"/>
                    <a:pt x="186" y="1471"/>
                    <a:pt x="128" y="1479"/>
                  </a:cubicBezTo>
                  <a:lnTo>
                    <a:pt x="1" y="1"/>
                  </a:lnTo>
                </a:path>
              </a:pathLst>
            </a:custGeom>
            <a:noFill/>
            <a:ln w="1650" cap="rnd" cmpd="sng">
              <a:solidFill>
                <a:srgbClr val="8A4A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57"/>
            <p:cNvSpPr/>
            <p:nvPr/>
          </p:nvSpPr>
          <p:spPr>
            <a:xfrm>
              <a:off x="958469" y="2419341"/>
              <a:ext cx="170181" cy="59310"/>
            </a:xfrm>
            <a:custGeom>
              <a:avLst/>
              <a:gdLst/>
              <a:ahLst/>
              <a:cxnLst/>
              <a:rect l="l" t="t" r="r" b="b"/>
              <a:pathLst>
                <a:path w="2350" h="819" extrusionOk="0">
                  <a:moveTo>
                    <a:pt x="1" y="1"/>
                  </a:moveTo>
                  <a:cubicBezTo>
                    <a:pt x="178" y="242"/>
                    <a:pt x="292" y="528"/>
                    <a:pt x="345" y="819"/>
                  </a:cubicBezTo>
                  <a:lnTo>
                    <a:pt x="2342" y="819"/>
                  </a:lnTo>
                  <a:cubicBezTo>
                    <a:pt x="2349" y="541"/>
                    <a:pt x="2326" y="268"/>
                    <a:pt x="2246" y="1"/>
                  </a:cubicBezTo>
                  <a:close/>
                </a:path>
              </a:pathLst>
            </a:custGeom>
            <a:solidFill>
              <a:srgbClr val="DE9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57"/>
            <p:cNvSpPr/>
            <p:nvPr/>
          </p:nvSpPr>
          <p:spPr>
            <a:xfrm>
              <a:off x="901911" y="2725595"/>
              <a:ext cx="439791" cy="144328"/>
            </a:xfrm>
            <a:custGeom>
              <a:avLst/>
              <a:gdLst/>
              <a:ahLst/>
              <a:cxnLst/>
              <a:rect l="l" t="t" r="r" b="b"/>
              <a:pathLst>
                <a:path w="6073" h="1993" extrusionOk="0">
                  <a:moveTo>
                    <a:pt x="6073" y="1"/>
                  </a:moveTo>
                  <a:cubicBezTo>
                    <a:pt x="6073" y="1"/>
                    <a:pt x="6043" y="342"/>
                    <a:pt x="2024" y="366"/>
                  </a:cubicBezTo>
                  <a:cubicBezTo>
                    <a:pt x="2010" y="366"/>
                    <a:pt x="1997" y="366"/>
                    <a:pt x="1984" y="366"/>
                  </a:cubicBezTo>
                  <a:cubicBezTo>
                    <a:pt x="910" y="366"/>
                    <a:pt x="1" y="154"/>
                    <a:pt x="0" y="154"/>
                  </a:cubicBezTo>
                  <a:lnTo>
                    <a:pt x="0" y="154"/>
                  </a:lnTo>
                  <a:lnTo>
                    <a:pt x="316" y="1992"/>
                  </a:lnTo>
                  <a:lnTo>
                    <a:pt x="366" y="1992"/>
                  </a:lnTo>
                  <a:lnTo>
                    <a:pt x="4542" y="1881"/>
                  </a:lnTo>
                  <a:lnTo>
                    <a:pt x="4523" y="1661"/>
                  </a:lnTo>
                  <a:cubicBezTo>
                    <a:pt x="4587" y="1661"/>
                    <a:pt x="4653" y="1653"/>
                    <a:pt x="4714" y="1640"/>
                  </a:cubicBezTo>
                  <a:cubicBezTo>
                    <a:pt x="5487" y="1507"/>
                    <a:pt x="6073" y="840"/>
                    <a:pt x="6073" y="32"/>
                  </a:cubicBezTo>
                  <a:lnTo>
                    <a:pt x="607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57"/>
            <p:cNvSpPr/>
            <p:nvPr/>
          </p:nvSpPr>
          <p:spPr>
            <a:xfrm>
              <a:off x="969622" y="2177756"/>
              <a:ext cx="95374" cy="243975"/>
            </a:xfrm>
            <a:custGeom>
              <a:avLst/>
              <a:gdLst/>
              <a:ahLst/>
              <a:cxnLst/>
              <a:rect l="l" t="t" r="r" b="b"/>
              <a:pathLst>
                <a:path w="1317" h="3369" extrusionOk="0">
                  <a:moveTo>
                    <a:pt x="0" y="0"/>
                  </a:moveTo>
                  <a:lnTo>
                    <a:pt x="103" y="1642"/>
                  </a:lnTo>
                  <a:lnTo>
                    <a:pt x="209" y="3368"/>
                  </a:lnTo>
                  <a:lnTo>
                    <a:pt x="1237" y="3342"/>
                  </a:lnTo>
                  <a:lnTo>
                    <a:pt x="1282" y="1766"/>
                  </a:lnTo>
                  <a:lnTo>
                    <a:pt x="1316" y="4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E997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57"/>
            <p:cNvSpPr/>
            <p:nvPr/>
          </p:nvSpPr>
          <p:spPr>
            <a:xfrm>
              <a:off x="969766" y="2177901"/>
              <a:ext cx="95229" cy="128179"/>
            </a:xfrm>
            <a:custGeom>
              <a:avLst/>
              <a:gdLst/>
              <a:ahLst/>
              <a:cxnLst/>
              <a:rect l="l" t="t" r="r" b="b"/>
              <a:pathLst>
                <a:path w="1315" h="1770" extrusionOk="0">
                  <a:moveTo>
                    <a:pt x="1" y="1"/>
                  </a:moveTo>
                  <a:lnTo>
                    <a:pt x="104" y="1643"/>
                  </a:lnTo>
                  <a:cubicBezTo>
                    <a:pt x="107" y="1637"/>
                    <a:pt x="117" y="1627"/>
                    <a:pt x="123" y="1619"/>
                  </a:cubicBezTo>
                  <a:cubicBezTo>
                    <a:pt x="254" y="1493"/>
                    <a:pt x="433" y="1417"/>
                    <a:pt x="612" y="1417"/>
                  </a:cubicBezTo>
                  <a:cubicBezTo>
                    <a:pt x="621" y="1417"/>
                    <a:pt x="630" y="1417"/>
                    <a:pt x="639" y="1417"/>
                  </a:cubicBezTo>
                  <a:cubicBezTo>
                    <a:pt x="861" y="1425"/>
                    <a:pt x="1073" y="1545"/>
                    <a:pt x="1227" y="1706"/>
                  </a:cubicBezTo>
                  <a:cubicBezTo>
                    <a:pt x="1243" y="1725"/>
                    <a:pt x="1261" y="1748"/>
                    <a:pt x="1280" y="1770"/>
                  </a:cubicBezTo>
                  <a:lnTo>
                    <a:pt x="1314" y="44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58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57"/>
            <p:cNvSpPr/>
            <p:nvPr/>
          </p:nvSpPr>
          <p:spPr>
            <a:xfrm>
              <a:off x="503760" y="1339306"/>
              <a:ext cx="476652" cy="489470"/>
            </a:xfrm>
            <a:custGeom>
              <a:avLst/>
              <a:gdLst/>
              <a:ahLst/>
              <a:cxnLst/>
              <a:rect l="l" t="t" r="r" b="b"/>
              <a:pathLst>
                <a:path w="6582" h="6759" extrusionOk="0">
                  <a:moveTo>
                    <a:pt x="3295" y="1"/>
                  </a:moveTo>
                  <a:cubicBezTo>
                    <a:pt x="2768" y="1"/>
                    <a:pt x="2273" y="128"/>
                    <a:pt x="1831" y="353"/>
                  </a:cubicBezTo>
                  <a:cubicBezTo>
                    <a:pt x="1140" y="708"/>
                    <a:pt x="586" y="1303"/>
                    <a:pt x="276" y="2032"/>
                  </a:cubicBezTo>
                  <a:cubicBezTo>
                    <a:pt x="96" y="2445"/>
                    <a:pt x="1" y="2900"/>
                    <a:pt x="1" y="3382"/>
                  </a:cubicBezTo>
                  <a:cubicBezTo>
                    <a:pt x="1" y="3581"/>
                    <a:pt x="17" y="3777"/>
                    <a:pt x="51" y="3965"/>
                  </a:cubicBezTo>
                  <a:cubicBezTo>
                    <a:pt x="319" y="5548"/>
                    <a:pt x="1667" y="6759"/>
                    <a:pt x="3293" y="6759"/>
                  </a:cubicBezTo>
                  <a:cubicBezTo>
                    <a:pt x="5109" y="6759"/>
                    <a:pt x="6581" y="5246"/>
                    <a:pt x="6581" y="3380"/>
                  </a:cubicBezTo>
                  <a:cubicBezTo>
                    <a:pt x="6581" y="2180"/>
                    <a:pt x="5975" y="1131"/>
                    <a:pt x="5061" y="530"/>
                  </a:cubicBezTo>
                  <a:cubicBezTo>
                    <a:pt x="4553" y="197"/>
                    <a:pt x="3947" y="1"/>
                    <a:pt x="32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57"/>
            <p:cNvSpPr/>
            <p:nvPr/>
          </p:nvSpPr>
          <p:spPr>
            <a:xfrm>
              <a:off x="503615" y="1339668"/>
              <a:ext cx="430015" cy="402496"/>
            </a:xfrm>
            <a:custGeom>
              <a:avLst/>
              <a:gdLst/>
              <a:ahLst/>
              <a:cxnLst/>
              <a:rect l="l" t="t" r="r" b="b"/>
              <a:pathLst>
                <a:path w="5938" h="5558" extrusionOk="0">
                  <a:moveTo>
                    <a:pt x="3295" y="1"/>
                  </a:moveTo>
                  <a:cubicBezTo>
                    <a:pt x="2768" y="1"/>
                    <a:pt x="2270" y="125"/>
                    <a:pt x="1830" y="350"/>
                  </a:cubicBezTo>
                  <a:cubicBezTo>
                    <a:pt x="2161" y="401"/>
                    <a:pt x="2487" y="533"/>
                    <a:pt x="2770" y="716"/>
                  </a:cubicBezTo>
                  <a:cubicBezTo>
                    <a:pt x="3244" y="1020"/>
                    <a:pt x="3612" y="1468"/>
                    <a:pt x="3882" y="1960"/>
                  </a:cubicBezTo>
                  <a:cubicBezTo>
                    <a:pt x="4282" y="2686"/>
                    <a:pt x="4486" y="3512"/>
                    <a:pt x="4452" y="4341"/>
                  </a:cubicBezTo>
                  <a:cubicBezTo>
                    <a:pt x="2873" y="3925"/>
                    <a:pt x="1444" y="3142"/>
                    <a:pt x="276" y="2027"/>
                  </a:cubicBezTo>
                  <a:cubicBezTo>
                    <a:pt x="96" y="2440"/>
                    <a:pt x="0" y="2895"/>
                    <a:pt x="0" y="3377"/>
                  </a:cubicBezTo>
                  <a:cubicBezTo>
                    <a:pt x="0" y="3576"/>
                    <a:pt x="16" y="3772"/>
                    <a:pt x="51" y="3960"/>
                  </a:cubicBezTo>
                  <a:cubicBezTo>
                    <a:pt x="1220" y="4869"/>
                    <a:pt x="2695" y="5387"/>
                    <a:pt x="4180" y="5387"/>
                  </a:cubicBezTo>
                  <a:cubicBezTo>
                    <a:pt x="4282" y="5387"/>
                    <a:pt x="4384" y="5384"/>
                    <a:pt x="4486" y="5379"/>
                  </a:cubicBezTo>
                  <a:lnTo>
                    <a:pt x="4486" y="5379"/>
                  </a:lnTo>
                  <a:cubicBezTo>
                    <a:pt x="4454" y="5390"/>
                    <a:pt x="4425" y="5400"/>
                    <a:pt x="4393" y="5408"/>
                  </a:cubicBezTo>
                  <a:cubicBezTo>
                    <a:pt x="4545" y="5521"/>
                    <a:pt x="4796" y="5558"/>
                    <a:pt x="4997" y="5558"/>
                  </a:cubicBezTo>
                  <a:cubicBezTo>
                    <a:pt x="5018" y="5558"/>
                    <a:pt x="5038" y="5557"/>
                    <a:pt x="5058" y="5557"/>
                  </a:cubicBezTo>
                  <a:cubicBezTo>
                    <a:pt x="5154" y="5554"/>
                    <a:pt x="5254" y="5535"/>
                    <a:pt x="5336" y="5482"/>
                  </a:cubicBezTo>
                  <a:cubicBezTo>
                    <a:pt x="5418" y="5429"/>
                    <a:pt x="5487" y="5244"/>
                    <a:pt x="5482" y="5143"/>
                  </a:cubicBezTo>
                  <a:cubicBezTo>
                    <a:pt x="5802" y="4762"/>
                    <a:pt x="5898" y="4240"/>
                    <a:pt x="5916" y="3745"/>
                  </a:cubicBezTo>
                  <a:cubicBezTo>
                    <a:pt x="5937" y="3104"/>
                    <a:pt x="5850" y="2464"/>
                    <a:pt x="5659" y="1855"/>
                  </a:cubicBezTo>
                  <a:cubicBezTo>
                    <a:pt x="5527" y="1418"/>
                    <a:pt x="5339" y="997"/>
                    <a:pt x="5108" y="602"/>
                  </a:cubicBezTo>
                  <a:cubicBezTo>
                    <a:pt x="5090" y="576"/>
                    <a:pt x="5077" y="552"/>
                    <a:pt x="5061" y="531"/>
                  </a:cubicBezTo>
                  <a:cubicBezTo>
                    <a:pt x="4552" y="194"/>
                    <a:pt x="3946" y="1"/>
                    <a:pt x="3295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57"/>
            <p:cNvSpPr/>
            <p:nvPr/>
          </p:nvSpPr>
          <p:spPr>
            <a:xfrm>
              <a:off x="520850" y="1395213"/>
              <a:ext cx="384754" cy="406190"/>
            </a:xfrm>
            <a:custGeom>
              <a:avLst/>
              <a:gdLst/>
              <a:ahLst/>
              <a:cxnLst/>
              <a:rect l="l" t="t" r="r" b="b"/>
              <a:pathLst>
                <a:path w="5313" h="5609" extrusionOk="0">
                  <a:moveTo>
                    <a:pt x="1879" y="0"/>
                  </a:moveTo>
                  <a:cubicBezTo>
                    <a:pt x="1858" y="0"/>
                    <a:pt x="1838" y="1"/>
                    <a:pt x="1817" y="2"/>
                  </a:cubicBezTo>
                  <a:cubicBezTo>
                    <a:pt x="1364" y="20"/>
                    <a:pt x="943" y="285"/>
                    <a:pt x="663" y="643"/>
                  </a:cubicBezTo>
                  <a:cubicBezTo>
                    <a:pt x="382" y="1000"/>
                    <a:pt x="228" y="1445"/>
                    <a:pt x="146" y="1893"/>
                  </a:cubicBezTo>
                  <a:cubicBezTo>
                    <a:pt x="1" y="2692"/>
                    <a:pt x="72" y="3550"/>
                    <a:pt x="461" y="4265"/>
                  </a:cubicBezTo>
                  <a:cubicBezTo>
                    <a:pt x="848" y="4980"/>
                    <a:pt x="1568" y="5531"/>
                    <a:pt x="2381" y="5608"/>
                  </a:cubicBezTo>
                  <a:cubicBezTo>
                    <a:pt x="2388" y="5608"/>
                    <a:pt x="2394" y="5609"/>
                    <a:pt x="2400" y="5609"/>
                  </a:cubicBezTo>
                  <a:cubicBezTo>
                    <a:pt x="2509" y="5609"/>
                    <a:pt x="2631" y="5527"/>
                    <a:pt x="2733" y="5497"/>
                  </a:cubicBezTo>
                  <a:cubicBezTo>
                    <a:pt x="3141" y="4151"/>
                    <a:pt x="4055" y="3007"/>
                    <a:pt x="5313" y="2375"/>
                  </a:cubicBezTo>
                  <a:cubicBezTo>
                    <a:pt x="5226" y="2361"/>
                    <a:pt x="5139" y="2355"/>
                    <a:pt x="5052" y="2355"/>
                  </a:cubicBezTo>
                  <a:cubicBezTo>
                    <a:pt x="4585" y="2355"/>
                    <a:pt x="4141" y="2546"/>
                    <a:pt x="3817" y="2899"/>
                  </a:cubicBezTo>
                  <a:cubicBezTo>
                    <a:pt x="3766" y="2467"/>
                    <a:pt x="3719" y="2033"/>
                    <a:pt x="3599" y="1620"/>
                  </a:cubicBezTo>
                  <a:cubicBezTo>
                    <a:pt x="3480" y="1201"/>
                    <a:pt x="3284" y="802"/>
                    <a:pt x="2980" y="494"/>
                  </a:cubicBezTo>
                  <a:cubicBezTo>
                    <a:pt x="2690" y="202"/>
                    <a:pt x="2291" y="0"/>
                    <a:pt x="1879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57"/>
            <p:cNvSpPr/>
            <p:nvPr/>
          </p:nvSpPr>
          <p:spPr>
            <a:xfrm>
              <a:off x="703198" y="1550259"/>
              <a:ext cx="645964" cy="690284"/>
            </a:xfrm>
            <a:custGeom>
              <a:avLst/>
              <a:gdLst/>
              <a:ahLst/>
              <a:cxnLst/>
              <a:rect l="l" t="t" r="r" b="b"/>
              <a:pathLst>
                <a:path w="8920" h="9532" extrusionOk="0">
                  <a:moveTo>
                    <a:pt x="4460" y="0"/>
                  </a:moveTo>
                  <a:cubicBezTo>
                    <a:pt x="2686" y="0"/>
                    <a:pt x="1153" y="1015"/>
                    <a:pt x="438" y="2482"/>
                  </a:cubicBezTo>
                  <a:cubicBezTo>
                    <a:pt x="189" y="2990"/>
                    <a:pt x="38" y="3554"/>
                    <a:pt x="9" y="4145"/>
                  </a:cubicBezTo>
                  <a:cubicBezTo>
                    <a:pt x="1" y="4216"/>
                    <a:pt x="1" y="4285"/>
                    <a:pt x="1" y="4357"/>
                  </a:cubicBezTo>
                  <a:cubicBezTo>
                    <a:pt x="1" y="5241"/>
                    <a:pt x="221" y="6062"/>
                    <a:pt x="621" y="6777"/>
                  </a:cubicBezTo>
                  <a:cubicBezTo>
                    <a:pt x="1547" y="8440"/>
                    <a:pt x="3446" y="9531"/>
                    <a:pt x="5877" y="9531"/>
                  </a:cubicBezTo>
                  <a:cubicBezTo>
                    <a:pt x="6685" y="9531"/>
                    <a:pt x="8920" y="7426"/>
                    <a:pt x="8920" y="4357"/>
                  </a:cubicBezTo>
                  <a:cubicBezTo>
                    <a:pt x="8920" y="3512"/>
                    <a:pt x="8671" y="2720"/>
                    <a:pt x="8239" y="2053"/>
                  </a:cubicBezTo>
                  <a:cubicBezTo>
                    <a:pt x="7455" y="821"/>
                    <a:pt x="6055" y="0"/>
                    <a:pt x="4460" y="0"/>
                  </a:cubicBezTo>
                  <a:close/>
                </a:path>
              </a:pathLst>
            </a:custGeom>
            <a:solidFill>
              <a:srgbClr val="F2C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57"/>
            <p:cNvSpPr/>
            <p:nvPr/>
          </p:nvSpPr>
          <p:spPr>
            <a:xfrm>
              <a:off x="633460" y="1940951"/>
              <a:ext cx="129482" cy="127238"/>
            </a:xfrm>
            <a:custGeom>
              <a:avLst/>
              <a:gdLst/>
              <a:ahLst/>
              <a:cxnLst/>
              <a:rect l="l" t="t" r="r" b="b"/>
              <a:pathLst>
                <a:path w="1788" h="1757" extrusionOk="0">
                  <a:moveTo>
                    <a:pt x="764" y="1"/>
                  </a:moveTo>
                  <a:cubicBezTo>
                    <a:pt x="333" y="1"/>
                    <a:pt x="0" y="318"/>
                    <a:pt x="0" y="754"/>
                  </a:cubicBezTo>
                  <a:cubicBezTo>
                    <a:pt x="0" y="1234"/>
                    <a:pt x="403" y="1679"/>
                    <a:pt x="895" y="1747"/>
                  </a:cubicBezTo>
                  <a:cubicBezTo>
                    <a:pt x="938" y="1753"/>
                    <a:pt x="981" y="1756"/>
                    <a:pt x="1023" y="1756"/>
                  </a:cubicBezTo>
                  <a:cubicBezTo>
                    <a:pt x="1455" y="1756"/>
                    <a:pt x="1788" y="1440"/>
                    <a:pt x="1788" y="1003"/>
                  </a:cubicBezTo>
                  <a:cubicBezTo>
                    <a:pt x="1788" y="521"/>
                    <a:pt x="1388" y="79"/>
                    <a:pt x="895" y="10"/>
                  </a:cubicBezTo>
                  <a:cubicBezTo>
                    <a:pt x="851" y="4"/>
                    <a:pt x="807" y="1"/>
                    <a:pt x="764" y="1"/>
                  </a:cubicBezTo>
                  <a:close/>
                </a:path>
              </a:pathLst>
            </a:custGeom>
            <a:solidFill>
              <a:srgbClr val="F2C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57"/>
            <p:cNvSpPr/>
            <p:nvPr/>
          </p:nvSpPr>
          <p:spPr>
            <a:xfrm>
              <a:off x="658951" y="1987877"/>
              <a:ext cx="55255" cy="59744"/>
            </a:xfrm>
            <a:custGeom>
              <a:avLst/>
              <a:gdLst/>
              <a:ahLst/>
              <a:cxnLst/>
              <a:rect l="l" t="t" r="r" b="b"/>
              <a:pathLst>
                <a:path w="763" h="825" fill="none" extrusionOk="0">
                  <a:moveTo>
                    <a:pt x="0" y="98"/>
                  </a:moveTo>
                  <a:cubicBezTo>
                    <a:pt x="133" y="16"/>
                    <a:pt x="305" y="0"/>
                    <a:pt x="450" y="59"/>
                  </a:cubicBezTo>
                  <a:cubicBezTo>
                    <a:pt x="596" y="120"/>
                    <a:pt x="707" y="249"/>
                    <a:pt x="744" y="400"/>
                  </a:cubicBezTo>
                  <a:cubicBezTo>
                    <a:pt x="699" y="459"/>
                    <a:pt x="673" y="541"/>
                    <a:pt x="676" y="615"/>
                  </a:cubicBezTo>
                  <a:cubicBezTo>
                    <a:pt x="678" y="692"/>
                    <a:pt x="713" y="768"/>
                    <a:pt x="763" y="824"/>
                  </a:cubicBezTo>
                </a:path>
              </a:pathLst>
            </a:custGeom>
            <a:noFill/>
            <a:ln w="2525" cap="rnd" cmpd="sng">
              <a:solidFill>
                <a:srgbClr val="9368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57"/>
            <p:cNvSpPr/>
            <p:nvPr/>
          </p:nvSpPr>
          <p:spPr>
            <a:xfrm>
              <a:off x="703777" y="1647515"/>
              <a:ext cx="182637" cy="442254"/>
            </a:xfrm>
            <a:custGeom>
              <a:avLst/>
              <a:gdLst/>
              <a:ahLst/>
              <a:cxnLst/>
              <a:rect l="l" t="t" r="r" b="b"/>
              <a:pathLst>
                <a:path w="2522" h="6107" extrusionOk="0">
                  <a:moveTo>
                    <a:pt x="2522" y="0"/>
                  </a:moveTo>
                  <a:lnTo>
                    <a:pt x="2522" y="0"/>
                  </a:lnTo>
                  <a:cubicBezTo>
                    <a:pt x="1749" y="82"/>
                    <a:pt x="970" y="532"/>
                    <a:pt x="438" y="1139"/>
                  </a:cubicBezTo>
                  <a:cubicBezTo>
                    <a:pt x="189" y="1647"/>
                    <a:pt x="35" y="2211"/>
                    <a:pt x="6" y="2804"/>
                  </a:cubicBezTo>
                  <a:cubicBezTo>
                    <a:pt x="1" y="2873"/>
                    <a:pt x="1" y="2942"/>
                    <a:pt x="1" y="3014"/>
                  </a:cubicBezTo>
                  <a:lnTo>
                    <a:pt x="1" y="3085"/>
                  </a:lnTo>
                  <a:cubicBezTo>
                    <a:pt x="1" y="3247"/>
                    <a:pt x="9" y="3408"/>
                    <a:pt x="27" y="3564"/>
                  </a:cubicBezTo>
                  <a:cubicBezTo>
                    <a:pt x="67" y="3946"/>
                    <a:pt x="149" y="4314"/>
                    <a:pt x="268" y="4661"/>
                  </a:cubicBezTo>
                  <a:cubicBezTo>
                    <a:pt x="345" y="4886"/>
                    <a:pt x="438" y="5103"/>
                    <a:pt x="546" y="5312"/>
                  </a:cubicBezTo>
                  <a:cubicBezTo>
                    <a:pt x="570" y="5352"/>
                    <a:pt x="589" y="5394"/>
                    <a:pt x="613" y="5434"/>
                  </a:cubicBezTo>
                  <a:cubicBezTo>
                    <a:pt x="922" y="5733"/>
                    <a:pt x="1298" y="5961"/>
                    <a:pt x="1712" y="6107"/>
                  </a:cubicBezTo>
                  <a:cubicBezTo>
                    <a:pt x="1637" y="5897"/>
                    <a:pt x="1579" y="5691"/>
                    <a:pt x="1529" y="5474"/>
                  </a:cubicBezTo>
                  <a:cubicBezTo>
                    <a:pt x="1447" y="5116"/>
                    <a:pt x="1394" y="4756"/>
                    <a:pt x="1370" y="4396"/>
                  </a:cubicBezTo>
                  <a:cubicBezTo>
                    <a:pt x="1357" y="4173"/>
                    <a:pt x="1351" y="3948"/>
                    <a:pt x="1357" y="3723"/>
                  </a:cubicBezTo>
                  <a:cubicBezTo>
                    <a:pt x="1365" y="3432"/>
                    <a:pt x="1391" y="3138"/>
                    <a:pt x="1434" y="2849"/>
                  </a:cubicBezTo>
                  <a:cubicBezTo>
                    <a:pt x="1582" y="1838"/>
                    <a:pt x="1950" y="853"/>
                    <a:pt x="25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57"/>
            <p:cNvSpPr/>
            <p:nvPr/>
          </p:nvSpPr>
          <p:spPr>
            <a:xfrm>
              <a:off x="723185" y="1965790"/>
              <a:ext cx="91318" cy="78138"/>
            </a:xfrm>
            <a:custGeom>
              <a:avLst/>
              <a:gdLst/>
              <a:ahLst/>
              <a:cxnLst/>
              <a:rect l="l" t="t" r="r" b="b"/>
              <a:pathLst>
                <a:path w="1261" h="1079" extrusionOk="0">
                  <a:moveTo>
                    <a:pt x="1102" y="1"/>
                  </a:moveTo>
                  <a:cubicBezTo>
                    <a:pt x="832" y="183"/>
                    <a:pt x="503" y="277"/>
                    <a:pt x="175" y="277"/>
                  </a:cubicBezTo>
                  <a:cubicBezTo>
                    <a:pt x="117" y="277"/>
                    <a:pt x="58" y="274"/>
                    <a:pt x="0" y="268"/>
                  </a:cubicBezTo>
                  <a:lnTo>
                    <a:pt x="0" y="268"/>
                  </a:lnTo>
                  <a:cubicBezTo>
                    <a:pt x="77" y="493"/>
                    <a:pt x="170" y="713"/>
                    <a:pt x="278" y="920"/>
                  </a:cubicBezTo>
                  <a:cubicBezTo>
                    <a:pt x="596" y="1018"/>
                    <a:pt x="927" y="1065"/>
                    <a:pt x="1261" y="1079"/>
                  </a:cubicBezTo>
                  <a:cubicBezTo>
                    <a:pt x="1179" y="721"/>
                    <a:pt x="1126" y="361"/>
                    <a:pt x="1102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57"/>
            <p:cNvSpPr/>
            <p:nvPr/>
          </p:nvSpPr>
          <p:spPr>
            <a:xfrm>
              <a:off x="703198" y="1853833"/>
              <a:ext cx="103847" cy="65465"/>
            </a:xfrm>
            <a:custGeom>
              <a:avLst/>
              <a:gdLst/>
              <a:ahLst/>
              <a:cxnLst/>
              <a:rect l="l" t="t" r="r" b="b"/>
              <a:pathLst>
                <a:path w="1434" h="904" extrusionOk="0">
                  <a:moveTo>
                    <a:pt x="1434" y="0"/>
                  </a:moveTo>
                  <a:cubicBezTo>
                    <a:pt x="1256" y="120"/>
                    <a:pt x="1055" y="202"/>
                    <a:pt x="846" y="252"/>
                  </a:cubicBezTo>
                  <a:cubicBezTo>
                    <a:pt x="718" y="281"/>
                    <a:pt x="587" y="295"/>
                    <a:pt x="456" y="295"/>
                  </a:cubicBezTo>
                  <a:cubicBezTo>
                    <a:pt x="303" y="295"/>
                    <a:pt x="150" y="276"/>
                    <a:pt x="1" y="239"/>
                  </a:cubicBezTo>
                  <a:lnTo>
                    <a:pt x="1" y="239"/>
                  </a:lnTo>
                  <a:cubicBezTo>
                    <a:pt x="1" y="400"/>
                    <a:pt x="12" y="562"/>
                    <a:pt x="27" y="718"/>
                  </a:cubicBezTo>
                  <a:cubicBezTo>
                    <a:pt x="323" y="841"/>
                    <a:pt x="651" y="904"/>
                    <a:pt x="976" y="904"/>
                  </a:cubicBezTo>
                  <a:cubicBezTo>
                    <a:pt x="1105" y="904"/>
                    <a:pt x="1233" y="894"/>
                    <a:pt x="1359" y="874"/>
                  </a:cubicBezTo>
                  <a:cubicBezTo>
                    <a:pt x="1365" y="583"/>
                    <a:pt x="1391" y="289"/>
                    <a:pt x="1434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57"/>
            <p:cNvSpPr/>
            <p:nvPr/>
          </p:nvSpPr>
          <p:spPr>
            <a:xfrm>
              <a:off x="702691" y="1550476"/>
              <a:ext cx="596213" cy="299808"/>
            </a:xfrm>
            <a:custGeom>
              <a:avLst/>
              <a:gdLst/>
              <a:ahLst/>
              <a:cxnLst/>
              <a:rect l="l" t="t" r="r" b="b"/>
              <a:pathLst>
                <a:path w="8233" h="4140" extrusionOk="0">
                  <a:moveTo>
                    <a:pt x="4449" y="0"/>
                  </a:moveTo>
                  <a:cubicBezTo>
                    <a:pt x="3967" y="0"/>
                    <a:pt x="3501" y="74"/>
                    <a:pt x="3064" y="215"/>
                  </a:cubicBezTo>
                  <a:cubicBezTo>
                    <a:pt x="2516" y="387"/>
                    <a:pt x="2021" y="662"/>
                    <a:pt x="1594" y="1012"/>
                  </a:cubicBezTo>
                  <a:cubicBezTo>
                    <a:pt x="1324" y="1232"/>
                    <a:pt x="1086" y="1478"/>
                    <a:pt x="879" y="1751"/>
                  </a:cubicBezTo>
                  <a:cubicBezTo>
                    <a:pt x="614" y="2095"/>
                    <a:pt x="403" y="2479"/>
                    <a:pt x="252" y="2892"/>
                  </a:cubicBezTo>
                  <a:cubicBezTo>
                    <a:pt x="111" y="3284"/>
                    <a:pt x="21" y="3702"/>
                    <a:pt x="0" y="4139"/>
                  </a:cubicBezTo>
                  <a:cubicBezTo>
                    <a:pt x="363" y="4091"/>
                    <a:pt x="715" y="3935"/>
                    <a:pt x="1020" y="3734"/>
                  </a:cubicBezTo>
                  <a:cubicBezTo>
                    <a:pt x="1343" y="3522"/>
                    <a:pt x="1626" y="3265"/>
                    <a:pt x="1917" y="3011"/>
                  </a:cubicBezTo>
                  <a:cubicBezTo>
                    <a:pt x="2073" y="2873"/>
                    <a:pt x="2232" y="2736"/>
                    <a:pt x="2399" y="2611"/>
                  </a:cubicBezTo>
                  <a:cubicBezTo>
                    <a:pt x="2526" y="2511"/>
                    <a:pt x="2664" y="2418"/>
                    <a:pt x="2799" y="2333"/>
                  </a:cubicBezTo>
                  <a:cubicBezTo>
                    <a:pt x="2931" y="2246"/>
                    <a:pt x="3069" y="2166"/>
                    <a:pt x="3212" y="2095"/>
                  </a:cubicBezTo>
                  <a:cubicBezTo>
                    <a:pt x="3691" y="1846"/>
                    <a:pt x="4208" y="1668"/>
                    <a:pt x="4737" y="1565"/>
                  </a:cubicBezTo>
                  <a:cubicBezTo>
                    <a:pt x="5000" y="1515"/>
                    <a:pt x="5267" y="1486"/>
                    <a:pt x="5537" y="1472"/>
                  </a:cubicBezTo>
                  <a:lnTo>
                    <a:pt x="5577" y="1472"/>
                  </a:lnTo>
                  <a:cubicBezTo>
                    <a:pt x="5640" y="1470"/>
                    <a:pt x="5704" y="1469"/>
                    <a:pt x="5767" y="1469"/>
                  </a:cubicBezTo>
                  <a:cubicBezTo>
                    <a:pt x="6166" y="1469"/>
                    <a:pt x="6560" y="1512"/>
                    <a:pt x="6949" y="1597"/>
                  </a:cubicBezTo>
                  <a:cubicBezTo>
                    <a:pt x="7129" y="1634"/>
                    <a:pt x="7304" y="1684"/>
                    <a:pt x="7478" y="1740"/>
                  </a:cubicBezTo>
                  <a:cubicBezTo>
                    <a:pt x="7703" y="1814"/>
                    <a:pt x="7926" y="1899"/>
                    <a:pt x="8138" y="2002"/>
                  </a:cubicBezTo>
                  <a:cubicBezTo>
                    <a:pt x="8167" y="2015"/>
                    <a:pt x="8201" y="2031"/>
                    <a:pt x="8233" y="2047"/>
                  </a:cubicBezTo>
                  <a:cubicBezTo>
                    <a:pt x="8207" y="2007"/>
                    <a:pt x="8180" y="1965"/>
                    <a:pt x="8148" y="1928"/>
                  </a:cubicBezTo>
                  <a:cubicBezTo>
                    <a:pt x="7958" y="1650"/>
                    <a:pt x="7738" y="1396"/>
                    <a:pt x="7489" y="1171"/>
                  </a:cubicBezTo>
                  <a:cubicBezTo>
                    <a:pt x="7187" y="893"/>
                    <a:pt x="6843" y="657"/>
                    <a:pt x="6469" y="472"/>
                  </a:cubicBezTo>
                  <a:cubicBezTo>
                    <a:pt x="5940" y="204"/>
                    <a:pt x="5344" y="43"/>
                    <a:pt x="4714" y="5"/>
                  </a:cubicBezTo>
                  <a:cubicBezTo>
                    <a:pt x="4626" y="3"/>
                    <a:pt x="4539" y="0"/>
                    <a:pt x="44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57"/>
            <p:cNvSpPr/>
            <p:nvPr/>
          </p:nvSpPr>
          <p:spPr>
            <a:xfrm>
              <a:off x="720650" y="1677424"/>
              <a:ext cx="184592" cy="91318"/>
            </a:xfrm>
            <a:custGeom>
              <a:avLst/>
              <a:gdLst/>
              <a:ahLst/>
              <a:cxnLst/>
              <a:rect l="l" t="t" r="r" b="b"/>
              <a:pathLst>
                <a:path w="2549" h="1261" extrusionOk="0">
                  <a:moveTo>
                    <a:pt x="629" y="0"/>
                  </a:moveTo>
                  <a:cubicBezTo>
                    <a:pt x="364" y="344"/>
                    <a:pt x="152" y="728"/>
                    <a:pt x="1" y="1142"/>
                  </a:cubicBezTo>
                  <a:cubicBezTo>
                    <a:pt x="184" y="1117"/>
                    <a:pt x="369" y="1105"/>
                    <a:pt x="553" y="1105"/>
                  </a:cubicBezTo>
                  <a:cubicBezTo>
                    <a:pt x="929" y="1105"/>
                    <a:pt x="1304" y="1156"/>
                    <a:pt x="1667" y="1261"/>
                  </a:cubicBezTo>
                  <a:cubicBezTo>
                    <a:pt x="1823" y="1123"/>
                    <a:pt x="1982" y="985"/>
                    <a:pt x="2146" y="861"/>
                  </a:cubicBezTo>
                  <a:cubicBezTo>
                    <a:pt x="2276" y="760"/>
                    <a:pt x="2411" y="670"/>
                    <a:pt x="2548" y="583"/>
                  </a:cubicBezTo>
                  <a:cubicBezTo>
                    <a:pt x="2464" y="538"/>
                    <a:pt x="2382" y="482"/>
                    <a:pt x="2300" y="450"/>
                  </a:cubicBezTo>
                  <a:cubicBezTo>
                    <a:pt x="2024" y="323"/>
                    <a:pt x="1741" y="225"/>
                    <a:pt x="1449" y="148"/>
                  </a:cubicBezTo>
                  <a:cubicBezTo>
                    <a:pt x="1177" y="77"/>
                    <a:pt x="904" y="27"/>
                    <a:pt x="62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57"/>
            <p:cNvSpPr/>
            <p:nvPr/>
          </p:nvSpPr>
          <p:spPr>
            <a:xfrm>
              <a:off x="818269" y="1565973"/>
              <a:ext cx="227536" cy="136435"/>
            </a:xfrm>
            <a:custGeom>
              <a:avLst/>
              <a:gdLst/>
              <a:ahLst/>
              <a:cxnLst/>
              <a:rect l="l" t="t" r="r" b="b"/>
              <a:pathLst>
                <a:path w="3142" h="1884" extrusionOk="0">
                  <a:moveTo>
                    <a:pt x="1471" y="1"/>
                  </a:moveTo>
                  <a:cubicBezTo>
                    <a:pt x="925" y="173"/>
                    <a:pt x="427" y="448"/>
                    <a:pt x="1" y="798"/>
                  </a:cubicBezTo>
                  <a:cubicBezTo>
                    <a:pt x="658" y="914"/>
                    <a:pt x="1269" y="1317"/>
                    <a:pt x="1616" y="1883"/>
                  </a:cubicBezTo>
                  <a:cubicBezTo>
                    <a:pt x="2095" y="1635"/>
                    <a:pt x="2612" y="1457"/>
                    <a:pt x="3141" y="1354"/>
                  </a:cubicBezTo>
                  <a:cubicBezTo>
                    <a:pt x="2718" y="771"/>
                    <a:pt x="2130" y="295"/>
                    <a:pt x="1471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57"/>
            <p:cNvSpPr/>
            <p:nvPr/>
          </p:nvSpPr>
          <p:spPr>
            <a:xfrm>
              <a:off x="1044356" y="1550621"/>
              <a:ext cx="161563" cy="115506"/>
            </a:xfrm>
            <a:custGeom>
              <a:avLst/>
              <a:gdLst/>
              <a:ahLst/>
              <a:cxnLst/>
              <a:rect l="l" t="t" r="r" b="b"/>
              <a:pathLst>
                <a:path w="2231" h="1595" extrusionOk="0">
                  <a:moveTo>
                    <a:pt x="1" y="1"/>
                  </a:moveTo>
                  <a:lnTo>
                    <a:pt x="1" y="1"/>
                  </a:lnTo>
                  <a:cubicBezTo>
                    <a:pt x="213" y="154"/>
                    <a:pt x="401" y="348"/>
                    <a:pt x="541" y="573"/>
                  </a:cubicBezTo>
                  <a:cubicBezTo>
                    <a:pt x="708" y="846"/>
                    <a:pt x="822" y="1155"/>
                    <a:pt x="859" y="1470"/>
                  </a:cubicBezTo>
                  <a:cubicBezTo>
                    <a:pt x="922" y="1468"/>
                    <a:pt x="986" y="1467"/>
                    <a:pt x="1049" y="1467"/>
                  </a:cubicBezTo>
                  <a:cubicBezTo>
                    <a:pt x="1448" y="1467"/>
                    <a:pt x="1842" y="1510"/>
                    <a:pt x="2231" y="1595"/>
                  </a:cubicBezTo>
                  <a:cubicBezTo>
                    <a:pt x="2125" y="1192"/>
                    <a:pt x="2000" y="771"/>
                    <a:pt x="1754" y="467"/>
                  </a:cubicBezTo>
                  <a:cubicBezTo>
                    <a:pt x="1224" y="199"/>
                    <a:pt x="629" y="38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57"/>
            <p:cNvSpPr/>
            <p:nvPr/>
          </p:nvSpPr>
          <p:spPr>
            <a:xfrm>
              <a:off x="1244229" y="1634987"/>
              <a:ext cx="48954" cy="60541"/>
            </a:xfrm>
            <a:custGeom>
              <a:avLst/>
              <a:gdLst/>
              <a:ahLst/>
              <a:cxnLst/>
              <a:rect l="l" t="t" r="r" b="b"/>
              <a:pathLst>
                <a:path w="676" h="836" extrusionOk="0">
                  <a:moveTo>
                    <a:pt x="14" y="1"/>
                  </a:moveTo>
                  <a:cubicBezTo>
                    <a:pt x="32" y="192"/>
                    <a:pt x="27" y="385"/>
                    <a:pt x="0" y="573"/>
                  </a:cubicBezTo>
                  <a:cubicBezTo>
                    <a:pt x="225" y="644"/>
                    <a:pt x="448" y="732"/>
                    <a:pt x="660" y="835"/>
                  </a:cubicBezTo>
                  <a:cubicBezTo>
                    <a:pt x="668" y="809"/>
                    <a:pt x="670" y="785"/>
                    <a:pt x="676" y="758"/>
                  </a:cubicBezTo>
                  <a:cubicBezTo>
                    <a:pt x="485" y="483"/>
                    <a:pt x="265" y="229"/>
                    <a:pt x="14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57"/>
            <p:cNvSpPr/>
            <p:nvPr/>
          </p:nvSpPr>
          <p:spPr>
            <a:xfrm>
              <a:off x="712829" y="1620866"/>
              <a:ext cx="394893" cy="206752"/>
            </a:xfrm>
            <a:custGeom>
              <a:avLst/>
              <a:gdLst/>
              <a:ahLst/>
              <a:cxnLst/>
              <a:rect l="l" t="t" r="r" b="b"/>
              <a:pathLst>
                <a:path w="5453" h="2855" extrusionOk="0">
                  <a:moveTo>
                    <a:pt x="1764" y="0"/>
                  </a:moveTo>
                  <a:cubicBezTo>
                    <a:pt x="829" y="662"/>
                    <a:pt x="175" y="1719"/>
                    <a:pt x="0" y="2855"/>
                  </a:cubicBezTo>
                  <a:cubicBezTo>
                    <a:pt x="776" y="2630"/>
                    <a:pt x="1491" y="2227"/>
                    <a:pt x="2063" y="1666"/>
                  </a:cubicBezTo>
                  <a:cubicBezTo>
                    <a:pt x="2899" y="848"/>
                    <a:pt x="4208" y="338"/>
                    <a:pt x="5382" y="338"/>
                  </a:cubicBezTo>
                  <a:cubicBezTo>
                    <a:pt x="5405" y="338"/>
                    <a:pt x="5429" y="339"/>
                    <a:pt x="5453" y="339"/>
                  </a:cubicBezTo>
                  <a:cubicBezTo>
                    <a:pt x="5028" y="189"/>
                    <a:pt x="4572" y="118"/>
                    <a:pt x="4113" y="118"/>
                  </a:cubicBezTo>
                  <a:cubicBezTo>
                    <a:pt x="3408" y="118"/>
                    <a:pt x="2696" y="286"/>
                    <a:pt x="2079" y="598"/>
                  </a:cubicBezTo>
                  <a:cubicBezTo>
                    <a:pt x="2050" y="649"/>
                    <a:pt x="1994" y="673"/>
                    <a:pt x="1938" y="673"/>
                  </a:cubicBezTo>
                  <a:cubicBezTo>
                    <a:pt x="1911" y="673"/>
                    <a:pt x="1885" y="668"/>
                    <a:pt x="1862" y="657"/>
                  </a:cubicBezTo>
                  <a:cubicBezTo>
                    <a:pt x="1785" y="620"/>
                    <a:pt x="1738" y="540"/>
                    <a:pt x="1722" y="461"/>
                  </a:cubicBezTo>
                  <a:cubicBezTo>
                    <a:pt x="1706" y="379"/>
                    <a:pt x="1716" y="294"/>
                    <a:pt x="1732" y="212"/>
                  </a:cubicBezTo>
                  <a:cubicBezTo>
                    <a:pt x="1748" y="130"/>
                    <a:pt x="1764" y="82"/>
                    <a:pt x="176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57"/>
            <p:cNvSpPr/>
            <p:nvPr/>
          </p:nvSpPr>
          <p:spPr>
            <a:xfrm>
              <a:off x="710729" y="1810310"/>
              <a:ext cx="95374" cy="163229"/>
            </a:xfrm>
            <a:custGeom>
              <a:avLst/>
              <a:gdLst/>
              <a:ahLst/>
              <a:cxnLst/>
              <a:rect l="l" t="t" r="r" b="b"/>
              <a:pathLst>
                <a:path w="1317" h="2254" extrusionOk="0">
                  <a:moveTo>
                    <a:pt x="1316" y="0"/>
                  </a:moveTo>
                  <a:lnTo>
                    <a:pt x="1316" y="0"/>
                  </a:lnTo>
                  <a:cubicBezTo>
                    <a:pt x="999" y="379"/>
                    <a:pt x="530" y="631"/>
                    <a:pt x="37" y="715"/>
                  </a:cubicBezTo>
                  <a:cubicBezTo>
                    <a:pt x="0" y="1158"/>
                    <a:pt x="27" y="1597"/>
                    <a:pt x="125" y="2029"/>
                  </a:cubicBezTo>
                  <a:cubicBezTo>
                    <a:pt x="213" y="2008"/>
                    <a:pt x="304" y="1998"/>
                    <a:pt x="395" y="1998"/>
                  </a:cubicBezTo>
                  <a:cubicBezTo>
                    <a:pt x="666" y="1998"/>
                    <a:pt x="938" y="2087"/>
                    <a:pt x="1152" y="2254"/>
                  </a:cubicBezTo>
                  <a:cubicBezTo>
                    <a:pt x="1033" y="1512"/>
                    <a:pt x="1105" y="721"/>
                    <a:pt x="131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57"/>
            <p:cNvSpPr/>
            <p:nvPr/>
          </p:nvSpPr>
          <p:spPr>
            <a:xfrm>
              <a:off x="766346" y="2065364"/>
              <a:ext cx="371864" cy="167574"/>
            </a:xfrm>
            <a:custGeom>
              <a:avLst/>
              <a:gdLst/>
              <a:ahLst/>
              <a:cxnLst/>
              <a:rect l="l" t="t" r="r" b="b"/>
              <a:pathLst>
                <a:path w="5135" h="2314" extrusionOk="0">
                  <a:moveTo>
                    <a:pt x="0" y="0"/>
                  </a:moveTo>
                  <a:lnTo>
                    <a:pt x="0" y="0"/>
                  </a:lnTo>
                  <a:cubicBezTo>
                    <a:pt x="1186" y="1441"/>
                    <a:pt x="3042" y="2314"/>
                    <a:pt x="4908" y="2314"/>
                  </a:cubicBezTo>
                  <a:cubicBezTo>
                    <a:pt x="4984" y="2314"/>
                    <a:pt x="5059" y="2312"/>
                    <a:pt x="5135" y="2309"/>
                  </a:cubicBezTo>
                  <a:cubicBezTo>
                    <a:pt x="4348" y="2174"/>
                    <a:pt x="3562" y="2031"/>
                    <a:pt x="2820" y="1743"/>
                  </a:cubicBezTo>
                  <a:cubicBezTo>
                    <a:pt x="2079" y="1457"/>
                    <a:pt x="1380" y="1001"/>
                    <a:pt x="930" y="347"/>
                  </a:cubicBezTo>
                  <a:cubicBezTo>
                    <a:pt x="900" y="409"/>
                    <a:pt x="840" y="464"/>
                    <a:pt x="771" y="464"/>
                  </a:cubicBezTo>
                  <a:cubicBezTo>
                    <a:pt x="767" y="464"/>
                    <a:pt x="762" y="464"/>
                    <a:pt x="758" y="464"/>
                  </a:cubicBezTo>
                  <a:cubicBezTo>
                    <a:pt x="681" y="445"/>
                    <a:pt x="620" y="400"/>
                    <a:pt x="556" y="353"/>
                  </a:cubicBezTo>
                  <a:cubicBezTo>
                    <a:pt x="382" y="225"/>
                    <a:pt x="172" y="127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57"/>
            <p:cNvSpPr/>
            <p:nvPr/>
          </p:nvSpPr>
          <p:spPr>
            <a:xfrm>
              <a:off x="1146827" y="1807920"/>
              <a:ext cx="153091" cy="175395"/>
            </a:xfrm>
            <a:custGeom>
              <a:avLst/>
              <a:gdLst/>
              <a:ahLst/>
              <a:cxnLst/>
              <a:rect l="l" t="t" r="r" b="b"/>
              <a:pathLst>
                <a:path w="2114" h="2422" extrusionOk="0">
                  <a:moveTo>
                    <a:pt x="1147" y="0"/>
                  </a:moveTo>
                  <a:cubicBezTo>
                    <a:pt x="945" y="0"/>
                    <a:pt x="735" y="86"/>
                    <a:pt x="551" y="264"/>
                  </a:cubicBezTo>
                  <a:cubicBezTo>
                    <a:pt x="122" y="677"/>
                    <a:pt x="0" y="1442"/>
                    <a:pt x="278" y="1966"/>
                  </a:cubicBezTo>
                  <a:cubicBezTo>
                    <a:pt x="438" y="2266"/>
                    <a:pt x="695" y="2422"/>
                    <a:pt x="966" y="2422"/>
                  </a:cubicBezTo>
                  <a:cubicBezTo>
                    <a:pt x="1168" y="2422"/>
                    <a:pt x="1378" y="2336"/>
                    <a:pt x="1562" y="2157"/>
                  </a:cubicBezTo>
                  <a:cubicBezTo>
                    <a:pt x="1991" y="1739"/>
                    <a:pt x="2113" y="979"/>
                    <a:pt x="1835" y="457"/>
                  </a:cubicBezTo>
                  <a:cubicBezTo>
                    <a:pt x="1676" y="156"/>
                    <a:pt x="1419" y="0"/>
                    <a:pt x="11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57"/>
            <p:cNvSpPr/>
            <p:nvPr/>
          </p:nvSpPr>
          <p:spPr>
            <a:xfrm>
              <a:off x="1153707" y="1801837"/>
              <a:ext cx="136435" cy="111523"/>
            </a:xfrm>
            <a:custGeom>
              <a:avLst/>
              <a:gdLst/>
              <a:ahLst/>
              <a:cxnLst/>
              <a:rect l="l" t="t" r="r" b="b"/>
              <a:pathLst>
                <a:path w="1884" h="1540" fill="none" extrusionOk="0">
                  <a:moveTo>
                    <a:pt x="1883" y="1031"/>
                  </a:moveTo>
                  <a:cubicBezTo>
                    <a:pt x="1814" y="533"/>
                    <a:pt x="1616" y="345"/>
                    <a:pt x="1536" y="276"/>
                  </a:cubicBezTo>
                  <a:cubicBezTo>
                    <a:pt x="1232" y="1"/>
                    <a:pt x="797" y="14"/>
                    <a:pt x="453" y="348"/>
                  </a:cubicBezTo>
                  <a:cubicBezTo>
                    <a:pt x="149" y="642"/>
                    <a:pt x="0" y="1110"/>
                    <a:pt x="37" y="1539"/>
                  </a:cubicBezTo>
                </a:path>
              </a:pathLst>
            </a:custGeom>
            <a:noFill/>
            <a:ln w="2525" cap="rnd" cmpd="sng">
              <a:solidFill>
                <a:srgbClr val="4037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57"/>
            <p:cNvSpPr/>
            <p:nvPr/>
          </p:nvSpPr>
          <p:spPr>
            <a:xfrm>
              <a:off x="1160804" y="1836959"/>
              <a:ext cx="94577" cy="125862"/>
            </a:xfrm>
            <a:custGeom>
              <a:avLst/>
              <a:gdLst/>
              <a:ahLst/>
              <a:cxnLst/>
              <a:rect l="l" t="t" r="r" b="b"/>
              <a:pathLst>
                <a:path w="1306" h="1738" extrusionOk="0">
                  <a:moveTo>
                    <a:pt x="654" y="0"/>
                  </a:moveTo>
                  <a:cubicBezTo>
                    <a:pt x="292" y="0"/>
                    <a:pt x="0" y="390"/>
                    <a:pt x="0" y="869"/>
                  </a:cubicBezTo>
                  <a:cubicBezTo>
                    <a:pt x="0" y="1346"/>
                    <a:pt x="292" y="1738"/>
                    <a:pt x="654" y="1738"/>
                  </a:cubicBezTo>
                  <a:cubicBezTo>
                    <a:pt x="1015" y="1738"/>
                    <a:pt x="1306" y="1348"/>
                    <a:pt x="1306" y="869"/>
                  </a:cubicBezTo>
                  <a:cubicBezTo>
                    <a:pt x="1306" y="390"/>
                    <a:pt x="1015" y="0"/>
                    <a:pt x="65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57"/>
            <p:cNvSpPr/>
            <p:nvPr/>
          </p:nvSpPr>
          <p:spPr>
            <a:xfrm>
              <a:off x="1210627" y="1827907"/>
              <a:ext cx="49606" cy="66262"/>
            </a:xfrm>
            <a:custGeom>
              <a:avLst/>
              <a:gdLst/>
              <a:ahLst/>
              <a:cxnLst/>
              <a:rect l="l" t="t" r="r" b="b"/>
              <a:pathLst>
                <a:path w="685" h="915" extrusionOk="0">
                  <a:moveTo>
                    <a:pt x="342" y="1"/>
                  </a:moveTo>
                  <a:cubicBezTo>
                    <a:pt x="154" y="1"/>
                    <a:pt x="1" y="205"/>
                    <a:pt x="1" y="456"/>
                  </a:cubicBezTo>
                  <a:cubicBezTo>
                    <a:pt x="1" y="708"/>
                    <a:pt x="154" y="915"/>
                    <a:pt x="342" y="915"/>
                  </a:cubicBezTo>
                  <a:cubicBezTo>
                    <a:pt x="530" y="915"/>
                    <a:pt x="684" y="711"/>
                    <a:pt x="684" y="456"/>
                  </a:cubicBezTo>
                  <a:cubicBezTo>
                    <a:pt x="684" y="202"/>
                    <a:pt x="530" y="1"/>
                    <a:pt x="34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57"/>
            <p:cNvSpPr/>
            <p:nvPr/>
          </p:nvSpPr>
          <p:spPr>
            <a:xfrm>
              <a:off x="1281596" y="1836235"/>
              <a:ext cx="37512" cy="43740"/>
            </a:xfrm>
            <a:custGeom>
              <a:avLst/>
              <a:gdLst/>
              <a:ahLst/>
              <a:cxnLst/>
              <a:rect l="l" t="t" r="r" b="b"/>
              <a:pathLst>
                <a:path w="518" h="604" extrusionOk="0">
                  <a:moveTo>
                    <a:pt x="311" y="0"/>
                  </a:moveTo>
                  <a:cubicBezTo>
                    <a:pt x="265" y="0"/>
                    <a:pt x="219" y="10"/>
                    <a:pt x="178" y="26"/>
                  </a:cubicBezTo>
                  <a:cubicBezTo>
                    <a:pt x="115" y="47"/>
                    <a:pt x="59" y="87"/>
                    <a:pt x="1" y="124"/>
                  </a:cubicBezTo>
                  <a:cubicBezTo>
                    <a:pt x="88" y="257"/>
                    <a:pt x="112" y="450"/>
                    <a:pt x="115" y="604"/>
                  </a:cubicBezTo>
                  <a:cubicBezTo>
                    <a:pt x="258" y="551"/>
                    <a:pt x="382" y="445"/>
                    <a:pt x="461" y="318"/>
                  </a:cubicBezTo>
                  <a:cubicBezTo>
                    <a:pt x="491" y="267"/>
                    <a:pt x="517" y="206"/>
                    <a:pt x="509" y="148"/>
                  </a:cubicBezTo>
                  <a:cubicBezTo>
                    <a:pt x="496" y="82"/>
                    <a:pt x="438" y="29"/>
                    <a:pt x="377" y="8"/>
                  </a:cubicBezTo>
                  <a:cubicBezTo>
                    <a:pt x="355" y="3"/>
                    <a:pt x="333" y="0"/>
                    <a:pt x="3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57"/>
            <p:cNvSpPr/>
            <p:nvPr/>
          </p:nvSpPr>
          <p:spPr>
            <a:xfrm>
              <a:off x="950431" y="1738979"/>
              <a:ext cx="120141" cy="38019"/>
            </a:xfrm>
            <a:custGeom>
              <a:avLst/>
              <a:gdLst/>
              <a:ahLst/>
              <a:cxnLst/>
              <a:rect l="l" t="t" r="r" b="b"/>
              <a:pathLst>
                <a:path w="1659" h="525" fill="none" extrusionOk="0">
                  <a:moveTo>
                    <a:pt x="0" y="525"/>
                  </a:moveTo>
                  <a:cubicBezTo>
                    <a:pt x="448" y="141"/>
                    <a:pt x="1091" y="0"/>
                    <a:pt x="1658" y="164"/>
                  </a:cubicBezTo>
                </a:path>
              </a:pathLst>
            </a:custGeom>
            <a:noFill/>
            <a:ln w="6675" cap="rnd" cmpd="sng">
              <a:solidFill>
                <a:srgbClr val="4037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57"/>
            <p:cNvSpPr/>
            <p:nvPr/>
          </p:nvSpPr>
          <p:spPr>
            <a:xfrm>
              <a:off x="1186078" y="1757952"/>
              <a:ext cx="95591" cy="27881"/>
            </a:xfrm>
            <a:custGeom>
              <a:avLst/>
              <a:gdLst/>
              <a:ahLst/>
              <a:cxnLst/>
              <a:rect l="l" t="t" r="r" b="b"/>
              <a:pathLst>
                <a:path w="1320" h="385" fill="none" extrusionOk="0">
                  <a:moveTo>
                    <a:pt x="1" y="104"/>
                  </a:moveTo>
                  <a:cubicBezTo>
                    <a:pt x="454" y="0"/>
                    <a:pt x="949" y="106"/>
                    <a:pt x="1320" y="384"/>
                  </a:cubicBezTo>
                </a:path>
              </a:pathLst>
            </a:custGeom>
            <a:noFill/>
            <a:ln w="6675" cap="rnd" cmpd="sng">
              <a:solidFill>
                <a:srgbClr val="4037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57"/>
            <p:cNvSpPr/>
            <p:nvPr/>
          </p:nvSpPr>
          <p:spPr>
            <a:xfrm>
              <a:off x="1122278" y="1955072"/>
              <a:ext cx="53951" cy="52213"/>
            </a:xfrm>
            <a:custGeom>
              <a:avLst/>
              <a:gdLst/>
              <a:ahLst/>
              <a:cxnLst/>
              <a:rect l="l" t="t" r="r" b="b"/>
              <a:pathLst>
                <a:path w="745" h="721" fill="none" extrusionOk="0">
                  <a:moveTo>
                    <a:pt x="0" y="260"/>
                  </a:moveTo>
                  <a:cubicBezTo>
                    <a:pt x="143" y="162"/>
                    <a:pt x="302" y="83"/>
                    <a:pt x="471" y="32"/>
                  </a:cubicBezTo>
                  <a:cubicBezTo>
                    <a:pt x="530" y="14"/>
                    <a:pt x="596" y="1"/>
                    <a:pt x="652" y="19"/>
                  </a:cubicBezTo>
                  <a:cubicBezTo>
                    <a:pt x="744" y="56"/>
                    <a:pt x="697" y="207"/>
                    <a:pt x="673" y="308"/>
                  </a:cubicBezTo>
                  <a:cubicBezTo>
                    <a:pt x="638" y="451"/>
                    <a:pt x="591" y="589"/>
                    <a:pt x="524" y="721"/>
                  </a:cubicBezTo>
                </a:path>
              </a:pathLst>
            </a:custGeom>
            <a:noFill/>
            <a:ln w="2525" cap="rnd" cmpd="sng">
              <a:solidFill>
                <a:srgbClr val="93685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57"/>
            <p:cNvSpPr/>
            <p:nvPr/>
          </p:nvSpPr>
          <p:spPr>
            <a:xfrm>
              <a:off x="937179" y="1812120"/>
              <a:ext cx="181913" cy="182637"/>
            </a:xfrm>
            <a:custGeom>
              <a:avLst/>
              <a:gdLst/>
              <a:ahLst/>
              <a:cxnLst/>
              <a:rect l="l" t="t" r="r" b="b"/>
              <a:pathLst>
                <a:path w="2512" h="2522" extrusionOk="0">
                  <a:moveTo>
                    <a:pt x="1151" y="0"/>
                  </a:moveTo>
                  <a:cubicBezTo>
                    <a:pt x="508" y="0"/>
                    <a:pt x="1" y="503"/>
                    <a:pt x="1" y="1159"/>
                  </a:cubicBezTo>
                  <a:cubicBezTo>
                    <a:pt x="1" y="1855"/>
                    <a:pt x="565" y="2459"/>
                    <a:pt x="1256" y="2518"/>
                  </a:cubicBezTo>
                  <a:cubicBezTo>
                    <a:pt x="1290" y="2520"/>
                    <a:pt x="1324" y="2522"/>
                    <a:pt x="1357" y="2522"/>
                  </a:cubicBezTo>
                  <a:cubicBezTo>
                    <a:pt x="2001" y="2522"/>
                    <a:pt x="2511" y="2020"/>
                    <a:pt x="2511" y="1360"/>
                  </a:cubicBezTo>
                  <a:cubicBezTo>
                    <a:pt x="2511" y="669"/>
                    <a:pt x="1947" y="60"/>
                    <a:pt x="1256" y="4"/>
                  </a:cubicBezTo>
                  <a:cubicBezTo>
                    <a:pt x="1221" y="1"/>
                    <a:pt x="1185" y="0"/>
                    <a:pt x="115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57"/>
            <p:cNvSpPr/>
            <p:nvPr/>
          </p:nvSpPr>
          <p:spPr>
            <a:xfrm>
              <a:off x="969404" y="1840435"/>
              <a:ext cx="125862" cy="125644"/>
            </a:xfrm>
            <a:custGeom>
              <a:avLst/>
              <a:gdLst/>
              <a:ahLst/>
              <a:cxnLst/>
              <a:rect l="l" t="t" r="r" b="b"/>
              <a:pathLst>
                <a:path w="1738" h="1735" extrusionOk="0">
                  <a:moveTo>
                    <a:pt x="869" y="0"/>
                  </a:moveTo>
                  <a:cubicBezTo>
                    <a:pt x="390" y="0"/>
                    <a:pt x="1" y="387"/>
                    <a:pt x="1" y="869"/>
                  </a:cubicBezTo>
                  <a:cubicBezTo>
                    <a:pt x="1" y="1345"/>
                    <a:pt x="390" y="1735"/>
                    <a:pt x="869" y="1735"/>
                  </a:cubicBezTo>
                  <a:cubicBezTo>
                    <a:pt x="1346" y="1735"/>
                    <a:pt x="1738" y="1348"/>
                    <a:pt x="1738" y="869"/>
                  </a:cubicBezTo>
                  <a:cubicBezTo>
                    <a:pt x="1738" y="387"/>
                    <a:pt x="1346" y="0"/>
                    <a:pt x="86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57"/>
            <p:cNvSpPr/>
            <p:nvPr/>
          </p:nvSpPr>
          <p:spPr>
            <a:xfrm>
              <a:off x="969042" y="1847677"/>
              <a:ext cx="67203" cy="67203"/>
            </a:xfrm>
            <a:custGeom>
              <a:avLst/>
              <a:gdLst/>
              <a:ahLst/>
              <a:cxnLst/>
              <a:rect l="l" t="t" r="r" b="b"/>
              <a:pathLst>
                <a:path w="928" h="928" extrusionOk="0">
                  <a:moveTo>
                    <a:pt x="464" y="1"/>
                  </a:moveTo>
                  <a:cubicBezTo>
                    <a:pt x="209" y="1"/>
                    <a:pt x="0" y="207"/>
                    <a:pt x="0" y="464"/>
                  </a:cubicBezTo>
                  <a:cubicBezTo>
                    <a:pt x="0" y="718"/>
                    <a:pt x="209" y="928"/>
                    <a:pt x="464" y="928"/>
                  </a:cubicBezTo>
                  <a:cubicBezTo>
                    <a:pt x="721" y="928"/>
                    <a:pt x="927" y="718"/>
                    <a:pt x="927" y="464"/>
                  </a:cubicBezTo>
                  <a:cubicBezTo>
                    <a:pt x="927" y="207"/>
                    <a:pt x="721" y="1"/>
                    <a:pt x="4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57"/>
            <p:cNvSpPr/>
            <p:nvPr/>
          </p:nvSpPr>
          <p:spPr>
            <a:xfrm>
              <a:off x="937179" y="1808210"/>
              <a:ext cx="181696" cy="102471"/>
            </a:xfrm>
            <a:custGeom>
              <a:avLst/>
              <a:gdLst/>
              <a:ahLst/>
              <a:cxnLst/>
              <a:rect l="l" t="t" r="r" b="b"/>
              <a:pathLst>
                <a:path w="2509" h="1415" fill="none" extrusionOk="0">
                  <a:moveTo>
                    <a:pt x="1" y="1213"/>
                  </a:moveTo>
                  <a:cubicBezTo>
                    <a:pt x="1" y="522"/>
                    <a:pt x="565" y="0"/>
                    <a:pt x="1256" y="58"/>
                  </a:cubicBezTo>
                  <a:cubicBezTo>
                    <a:pt x="1947" y="114"/>
                    <a:pt x="2508" y="720"/>
                    <a:pt x="2508" y="1414"/>
                  </a:cubicBezTo>
                </a:path>
              </a:pathLst>
            </a:custGeom>
            <a:noFill/>
            <a:ln w="2525" cap="rnd" cmpd="sng">
              <a:solidFill>
                <a:srgbClr val="40371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57"/>
            <p:cNvSpPr/>
            <p:nvPr/>
          </p:nvSpPr>
          <p:spPr>
            <a:xfrm>
              <a:off x="896697" y="1836308"/>
              <a:ext cx="52068" cy="62496"/>
            </a:xfrm>
            <a:custGeom>
              <a:avLst/>
              <a:gdLst/>
              <a:ahLst/>
              <a:cxnLst/>
              <a:rect l="l" t="t" r="r" b="b"/>
              <a:pathLst>
                <a:path w="719" h="863" extrusionOk="0">
                  <a:moveTo>
                    <a:pt x="313" y="1"/>
                  </a:moveTo>
                  <a:cubicBezTo>
                    <a:pt x="211" y="1"/>
                    <a:pt x="107" y="38"/>
                    <a:pt x="51" y="123"/>
                  </a:cubicBezTo>
                  <a:cubicBezTo>
                    <a:pt x="4" y="192"/>
                    <a:pt x="1" y="282"/>
                    <a:pt x="14" y="364"/>
                  </a:cubicBezTo>
                  <a:cubicBezTo>
                    <a:pt x="57" y="626"/>
                    <a:pt x="295" y="846"/>
                    <a:pt x="560" y="862"/>
                  </a:cubicBezTo>
                  <a:cubicBezTo>
                    <a:pt x="528" y="621"/>
                    <a:pt x="589" y="375"/>
                    <a:pt x="719" y="171"/>
                  </a:cubicBezTo>
                  <a:cubicBezTo>
                    <a:pt x="615" y="99"/>
                    <a:pt x="507" y="31"/>
                    <a:pt x="385" y="7"/>
                  </a:cubicBezTo>
                  <a:cubicBezTo>
                    <a:pt x="361" y="3"/>
                    <a:pt x="337" y="1"/>
                    <a:pt x="31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57"/>
            <p:cNvSpPr/>
            <p:nvPr/>
          </p:nvSpPr>
          <p:spPr>
            <a:xfrm>
              <a:off x="1123002" y="1998161"/>
              <a:ext cx="48375" cy="29039"/>
            </a:xfrm>
            <a:custGeom>
              <a:avLst/>
              <a:gdLst/>
              <a:ahLst/>
              <a:cxnLst/>
              <a:rect l="l" t="t" r="r" b="b"/>
              <a:pathLst>
                <a:path w="668" h="401" extrusionOk="0">
                  <a:moveTo>
                    <a:pt x="339" y="0"/>
                  </a:moveTo>
                  <a:cubicBezTo>
                    <a:pt x="321" y="0"/>
                    <a:pt x="303" y="3"/>
                    <a:pt x="284" y="4"/>
                  </a:cubicBezTo>
                  <a:cubicBezTo>
                    <a:pt x="189" y="9"/>
                    <a:pt x="96" y="23"/>
                    <a:pt x="1" y="41"/>
                  </a:cubicBezTo>
                  <a:cubicBezTo>
                    <a:pt x="93" y="249"/>
                    <a:pt x="321" y="400"/>
                    <a:pt x="547" y="400"/>
                  </a:cubicBezTo>
                  <a:cubicBezTo>
                    <a:pt x="560" y="400"/>
                    <a:pt x="573" y="400"/>
                    <a:pt x="586" y="399"/>
                  </a:cubicBezTo>
                  <a:cubicBezTo>
                    <a:pt x="615" y="399"/>
                    <a:pt x="652" y="388"/>
                    <a:pt x="660" y="359"/>
                  </a:cubicBezTo>
                  <a:cubicBezTo>
                    <a:pt x="668" y="325"/>
                    <a:pt x="636" y="298"/>
                    <a:pt x="610" y="280"/>
                  </a:cubicBezTo>
                  <a:cubicBezTo>
                    <a:pt x="549" y="235"/>
                    <a:pt x="480" y="189"/>
                    <a:pt x="422" y="150"/>
                  </a:cubicBezTo>
                  <a:cubicBezTo>
                    <a:pt x="451" y="137"/>
                    <a:pt x="464" y="97"/>
                    <a:pt x="454" y="68"/>
                  </a:cubicBezTo>
                  <a:cubicBezTo>
                    <a:pt x="443" y="36"/>
                    <a:pt x="414" y="15"/>
                    <a:pt x="382" y="7"/>
                  </a:cubicBezTo>
                  <a:cubicBezTo>
                    <a:pt x="368" y="2"/>
                    <a:pt x="353" y="0"/>
                    <a:pt x="339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57"/>
            <p:cNvSpPr/>
            <p:nvPr/>
          </p:nvSpPr>
          <p:spPr>
            <a:xfrm>
              <a:off x="1016765" y="2027562"/>
              <a:ext cx="173223" cy="147659"/>
            </a:xfrm>
            <a:custGeom>
              <a:avLst/>
              <a:gdLst/>
              <a:ahLst/>
              <a:cxnLst/>
              <a:rect l="l" t="t" r="r" b="b"/>
              <a:pathLst>
                <a:path w="2392" h="2039" extrusionOk="0">
                  <a:moveTo>
                    <a:pt x="1" y="1"/>
                  </a:moveTo>
                  <a:cubicBezTo>
                    <a:pt x="9" y="101"/>
                    <a:pt x="17" y="197"/>
                    <a:pt x="35" y="292"/>
                  </a:cubicBezTo>
                  <a:cubicBezTo>
                    <a:pt x="64" y="488"/>
                    <a:pt x="107" y="681"/>
                    <a:pt x="162" y="872"/>
                  </a:cubicBezTo>
                  <a:cubicBezTo>
                    <a:pt x="210" y="1044"/>
                    <a:pt x="268" y="1213"/>
                    <a:pt x="340" y="1375"/>
                  </a:cubicBezTo>
                  <a:cubicBezTo>
                    <a:pt x="461" y="1669"/>
                    <a:pt x="673" y="2018"/>
                    <a:pt x="1028" y="2037"/>
                  </a:cubicBezTo>
                  <a:cubicBezTo>
                    <a:pt x="1037" y="2038"/>
                    <a:pt x="1046" y="2038"/>
                    <a:pt x="1055" y="2038"/>
                  </a:cubicBezTo>
                  <a:cubicBezTo>
                    <a:pt x="1078" y="2038"/>
                    <a:pt x="1104" y="2036"/>
                    <a:pt x="1126" y="2034"/>
                  </a:cubicBezTo>
                  <a:cubicBezTo>
                    <a:pt x="1672" y="1973"/>
                    <a:pt x="2368" y="528"/>
                    <a:pt x="2392" y="477"/>
                  </a:cubicBezTo>
                  <a:cubicBezTo>
                    <a:pt x="2328" y="469"/>
                    <a:pt x="2265" y="456"/>
                    <a:pt x="2207" y="443"/>
                  </a:cubicBezTo>
                  <a:cubicBezTo>
                    <a:pt x="1923" y="390"/>
                    <a:pt x="1645" y="329"/>
                    <a:pt x="1367" y="273"/>
                  </a:cubicBezTo>
                  <a:lnTo>
                    <a:pt x="67" y="14"/>
                  </a:lnTo>
                  <a:cubicBezTo>
                    <a:pt x="43" y="11"/>
                    <a:pt x="22" y="6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 w="1650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57"/>
            <p:cNvSpPr/>
            <p:nvPr/>
          </p:nvSpPr>
          <p:spPr>
            <a:xfrm>
              <a:off x="1019879" y="2031183"/>
              <a:ext cx="143459" cy="53444"/>
            </a:xfrm>
            <a:custGeom>
              <a:avLst/>
              <a:gdLst/>
              <a:ahLst/>
              <a:cxnLst/>
              <a:rect l="l" t="t" r="r" b="b"/>
              <a:pathLst>
                <a:path w="1981" h="738" extrusionOk="0">
                  <a:moveTo>
                    <a:pt x="0" y="1"/>
                  </a:moveTo>
                  <a:lnTo>
                    <a:pt x="0" y="1"/>
                  </a:lnTo>
                  <a:cubicBezTo>
                    <a:pt x="8" y="91"/>
                    <a:pt x="19" y="176"/>
                    <a:pt x="32" y="263"/>
                  </a:cubicBezTo>
                  <a:lnTo>
                    <a:pt x="262" y="329"/>
                  </a:lnTo>
                  <a:lnTo>
                    <a:pt x="1719" y="737"/>
                  </a:lnTo>
                  <a:lnTo>
                    <a:pt x="1835" y="586"/>
                  </a:lnTo>
                  <a:lnTo>
                    <a:pt x="1981" y="398"/>
                  </a:lnTo>
                  <a:cubicBezTo>
                    <a:pt x="1729" y="348"/>
                    <a:pt x="1480" y="295"/>
                    <a:pt x="1229" y="247"/>
                  </a:cubicBezTo>
                  <a:cubicBezTo>
                    <a:pt x="839" y="170"/>
                    <a:pt x="448" y="94"/>
                    <a:pt x="61" y="14"/>
                  </a:cubicBezTo>
                  <a:cubicBezTo>
                    <a:pt x="40" y="12"/>
                    <a:pt x="21" y="4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57"/>
            <p:cNvSpPr/>
            <p:nvPr/>
          </p:nvSpPr>
          <p:spPr>
            <a:xfrm>
              <a:off x="1032697" y="2080572"/>
              <a:ext cx="76183" cy="90305"/>
            </a:xfrm>
            <a:custGeom>
              <a:avLst/>
              <a:gdLst/>
              <a:ahLst/>
              <a:cxnLst/>
              <a:rect l="l" t="t" r="r" b="b"/>
              <a:pathLst>
                <a:path w="1052" h="1247" extrusionOk="0">
                  <a:moveTo>
                    <a:pt x="238" y="0"/>
                  </a:moveTo>
                  <a:cubicBezTo>
                    <a:pt x="194" y="0"/>
                    <a:pt x="151" y="7"/>
                    <a:pt x="109" y="21"/>
                  </a:cubicBezTo>
                  <a:cubicBezTo>
                    <a:pt x="61" y="37"/>
                    <a:pt x="27" y="58"/>
                    <a:pt x="0" y="82"/>
                  </a:cubicBezTo>
                  <a:cubicBezTo>
                    <a:pt x="45" y="254"/>
                    <a:pt x="106" y="421"/>
                    <a:pt x="175" y="585"/>
                  </a:cubicBezTo>
                  <a:cubicBezTo>
                    <a:pt x="212" y="672"/>
                    <a:pt x="255" y="765"/>
                    <a:pt x="308" y="852"/>
                  </a:cubicBezTo>
                  <a:cubicBezTo>
                    <a:pt x="432" y="1056"/>
                    <a:pt x="612" y="1234"/>
                    <a:pt x="861" y="1247"/>
                  </a:cubicBezTo>
                  <a:cubicBezTo>
                    <a:pt x="993" y="1149"/>
                    <a:pt x="1052" y="963"/>
                    <a:pt x="1036" y="799"/>
                  </a:cubicBezTo>
                  <a:cubicBezTo>
                    <a:pt x="1015" y="654"/>
                    <a:pt x="943" y="521"/>
                    <a:pt x="853" y="405"/>
                  </a:cubicBezTo>
                  <a:cubicBezTo>
                    <a:pt x="827" y="368"/>
                    <a:pt x="795" y="333"/>
                    <a:pt x="763" y="299"/>
                  </a:cubicBezTo>
                  <a:cubicBezTo>
                    <a:pt x="678" y="203"/>
                    <a:pt x="586" y="116"/>
                    <a:pt x="472" y="60"/>
                  </a:cubicBezTo>
                  <a:cubicBezTo>
                    <a:pt x="400" y="23"/>
                    <a:pt x="318" y="0"/>
                    <a:pt x="2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57"/>
            <p:cNvSpPr/>
            <p:nvPr/>
          </p:nvSpPr>
          <p:spPr>
            <a:xfrm>
              <a:off x="1032697" y="2080572"/>
              <a:ext cx="61627" cy="61772"/>
            </a:xfrm>
            <a:custGeom>
              <a:avLst/>
              <a:gdLst/>
              <a:ahLst/>
              <a:cxnLst/>
              <a:rect l="l" t="t" r="r" b="b"/>
              <a:pathLst>
                <a:path w="851" h="853" extrusionOk="0">
                  <a:moveTo>
                    <a:pt x="238" y="0"/>
                  </a:moveTo>
                  <a:cubicBezTo>
                    <a:pt x="194" y="0"/>
                    <a:pt x="151" y="7"/>
                    <a:pt x="109" y="21"/>
                  </a:cubicBezTo>
                  <a:cubicBezTo>
                    <a:pt x="61" y="37"/>
                    <a:pt x="27" y="58"/>
                    <a:pt x="0" y="82"/>
                  </a:cubicBezTo>
                  <a:cubicBezTo>
                    <a:pt x="45" y="254"/>
                    <a:pt x="106" y="421"/>
                    <a:pt x="175" y="585"/>
                  </a:cubicBezTo>
                  <a:cubicBezTo>
                    <a:pt x="212" y="672"/>
                    <a:pt x="255" y="765"/>
                    <a:pt x="308" y="852"/>
                  </a:cubicBezTo>
                  <a:cubicBezTo>
                    <a:pt x="305" y="717"/>
                    <a:pt x="358" y="577"/>
                    <a:pt x="464" y="492"/>
                  </a:cubicBezTo>
                  <a:cubicBezTo>
                    <a:pt x="543" y="427"/>
                    <a:pt x="645" y="394"/>
                    <a:pt x="748" y="394"/>
                  </a:cubicBezTo>
                  <a:cubicBezTo>
                    <a:pt x="782" y="394"/>
                    <a:pt x="817" y="397"/>
                    <a:pt x="850" y="405"/>
                  </a:cubicBezTo>
                  <a:cubicBezTo>
                    <a:pt x="821" y="368"/>
                    <a:pt x="790" y="333"/>
                    <a:pt x="763" y="299"/>
                  </a:cubicBezTo>
                  <a:cubicBezTo>
                    <a:pt x="678" y="203"/>
                    <a:pt x="586" y="116"/>
                    <a:pt x="472" y="60"/>
                  </a:cubicBezTo>
                  <a:cubicBezTo>
                    <a:pt x="400" y="23"/>
                    <a:pt x="318" y="0"/>
                    <a:pt x="23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57"/>
            <p:cNvSpPr/>
            <p:nvPr/>
          </p:nvSpPr>
          <p:spPr>
            <a:xfrm>
              <a:off x="1020241" y="2031183"/>
              <a:ext cx="143097" cy="42509"/>
            </a:xfrm>
            <a:custGeom>
              <a:avLst/>
              <a:gdLst/>
              <a:ahLst/>
              <a:cxnLst/>
              <a:rect l="l" t="t" r="r" b="b"/>
              <a:pathLst>
                <a:path w="1976" h="587" extrusionOk="0">
                  <a:moveTo>
                    <a:pt x="0" y="1"/>
                  </a:moveTo>
                  <a:lnTo>
                    <a:pt x="0" y="1"/>
                  </a:lnTo>
                  <a:cubicBezTo>
                    <a:pt x="6" y="91"/>
                    <a:pt x="16" y="176"/>
                    <a:pt x="29" y="263"/>
                  </a:cubicBezTo>
                  <a:lnTo>
                    <a:pt x="260" y="329"/>
                  </a:lnTo>
                  <a:cubicBezTo>
                    <a:pt x="260" y="329"/>
                    <a:pt x="265" y="327"/>
                    <a:pt x="265" y="321"/>
                  </a:cubicBezTo>
                  <a:cubicBezTo>
                    <a:pt x="297" y="268"/>
                    <a:pt x="358" y="239"/>
                    <a:pt x="419" y="234"/>
                  </a:cubicBezTo>
                  <a:cubicBezTo>
                    <a:pt x="437" y="231"/>
                    <a:pt x="455" y="230"/>
                    <a:pt x="473" y="230"/>
                  </a:cubicBezTo>
                  <a:cubicBezTo>
                    <a:pt x="518" y="230"/>
                    <a:pt x="562" y="238"/>
                    <a:pt x="604" y="247"/>
                  </a:cubicBezTo>
                  <a:cubicBezTo>
                    <a:pt x="1022" y="327"/>
                    <a:pt x="1433" y="441"/>
                    <a:pt x="1830" y="586"/>
                  </a:cubicBezTo>
                  <a:lnTo>
                    <a:pt x="1976" y="398"/>
                  </a:lnTo>
                  <a:cubicBezTo>
                    <a:pt x="1724" y="348"/>
                    <a:pt x="1475" y="295"/>
                    <a:pt x="1226" y="247"/>
                  </a:cubicBezTo>
                  <a:cubicBezTo>
                    <a:pt x="837" y="170"/>
                    <a:pt x="445" y="94"/>
                    <a:pt x="59" y="14"/>
                  </a:cubicBezTo>
                  <a:cubicBezTo>
                    <a:pt x="40" y="12"/>
                    <a:pt x="19" y="4"/>
                    <a:pt x="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57"/>
            <p:cNvSpPr/>
            <p:nvPr/>
          </p:nvSpPr>
          <p:spPr>
            <a:xfrm>
              <a:off x="653374" y="2403916"/>
              <a:ext cx="700784" cy="882045"/>
            </a:xfrm>
            <a:custGeom>
              <a:avLst/>
              <a:gdLst/>
              <a:ahLst/>
              <a:cxnLst/>
              <a:rect l="l" t="t" r="r" b="b"/>
              <a:pathLst>
                <a:path w="9677" h="12180" extrusionOk="0">
                  <a:moveTo>
                    <a:pt x="3266" y="0"/>
                  </a:moveTo>
                  <a:cubicBezTo>
                    <a:pt x="3055" y="0"/>
                    <a:pt x="2842" y="72"/>
                    <a:pt x="2667" y="219"/>
                  </a:cubicBezTo>
                  <a:cubicBezTo>
                    <a:pt x="1661" y="1066"/>
                    <a:pt x="0" y="2875"/>
                    <a:pt x="162" y="5470"/>
                  </a:cubicBezTo>
                  <a:cubicBezTo>
                    <a:pt x="178" y="5724"/>
                    <a:pt x="202" y="5965"/>
                    <a:pt x="233" y="6198"/>
                  </a:cubicBezTo>
                  <a:cubicBezTo>
                    <a:pt x="437" y="7814"/>
                    <a:pt x="999" y="8892"/>
                    <a:pt x="2220" y="10099"/>
                  </a:cubicBezTo>
                  <a:cubicBezTo>
                    <a:pt x="3350" y="11225"/>
                    <a:pt x="5434" y="11902"/>
                    <a:pt x="7293" y="12109"/>
                  </a:cubicBezTo>
                  <a:cubicBezTo>
                    <a:pt x="7706" y="12158"/>
                    <a:pt x="8104" y="12179"/>
                    <a:pt x="8480" y="12179"/>
                  </a:cubicBezTo>
                  <a:cubicBezTo>
                    <a:pt x="8575" y="12179"/>
                    <a:pt x="8669" y="12178"/>
                    <a:pt x="8760" y="12175"/>
                  </a:cubicBezTo>
                  <a:cubicBezTo>
                    <a:pt x="9272" y="12157"/>
                    <a:pt x="9677" y="11725"/>
                    <a:pt x="9663" y="11211"/>
                  </a:cubicBezTo>
                  <a:cubicBezTo>
                    <a:pt x="9645" y="10703"/>
                    <a:pt x="9230" y="10308"/>
                    <a:pt x="8727" y="10308"/>
                  </a:cubicBezTo>
                  <a:cubicBezTo>
                    <a:pt x="8719" y="10308"/>
                    <a:pt x="8710" y="10308"/>
                    <a:pt x="8702" y="10308"/>
                  </a:cubicBezTo>
                  <a:cubicBezTo>
                    <a:pt x="8627" y="10311"/>
                    <a:pt x="8550" y="10312"/>
                    <a:pt x="8472" y="10312"/>
                  </a:cubicBezTo>
                  <a:cubicBezTo>
                    <a:pt x="6796" y="10312"/>
                    <a:pt x="4510" y="9747"/>
                    <a:pt x="3533" y="8775"/>
                  </a:cubicBezTo>
                  <a:cubicBezTo>
                    <a:pt x="2635" y="7888"/>
                    <a:pt x="2251" y="7207"/>
                    <a:pt x="2092" y="6082"/>
                  </a:cubicBezTo>
                  <a:cubicBezTo>
                    <a:pt x="2063" y="5857"/>
                    <a:pt x="2040" y="5616"/>
                    <a:pt x="2024" y="5354"/>
                  </a:cubicBezTo>
                  <a:cubicBezTo>
                    <a:pt x="1912" y="3569"/>
                    <a:pt x="3131" y="2261"/>
                    <a:pt x="3869" y="1644"/>
                  </a:cubicBezTo>
                  <a:cubicBezTo>
                    <a:pt x="4264" y="1313"/>
                    <a:pt x="4314" y="725"/>
                    <a:pt x="3983" y="333"/>
                  </a:cubicBezTo>
                  <a:cubicBezTo>
                    <a:pt x="3796" y="113"/>
                    <a:pt x="3532" y="0"/>
                    <a:pt x="3266" y="0"/>
                  </a:cubicBezTo>
                  <a:close/>
                </a:path>
              </a:pathLst>
            </a:custGeom>
            <a:solidFill>
              <a:srgbClr val="F2C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57"/>
            <p:cNvSpPr/>
            <p:nvPr/>
          </p:nvSpPr>
          <p:spPr>
            <a:xfrm>
              <a:off x="1179560" y="3066826"/>
              <a:ext cx="351442" cy="224639"/>
            </a:xfrm>
            <a:custGeom>
              <a:avLst/>
              <a:gdLst/>
              <a:ahLst/>
              <a:cxnLst/>
              <a:rect l="l" t="t" r="r" b="b"/>
              <a:pathLst>
                <a:path w="4853" h="3102" extrusionOk="0">
                  <a:moveTo>
                    <a:pt x="2257" y="1"/>
                  </a:moveTo>
                  <a:cubicBezTo>
                    <a:pt x="2228" y="1"/>
                    <a:pt x="2200" y="13"/>
                    <a:pt x="2186" y="39"/>
                  </a:cubicBezTo>
                  <a:cubicBezTo>
                    <a:pt x="2114" y="159"/>
                    <a:pt x="1698" y="310"/>
                    <a:pt x="1574" y="408"/>
                  </a:cubicBezTo>
                  <a:cubicBezTo>
                    <a:pt x="1370" y="564"/>
                    <a:pt x="1190" y="744"/>
                    <a:pt x="1031" y="942"/>
                  </a:cubicBezTo>
                  <a:cubicBezTo>
                    <a:pt x="893" y="1112"/>
                    <a:pt x="732" y="1311"/>
                    <a:pt x="586" y="1514"/>
                  </a:cubicBezTo>
                  <a:cubicBezTo>
                    <a:pt x="430" y="1737"/>
                    <a:pt x="295" y="1970"/>
                    <a:pt x="231" y="2184"/>
                  </a:cubicBezTo>
                  <a:cubicBezTo>
                    <a:pt x="1" y="2997"/>
                    <a:pt x="705" y="3029"/>
                    <a:pt x="1298" y="3082"/>
                  </a:cubicBezTo>
                  <a:cubicBezTo>
                    <a:pt x="1450" y="3095"/>
                    <a:pt x="1603" y="3102"/>
                    <a:pt x="1756" y="3102"/>
                  </a:cubicBezTo>
                  <a:cubicBezTo>
                    <a:pt x="2291" y="3102"/>
                    <a:pt x="2827" y="3022"/>
                    <a:pt x="3338" y="2857"/>
                  </a:cubicBezTo>
                  <a:cubicBezTo>
                    <a:pt x="3510" y="2804"/>
                    <a:pt x="3682" y="2733"/>
                    <a:pt x="3827" y="2635"/>
                  </a:cubicBezTo>
                  <a:cubicBezTo>
                    <a:pt x="3922" y="2569"/>
                    <a:pt x="3923" y="2426"/>
                    <a:pt x="3831" y="2362"/>
                  </a:cubicBezTo>
                  <a:lnTo>
                    <a:pt x="3831" y="2362"/>
                  </a:lnTo>
                  <a:cubicBezTo>
                    <a:pt x="3871" y="2389"/>
                    <a:pt x="3919" y="2402"/>
                    <a:pt x="3968" y="2402"/>
                  </a:cubicBezTo>
                  <a:cubicBezTo>
                    <a:pt x="4047" y="2402"/>
                    <a:pt x="4127" y="2368"/>
                    <a:pt x="4177" y="2306"/>
                  </a:cubicBezTo>
                  <a:cubicBezTo>
                    <a:pt x="4182" y="2306"/>
                    <a:pt x="4182" y="2304"/>
                    <a:pt x="4182" y="2304"/>
                  </a:cubicBezTo>
                  <a:cubicBezTo>
                    <a:pt x="4291" y="2171"/>
                    <a:pt x="4190" y="1962"/>
                    <a:pt x="4018" y="1957"/>
                  </a:cubicBezTo>
                  <a:cubicBezTo>
                    <a:pt x="3920" y="1954"/>
                    <a:pt x="3819" y="1925"/>
                    <a:pt x="3751" y="1872"/>
                  </a:cubicBezTo>
                  <a:lnTo>
                    <a:pt x="4368" y="1557"/>
                  </a:lnTo>
                  <a:cubicBezTo>
                    <a:pt x="4436" y="1520"/>
                    <a:pt x="4508" y="1475"/>
                    <a:pt x="4545" y="1406"/>
                  </a:cubicBezTo>
                  <a:cubicBezTo>
                    <a:pt x="4584" y="1325"/>
                    <a:pt x="4520" y="1234"/>
                    <a:pt x="4432" y="1234"/>
                  </a:cubicBezTo>
                  <a:cubicBezTo>
                    <a:pt x="4431" y="1234"/>
                    <a:pt x="4430" y="1234"/>
                    <a:pt x="4429" y="1234"/>
                  </a:cubicBezTo>
                  <a:cubicBezTo>
                    <a:pt x="4214" y="1244"/>
                    <a:pt x="4037" y="1273"/>
                    <a:pt x="3819" y="1284"/>
                  </a:cubicBezTo>
                  <a:cubicBezTo>
                    <a:pt x="4071" y="1173"/>
                    <a:pt x="4320" y="1056"/>
                    <a:pt x="4572" y="942"/>
                  </a:cubicBezTo>
                  <a:cubicBezTo>
                    <a:pt x="4667" y="897"/>
                    <a:pt x="4773" y="847"/>
                    <a:pt x="4818" y="752"/>
                  </a:cubicBezTo>
                  <a:cubicBezTo>
                    <a:pt x="4852" y="668"/>
                    <a:pt x="4784" y="578"/>
                    <a:pt x="4698" y="578"/>
                  </a:cubicBezTo>
                  <a:cubicBezTo>
                    <a:pt x="4691" y="578"/>
                    <a:pt x="4684" y="578"/>
                    <a:pt x="4677" y="580"/>
                  </a:cubicBezTo>
                  <a:cubicBezTo>
                    <a:pt x="4529" y="603"/>
                    <a:pt x="4381" y="619"/>
                    <a:pt x="4230" y="643"/>
                  </a:cubicBezTo>
                  <a:cubicBezTo>
                    <a:pt x="3670" y="731"/>
                    <a:pt x="3076" y="772"/>
                    <a:pt x="2496" y="772"/>
                  </a:cubicBezTo>
                  <a:cubicBezTo>
                    <a:pt x="2292" y="772"/>
                    <a:pt x="2090" y="767"/>
                    <a:pt x="1892" y="757"/>
                  </a:cubicBezTo>
                  <a:cubicBezTo>
                    <a:pt x="2016" y="609"/>
                    <a:pt x="2141" y="458"/>
                    <a:pt x="2268" y="307"/>
                  </a:cubicBezTo>
                  <a:cubicBezTo>
                    <a:pt x="2321" y="246"/>
                    <a:pt x="2376" y="169"/>
                    <a:pt x="2368" y="87"/>
                  </a:cubicBezTo>
                  <a:cubicBezTo>
                    <a:pt x="2360" y="34"/>
                    <a:pt x="2306" y="1"/>
                    <a:pt x="2257" y="1"/>
                  </a:cubicBezTo>
                  <a:close/>
                </a:path>
              </a:pathLst>
            </a:custGeom>
            <a:solidFill>
              <a:srgbClr val="F2C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57"/>
            <p:cNvSpPr/>
            <p:nvPr/>
          </p:nvSpPr>
          <p:spPr>
            <a:xfrm>
              <a:off x="643019" y="2394357"/>
              <a:ext cx="333338" cy="468469"/>
            </a:xfrm>
            <a:custGeom>
              <a:avLst/>
              <a:gdLst/>
              <a:ahLst/>
              <a:cxnLst/>
              <a:rect l="l" t="t" r="r" b="b"/>
              <a:pathLst>
                <a:path w="4603" h="6469" extrusionOk="0">
                  <a:moveTo>
                    <a:pt x="3402" y="0"/>
                  </a:moveTo>
                  <a:cubicBezTo>
                    <a:pt x="3152" y="0"/>
                    <a:pt x="2914" y="86"/>
                    <a:pt x="2720" y="253"/>
                  </a:cubicBezTo>
                  <a:cubicBezTo>
                    <a:pt x="1695" y="1116"/>
                    <a:pt x="0" y="2957"/>
                    <a:pt x="167" y="5610"/>
                  </a:cubicBezTo>
                  <a:cubicBezTo>
                    <a:pt x="183" y="5872"/>
                    <a:pt x="207" y="6111"/>
                    <a:pt x="236" y="6346"/>
                  </a:cubicBezTo>
                  <a:lnTo>
                    <a:pt x="252" y="6468"/>
                  </a:lnTo>
                  <a:lnTo>
                    <a:pt x="2071" y="6357"/>
                  </a:lnTo>
                  <a:lnTo>
                    <a:pt x="2384" y="6336"/>
                  </a:lnTo>
                  <a:lnTo>
                    <a:pt x="2365" y="6195"/>
                  </a:lnTo>
                  <a:cubicBezTo>
                    <a:pt x="2336" y="5973"/>
                    <a:pt x="2312" y="5732"/>
                    <a:pt x="2296" y="5475"/>
                  </a:cubicBezTo>
                  <a:cubicBezTo>
                    <a:pt x="2235" y="4479"/>
                    <a:pt x="2606" y="3632"/>
                    <a:pt x="3070" y="2981"/>
                  </a:cubicBezTo>
                  <a:cubicBezTo>
                    <a:pt x="3409" y="2507"/>
                    <a:pt x="3795" y="2133"/>
                    <a:pt x="4097" y="1879"/>
                  </a:cubicBezTo>
                  <a:cubicBezTo>
                    <a:pt x="4542" y="1500"/>
                    <a:pt x="4603" y="828"/>
                    <a:pt x="4222" y="380"/>
                  </a:cubicBezTo>
                  <a:cubicBezTo>
                    <a:pt x="4044" y="168"/>
                    <a:pt x="3795" y="36"/>
                    <a:pt x="3522" y="7"/>
                  </a:cubicBezTo>
                  <a:cubicBezTo>
                    <a:pt x="3482" y="2"/>
                    <a:pt x="3442" y="0"/>
                    <a:pt x="34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57"/>
            <p:cNvSpPr/>
            <p:nvPr/>
          </p:nvSpPr>
          <p:spPr>
            <a:xfrm>
              <a:off x="781119" y="2597922"/>
              <a:ext cx="88856" cy="257010"/>
            </a:xfrm>
            <a:custGeom>
              <a:avLst/>
              <a:gdLst/>
              <a:ahLst/>
              <a:cxnLst/>
              <a:rect l="l" t="t" r="r" b="b"/>
              <a:pathLst>
                <a:path w="1227" h="3549" extrusionOk="0">
                  <a:moveTo>
                    <a:pt x="1226" y="0"/>
                  </a:moveTo>
                  <a:lnTo>
                    <a:pt x="1226" y="0"/>
                  </a:lnTo>
                  <a:cubicBezTo>
                    <a:pt x="593" y="366"/>
                    <a:pt x="212" y="1073"/>
                    <a:pt x="98" y="1795"/>
                  </a:cubicBezTo>
                  <a:cubicBezTo>
                    <a:pt x="0" y="2373"/>
                    <a:pt x="53" y="2966"/>
                    <a:pt x="164" y="3549"/>
                  </a:cubicBezTo>
                  <a:lnTo>
                    <a:pt x="477" y="3530"/>
                  </a:lnTo>
                  <a:lnTo>
                    <a:pt x="458" y="3387"/>
                  </a:lnTo>
                  <a:cubicBezTo>
                    <a:pt x="429" y="3165"/>
                    <a:pt x="405" y="2924"/>
                    <a:pt x="389" y="2669"/>
                  </a:cubicBezTo>
                  <a:cubicBezTo>
                    <a:pt x="328" y="1671"/>
                    <a:pt x="699" y="824"/>
                    <a:pt x="1163" y="172"/>
                  </a:cubicBezTo>
                  <a:cubicBezTo>
                    <a:pt x="1184" y="114"/>
                    <a:pt x="1205" y="53"/>
                    <a:pt x="122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57"/>
            <p:cNvSpPr/>
            <p:nvPr/>
          </p:nvSpPr>
          <p:spPr>
            <a:xfrm>
              <a:off x="680386" y="2862753"/>
              <a:ext cx="523651" cy="417559"/>
            </a:xfrm>
            <a:custGeom>
              <a:avLst/>
              <a:gdLst/>
              <a:ahLst/>
              <a:cxnLst/>
              <a:rect l="l" t="t" r="r" b="b"/>
              <a:pathLst>
                <a:path w="7231" h="5766" extrusionOk="0">
                  <a:moveTo>
                    <a:pt x="1690" y="0"/>
                  </a:moveTo>
                  <a:lnTo>
                    <a:pt x="1" y="66"/>
                  </a:lnTo>
                  <a:cubicBezTo>
                    <a:pt x="207" y="1719"/>
                    <a:pt x="1251" y="3194"/>
                    <a:pt x="2609" y="4152"/>
                  </a:cubicBezTo>
                  <a:cubicBezTo>
                    <a:pt x="3970" y="5108"/>
                    <a:pt x="5580" y="5574"/>
                    <a:pt x="7230" y="5765"/>
                  </a:cubicBezTo>
                  <a:cubicBezTo>
                    <a:pt x="5708" y="5524"/>
                    <a:pt x="4203" y="5029"/>
                    <a:pt x="2959" y="4118"/>
                  </a:cubicBezTo>
                  <a:cubicBezTo>
                    <a:pt x="1714" y="3207"/>
                    <a:pt x="787" y="1851"/>
                    <a:pt x="557" y="328"/>
                  </a:cubicBezTo>
                  <a:lnTo>
                    <a:pt x="1690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57"/>
            <p:cNvSpPr/>
            <p:nvPr/>
          </p:nvSpPr>
          <p:spPr>
            <a:xfrm>
              <a:off x="1324757" y="2722698"/>
              <a:ext cx="337972" cy="199945"/>
            </a:xfrm>
            <a:custGeom>
              <a:avLst/>
              <a:gdLst/>
              <a:ahLst/>
              <a:cxnLst/>
              <a:rect l="l" t="t" r="r" b="b"/>
              <a:pathLst>
                <a:path w="4667" h="2761" extrusionOk="0">
                  <a:moveTo>
                    <a:pt x="590" y="0"/>
                  </a:moveTo>
                  <a:cubicBezTo>
                    <a:pt x="458" y="0"/>
                    <a:pt x="326" y="49"/>
                    <a:pt x="223" y="147"/>
                  </a:cubicBezTo>
                  <a:cubicBezTo>
                    <a:pt x="8" y="348"/>
                    <a:pt x="1" y="687"/>
                    <a:pt x="202" y="899"/>
                  </a:cubicBezTo>
                  <a:cubicBezTo>
                    <a:pt x="1200" y="1947"/>
                    <a:pt x="2606" y="2625"/>
                    <a:pt x="4063" y="2758"/>
                  </a:cubicBezTo>
                  <a:cubicBezTo>
                    <a:pt x="4080" y="2759"/>
                    <a:pt x="4098" y="2760"/>
                    <a:pt x="4115" y="2760"/>
                  </a:cubicBezTo>
                  <a:cubicBezTo>
                    <a:pt x="4385" y="2760"/>
                    <a:pt x="4615" y="2552"/>
                    <a:pt x="4640" y="2278"/>
                  </a:cubicBezTo>
                  <a:cubicBezTo>
                    <a:pt x="4666" y="1984"/>
                    <a:pt x="4447" y="1725"/>
                    <a:pt x="4155" y="1698"/>
                  </a:cubicBezTo>
                  <a:cubicBezTo>
                    <a:pt x="2953" y="1590"/>
                    <a:pt x="1796" y="1031"/>
                    <a:pt x="975" y="168"/>
                  </a:cubicBezTo>
                  <a:cubicBezTo>
                    <a:pt x="871" y="56"/>
                    <a:pt x="731" y="0"/>
                    <a:pt x="590" y="0"/>
                  </a:cubicBezTo>
                  <a:close/>
                </a:path>
              </a:pathLst>
            </a:custGeom>
            <a:solidFill>
              <a:srgbClr val="F2CA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57"/>
            <p:cNvSpPr/>
            <p:nvPr/>
          </p:nvSpPr>
          <p:spPr>
            <a:xfrm>
              <a:off x="1628693" y="2843128"/>
              <a:ext cx="52430" cy="43451"/>
            </a:xfrm>
            <a:custGeom>
              <a:avLst/>
              <a:gdLst/>
              <a:ahLst/>
              <a:cxnLst/>
              <a:rect l="l" t="t" r="r" b="b"/>
              <a:pathLst>
                <a:path w="724" h="600" extrusionOk="0">
                  <a:moveTo>
                    <a:pt x="379" y="1"/>
                  </a:moveTo>
                  <a:cubicBezTo>
                    <a:pt x="374" y="1"/>
                    <a:pt x="369" y="1"/>
                    <a:pt x="364" y="1"/>
                  </a:cubicBezTo>
                  <a:cubicBezTo>
                    <a:pt x="247" y="1"/>
                    <a:pt x="125" y="30"/>
                    <a:pt x="1" y="65"/>
                  </a:cubicBezTo>
                  <a:cubicBezTo>
                    <a:pt x="117" y="226"/>
                    <a:pt x="210" y="388"/>
                    <a:pt x="207" y="599"/>
                  </a:cubicBezTo>
                  <a:cubicBezTo>
                    <a:pt x="292" y="573"/>
                    <a:pt x="379" y="544"/>
                    <a:pt x="459" y="504"/>
                  </a:cubicBezTo>
                  <a:cubicBezTo>
                    <a:pt x="541" y="464"/>
                    <a:pt x="618" y="409"/>
                    <a:pt x="660" y="343"/>
                  </a:cubicBezTo>
                  <a:cubicBezTo>
                    <a:pt x="724" y="250"/>
                    <a:pt x="713" y="149"/>
                    <a:pt x="650" y="86"/>
                  </a:cubicBezTo>
                  <a:cubicBezTo>
                    <a:pt x="591" y="28"/>
                    <a:pt x="487" y="1"/>
                    <a:pt x="379" y="1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57"/>
            <p:cNvSpPr/>
            <p:nvPr/>
          </p:nvSpPr>
          <p:spPr>
            <a:xfrm>
              <a:off x="1573873" y="2874050"/>
              <a:ext cx="107105" cy="71259"/>
            </a:xfrm>
            <a:custGeom>
              <a:avLst/>
              <a:gdLst/>
              <a:ahLst/>
              <a:cxnLst/>
              <a:rect l="l" t="t" r="r" b="b"/>
              <a:pathLst>
                <a:path w="1479" h="984" extrusionOk="0">
                  <a:moveTo>
                    <a:pt x="1168" y="0"/>
                  </a:moveTo>
                  <a:cubicBezTo>
                    <a:pt x="885" y="313"/>
                    <a:pt x="414" y="535"/>
                    <a:pt x="0" y="567"/>
                  </a:cubicBezTo>
                  <a:cubicBezTo>
                    <a:pt x="117" y="670"/>
                    <a:pt x="143" y="766"/>
                    <a:pt x="271" y="848"/>
                  </a:cubicBezTo>
                  <a:cubicBezTo>
                    <a:pt x="381" y="919"/>
                    <a:pt x="543" y="983"/>
                    <a:pt x="662" y="983"/>
                  </a:cubicBezTo>
                  <a:cubicBezTo>
                    <a:pt x="742" y="983"/>
                    <a:pt x="803" y="954"/>
                    <a:pt x="813" y="877"/>
                  </a:cubicBezTo>
                  <a:cubicBezTo>
                    <a:pt x="857" y="919"/>
                    <a:pt x="944" y="953"/>
                    <a:pt x="1016" y="953"/>
                  </a:cubicBezTo>
                  <a:cubicBezTo>
                    <a:pt x="1048" y="953"/>
                    <a:pt x="1078" y="946"/>
                    <a:pt x="1099" y="930"/>
                  </a:cubicBezTo>
                  <a:cubicBezTo>
                    <a:pt x="1176" y="872"/>
                    <a:pt x="1155" y="795"/>
                    <a:pt x="1115" y="742"/>
                  </a:cubicBezTo>
                  <a:cubicBezTo>
                    <a:pt x="1114" y="740"/>
                    <a:pt x="1113" y="739"/>
                    <a:pt x="1114" y="739"/>
                  </a:cubicBezTo>
                  <a:lnTo>
                    <a:pt x="1114" y="739"/>
                  </a:lnTo>
                  <a:cubicBezTo>
                    <a:pt x="1120" y="739"/>
                    <a:pt x="1216" y="812"/>
                    <a:pt x="1242" y="829"/>
                  </a:cubicBezTo>
                  <a:cubicBezTo>
                    <a:pt x="1263" y="841"/>
                    <a:pt x="1287" y="847"/>
                    <a:pt x="1311" y="847"/>
                  </a:cubicBezTo>
                  <a:cubicBezTo>
                    <a:pt x="1351" y="847"/>
                    <a:pt x="1392" y="831"/>
                    <a:pt x="1420" y="803"/>
                  </a:cubicBezTo>
                  <a:cubicBezTo>
                    <a:pt x="1467" y="755"/>
                    <a:pt x="1478" y="670"/>
                    <a:pt x="1473" y="604"/>
                  </a:cubicBezTo>
                  <a:cubicBezTo>
                    <a:pt x="1467" y="538"/>
                    <a:pt x="1444" y="474"/>
                    <a:pt x="1417" y="413"/>
                  </a:cubicBezTo>
                  <a:cubicBezTo>
                    <a:pt x="1348" y="263"/>
                    <a:pt x="1282" y="127"/>
                    <a:pt x="1168" y="0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57"/>
            <p:cNvSpPr/>
            <p:nvPr/>
          </p:nvSpPr>
          <p:spPr>
            <a:xfrm>
              <a:off x="1601899" y="2886144"/>
              <a:ext cx="38019" cy="5286"/>
            </a:xfrm>
            <a:custGeom>
              <a:avLst/>
              <a:gdLst/>
              <a:ahLst/>
              <a:cxnLst/>
              <a:rect l="l" t="t" r="r" b="b"/>
              <a:pathLst>
                <a:path w="525" h="73" extrusionOk="0">
                  <a:moveTo>
                    <a:pt x="0" y="0"/>
                  </a:moveTo>
                  <a:lnTo>
                    <a:pt x="0" y="0"/>
                  </a:lnTo>
                  <a:cubicBezTo>
                    <a:pt x="83" y="49"/>
                    <a:pt x="179" y="72"/>
                    <a:pt x="275" y="72"/>
                  </a:cubicBezTo>
                  <a:cubicBezTo>
                    <a:pt x="362" y="72"/>
                    <a:pt x="449" y="53"/>
                    <a:pt x="524" y="1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3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57"/>
            <p:cNvSpPr/>
            <p:nvPr/>
          </p:nvSpPr>
          <p:spPr>
            <a:xfrm>
              <a:off x="1601899" y="2886144"/>
              <a:ext cx="38019" cy="6952"/>
            </a:xfrm>
            <a:custGeom>
              <a:avLst/>
              <a:gdLst/>
              <a:ahLst/>
              <a:cxnLst/>
              <a:rect l="l" t="t" r="r" b="b"/>
              <a:pathLst>
                <a:path w="525" h="96" fill="none" extrusionOk="0">
                  <a:moveTo>
                    <a:pt x="0" y="0"/>
                  </a:moveTo>
                  <a:cubicBezTo>
                    <a:pt x="159" y="93"/>
                    <a:pt x="365" y="96"/>
                    <a:pt x="524" y="13"/>
                  </a:cubicBezTo>
                </a:path>
              </a:pathLst>
            </a:custGeom>
            <a:noFill/>
            <a:ln w="1650" cap="rnd" cmpd="sng">
              <a:solidFill>
                <a:srgbClr val="B47D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57"/>
            <p:cNvSpPr/>
            <p:nvPr/>
          </p:nvSpPr>
          <p:spPr>
            <a:xfrm>
              <a:off x="1389933" y="2776432"/>
              <a:ext cx="181116" cy="126658"/>
            </a:xfrm>
            <a:custGeom>
              <a:avLst/>
              <a:gdLst/>
              <a:ahLst/>
              <a:cxnLst/>
              <a:rect l="l" t="t" r="r" b="b"/>
              <a:pathLst>
                <a:path w="2501" h="1749" extrusionOk="0">
                  <a:moveTo>
                    <a:pt x="22" y="0"/>
                  </a:moveTo>
                  <a:lnTo>
                    <a:pt x="1" y="655"/>
                  </a:lnTo>
                  <a:cubicBezTo>
                    <a:pt x="726" y="1219"/>
                    <a:pt x="1595" y="1600"/>
                    <a:pt x="2501" y="1748"/>
                  </a:cubicBezTo>
                  <a:cubicBezTo>
                    <a:pt x="2021" y="1528"/>
                    <a:pt x="1542" y="1280"/>
                    <a:pt x="1092" y="1001"/>
                  </a:cubicBezTo>
                  <a:cubicBezTo>
                    <a:pt x="671" y="742"/>
                    <a:pt x="250" y="443"/>
                    <a:pt x="22" y="0"/>
                  </a:cubicBezTo>
                  <a:close/>
                </a:path>
              </a:pathLst>
            </a:custGeom>
            <a:solidFill>
              <a:srgbClr val="B58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57"/>
            <p:cNvSpPr/>
            <p:nvPr/>
          </p:nvSpPr>
          <p:spPr>
            <a:xfrm>
              <a:off x="1153707" y="2741309"/>
              <a:ext cx="276056" cy="415676"/>
            </a:xfrm>
            <a:custGeom>
              <a:avLst/>
              <a:gdLst/>
              <a:ahLst/>
              <a:cxnLst/>
              <a:rect l="l" t="t" r="r" b="b"/>
              <a:pathLst>
                <a:path w="3812" h="5740" extrusionOk="0">
                  <a:moveTo>
                    <a:pt x="1036" y="1"/>
                  </a:moveTo>
                  <a:lnTo>
                    <a:pt x="660" y="2056"/>
                  </a:lnTo>
                  <a:lnTo>
                    <a:pt x="252" y="4283"/>
                  </a:lnTo>
                  <a:lnTo>
                    <a:pt x="239" y="4352"/>
                  </a:lnTo>
                  <a:lnTo>
                    <a:pt x="0" y="5636"/>
                  </a:lnTo>
                  <a:lnTo>
                    <a:pt x="3811" y="5739"/>
                  </a:lnTo>
                  <a:lnTo>
                    <a:pt x="3628" y="4892"/>
                  </a:lnTo>
                  <a:lnTo>
                    <a:pt x="3528" y="4431"/>
                  </a:lnTo>
                  <a:lnTo>
                    <a:pt x="3205" y="2930"/>
                  </a:lnTo>
                  <a:lnTo>
                    <a:pt x="2672" y="456"/>
                  </a:lnTo>
                  <a:lnTo>
                    <a:pt x="2482" y="406"/>
                  </a:lnTo>
                  <a:lnTo>
                    <a:pt x="1205" y="46"/>
                  </a:lnTo>
                  <a:lnTo>
                    <a:pt x="10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57"/>
            <p:cNvSpPr/>
            <p:nvPr/>
          </p:nvSpPr>
          <p:spPr>
            <a:xfrm>
              <a:off x="1348148" y="2123733"/>
              <a:ext cx="322475" cy="308281"/>
            </a:xfrm>
            <a:custGeom>
              <a:avLst/>
              <a:gdLst/>
              <a:ahLst/>
              <a:cxnLst/>
              <a:rect l="l" t="t" r="r" b="b"/>
              <a:pathLst>
                <a:path w="4453" h="4257" extrusionOk="0">
                  <a:moveTo>
                    <a:pt x="2313" y="0"/>
                  </a:moveTo>
                  <a:cubicBezTo>
                    <a:pt x="2153" y="0"/>
                    <a:pt x="1987" y="18"/>
                    <a:pt x="1822" y="58"/>
                  </a:cubicBezTo>
                  <a:cubicBezTo>
                    <a:pt x="702" y="325"/>
                    <a:pt x="1" y="1437"/>
                    <a:pt x="234" y="2563"/>
                  </a:cubicBezTo>
                  <a:cubicBezTo>
                    <a:pt x="239" y="2584"/>
                    <a:pt x="244" y="2602"/>
                    <a:pt x="247" y="2618"/>
                  </a:cubicBezTo>
                  <a:cubicBezTo>
                    <a:pt x="268" y="2711"/>
                    <a:pt x="297" y="2801"/>
                    <a:pt x="326" y="2883"/>
                  </a:cubicBezTo>
                  <a:cubicBezTo>
                    <a:pt x="398" y="3074"/>
                    <a:pt x="493" y="3249"/>
                    <a:pt x="612" y="3405"/>
                  </a:cubicBezTo>
                  <a:cubicBezTo>
                    <a:pt x="718" y="3542"/>
                    <a:pt x="840" y="3670"/>
                    <a:pt x="972" y="3778"/>
                  </a:cubicBezTo>
                  <a:cubicBezTo>
                    <a:pt x="1094" y="3881"/>
                    <a:pt x="1227" y="3966"/>
                    <a:pt x="1370" y="4035"/>
                  </a:cubicBezTo>
                  <a:cubicBezTo>
                    <a:pt x="1484" y="4088"/>
                    <a:pt x="1597" y="4138"/>
                    <a:pt x="1722" y="4173"/>
                  </a:cubicBezTo>
                  <a:cubicBezTo>
                    <a:pt x="1911" y="4227"/>
                    <a:pt x="2109" y="4256"/>
                    <a:pt x="2312" y="4256"/>
                  </a:cubicBezTo>
                  <a:cubicBezTo>
                    <a:pt x="2474" y="4256"/>
                    <a:pt x="2638" y="4238"/>
                    <a:pt x="2802" y="4199"/>
                  </a:cubicBezTo>
                  <a:cubicBezTo>
                    <a:pt x="3488" y="4035"/>
                    <a:pt x="4018" y="3558"/>
                    <a:pt x="4272" y="2955"/>
                  </a:cubicBezTo>
                  <a:cubicBezTo>
                    <a:pt x="4346" y="2772"/>
                    <a:pt x="4399" y="2584"/>
                    <a:pt x="4423" y="2385"/>
                  </a:cubicBezTo>
                  <a:cubicBezTo>
                    <a:pt x="4452" y="2139"/>
                    <a:pt x="4439" y="1887"/>
                    <a:pt x="4378" y="1636"/>
                  </a:cubicBezTo>
                  <a:cubicBezTo>
                    <a:pt x="4343" y="1485"/>
                    <a:pt x="4293" y="1334"/>
                    <a:pt x="4227" y="1199"/>
                  </a:cubicBezTo>
                  <a:cubicBezTo>
                    <a:pt x="4121" y="982"/>
                    <a:pt x="3981" y="786"/>
                    <a:pt x="3814" y="619"/>
                  </a:cubicBezTo>
                  <a:cubicBezTo>
                    <a:pt x="3631" y="439"/>
                    <a:pt x="3417" y="288"/>
                    <a:pt x="3181" y="187"/>
                  </a:cubicBezTo>
                  <a:cubicBezTo>
                    <a:pt x="2943" y="73"/>
                    <a:pt x="2678" y="10"/>
                    <a:pt x="2405" y="2"/>
                  </a:cubicBezTo>
                  <a:cubicBezTo>
                    <a:pt x="2375" y="1"/>
                    <a:pt x="2344" y="0"/>
                    <a:pt x="23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57"/>
            <p:cNvSpPr/>
            <p:nvPr/>
          </p:nvSpPr>
          <p:spPr>
            <a:xfrm>
              <a:off x="1364804" y="2123443"/>
              <a:ext cx="213704" cy="208707"/>
            </a:xfrm>
            <a:custGeom>
              <a:avLst/>
              <a:gdLst/>
              <a:ahLst/>
              <a:cxnLst/>
              <a:rect l="l" t="t" r="r" b="b"/>
              <a:pathLst>
                <a:path w="2951" h="2882" extrusionOk="0">
                  <a:moveTo>
                    <a:pt x="2175" y="1"/>
                  </a:moveTo>
                  <a:cubicBezTo>
                    <a:pt x="1510" y="279"/>
                    <a:pt x="968" y="795"/>
                    <a:pt x="573" y="1409"/>
                  </a:cubicBezTo>
                  <a:cubicBezTo>
                    <a:pt x="343" y="1770"/>
                    <a:pt x="157" y="2159"/>
                    <a:pt x="1" y="2559"/>
                  </a:cubicBezTo>
                  <a:cubicBezTo>
                    <a:pt x="4" y="2580"/>
                    <a:pt x="12" y="2601"/>
                    <a:pt x="14" y="2617"/>
                  </a:cubicBezTo>
                  <a:cubicBezTo>
                    <a:pt x="35" y="2710"/>
                    <a:pt x="65" y="2800"/>
                    <a:pt x="94" y="2882"/>
                  </a:cubicBezTo>
                  <a:cubicBezTo>
                    <a:pt x="366" y="2283"/>
                    <a:pt x="769" y="1730"/>
                    <a:pt x="1240" y="1277"/>
                  </a:cubicBezTo>
                  <a:cubicBezTo>
                    <a:pt x="1730" y="803"/>
                    <a:pt x="2313" y="432"/>
                    <a:pt x="2951" y="191"/>
                  </a:cubicBezTo>
                  <a:cubicBezTo>
                    <a:pt x="2710" y="80"/>
                    <a:pt x="2448" y="19"/>
                    <a:pt x="217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57"/>
            <p:cNvSpPr/>
            <p:nvPr/>
          </p:nvSpPr>
          <p:spPr>
            <a:xfrm>
              <a:off x="1447287" y="2291524"/>
              <a:ext cx="221163" cy="134624"/>
            </a:xfrm>
            <a:custGeom>
              <a:avLst/>
              <a:gdLst/>
              <a:ahLst/>
              <a:cxnLst/>
              <a:rect l="l" t="t" r="r" b="b"/>
              <a:pathLst>
                <a:path w="3054" h="1859" extrusionOk="0">
                  <a:moveTo>
                    <a:pt x="2429" y="1"/>
                  </a:moveTo>
                  <a:cubicBezTo>
                    <a:pt x="2335" y="1"/>
                    <a:pt x="2241" y="5"/>
                    <a:pt x="2146" y="15"/>
                  </a:cubicBezTo>
                  <a:cubicBezTo>
                    <a:pt x="1645" y="55"/>
                    <a:pt x="1153" y="227"/>
                    <a:pt x="755" y="537"/>
                  </a:cubicBezTo>
                  <a:cubicBezTo>
                    <a:pt x="379" y="831"/>
                    <a:pt x="96" y="1255"/>
                    <a:pt x="1" y="1723"/>
                  </a:cubicBezTo>
                  <a:cubicBezTo>
                    <a:pt x="115" y="1776"/>
                    <a:pt x="228" y="1824"/>
                    <a:pt x="353" y="1858"/>
                  </a:cubicBezTo>
                  <a:cubicBezTo>
                    <a:pt x="385" y="1816"/>
                    <a:pt x="411" y="1771"/>
                    <a:pt x="432" y="1737"/>
                  </a:cubicBezTo>
                  <a:cubicBezTo>
                    <a:pt x="631" y="1395"/>
                    <a:pt x="837" y="1037"/>
                    <a:pt x="1174" y="831"/>
                  </a:cubicBezTo>
                  <a:cubicBezTo>
                    <a:pt x="1298" y="751"/>
                    <a:pt x="1441" y="696"/>
                    <a:pt x="1584" y="656"/>
                  </a:cubicBezTo>
                  <a:cubicBezTo>
                    <a:pt x="1807" y="592"/>
                    <a:pt x="2040" y="561"/>
                    <a:pt x="2273" y="561"/>
                  </a:cubicBezTo>
                  <a:cubicBezTo>
                    <a:pt x="2485" y="561"/>
                    <a:pt x="2697" y="587"/>
                    <a:pt x="2903" y="638"/>
                  </a:cubicBezTo>
                  <a:cubicBezTo>
                    <a:pt x="2977" y="455"/>
                    <a:pt x="3030" y="267"/>
                    <a:pt x="3054" y="68"/>
                  </a:cubicBezTo>
                  <a:cubicBezTo>
                    <a:pt x="2847" y="24"/>
                    <a:pt x="2639" y="1"/>
                    <a:pt x="242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57"/>
            <p:cNvSpPr/>
            <p:nvPr/>
          </p:nvSpPr>
          <p:spPr>
            <a:xfrm>
              <a:off x="1391888" y="2168921"/>
              <a:ext cx="262224" cy="228260"/>
            </a:xfrm>
            <a:custGeom>
              <a:avLst/>
              <a:gdLst/>
              <a:ahLst/>
              <a:cxnLst/>
              <a:rect l="l" t="t" r="r" b="b"/>
              <a:pathLst>
                <a:path w="3621" h="3152" extrusionOk="0">
                  <a:moveTo>
                    <a:pt x="3199" y="0"/>
                  </a:moveTo>
                  <a:cubicBezTo>
                    <a:pt x="3093" y="21"/>
                    <a:pt x="2987" y="45"/>
                    <a:pt x="2887" y="66"/>
                  </a:cubicBezTo>
                  <a:cubicBezTo>
                    <a:pt x="2151" y="215"/>
                    <a:pt x="1436" y="543"/>
                    <a:pt x="887" y="1065"/>
                  </a:cubicBezTo>
                  <a:cubicBezTo>
                    <a:pt x="419" y="1518"/>
                    <a:pt x="85" y="2127"/>
                    <a:pt x="0" y="2775"/>
                  </a:cubicBezTo>
                  <a:cubicBezTo>
                    <a:pt x="106" y="2916"/>
                    <a:pt x="231" y="3040"/>
                    <a:pt x="363" y="3152"/>
                  </a:cubicBezTo>
                  <a:cubicBezTo>
                    <a:pt x="496" y="2225"/>
                    <a:pt x="1091" y="1391"/>
                    <a:pt x="1915" y="935"/>
                  </a:cubicBezTo>
                  <a:cubicBezTo>
                    <a:pt x="2361" y="690"/>
                    <a:pt x="2871" y="566"/>
                    <a:pt x="3381" y="566"/>
                  </a:cubicBezTo>
                  <a:cubicBezTo>
                    <a:pt x="3461" y="566"/>
                    <a:pt x="3541" y="569"/>
                    <a:pt x="3620" y="575"/>
                  </a:cubicBezTo>
                  <a:cubicBezTo>
                    <a:pt x="3517" y="358"/>
                    <a:pt x="3374" y="162"/>
                    <a:pt x="3199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57"/>
            <p:cNvSpPr/>
            <p:nvPr/>
          </p:nvSpPr>
          <p:spPr>
            <a:xfrm>
              <a:off x="1371177" y="2203826"/>
              <a:ext cx="290177" cy="214428"/>
            </a:xfrm>
            <a:custGeom>
              <a:avLst/>
              <a:gdLst/>
              <a:ahLst/>
              <a:cxnLst/>
              <a:rect l="l" t="t" r="r" b="b"/>
              <a:pathLst>
                <a:path w="4007" h="2961" extrusionOk="0">
                  <a:moveTo>
                    <a:pt x="178" y="0"/>
                  </a:moveTo>
                  <a:cubicBezTo>
                    <a:pt x="61" y="617"/>
                    <a:pt x="0" y="1327"/>
                    <a:pt x="268" y="1896"/>
                  </a:cubicBezTo>
                  <a:cubicBezTo>
                    <a:pt x="445" y="2280"/>
                    <a:pt x="774" y="2587"/>
                    <a:pt x="1160" y="2768"/>
                  </a:cubicBezTo>
                  <a:cubicBezTo>
                    <a:pt x="1443" y="2898"/>
                    <a:pt x="1758" y="2960"/>
                    <a:pt x="2072" y="2960"/>
                  </a:cubicBezTo>
                  <a:cubicBezTo>
                    <a:pt x="2184" y="2960"/>
                    <a:pt x="2295" y="2952"/>
                    <a:pt x="2405" y="2937"/>
                  </a:cubicBezTo>
                  <a:cubicBezTo>
                    <a:pt x="2693" y="2897"/>
                    <a:pt x="2974" y="2799"/>
                    <a:pt x="3213" y="2635"/>
                  </a:cubicBezTo>
                  <a:cubicBezTo>
                    <a:pt x="3554" y="2394"/>
                    <a:pt x="3790" y="2015"/>
                    <a:pt x="3898" y="1613"/>
                  </a:cubicBezTo>
                  <a:cubicBezTo>
                    <a:pt x="4007" y="1208"/>
                    <a:pt x="3959" y="771"/>
                    <a:pt x="3888" y="358"/>
                  </a:cubicBezTo>
                  <a:lnTo>
                    <a:pt x="3888" y="358"/>
                  </a:lnTo>
                  <a:cubicBezTo>
                    <a:pt x="3898" y="501"/>
                    <a:pt x="3835" y="638"/>
                    <a:pt x="3747" y="744"/>
                  </a:cubicBezTo>
                  <a:cubicBezTo>
                    <a:pt x="3655" y="856"/>
                    <a:pt x="3533" y="935"/>
                    <a:pt x="3411" y="1001"/>
                  </a:cubicBezTo>
                  <a:cubicBezTo>
                    <a:pt x="3066" y="1189"/>
                    <a:pt x="2673" y="1285"/>
                    <a:pt x="2279" y="1285"/>
                  </a:cubicBezTo>
                  <a:cubicBezTo>
                    <a:pt x="2045" y="1285"/>
                    <a:pt x="1809" y="1251"/>
                    <a:pt x="1584" y="1181"/>
                  </a:cubicBezTo>
                  <a:cubicBezTo>
                    <a:pt x="985" y="996"/>
                    <a:pt x="466" y="559"/>
                    <a:pt x="17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57"/>
            <p:cNvSpPr/>
            <p:nvPr/>
          </p:nvSpPr>
          <p:spPr>
            <a:xfrm>
              <a:off x="1055292" y="2211720"/>
              <a:ext cx="534007" cy="537700"/>
            </a:xfrm>
            <a:custGeom>
              <a:avLst/>
              <a:gdLst/>
              <a:ahLst/>
              <a:cxnLst/>
              <a:rect l="l" t="t" r="r" b="b"/>
              <a:pathLst>
                <a:path w="7374" h="7425" extrusionOk="0">
                  <a:moveTo>
                    <a:pt x="3639" y="1"/>
                  </a:moveTo>
                  <a:cubicBezTo>
                    <a:pt x="3564" y="1"/>
                    <a:pt x="3488" y="3"/>
                    <a:pt x="3412" y="8"/>
                  </a:cubicBezTo>
                  <a:cubicBezTo>
                    <a:pt x="2636" y="53"/>
                    <a:pt x="1931" y="336"/>
                    <a:pt x="1370" y="776"/>
                  </a:cubicBezTo>
                  <a:cubicBezTo>
                    <a:pt x="925" y="1120"/>
                    <a:pt x="570" y="1567"/>
                    <a:pt x="332" y="2073"/>
                  </a:cubicBezTo>
                  <a:lnTo>
                    <a:pt x="274" y="2203"/>
                  </a:lnTo>
                  <a:cubicBezTo>
                    <a:pt x="99" y="2621"/>
                    <a:pt x="1" y="3085"/>
                    <a:pt x="6" y="3569"/>
                  </a:cubicBezTo>
                  <a:cubicBezTo>
                    <a:pt x="6" y="3625"/>
                    <a:pt x="9" y="3686"/>
                    <a:pt x="11" y="3742"/>
                  </a:cubicBezTo>
                  <a:cubicBezTo>
                    <a:pt x="14" y="3752"/>
                    <a:pt x="14" y="3760"/>
                    <a:pt x="14" y="3771"/>
                  </a:cubicBezTo>
                  <a:cubicBezTo>
                    <a:pt x="59" y="4475"/>
                    <a:pt x="276" y="5119"/>
                    <a:pt x="629" y="5672"/>
                  </a:cubicBezTo>
                  <a:cubicBezTo>
                    <a:pt x="668" y="5730"/>
                    <a:pt x="708" y="5789"/>
                    <a:pt x="750" y="5847"/>
                  </a:cubicBezTo>
                  <a:cubicBezTo>
                    <a:pt x="1455" y="6802"/>
                    <a:pt x="2783" y="7424"/>
                    <a:pt x="4227" y="7424"/>
                  </a:cubicBezTo>
                  <a:cubicBezTo>
                    <a:pt x="4584" y="7424"/>
                    <a:pt x="4947" y="7386"/>
                    <a:pt x="5310" y="7306"/>
                  </a:cubicBezTo>
                  <a:cubicBezTo>
                    <a:pt x="5742" y="7211"/>
                    <a:pt x="7373" y="5799"/>
                    <a:pt x="7228" y="3318"/>
                  </a:cubicBezTo>
                  <a:cubicBezTo>
                    <a:pt x="7196" y="2754"/>
                    <a:pt x="7029" y="2232"/>
                    <a:pt x="6759" y="1779"/>
                  </a:cubicBezTo>
                  <a:cubicBezTo>
                    <a:pt x="6698" y="1679"/>
                    <a:pt x="6634" y="1581"/>
                    <a:pt x="6568" y="1488"/>
                  </a:cubicBezTo>
                  <a:cubicBezTo>
                    <a:pt x="6219" y="1003"/>
                    <a:pt x="5747" y="612"/>
                    <a:pt x="5202" y="355"/>
                  </a:cubicBezTo>
                  <a:cubicBezTo>
                    <a:pt x="4726" y="128"/>
                    <a:pt x="4196" y="1"/>
                    <a:pt x="3639" y="1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57"/>
            <p:cNvSpPr/>
            <p:nvPr/>
          </p:nvSpPr>
          <p:spPr>
            <a:xfrm>
              <a:off x="1042836" y="2598936"/>
              <a:ext cx="93853" cy="85018"/>
            </a:xfrm>
            <a:custGeom>
              <a:avLst/>
              <a:gdLst/>
              <a:ahLst/>
              <a:cxnLst/>
              <a:rect l="l" t="t" r="r" b="b"/>
              <a:pathLst>
                <a:path w="1296" h="1174" extrusionOk="0">
                  <a:moveTo>
                    <a:pt x="645" y="0"/>
                  </a:moveTo>
                  <a:cubicBezTo>
                    <a:pt x="602" y="0"/>
                    <a:pt x="558" y="5"/>
                    <a:pt x="515" y="15"/>
                  </a:cubicBezTo>
                  <a:cubicBezTo>
                    <a:pt x="197" y="89"/>
                    <a:pt x="1" y="407"/>
                    <a:pt x="78" y="720"/>
                  </a:cubicBezTo>
                  <a:cubicBezTo>
                    <a:pt x="141" y="991"/>
                    <a:pt x="381" y="1173"/>
                    <a:pt x="645" y="1173"/>
                  </a:cubicBezTo>
                  <a:cubicBezTo>
                    <a:pt x="690" y="1173"/>
                    <a:pt x="736" y="1168"/>
                    <a:pt x="782" y="1157"/>
                  </a:cubicBezTo>
                  <a:cubicBezTo>
                    <a:pt x="1100" y="1085"/>
                    <a:pt x="1296" y="767"/>
                    <a:pt x="1219" y="452"/>
                  </a:cubicBezTo>
                  <a:cubicBezTo>
                    <a:pt x="1155" y="183"/>
                    <a:pt x="913" y="0"/>
                    <a:pt x="645" y="0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57"/>
            <p:cNvSpPr/>
            <p:nvPr/>
          </p:nvSpPr>
          <p:spPr>
            <a:xfrm>
              <a:off x="1069703" y="2634566"/>
              <a:ext cx="30343" cy="7097"/>
            </a:xfrm>
            <a:custGeom>
              <a:avLst/>
              <a:gdLst/>
              <a:ahLst/>
              <a:cxnLst/>
              <a:rect l="l" t="t" r="r" b="b"/>
              <a:pathLst>
                <a:path w="419" h="98" extrusionOk="0">
                  <a:moveTo>
                    <a:pt x="214" y="0"/>
                  </a:moveTo>
                  <a:cubicBezTo>
                    <a:pt x="133" y="0"/>
                    <a:pt x="52" y="33"/>
                    <a:pt x="1" y="98"/>
                  </a:cubicBezTo>
                  <a:lnTo>
                    <a:pt x="419" y="90"/>
                  </a:lnTo>
                  <a:cubicBezTo>
                    <a:pt x="368" y="30"/>
                    <a:pt x="291" y="0"/>
                    <a:pt x="214" y="0"/>
                  </a:cubicBezTo>
                  <a:close/>
                </a:path>
              </a:pathLst>
            </a:custGeom>
            <a:solidFill>
              <a:srgbClr val="E3A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57"/>
            <p:cNvSpPr/>
            <p:nvPr/>
          </p:nvSpPr>
          <p:spPr>
            <a:xfrm>
              <a:off x="1069703" y="2632248"/>
              <a:ext cx="30343" cy="9414"/>
            </a:xfrm>
            <a:custGeom>
              <a:avLst/>
              <a:gdLst/>
              <a:ahLst/>
              <a:cxnLst/>
              <a:rect l="l" t="t" r="r" b="b"/>
              <a:pathLst>
                <a:path w="419" h="130" fill="none" extrusionOk="0">
                  <a:moveTo>
                    <a:pt x="1" y="130"/>
                  </a:moveTo>
                  <a:cubicBezTo>
                    <a:pt x="101" y="3"/>
                    <a:pt x="316" y="0"/>
                    <a:pt x="419" y="122"/>
                  </a:cubicBezTo>
                </a:path>
              </a:pathLst>
            </a:custGeom>
            <a:noFill/>
            <a:ln w="1650" cap="rnd" cmpd="sng">
              <a:solidFill>
                <a:srgbClr val="B47D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57"/>
            <p:cNvSpPr/>
            <p:nvPr/>
          </p:nvSpPr>
          <p:spPr>
            <a:xfrm>
              <a:off x="1212220" y="2606178"/>
              <a:ext cx="53734" cy="35267"/>
            </a:xfrm>
            <a:custGeom>
              <a:avLst/>
              <a:gdLst/>
              <a:ahLst/>
              <a:cxnLst/>
              <a:rect l="l" t="t" r="r" b="b"/>
              <a:pathLst>
                <a:path w="742" h="487" extrusionOk="0">
                  <a:moveTo>
                    <a:pt x="295" y="1"/>
                  </a:moveTo>
                  <a:cubicBezTo>
                    <a:pt x="167" y="1"/>
                    <a:pt x="62" y="54"/>
                    <a:pt x="34" y="146"/>
                  </a:cubicBezTo>
                  <a:cubicBezTo>
                    <a:pt x="0" y="267"/>
                    <a:pt x="119" y="410"/>
                    <a:pt x="305" y="466"/>
                  </a:cubicBezTo>
                  <a:cubicBezTo>
                    <a:pt x="353" y="480"/>
                    <a:pt x="401" y="487"/>
                    <a:pt x="446" y="487"/>
                  </a:cubicBezTo>
                  <a:cubicBezTo>
                    <a:pt x="573" y="487"/>
                    <a:pt x="677" y="434"/>
                    <a:pt x="704" y="344"/>
                  </a:cubicBezTo>
                  <a:cubicBezTo>
                    <a:pt x="742" y="220"/>
                    <a:pt x="622" y="74"/>
                    <a:pt x="437" y="21"/>
                  </a:cubicBezTo>
                  <a:cubicBezTo>
                    <a:pt x="389" y="7"/>
                    <a:pt x="341" y="1"/>
                    <a:pt x="29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57"/>
            <p:cNvSpPr/>
            <p:nvPr/>
          </p:nvSpPr>
          <p:spPr>
            <a:xfrm>
              <a:off x="1530930" y="2544913"/>
              <a:ext cx="37078" cy="37223"/>
            </a:xfrm>
            <a:custGeom>
              <a:avLst/>
              <a:gdLst/>
              <a:ahLst/>
              <a:cxnLst/>
              <a:rect l="l" t="t" r="r" b="b"/>
              <a:pathLst>
                <a:path w="512" h="514" extrusionOk="0">
                  <a:moveTo>
                    <a:pt x="344" y="1"/>
                  </a:moveTo>
                  <a:cubicBezTo>
                    <a:pt x="265" y="1"/>
                    <a:pt x="171" y="54"/>
                    <a:pt x="104" y="144"/>
                  </a:cubicBezTo>
                  <a:cubicBezTo>
                    <a:pt x="8" y="271"/>
                    <a:pt x="0" y="425"/>
                    <a:pt x="85" y="488"/>
                  </a:cubicBezTo>
                  <a:cubicBezTo>
                    <a:pt x="109" y="506"/>
                    <a:pt x="137" y="514"/>
                    <a:pt x="168" y="514"/>
                  </a:cubicBezTo>
                  <a:cubicBezTo>
                    <a:pt x="247" y="514"/>
                    <a:pt x="340" y="461"/>
                    <a:pt x="408" y="372"/>
                  </a:cubicBezTo>
                  <a:cubicBezTo>
                    <a:pt x="503" y="242"/>
                    <a:pt x="511" y="91"/>
                    <a:pt x="429" y="28"/>
                  </a:cubicBezTo>
                  <a:cubicBezTo>
                    <a:pt x="405" y="9"/>
                    <a:pt x="375" y="1"/>
                    <a:pt x="34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57"/>
            <p:cNvSpPr/>
            <p:nvPr/>
          </p:nvSpPr>
          <p:spPr>
            <a:xfrm>
              <a:off x="1102146" y="2663460"/>
              <a:ext cx="29402" cy="26722"/>
            </a:xfrm>
            <a:custGeom>
              <a:avLst/>
              <a:gdLst/>
              <a:ahLst/>
              <a:cxnLst/>
              <a:rect l="l" t="t" r="r" b="b"/>
              <a:pathLst>
                <a:path w="406" h="369" extrusionOk="0">
                  <a:moveTo>
                    <a:pt x="203" y="1"/>
                  </a:moveTo>
                  <a:cubicBezTo>
                    <a:pt x="188" y="1"/>
                    <a:pt x="174" y="3"/>
                    <a:pt x="159" y="6"/>
                  </a:cubicBezTo>
                  <a:cubicBezTo>
                    <a:pt x="61" y="30"/>
                    <a:pt x="0" y="128"/>
                    <a:pt x="24" y="228"/>
                  </a:cubicBezTo>
                  <a:cubicBezTo>
                    <a:pt x="44" y="312"/>
                    <a:pt x="119" y="369"/>
                    <a:pt x="202" y="369"/>
                  </a:cubicBezTo>
                  <a:cubicBezTo>
                    <a:pt x="217" y="369"/>
                    <a:pt x="232" y="367"/>
                    <a:pt x="246" y="364"/>
                  </a:cubicBezTo>
                  <a:cubicBezTo>
                    <a:pt x="344" y="340"/>
                    <a:pt x="405" y="242"/>
                    <a:pt x="381" y="141"/>
                  </a:cubicBezTo>
                  <a:cubicBezTo>
                    <a:pt x="361" y="57"/>
                    <a:pt x="287" y="1"/>
                    <a:pt x="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57"/>
            <p:cNvSpPr/>
            <p:nvPr/>
          </p:nvSpPr>
          <p:spPr>
            <a:xfrm>
              <a:off x="1108663" y="2665416"/>
              <a:ext cx="13832" cy="12818"/>
            </a:xfrm>
            <a:custGeom>
              <a:avLst/>
              <a:gdLst/>
              <a:ahLst/>
              <a:cxnLst/>
              <a:rect l="l" t="t" r="r" b="b"/>
              <a:pathLst>
                <a:path w="191" h="177" extrusionOk="0">
                  <a:moveTo>
                    <a:pt x="97" y="1"/>
                  </a:moveTo>
                  <a:cubicBezTo>
                    <a:pt x="90" y="1"/>
                    <a:pt x="83" y="1"/>
                    <a:pt x="77" y="3"/>
                  </a:cubicBezTo>
                  <a:cubicBezTo>
                    <a:pt x="27" y="11"/>
                    <a:pt x="0" y="61"/>
                    <a:pt x="11" y="109"/>
                  </a:cubicBezTo>
                  <a:cubicBezTo>
                    <a:pt x="18" y="151"/>
                    <a:pt x="58" y="176"/>
                    <a:pt x="100" y="176"/>
                  </a:cubicBezTo>
                  <a:cubicBezTo>
                    <a:pt x="105" y="176"/>
                    <a:pt x="111" y="176"/>
                    <a:pt x="117" y="175"/>
                  </a:cubicBezTo>
                  <a:cubicBezTo>
                    <a:pt x="164" y="164"/>
                    <a:pt x="191" y="114"/>
                    <a:pt x="183" y="69"/>
                  </a:cubicBezTo>
                  <a:cubicBezTo>
                    <a:pt x="171" y="26"/>
                    <a:pt x="135" y="1"/>
                    <a:pt x="9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57"/>
            <p:cNvSpPr/>
            <p:nvPr/>
          </p:nvSpPr>
          <p:spPr>
            <a:xfrm>
              <a:off x="1207368" y="2428610"/>
              <a:ext cx="216021" cy="196541"/>
            </a:xfrm>
            <a:custGeom>
              <a:avLst/>
              <a:gdLst/>
              <a:ahLst/>
              <a:cxnLst/>
              <a:rect l="l" t="t" r="r" b="b"/>
              <a:pathLst>
                <a:path w="2983" h="2714" extrusionOk="0">
                  <a:moveTo>
                    <a:pt x="1492" y="0"/>
                  </a:moveTo>
                  <a:cubicBezTo>
                    <a:pt x="1389" y="0"/>
                    <a:pt x="1284" y="12"/>
                    <a:pt x="1179" y="37"/>
                  </a:cubicBezTo>
                  <a:cubicBezTo>
                    <a:pt x="451" y="209"/>
                    <a:pt x="1" y="943"/>
                    <a:pt x="173" y="1671"/>
                  </a:cubicBezTo>
                  <a:cubicBezTo>
                    <a:pt x="320" y="2294"/>
                    <a:pt x="877" y="2714"/>
                    <a:pt x="1491" y="2714"/>
                  </a:cubicBezTo>
                  <a:cubicBezTo>
                    <a:pt x="1594" y="2714"/>
                    <a:pt x="1699" y="2702"/>
                    <a:pt x="1804" y="2677"/>
                  </a:cubicBezTo>
                  <a:cubicBezTo>
                    <a:pt x="2532" y="2505"/>
                    <a:pt x="2983" y="1771"/>
                    <a:pt x="2811" y="1043"/>
                  </a:cubicBezTo>
                  <a:cubicBezTo>
                    <a:pt x="2663" y="420"/>
                    <a:pt x="2106" y="0"/>
                    <a:pt x="14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57"/>
            <p:cNvSpPr/>
            <p:nvPr/>
          </p:nvSpPr>
          <p:spPr>
            <a:xfrm>
              <a:off x="1207368" y="2418762"/>
              <a:ext cx="206824" cy="130858"/>
            </a:xfrm>
            <a:custGeom>
              <a:avLst/>
              <a:gdLst/>
              <a:ahLst/>
              <a:cxnLst/>
              <a:rect l="l" t="t" r="r" b="b"/>
              <a:pathLst>
                <a:path w="2856" h="1807" fill="none" extrusionOk="0">
                  <a:moveTo>
                    <a:pt x="173" y="1807"/>
                  </a:moveTo>
                  <a:cubicBezTo>
                    <a:pt x="1" y="1079"/>
                    <a:pt x="451" y="345"/>
                    <a:pt x="1179" y="173"/>
                  </a:cubicBezTo>
                  <a:cubicBezTo>
                    <a:pt x="1907" y="1"/>
                    <a:pt x="2638" y="451"/>
                    <a:pt x="2811" y="1179"/>
                  </a:cubicBezTo>
                  <a:cubicBezTo>
                    <a:pt x="2853" y="1362"/>
                    <a:pt x="2856" y="1545"/>
                    <a:pt x="2826" y="1719"/>
                  </a:cubicBezTo>
                </a:path>
              </a:pathLst>
            </a:custGeom>
            <a:noFill/>
            <a:ln w="2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57"/>
            <p:cNvSpPr/>
            <p:nvPr/>
          </p:nvSpPr>
          <p:spPr>
            <a:xfrm>
              <a:off x="1227356" y="2458881"/>
              <a:ext cx="156567" cy="142228"/>
            </a:xfrm>
            <a:custGeom>
              <a:avLst/>
              <a:gdLst/>
              <a:ahLst/>
              <a:cxnLst/>
              <a:rect l="l" t="t" r="r" b="b"/>
              <a:pathLst>
                <a:path w="2162" h="1964" extrusionOk="0">
                  <a:moveTo>
                    <a:pt x="1079" y="0"/>
                  </a:moveTo>
                  <a:cubicBezTo>
                    <a:pt x="1005" y="0"/>
                    <a:pt x="929" y="9"/>
                    <a:pt x="853" y="27"/>
                  </a:cubicBezTo>
                  <a:cubicBezTo>
                    <a:pt x="326" y="154"/>
                    <a:pt x="0" y="683"/>
                    <a:pt x="125" y="1208"/>
                  </a:cubicBezTo>
                  <a:cubicBezTo>
                    <a:pt x="233" y="1658"/>
                    <a:pt x="636" y="1963"/>
                    <a:pt x="1078" y="1963"/>
                  </a:cubicBezTo>
                  <a:cubicBezTo>
                    <a:pt x="1153" y="1963"/>
                    <a:pt x="1229" y="1954"/>
                    <a:pt x="1306" y="1936"/>
                  </a:cubicBezTo>
                  <a:cubicBezTo>
                    <a:pt x="1833" y="1812"/>
                    <a:pt x="2161" y="1282"/>
                    <a:pt x="2034" y="755"/>
                  </a:cubicBezTo>
                  <a:cubicBezTo>
                    <a:pt x="1927" y="304"/>
                    <a:pt x="1524" y="0"/>
                    <a:pt x="10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57"/>
            <p:cNvSpPr/>
            <p:nvPr/>
          </p:nvSpPr>
          <p:spPr>
            <a:xfrm>
              <a:off x="1234452" y="2453884"/>
              <a:ext cx="67203" cy="61120"/>
            </a:xfrm>
            <a:custGeom>
              <a:avLst/>
              <a:gdLst/>
              <a:ahLst/>
              <a:cxnLst/>
              <a:rect l="l" t="t" r="r" b="b"/>
              <a:pathLst>
                <a:path w="928" h="844" extrusionOk="0">
                  <a:moveTo>
                    <a:pt x="462" y="1"/>
                  </a:moveTo>
                  <a:cubicBezTo>
                    <a:pt x="431" y="1"/>
                    <a:pt x="400" y="4"/>
                    <a:pt x="368" y="11"/>
                  </a:cubicBezTo>
                  <a:cubicBezTo>
                    <a:pt x="141" y="61"/>
                    <a:pt x="0" y="292"/>
                    <a:pt x="53" y="517"/>
                  </a:cubicBezTo>
                  <a:cubicBezTo>
                    <a:pt x="99" y="712"/>
                    <a:pt x="273" y="843"/>
                    <a:pt x="463" y="843"/>
                  </a:cubicBezTo>
                  <a:cubicBezTo>
                    <a:pt x="495" y="843"/>
                    <a:pt x="527" y="839"/>
                    <a:pt x="559" y="832"/>
                  </a:cubicBezTo>
                  <a:cubicBezTo>
                    <a:pt x="787" y="779"/>
                    <a:pt x="927" y="549"/>
                    <a:pt x="874" y="323"/>
                  </a:cubicBezTo>
                  <a:cubicBezTo>
                    <a:pt x="826" y="130"/>
                    <a:pt x="653" y="1"/>
                    <a:pt x="46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57"/>
            <p:cNvSpPr/>
            <p:nvPr/>
          </p:nvSpPr>
          <p:spPr>
            <a:xfrm>
              <a:off x="1172101" y="2492627"/>
              <a:ext cx="50547" cy="57934"/>
            </a:xfrm>
            <a:custGeom>
              <a:avLst/>
              <a:gdLst/>
              <a:ahLst/>
              <a:cxnLst/>
              <a:rect l="l" t="t" r="r" b="b"/>
              <a:pathLst>
                <a:path w="698" h="800" extrusionOk="0">
                  <a:moveTo>
                    <a:pt x="340" y="0"/>
                  </a:moveTo>
                  <a:cubicBezTo>
                    <a:pt x="336" y="0"/>
                    <a:pt x="333" y="0"/>
                    <a:pt x="329" y="0"/>
                  </a:cubicBezTo>
                  <a:cubicBezTo>
                    <a:pt x="202" y="8"/>
                    <a:pt x="75" y="74"/>
                    <a:pt x="30" y="191"/>
                  </a:cubicBezTo>
                  <a:cubicBezTo>
                    <a:pt x="1" y="270"/>
                    <a:pt x="16" y="355"/>
                    <a:pt x="51" y="435"/>
                  </a:cubicBezTo>
                  <a:cubicBezTo>
                    <a:pt x="143" y="653"/>
                    <a:pt x="375" y="799"/>
                    <a:pt x="609" y="799"/>
                  </a:cubicBezTo>
                  <a:cubicBezTo>
                    <a:pt x="638" y="799"/>
                    <a:pt x="668" y="797"/>
                    <a:pt x="697" y="792"/>
                  </a:cubicBezTo>
                  <a:cubicBezTo>
                    <a:pt x="607" y="567"/>
                    <a:pt x="610" y="313"/>
                    <a:pt x="689" y="85"/>
                  </a:cubicBezTo>
                  <a:cubicBezTo>
                    <a:pt x="576" y="41"/>
                    <a:pt x="458" y="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57"/>
            <p:cNvSpPr/>
            <p:nvPr/>
          </p:nvSpPr>
          <p:spPr>
            <a:xfrm>
              <a:off x="1234018" y="2400005"/>
              <a:ext cx="87553" cy="32081"/>
            </a:xfrm>
            <a:custGeom>
              <a:avLst/>
              <a:gdLst/>
              <a:ahLst/>
              <a:cxnLst/>
              <a:rect l="l" t="t" r="r" b="b"/>
              <a:pathLst>
                <a:path w="1209" h="443" fill="none" extrusionOk="0">
                  <a:moveTo>
                    <a:pt x="1" y="442"/>
                  </a:moveTo>
                  <a:cubicBezTo>
                    <a:pt x="327" y="154"/>
                    <a:pt x="772" y="0"/>
                    <a:pt x="1208" y="13"/>
                  </a:cubicBezTo>
                </a:path>
              </a:pathLst>
            </a:custGeom>
            <a:noFill/>
            <a:ln w="2525" cap="rnd" cmpd="sng">
              <a:solidFill>
                <a:srgbClr val="4328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57"/>
            <p:cNvSpPr/>
            <p:nvPr/>
          </p:nvSpPr>
          <p:spPr>
            <a:xfrm>
              <a:off x="1435411" y="2362783"/>
              <a:ext cx="75025" cy="15425"/>
            </a:xfrm>
            <a:custGeom>
              <a:avLst/>
              <a:gdLst/>
              <a:ahLst/>
              <a:cxnLst/>
              <a:rect l="l" t="t" r="r" b="b"/>
              <a:pathLst>
                <a:path w="1036" h="213" fill="none" extrusionOk="0">
                  <a:moveTo>
                    <a:pt x="0" y="165"/>
                  </a:moveTo>
                  <a:cubicBezTo>
                    <a:pt x="321" y="1"/>
                    <a:pt x="731" y="19"/>
                    <a:pt x="1036" y="212"/>
                  </a:cubicBezTo>
                </a:path>
              </a:pathLst>
            </a:custGeom>
            <a:noFill/>
            <a:ln w="2525" cap="rnd" cmpd="sng">
              <a:solidFill>
                <a:srgbClr val="43283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57"/>
            <p:cNvSpPr/>
            <p:nvPr/>
          </p:nvSpPr>
          <p:spPr>
            <a:xfrm>
              <a:off x="1415496" y="2398050"/>
              <a:ext cx="142156" cy="176916"/>
            </a:xfrm>
            <a:custGeom>
              <a:avLst/>
              <a:gdLst/>
              <a:ahLst/>
              <a:cxnLst/>
              <a:rect l="l" t="t" r="r" b="b"/>
              <a:pathLst>
                <a:path w="1963" h="2443" extrusionOk="0">
                  <a:moveTo>
                    <a:pt x="832" y="1"/>
                  </a:moveTo>
                  <a:cubicBezTo>
                    <a:pt x="786" y="1"/>
                    <a:pt x="740" y="6"/>
                    <a:pt x="694" y="17"/>
                  </a:cubicBezTo>
                  <a:cubicBezTo>
                    <a:pt x="241" y="125"/>
                    <a:pt x="0" y="750"/>
                    <a:pt x="159" y="1415"/>
                  </a:cubicBezTo>
                  <a:cubicBezTo>
                    <a:pt x="302" y="2016"/>
                    <a:pt x="718" y="2443"/>
                    <a:pt x="1131" y="2443"/>
                  </a:cubicBezTo>
                  <a:cubicBezTo>
                    <a:pt x="1177" y="2443"/>
                    <a:pt x="1223" y="2437"/>
                    <a:pt x="1269" y="2426"/>
                  </a:cubicBezTo>
                  <a:cubicBezTo>
                    <a:pt x="1721" y="2318"/>
                    <a:pt x="1962" y="1690"/>
                    <a:pt x="1803" y="1026"/>
                  </a:cubicBezTo>
                  <a:cubicBezTo>
                    <a:pt x="1663" y="427"/>
                    <a:pt x="1247" y="1"/>
                    <a:pt x="8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57"/>
            <p:cNvSpPr/>
            <p:nvPr/>
          </p:nvSpPr>
          <p:spPr>
            <a:xfrm>
              <a:off x="1415496" y="2391388"/>
              <a:ext cx="134117" cy="149615"/>
            </a:xfrm>
            <a:custGeom>
              <a:avLst/>
              <a:gdLst/>
              <a:ahLst/>
              <a:cxnLst/>
              <a:rect l="l" t="t" r="r" b="b"/>
              <a:pathLst>
                <a:path w="1852" h="2066" fill="none" extrusionOk="0">
                  <a:moveTo>
                    <a:pt x="397" y="2066"/>
                  </a:moveTo>
                  <a:cubicBezTo>
                    <a:pt x="291" y="1909"/>
                    <a:pt x="209" y="1716"/>
                    <a:pt x="159" y="1509"/>
                  </a:cubicBezTo>
                  <a:cubicBezTo>
                    <a:pt x="0" y="842"/>
                    <a:pt x="241" y="217"/>
                    <a:pt x="694" y="109"/>
                  </a:cubicBezTo>
                  <a:cubicBezTo>
                    <a:pt x="1149" y="0"/>
                    <a:pt x="1645" y="453"/>
                    <a:pt x="1803" y="1118"/>
                  </a:cubicBezTo>
                  <a:cubicBezTo>
                    <a:pt x="1830" y="1231"/>
                    <a:pt x="1846" y="1340"/>
                    <a:pt x="1851" y="1446"/>
                  </a:cubicBezTo>
                </a:path>
              </a:pathLst>
            </a:custGeom>
            <a:noFill/>
            <a:ln w="252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57"/>
            <p:cNvSpPr/>
            <p:nvPr/>
          </p:nvSpPr>
          <p:spPr>
            <a:xfrm>
              <a:off x="1533247" y="2425496"/>
              <a:ext cx="52358" cy="63945"/>
            </a:xfrm>
            <a:custGeom>
              <a:avLst/>
              <a:gdLst/>
              <a:ahLst/>
              <a:cxnLst/>
              <a:rect l="l" t="t" r="r" b="b"/>
              <a:pathLst>
                <a:path w="723" h="883" extrusionOk="0">
                  <a:moveTo>
                    <a:pt x="419" y="1"/>
                  </a:moveTo>
                  <a:cubicBezTo>
                    <a:pt x="385" y="1"/>
                    <a:pt x="352" y="5"/>
                    <a:pt x="320" y="14"/>
                  </a:cubicBezTo>
                  <a:cubicBezTo>
                    <a:pt x="201" y="43"/>
                    <a:pt x="98" y="125"/>
                    <a:pt x="0" y="199"/>
                  </a:cubicBezTo>
                  <a:cubicBezTo>
                    <a:pt x="140" y="395"/>
                    <a:pt x="225" y="636"/>
                    <a:pt x="207" y="882"/>
                  </a:cubicBezTo>
                  <a:cubicBezTo>
                    <a:pt x="471" y="845"/>
                    <a:pt x="694" y="610"/>
                    <a:pt x="718" y="345"/>
                  </a:cubicBezTo>
                  <a:cubicBezTo>
                    <a:pt x="723" y="263"/>
                    <a:pt x="710" y="173"/>
                    <a:pt x="662" y="106"/>
                  </a:cubicBezTo>
                  <a:cubicBezTo>
                    <a:pt x="606" y="34"/>
                    <a:pt x="512" y="1"/>
                    <a:pt x="4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57"/>
            <p:cNvSpPr/>
            <p:nvPr/>
          </p:nvSpPr>
          <p:spPr>
            <a:xfrm>
              <a:off x="1418538" y="2422455"/>
              <a:ext cx="111088" cy="138245"/>
            </a:xfrm>
            <a:custGeom>
              <a:avLst/>
              <a:gdLst/>
              <a:ahLst/>
              <a:cxnLst/>
              <a:rect l="l" t="t" r="r" b="b"/>
              <a:pathLst>
                <a:path w="1534" h="1909" extrusionOk="0">
                  <a:moveTo>
                    <a:pt x="651" y="1"/>
                  </a:moveTo>
                  <a:cubicBezTo>
                    <a:pt x="615" y="1"/>
                    <a:pt x="579" y="5"/>
                    <a:pt x="543" y="13"/>
                  </a:cubicBezTo>
                  <a:cubicBezTo>
                    <a:pt x="188" y="101"/>
                    <a:pt x="0" y="591"/>
                    <a:pt x="122" y="1110"/>
                  </a:cubicBezTo>
                  <a:cubicBezTo>
                    <a:pt x="234" y="1577"/>
                    <a:pt x="561" y="1909"/>
                    <a:pt x="884" y="1909"/>
                  </a:cubicBezTo>
                  <a:cubicBezTo>
                    <a:pt x="919" y="1909"/>
                    <a:pt x="955" y="1905"/>
                    <a:pt x="991" y="1896"/>
                  </a:cubicBezTo>
                  <a:cubicBezTo>
                    <a:pt x="1346" y="1811"/>
                    <a:pt x="1534" y="1321"/>
                    <a:pt x="1412" y="802"/>
                  </a:cubicBezTo>
                  <a:cubicBezTo>
                    <a:pt x="1300" y="333"/>
                    <a:pt x="976" y="1"/>
                    <a:pt x="6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57"/>
            <p:cNvSpPr/>
            <p:nvPr/>
          </p:nvSpPr>
          <p:spPr>
            <a:xfrm>
              <a:off x="1457426" y="2414489"/>
              <a:ext cx="41712" cy="38019"/>
            </a:xfrm>
            <a:custGeom>
              <a:avLst/>
              <a:gdLst/>
              <a:ahLst/>
              <a:cxnLst/>
              <a:rect l="l" t="t" r="r" b="b"/>
              <a:pathLst>
                <a:path w="576" h="525" extrusionOk="0">
                  <a:moveTo>
                    <a:pt x="288" y="0"/>
                  </a:moveTo>
                  <a:cubicBezTo>
                    <a:pt x="268" y="0"/>
                    <a:pt x="249" y="2"/>
                    <a:pt x="229" y="7"/>
                  </a:cubicBezTo>
                  <a:cubicBezTo>
                    <a:pt x="86" y="41"/>
                    <a:pt x="1" y="179"/>
                    <a:pt x="33" y="322"/>
                  </a:cubicBezTo>
                  <a:cubicBezTo>
                    <a:pt x="62" y="445"/>
                    <a:pt x="168" y="525"/>
                    <a:pt x="288" y="525"/>
                  </a:cubicBezTo>
                  <a:cubicBezTo>
                    <a:pt x="308" y="525"/>
                    <a:pt x="328" y="522"/>
                    <a:pt x="348" y="518"/>
                  </a:cubicBezTo>
                  <a:cubicBezTo>
                    <a:pt x="488" y="483"/>
                    <a:pt x="576" y="346"/>
                    <a:pt x="544" y="203"/>
                  </a:cubicBezTo>
                  <a:cubicBezTo>
                    <a:pt x="512" y="80"/>
                    <a:pt x="406" y="0"/>
                    <a:pt x="2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57"/>
            <p:cNvSpPr/>
            <p:nvPr/>
          </p:nvSpPr>
          <p:spPr>
            <a:xfrm>
              <a:off x="1154648" y="2207230"/>
              <a:ext cx="390330" cy="128758"/>
            </a:xfrm>
            <a:custGeom>
              <a:avLst/>
              <a:gdLst/>
              <a:ahLst/>
              <a:cxnLst/>
              <a:rect l="l" t="t" r="r" b="b"/>
              <a:pathLst>
                <a:path w="5390" h="1778" extrusionOk="0">
                  <a:moveTo>
                    <a:pt x="2251" y="0"/>
                  </a:moveTo>
                  <a:cubicBezTo>
                    <a:pt x="2182" y="0"/>
                    <a:pt x="2112" y="2"/>
                    <a:pt x="2042" y="6"/>
                  </a:cubicBezTo>
                  <a:cubicBezTo>
                    <a:pt x="1269" y="54"/>
                    <a:pt x="562" y="335"/>
                    <a:pt x="1" y="774"/>
                  </a:cubicBezTo>
                  <a:cubicBezTo>
                    <a:pt x="211" y="762"/>
                    <a:pt x="422" y="757"/>
                    <a:pt x="632" y="757"/>
                  </a:cubicBezTo>
                  <a:cubicBezTo>
                    <a:pt x="2267" y="757"/>
                    <a:pt x="3900" y="1109"/>
                    <a:pt x="5390" y="1778"/>
                  </a:cubicBezTo>
                  <a:cubicBezTo>
                    <a:pt x="5347" y="1704"/>
                    <a:pt x="5302" y="1635"/>
                    <a:pt x="5249" y="1563"/>
                  </a:cubicBezTo>
                  <a:cubicBezTo>
                    <a:pt x="5233" y="1537"/>
                    <a:pt x="5217" y="1510"/>
                    <a:pt x="5196" y="1484"/>
                  </a:cubicBezTo>
                  <a:cubicBezTo>
                    <a:pt x="5125" y="1381"/>
                    <a:pt x="5045" y="1280"/>
                    <a:pt x="4958" y="1187"/>
                  </a:cubicBezTo>
                  <a:cubicBezTo>
                    <a:pt x="4878" y="1100"/>
                    <a:pt x="4794" y="1012"/>
                    <a:pt x="4704" y="933"/>
                  </a:cubicBezTo>
                  <a:cubicBezTo>
                    <a:pt x="4442" y="697"/>
                    <a:pt x="4148" y="504"/>
                    <a:pt x="3830" y="350"/>
                  </a:cubicBezTo>
                  <a:cubicBezTo>
                    <a:pt x="3790" y="332"/>
                    <a:pt x="3748" y="313"/>
                    <a:pt x="3705" y="295"/>
                  </a:cubicBezTo>
                  <a:cubicBezTo>
                    <a:pt x="3594" y="247"/>
                    <a:pt x="3478" y="205"/>
                    <a:pt x="3364" y="168"/>
                  </a:cubicBezTo>
                  <a:cubicBezTo>
                    <a:pt x="3247" y="133"/>
                    <a:pt x="3128" y="102"/>
                    <a:pt x="3009" y="75"/>
                  </a:cubicBezTo>
                  <a:cubicBezTo>
                    <a:pt x="2764" y="27"/>
                    <a:pt x="2510" y="0"/>
                    <a:pt x="225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57"/>
            <p:cNvSpPr/>
            <p:nvPr/>
          </p:nvSpPr>
          <p:spPr>
            <a:xfrm>
              <a:off x="1055871" y="2207230"/>
              <a:ext cx="376354" cy="273376"/>
            </a:xfrm>
            <a:custGeom>
              <a:avLst/>
              <a:gdLst/>
              <a:ahLst/>
              <a:cxnLst/>
              <a:rect l="l" t="t" r="r" b="b"/>
              <a:pathLst>
                <a:path w="5197" h="3775" extrusionOk="0">
                  <a:moveTo>
                    <a:pt x="3684" y="1"/>
                  </a:moveTo>
                  <a:cubicBezTo>
                    <a:pt x="3594" y="1"/>
                    <a:pt x="3502" y="1"/>
                    <a:pt x="3406" y="6"/>
                  </a:cubicBezTo>
                  <a:cubicBezTo>
                    <a:pt x="3353" y="6"/>
                    <a:pt x="3303" y="9"/>
                    <a:pt x="3255" y="17"/>
                  </a:cubicBezTo>
                  <a:cubicBezTo>
                    <a:pt x="2927" y="54"/>
                    <a:pt x="2612" y="125"/>
                    <a:pt x="2318" y="239"/>
                  </a:cubicBezTo>
                  <a:cubicBezTo>
                    <a:pt x="1592" y="509"/>
                    <a:pt x="983" y="1007"/>
                    <a:pt x="573" y="1632"/>
                  </a:cubicBezTo>
                  <a:cubicBezTo>
                    <a:pt x="454" y="1815"/>
                    <a:pt x="350" y="2003"/>
                    <a:pt x="268" y="2204"/>
                  </a:cubicBezTo>
                  <a:cubicBezTo>
                    <a:pt x="237" y="2281"/>
                    <a:pt x="210" y="2358"/>
                    <a:pt x="184" y="2432"/>
                  </a:cubicBezTo>
                  <a:cubicBezTo>
                    <a:pt x="144" y="2548"/>
                    <a:pt x="109" y="2665"/>
                    <a:pt x="83" y="2787"/>
                  </a:cubicBezTo>
                  <a:cubicBezTo>
                    <a:pt x="41" y="2980"/>
                    <a:pt x="14" y="3179"/>
                    <a:pt x="3" y="3380"/>
                  </a:cubicBezTo>
                  <a:cubicBezTo>
                    <a:pt x="1" y="3443"/>
                    <a:pt x="1" y="3510"/>
                    <a:pt x="1" y="3571"/>
                  </a:cubicBezTo>
                  <a:cubicBezTo>
                    <a:pt x="1" y="3629"/>
                    <a:pt x="3" y="3687"/>
                    <a:pt x="6" y="3743"/>
                  </a:cubicBezTo>
                  <a:cubicBezTo>
                    <a:pt x="11" y="3753"/>
                    <a:pt x="11" y="3764"/>
                    <a:pt x="11" y="3774"/>
                  </a:cubicBezTo>
                  <a:cubicBezTo>
                    <a:pt x="1335" y="3274"/>
                    <a:pt x="2593" y="2591"/>
                    <a:pt x="3735" y="1754"/>
                  </a:cubicBezTo>
                  <a:cubicBezTo>
                    <a:pt x="4278" y="1354"/>
                    <a:pt x="4810" y="901"/>
                    <a:pt x="5196" y="353"/>
                  </a:cubicBezTo>
                  <a:cubicBezTo>
                    <a:pt x="4937" y="229"/>
                    <a:pt x="4651" y="133"/>
                    <a:pt x="4354" y="72"/>
                  </a:cubicBezTo>
                  <a:cubicBezTo>
                    <a:pt x="4135" y="25"/>
                    <a:pt x="3912" y="4"/>
                    <a:pt x="36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57"/>
            <p:cNvSpPr/>
            <p:nvPr/>
          </p:nvSpPr>
          <p:spPr>
            <a:xfrm>
              <a:off x="1056885" y="2354093"/>
              <a:ext cx="109350" cy="327327"/>
            </a:xfrm>
            <a:custGeom>
              <a:avLst/>
              <a:gdLst/>
              <a:ahLst/>
              <a:cxnLst/>
              <a:rect l="l" t="t" r="r" b="b"/>
              <a:pathLst>
                <a:path w="1510" h="4520" extrusionOk="0">
                  <a:moveTo>
                    <a:pt x="806" y="1"/>
                  </a:moveTo>
                  <a:cubicBezTo>
                    <a:pt x="791" y="1"/>
                    <a:pt x="775" y="2"/>
                    <a:pt x="760" y="4"/>
                  </a:cubicBezTo>
                  <a:cubicBezTo>
                    <a:pt x="609" y="25"/>
                    <a:pt x="464" y="81"/>
                    <a:pt x="331" y="158"/>
                  </a:cubicBezTo>
                  <a:lnTo>
                    <a:pt x="270" y="285"/>
                  </a:lnTo>
                  <a:cubicBezTo>
                    <a:pt x="95" y="706"/>
                    <a:pt x="0" y="1169"/>
                    <a:pt x="3" y="1654"/>
                  </a:cubicBezTo>
                  <a:cubicBezTo>
                    <a:pt x="3" y="1709"/>
                    <a:pt x="5" y="1768"/>
                    <a:pt x="11" y="1826"/>
                  </a:cubicBezTo>
                  <a:cubicBezTo>
                    <a:pt x="13" y="1834"/>
                    <a:pt x="13" y="1844"/>
                    <a:pt x="13" y="1855"/>
                  </a:cubicBezTo>
                  <a:cubicBezTo>
                    <a:pt x="19" y="1958"/>
                    <a:pt x="29" y="2064"/>
                    <a:pt x="42" y="2162"/>
                  </a:cubicBezTo>
                  <a:cubicBezTo>
                    <a:pt x="64" y="2295"/>
                    <a:pt x="90" y="2427"/>
                    <a:pt x="119" y="2559"/>
                  </a:cubicBezTo>
                  <a:cubicBezTo>
                    <a:pt x="159" y="2734"/>
                    <a:pt x="212" y="2906"/>
                    <a:pt x="278" y="3070"/>
                  </a:cubicBezTo>
                  <a:cubicBezTo>
                    <a:pt x="344" y="3243"/>
                    <a:pt x="421" y="3407"/>
                    <a:pt x="509" y="3563"/>
                  </a:cubicBezTo>
                  <a:cubicBezTo>
                    <a:pt x="546" y="3629"/>
                    <a:pt x="583" y="3693"/>
                    <a:pt x="622" y="3754"/>
                  </a:cubicBezTo>
                  <a:cubicBezTo>
                    <a:pt x="662" y="3815"/>
                    <a:pt x="702" y="3873"/>
                    <a:pt x="744" y="3931"/>
                  </a:cubicBezTo>
                  <a:cubicBezTo>
                    <a:pt x="980" y="4146"/>
                    <a:pt x="1237" y="4344"/>
                    <a:pt x="1510" y="4519"/>
                  </a:cubicBezTo>
                  <a:cubicBezTo>
                    <a:pt x="1409" y="4244"/>
                    <a:pt x="1329" y="3966"/>
                    <a:pt x="1271" y="3685"/>
                  </a:cubicBezTo>
                  <a:cubicBezTo>
                    <a:pt x="1208" y="3394"/>
                    <a:pt x="1165" y="3100"/>
                    <a:pt x="1141" y="2800"/>
                  </a:cubicBezTo>
                  <a:cubicBezTo>
                    <a:pt x="1128" y="2655"/>
                    <a:pt x="1126" y="2509"/>
                    <a:pt x="1123" y="2363"/>
                  </a:cubicBezTo>
                  <a:cubicBezTo>
                    <a:pt x="1115" y="2107"/>
                    <a:pt x="1128" y="1844"/>
                    <a:pt x="1155" y="1588"/>
                  </a:cubicBezTo>
                  <a:cubicBezTo>
                    <a:pt x="1194" y="1177"/>
                    <a:pt x="1274" y="769"/>
                    <a:pt x="1393" y="375"/>
                  </a:cubicBezTo>
                  <a:cubicBezTo>
                    <a:pt x="1245" y="204"/>
                    <a:pt x="1024" y="1"/>
                    <a:pt x="80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57"/>
            <p:cNvSpPr/>
            <p:nvPr/>
          </p:nvSpPr>
          <p:spPr>
            <a:xfrm>
              <a:off x="1069485" y="2208606"/>
              <a:ext cx="222394" cy="175033"/>
            </a:xfrm>
            <a:custGeom>
              <a:avLst/>
              <a:gdLst/>
              <a:ahLst/>
              <a:cxnLst/>
              <a:rect l="l" t="t" r="r" b="b"/>
              <a:pathLst>
                <a:path w="3071" h="2417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2742" y="35"/>
                    <a:pt x="2427" y="106"/>
                    <a:pt x="2135" y="220"/>
                  </a:cubicBezTo>
                  <a:cubicBezTo>
                    <a:pt x="2000" y="546"/>
                    <a:pt x="1815" y="861"/>
                    <a:pt x="1563" y="1113"/>
                  </a:cubicBezTo>
                  <a:cubicBezTo>
                    <a:pt x="1312" y="1364"/>
                    <a:pt x="983" y="1550"/>
                    <a:pt x="631" y="1600"/>
                  </a:cubicBezTo>
                  <a:cubicBezTo>
                    <a:pt x="570" y="1610"/>
                    <a:pt x="508" y="1614"/>
                    <a:pt x="446" y="1614"/>
                  </a:cubicBezTo>
                  <a:cubicBezTo>
                    <a:pt x="428" y="1614"/>
                    <a:pt x="411" y="1614"/>
                    <a:pt x="393" y="1613"/>
                  </a:cubicBezTo>
                  <a:cubicBezTo>
                    <a:pt x="274" y="1796"/>
                    <a:pt x="170" y="1984"/>
                    <a:pt x="88" y="2185"/>
                  </a:cubicBezTo>
                  <a:cubicBezTo>
                    <a:pt x="54" y="2262"/>
                    <a:pt x="27" y="2339"/>
                    <a:pt x="1" y="2413"/>
                  </a:cubicBezTo>
                  <a:cubicBezTo>
                    <a:pt x="35" y="2415"/>
                    <a:pt x="70" y="2417"/>
                    <a:pt x="106" y="2417"/>
                  </a:cubicBezTo>
                  <a:cubicBezTo>
                    <a:pt x="149" y="2417"/>
                    <a:pt x="192" y="2415"/>
                    <a:pt x="234" y="2410"/>
                  </a:cubicBezTo>
                  <a:cubicBezTo>
                    <a:pt x="554" y="2381"/>
                    <a:pt x="861" y="2265"/>
                    <a:pt x="1147" y="2122"/>
                  </a:cubicBezTo>
                  <a:cubicBezTo>
                    <a:pt x="1831" y="1777"/>
                    <a:pt x="2424" y="1242"/>
                    <a:pt x="2834" y="594"/>
                  </a:cubicBezTo>
                  <a:cubicBezTo>
                    <a:pt x="2930" y="440"/>
                    <a:pt x="3020" y="278"/>
                    <a:pt x="3057" y="101"/>
                  </a:cubicBezTo>
                  <a:cubicBezTo>
                    <a:pt x="3062" y="67"/>
                    <a:pt x="3065" y="35"/>
                    <a:pt x="307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57"/>
            <p:cNvSpPr/>
            <p:nvPr/>
          </p:nvSpPr>
          <p:spPr>
            <a:xfrm>
              <a:off x="1056305" y="2207447"/>
              <a:ext cx="315089" cy="244771"/>
            </a:xfrm>
            <a:custGeom>
              <a:avLst/>
              <a:gdLst/>
              <a:ahLst/>
              <a:cxnLst/>
              <a:rect l="l" t="t" r="r" b="b"/>
              <a:pathLst>
                <a:path w="4351" h="3380" extrusionOk="0">
                  <a:moveTo>
                    <a:pt x="3681" y="1"/>
                  </a:moveTo>
                  <a:cubicBezTo>
                    <a:pt x="3625" y="332"/>
                    <a:pt x="3435" y="639"/>
                    <a:pt x="3218" y="917"/>
                  </a:cubicBezTo>
                  <a:cubicBezTo>
                    <a:pt x="2910" y="1311"/>
                    <a:pt x="2566" y="1674"/>
                    <a:pt x="2190" y="2003"/>
                  </a:cubicBezTo>
                  <a:cubicBezTo>
                    <a:pt x="1796" y="2344"/>
                    <a:pt x="1356" y="2649"/>
                    <a:pt x="848" y="2770"/>
                  </a:cubicBezTo>
                  <a:cubicBezTo>
                    <a:pt x="713" y="2804"/>
                    <a:pt x="571" y="2820"/>
                    <a:pt x="428" y="2820"/>
                  </a:cubicBezTo>
                  <a:cubicBezTo>
                    <a:pt x="311" y="2820"/>
                    <a:pt x="193" y="2809"/>
                    <a:pt x="80" y="2786"/>
                  </a:cubicBezTo>
                  <a:cubicBezTo>
                    <a:pt x="37" y="2980"/>
                    <a:pt x="11" y="3178"/>
                    <a:pt x="0" y="3380"/>
                  </a:cubicBezTo>
                  <a:cubicBezTo>
                    <a:pt x="223" y="3374"/>
                    <a:pt x="450" y="3337"/>
                    <a:pt x="667" y="3282"/>
                  </a:cubicBezTo>
                  <a:cubicBezTo>
                    <a:pt x="1316" y="3109"/>
                    <a:pt x="1901" y="2765"/>
                    <a:pt x="2460" y="2389"/>
                  </a:cubicBezTo>
                  <a:cubicBezTo>
                    <a:pt x="2953" y="2058"/>
                    <a:pt x="3440" y="1698"/>
                    <a:pt x="3808" y="1232"/>
                  </a:cubicBezTo>
                  <a:cubicBezTo>
                    <a:pt x="4076" y="893"/>
                    <a:pt x="4277" y="490"/>
                    <a:pt x="4351" y="69"/>
                  </a:cubicBezTo>
                  <a:cubicBezTo>
                    <a:pt x="4131" y="27"/>
                    <a:pt x="3911" y="1"/>
                    <a:pt x="368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57"/>
            <p:cNvSpPr/>
            <p:nvPr/>
          </p:nvSpPr>
          <p:spPr>
            <a:xfrm>
              <a:off x="1423100" y="2228521"/>
              <a:ext cx="72417" cy="46347"/>
            </a:xfrm>
            <a:custGeom>
              <a:avLst/>
              <a:gdLst/>
              <a:ahLst/>
              <a:cxnLst/>
              <a:rect l="l" t="t" r="r" b="b"/>
              <a:pathLst>
                <a:path w="1000" h="640" extrusionOk="0">
                  <a:moveTo>
                    <a:pt x="1" y="1"/>
                  </a:moveTo>
                  <a:lnTo>
                    <a:pt x="1" y="1"/>
                  </a:lnTo>
                  <a:cubicBezTo>
                    <a:pt x="51" y="70"/>
                    <a:pt x="110" y="131"/>
                    <a:pt x="173" y="184"/>
                  </a:cubicBezTo>
                  <a:cubicBezTo>
                    <a:pt x="409" y="387"/>
                    <a:pt x="695" y="549"/>
                    <a:pt x="999" y="639"/>
                  </a:cubicBezTo>
                  <a:cubicBezTo>
                    <a:pt x="740" y="403"/>
                    <a:pt x="443" y="210"/>
                    <a:pt x="125" y="56"/>
                  </a:cubicBezTo>
                  <a:cubicBezTo>
                    <a:pt x="86" y="38"/>
                    <a:pt x="43" y="19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57"/>
            <p:cNvSpPr/>
            <p:nvPr/>
          </p:nvSpPr>
          <p:spPr>
            <a:xfrm>
              <a:off x="1373060" y="2212661"/>
              <a:ext cx="162360" cy="107974"/>
            </a:xfrm>
            <a:custGeom>
              <a:avLst/>
              <a:gdLst/>
              <a:ahLst/>
              <a:cxnLst/>
              <a:rect l="l" t="t" r="r" b="b"/>
              <a:pathLst>
                <a:path w="2242" h="1491" extrusionOk="0">
                  <a:moveTo>
                    <a:pt x="1" y="0"/>
                  </a:moveTo>
                  <a:lnTo>
                    <a:pt x="1" y="0"/>
                  </a:lnTo>
                  <a:cubicBezTo>
                    <a:pt x="176" y="437"/>
                    <a:pt x="544" y="781"/>
                    <a:pt x="954" y="1014"/>
                  </a:cubicBezTo>
                  <a:cubicBezTo>
                    <a:pt x="1351" y="1239"/>
                    <a:pt x="1796" y="1372"/>
                    <a:pt x="2241" y="1491"/>
                  </a:cubicBezTo>
                  <a:cubicBezTo>
                    <a:pt x="2220" y="1464"/>
                    <a:pt x="2204" y="1438"/>
                    <a:pt x="2188" y="1411"/>
                  </a:cubicBezTo>
                  <a:cubicBezTo>
                    <a:pt x="2114" y="1308"/>
                    <a:pt x="2035" y="1208"/>
                    <a:pt x="1950" y="1118"/>
                  </a:cubicBezTo>
                  <a:cubicBezTo>
                    <a:pt x="1312" y="1012"/>
                    <a:pt x="718" y="630"/>
                    <a:pt x="353" y="93"/>
                  </a:cubicBezTo>
                  <a:cubicBezTo>
                    <a:pt x="239" y="58"/>
                    <a:pt x="120" y="27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57"/>
            <p:cNvSpPr/>
            <p:nvPr/>
          </p:nvSpPr>
          <p:spPr>
            <a:xfrm>
              <a:off x="1076437" y="2556862"/>
              <a:ext cx="72345" cy="64089"/>
            </a:xfrm>
            <a:custGeom>
              <a:avLst/>
              <a:gdLst/>
              <a:ahLst/>
              <a:cxnLst/>
              <a:rect l="l" t="t" r="r" b="b"/>
              <a:pathLst>
                <a:path w="999" h="885" extrusionOk="0">
                  <a:moveTo>
                    <a:pt x="869" y="0"/>
                  </a:moveTo>
                  <a:cubicBezTo>
                    <a:pt x="665" y="172"/>
                    <a:pt x="396" y="273"/>
                    <a:pt x="126" y="273"/>
                  </a:cubicBezTo>
                  <a:cubicBezTo>
                    <a:pt x="84" y="273"/>
                    <a:pt x="42" y="270"/>
                    <a:pt x="0" y="265"/>
                  </a:cubicBezTo>
                  <a:lnTo>
                    <a:pt x="0" y="265"/>
                  </a:lnTo>
                  <a:cubicBezTo>
                    <a:pt x="66" y="437"/>
                    <a:pt x="143" y="604"/>
                    <a:pt x="233" y="760"/>
                  </a:cubicBezTo>
                  <a:cubicBezTo>
                    <a:pt x="445" y="843"/>
                    <a:pt x="671" y="883"/>
                    <a:pt x="898" y="883"/>
                  </a:cubicBezTo>
                  <a:cubicBezTo>
                    <a:pt x="912" y="883"/>
                    <a:pt x="926" y="883"/>
                    <a:pt x="940" y="882"/>
                  </a:cubicBezTo>
                  <a:cubicBezTo>
                    <a:pt x="961" y="882"/>
                    <a:pt x="977" y="882"/>
                    <a:pt x="999" y="885"/>
                  </a:cubicBezTo>
                  <a:cubicBezTo>
                    <a:pt x="935" y="594"/>
                    <a:pt x="893" y="300"/>
                    <a:pt x="8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57"/>
            <p:cNvSpPr/>
            <p:nvPr/>
          </p:nvSpPr>
          <p:spPr>
            <a:xfrm>
              <a:off x="1059709" y="2469019"/>
              <a:ext cx="80673" cy="72924"/>
            </a:xfrm>
            <a:custGeom>
              <a:avLst/>
              <a:gdLst/>
              <a:ahLst/>
              <a:cxnLst/>
              <a:rect l="l" t="t" r="r" b="b"/>
              <a:pathLst>
                <a:path w="1114" h="1007" extrusionOk="0">
                  <a:moveTo>
                    <a:pt x="1113" y="1"/>
                  </a:moveTo>
                  <a:cubicBezTo>
                    <a:pt x="808" y="294"/>
                    <a:pt x="414" y="496"/>
                    <a:pt x="1" y="575"/>
                  </a:cubicBezTo>
                  <a:cubicBezTo>
                    <a:pt x="19" y="708"/>
                    <a:pt x="46" y="840"/>
                    <a:pt x="78" y="972"/>
                  </a:cubicBezTo>
                  <a:cubicBezTo>
                    <a:pt x="169" y="994"/>
                    <a:pt x="265" y="1007"/>
                    <a:pt x="361" y="1007"/>
                  </a:cubicBezTo>
                  <a:cubicBezTo>
                    <a:pt x="396" y="1007"/>
                    <a:pt x="430" y="1005"/>
                    <a:pt x="464" y="1002"/>
                  </a:cubicBezTo>
                  <a:cubicBezTo>
                    <a:pt x="681" y="983"/>
                    <a:pt x="899" y="906"/>
                    <a:pt x="1079" y="776"/>
                  </a:cubicBezTo>
                  <a:cubicBezTo>
                    <a:pt x="1073" y="520"/>
                    <a:pt x="1087" y="257"/>
                    <a:pt x="11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57"/>
            <p:cNvSpPr/>
            <p:nvPr/>
          </p:nvSpPr>
          <p:spPr>
            <a:xfrm>
              <a:off x="1067603" y="2451929"/>
              <a:ext cx="66407" cy="67131"/>
            </a:xfrm>
            <a:custGeom>
              <a:avLst/>
              <a:gdLst/>
              <a:ahLst/>
              <a:cxnLst/>
              <a:rect l="l" t="t" r="r" b="b"/>
              <a:pathLst>
                <a:path w="917" h="927" extrusionOk="0">
                  <a:moveTo>
                    <a:pt x="914" y="1"/>
                  </a:moveTo>
                  <a:lnTo>
                    <a:pt x="914" y="1"/>
                  </a:lnTo>
                  <a:cubicBezTo>
                    <a:pt x="699" y="356"/>
                    <a:pt x="355" y="589"/>
                    <a:pt x="0" y="803"/>
                  </a:cubicBezTo>
                  <a:cubicBezTo>
                    <a:pt x="96" y="882"/>
                    <a:pt x="220" y="927"/>
                    <a:pt x="345" y="927"/>
                  </a:cubicBezTo>
                  <a:cubicBezTo>
                    <a:pt x="358" y="927"/>
                    <a:pt x="371" y="926"/>
                    <a:pt x="384" y="925"/>
                  </a:cubicBezTo>
                  <a:cubicBezTo>
                    <a:pt x="525" y="914"/>
                    <a:pt x="657" y="848"/>
                    <a:pt x="745" y="742"/>
                  </a:cubicBezTo>
                  <a:cubicBezTo>
                    <a:pt x="914" y="546"/>
                    <a:pt x="917" y="258"/>
                    <a:pt x="91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57"/>
            <p:cNvSpPr/>
            <p:nvPr/>
          </p:nvSpPr>
          <p:spPr>
            <a:xfrm>
              <a:off x="848177" y="2203102"/>
              <a:ext cx="309585" cy="307702"/>
            </a:xfrm>
            <a:custGeom>
              <a:avLst/>
              <a:gdLst/>
              <a:ahLst/>
              <a:cxnLst/>
              <a:rect l="l" t="t" r="r" b="b"/>
              <a:pathLst>
                <a:path w="4275" h="4249" extrusionOk="0">
                  <a:moveTo>
                    <a:pt x="2142" y="0"/>
                  </a:moveTo>
                  <a:cubicBezTo>
                    <a:pt x="1980" y="0"/>
                    <a:pt x="1815" y="19"/>
                    <a:pt x="1651" y="58"/>
                  </a:cubicBezTo>
                  <a:cubicBezTo>
                    <a:pt x="1500" y="90"/>
                    <a:pt x="1354" y="140"/>
                    <a:pt x="1222" y="206"/>
                  </a:cubicBezTo>
                  <a:cubicBezTo>
                    <a:pt x="970" y="325"/>
                    <a:pt x="753" y="487"/>
                    <a:pt x="573" y="685"/>
                  </a:cubicBezTo>
                  <a:cubicBezTo>
                    <a:pt x="435" y="836"/>
                    <a:pt x="319" y="1006"/>
                    <a:pt x="229" y="1191"/>
                  </a:cubicBezTo>
                  <a:cubicBezTo>
                    <a:pt x="131" y="1398"/>
                    <a:pt x="64" y="1618"/>
                    <a:pt x="35" y="1851"/>
                  </a:cubicBezTo>
                  <a:cubicBezTo>
                    <a:pt x="1" y="2100"/>
                    <a:pt x="14" y="2356"/>
                    <a:pt x="75" y="2616"/>
                  </a:cubicBezTo>
                  <a:cubicBezTo>
                    <a:pt x="88" y="2677"/>
                    <a:pt x="107" y="2740"/>
                    <a:pt x="128" y="2801"/>
                  </a:cubicBezTo>
                  <a:cubicBezTo>
                    <a:pt x="279" y="3257"/>
                    <a:pt x="581" y="3630"/>
                    <a:pt x="957" y="3887"/>
                  </a:cubicBezTo>
                  <a:cubicBezTo>
                    <a:pt x="1301" y="4119"/>
                    <a:pt x="1711" y="4249"/>
                    <a:pt x="2140" y="4249"/>
                  </a:cubicBezTo>
                  <a:cubicBezTo>
                    <a:pt x="2303" y="4249"/>
                    <a:pt x="2468" y="4230"/>
                    <a:pt x="2633" y="4192"/>
                  </a:cubicBezTo>
                  <a:cubicBezTo>
                    <a:pt x="3319" y="4030"/>
                    <a:pt x="3846" y="3556"/>
                    <a:pt x="4100" y="2958"/>
                  </a:cubicBezTo>
                  <a:cubicBezTo>
                    <a:pt x="4190" y="2746"/>
                    <a:pt x="4249" y="2515"/>
                    <a:pt x="4264" y="2282"/>
                  </a:cubicBezTo>
                  <a:cubicBezTo>
                    <a:pt x="4272" y="2206"/>
                    <a:pt x="4275" y="2129"/>
                    <a:pt x="4272" y="2052"/>
                  </a:cubicBezTo>
                  <a:cubicBezTo>
                    <a:pt x="4270" y="1927"/>
                    <a:pt x="4251" y="1800"/>
                    <a:pt x="4225" y="1676"/>
                  </a:cubicBezTo>
                  <a:cubicBezTo>
                    <a:pt x="4222" y="1660"/>
                    <a:pt x="4219" y="1647"/>
                    <a:pt x="4217" y="1628"/>
                  </a:cubicBezTo>
                  <a:cubicBezTo>
                    <a:pt x="4185" y="1506"/>
                    <a:pt x="4145" y="1390"/>
                    <a:pt x="4092" y="1281"/>
                  </a:cubicBezTo>
                  <a:cubicBezTo>
                    <a:pt x="4039" y="1154"/>
                    <a:pt x="3973" y="1035"/>
                    <a:pt x="3896" y="926"/>
                  </a:cubicBezTo>
                  <a:cubicBezTo>
                    <a:pt x="3505" y="354"/>
                    <a:pt x="2847" y="0"/>
                    <a:pt x="214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57"/>
            <p:cNvSpPr/>
            <p:nvPr/>
          </p:nvSpPr>
          <p:spPr>
            <a:xfrm>
              <a:off x="857592" y="2368359"/>
              <a:ext cx="299808" cy="122603"/>
            </a:xfrm>
            <a:custGeom>
              <a:avLst/>
              <a:gdLst/>
              <a:ahLst/>
              <a:cxnLst/>
              <a:rect l="l" t="t" r="r" b="b"/>
              <a:pathLst>
                <a:path w="4140" h="1693" extrusionOk="0">
                  <a:moveTo>
                    <a:pt x="4140" y="0"/>
                  </a:moveTo>
                  <a:lnTo>
                    <a:pt x="4140" y="0"/>
                  </a:lnTo>
                  <a:cubicBezTo>
                    <a:pt x="3737" y="334"/>
                    <a:pt x="3287" y="604"/>
                    <a:pt x="2808" y="803"/>
                  </a:cubicBezTo>
                  <a:cubicBezTo>
                    <a:pt x="2389" y="976"/>
                    <a:pt x="1933" y="1091"/>
                    <a:pt x="1483" y="1091"/>
                  </a:cubicBezTo>
                  <a:cubicBezTo>
                    <a:pt x="1246" y="1091"/>
                    <a:pt x="1012" y="1059"/>
                    <a:pt x="785" y="988"/>
                  </a:cubicBezTo>
                  <a:cubicBezTo>
                    <a:pt x="493" y="895"/>
                    <a:pt x="226" y="731"/>
                    <a:pt x="1" y="519"/>
                  </a:cubicBezTo>
                  <a:lnTo>
                    <a:pt x="1" y="519"/>
                  </a:lnTo>
                  <a:cubicBezTo>
                    <a:pt x="154" y="975"/>
                    <a:pt x="454" y="1351"/>
                    <a:pt x="832" y="1605"/>
                  </a:cubicBezTo>
                  <a:cubicBezTo>
                    <a:pt x="877" y="1616"/>
                    <a:pt x="925" y="1624"/>
                    <a:pt x="967" y="1634"/>
                  </a:cubicBezTo>
                  <a:cubicBezTo>
                    <a:pt x="1173" y="1673"/>
                    <a:pt x="1383" y="1693"/>
                    <a:pt x="1592" y="1693"/>
                  </a:cubicBezTo>
                  <a:cubicBezTo>
                    <a:pt x="2036" y="1693"/>
                    <a:pt x="2478" y="1605"/>
                    <a:pt x="2887" y="1430"/>
                  </a:cubicBezTo>
                  <a:cubicBezTo>
                    <a:pt x="3295" y="1253"/>
                    <a:pt x="3666" y="996"/>
                    <a:pt x="3973" y="676"/>
                  </a:cubicBezTo>
                  <a:cubicBezTo>
                    <a:pt x="4063" y="464"/>
                    <a:pt x="4121" y="233"/>
                    <a:pt x="414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57"/>
            <p:cNvSpPr/>
            <p:nvPr/>
          </p:nvSpPr>
          <p:spPr>
            <a:xfrm>
              <a:off x="890180" y="2217803"/>
              <a:ext cx="254982" cy="81252"/>
            </a:xfrm>
            <a:custGeom>
              <a:avLst/>
              <a:gdLst/>
              <a:ahLst/>
              <a:cxnLst/>
              <a:rect l="l" t="t" r="r" b="b"/>
              <a:pathLst>
                <a:path w="3521" h="1122" extrusionOk="0">
                  <a:moveTo>
                    <a:pt x="650" y="1"/>
                  </a:moveTo>
                  <a:cubicBezTo>
                    <a:pt x="398" y="120"/>
                    <a:pt x="181" y="281"/>
                    <a:pt x="1" y="480"/>
                  </a:cubicBezTo>
                  <a:cubicBezTo>
                    <a:pt x="38" y="512"/>
                    <a:pt x="75" y="538"/>
                    <a:pt x="115" y="565"/>
                  </a:cubicBezTo>
                  <a:cubicBezTo>
                    <a:pt x="305" y="692"/>
                    <a:pt x="528" y="771"/>
                    <a:pt x="745" y="835"/>
                  </a:cubicBezTo>
                  <a:cubicBezTo>
                    <a:pt x="1388" y="1024"/>
                    <a:pt x="2058" y="1122"/>
                    <a:pt x="2728" y="1122"/>
                  </a:cubicBezTo>
                  <a:cubicBezTo>
                    <a:pt x="2993" y="1122"/>
                    <a:pt x="3257" y="1106"/>
                    <a:pt x="3520" y="1076"/>
                  </a:cubicBezTo>
                  <a:cubicBezTo>
                    <a:pt x="3467" y="949"/>
                    <a:pt x="3401" y="829"/>
                    <a:pt x="3324" y="721"/>
                  </a:cubicBezTo>
                  <a:cubicBezTo>
                    <a:pt x="3220" y="727"/>
                    <a:pt x="3115" y="729"/>
                    <a:pt x="3010" y="729"/>
                  </a:cubicBezTo>
                  <a:cubicBezTo>
                    <a:pt x="2581" y="729"/>
                    <a:pt x="2150" y="682"/>
                    <a:pt x="1733" y="586"/>
                  </a:cubicBezTo>
                  <a:cubicBezTo>
                    <a:pt x="1473" y="525"/>
                    <a:pt x="1214" y="445"/>
                    <a:pt x="983" y="300"/>
                  </a:cubicBezTo>
                  <a:cubicBezTo>
                    <a:pt x="859" y="220"/>
                    <a:pt x="740" y="120"/>
                    <a:pt x="65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57"/>
            <p:cNvSpPr/>
            <p:nvPr/>
          </p:nvSpPr>
          <p:spPr>
            <a:xfrm>
              <a:off x="850929" y="2289134"/>
              <a:ext cx="306688" cy="107468"/>
            </a:xfrm>
            <a:custGeom>
              <a:avLst/>
              <a:gdLst/>
              <a:ahLst/>
              <a:cxnLst/>
              <a:rect l="l" t="t" r="r" b="b"/>
              <a:pathLst>
                <a:path w="4235" h="1484" extrusionOk="0">
                  <a:moveTo>
                    <a:pt x="196" y="1"/>
                  </a:moveTo>
                  <a:cubicBezTo>
                    <a:pt x="95" y="205"/>
                    <a:pt x="29" y="427"/>
                    <a:pt x="0" y="660"/>
                  </a:cubicBezTo>
                  <a:cubicBezTo>
                    <a:pt x="87" y="851"/>
                    <a:pt x="225" y="1020"/>
                    <a:pt x="395" y="1147"/>
                  </a:cubicBezTo>
                  <a:cubicBezTo>
                    <a:pt x="675" y="1354"/>
                    <a:pt x="1025" y="1454"/>
                    <a:pt x="1377" y="1478"/>
                  </a:cubicBezTo>
                  <a:cubicBezTo>
                    <a:pt x="1431" y="1482"/>
                    <a:pt x="1484" y="1483"/>
                    <a:pt x="1538" y="1483"/>
                  </a:cubicBezTo>
                  <a:cubicBezTo>
                    <a:pt x="1836" y="1483"/>
                    <a:pt x="2131" y="1436"/>
                    <a:pt x="2423" y="1380"/>
                  </a:cubicBezTo>
                  <a:cubicBezTo>
                    <a:pt x="3035" y="1261"/>
                    <a:pt x="3649" y="1089"/>
                    <a:pt x="4234" y="869"/>
                  </a:cubicBezTo>
                  <a:cubicBezTo>
                    <a:pt x="4232" y="742"/>
                    <a:pt x="4213" y="618"/>
                    <a:pt x="4187" y="491"/>
                  </a:cubicBezTo>
                  <a:cubicBezTo>
                    <a:pt x="3577" y="738"/>
                    <a:pt x="2914" y="865"/>
                    <a:pt x="2251" y="865"/>
                  </a:cubicBezTo>
                  <a:cubicBezTo>
                    <a:pt x="2100" y="865"/>
                    <a:pt x="1949" y="859"/>
                    <a:pt x="1798" y="845"/>
                  </a:cubicBezTo>
                  <a:cubicBezTo>
                    <a:pt x="1438" y="811"/>
                    <a:pt x="1072" y="734"/>
                    <a:pt x="757" y="557"/>
                  </a:cubicBezTo>
                  <a:cubicBezTo>
                    <a:pt x="527" y="424"/>
                    <a:pt x="318" y="234"/>
                    <a:pt x="19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57"/>
            <p:cNvSpPr/>
            <p:nvPr/>
          </p:nvSpPr>
          <p:spPr>
            <a:xfrm>
              <a:off x="858968" y="2321722"/>
              <a:ext cx="285035" cy="165257"/>
            </a:xfrm>
            <a:custGeom>
              <a:avLst/>
              <a:gdLst/>
              <a:ahLst/>
              <a:cxnLst/>
              <a:rect l="l" t="t" r="r" b="b"/>
              <a:pathLst>
                <a:path w="3936" h="2282" extrusionOk="0">
                  <a:moveTo>
                    <a:pt x="19" y="1"/>
                  </a:moveTo>
                  <a:lnTo>
                    <a:pt x="19" y="1"/>
                  </a:lnTo>
                  <a:cubicBezTo>
                    <a:pt x="0" y="681"/>
                    <a:pt x="289" y="1375"/>
                    <a:pt x="816" y="1812"/>
                  </a:cubicBezTo>
                  <a:cubicBezTo>
                    <a:pt x="1177" y="2115"/>
                    <a:pt x="1652" y="2281"/>
                    <a:pt x="2123" y="2281"/>
                  </a:cubicBezTo>
                  <a:cubicBezTo>
                    <a:pt x="2332" y="2281"/>
                    <a:pt x="2541" y="2249"/>
                    <a:pt x="2738" y="2180"/>
                  </a:cubicBezTo>
                  <a:cubicBezTo>
                    <a:pt x="3385" y="1955"/>
                    <a:pt x="3882" y="1338"/>
                    <a:pt x="3935" y="658"/>
                  </a:cubicBezTo>
                  <a:lnTo>
                    <a:pt x="3935" y="658"/>
                  </a:lnTo>
                  <a:cubicBezTo>
                    <a:pt x="3776" y="875"/>
                    <a:pt x="3573" y="962"/>
                    <a:pt x="3318" y="1044"/>
                  </a:cubicBezTo>
                  <a:cubicBezTo>
                    <a:pt x="3001" y="1151"/>
                    <a:pt x="2666" y="1205"/>
                    <a:pt x="2332" y="1205"/>
                  </a:cubicBezTo>
                  <a:cubicBezTo>
                    <a:pt x="2128" y="1205"/>
                    <a:pt x="1925" y="1185"/>
                    <a:pt x="1727" y="1145"/>
                  </a:cubicBezTo>
                  <a:cubicBezTo>
                    <a:pt x="1200" y="1044"/>
                    <a:pt x="699" y="795"/>
                    <a:pt x="297" y="440"/>
                  </a:cubicBezTo>
                  <a:cubicBezTo>
                    <a:pt x="164" y="324"/>
                    <a:pt x="35" y="176"/>
                    <a:pt x="19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57"/>
            <p:cNvSpPr/>
            <p:nvPr/>
          </p:nvSpPr>
          <p:spPr>
            <a:xfrm>
              <a:off x="1157328" y="2633552"/>
              <a:ext cx="165619" cy="104209"/>
            </a:xfrm>
            <a:custGeom>
              <a:avLst/>
              <a:gdLst/>
              <a:ahLst/>
              <a:cxnLst/>
              <a:rect l="l" t="t" r="r" b="b"/>
              <a:pathLst>
                <a:path w="2287" h="1439" extrusionOk="0">
                  <a:moveTo>
                    <a:pt x="1" y="1"/>
                  </a:moveTo>
                  <a:cubicBezTo>
                    <a:pt x="46" y="244"/>
                    <a:pt x="138" y="538"/>
                    <a:pt x="228" y="769"/>
                  </a:cubicBezTo>
                  <a:cubicBezTo>
                    <a:pt x="851" y="1158"/>
                    <a:pt x="1555" y="1372"/>
                    <a:pt x="2286" y="1439"/>
                  </a:cubicBezTo>
                  <a:cubicBezTo>
                    <a:pt x="1391" y="1245"/>
                    <a:pt x="562" y="726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57"/>
            <p:cNvSpPr/>
            <p:nvPr/>
          </p:nvSpPr>
          <p:spPr>
            <a:xfrm>
              <a:off x="1434035" y="2596329"/>
              <a:ext cx="44030" cy="15859"/>
            </a:xfrm>
            <a:custGeom>
              <a:avLst/>
              <a:gdLst/>
              <a:ahLst/>
              <a:cxnLst/>
              <a:rect l="l" t="t" r="r" b="b"/>
              <a:pathLst>
                <a:path w="608" h="219" extrusionOk="0">
                  <a:moveTo>
                    <a:pt x="456" y="1"/>
                  </a:moveTo>
                  <a:cubicBezTo>
                    <a:pt x="358" y="69"/>
                    <a:pt x="228" y="102"/>
                    <a:pt x="105" y="102"/>
                  </a:cubicBezTo>
                  <a:cubicBezTo>
                    <a:pt x="69" y="102"/>
                    <a:pt x="35" y="99"/>
                    <a:pt x="1" y="94"/>
                  </a:cubicBezTo>
                  <a:lnTo>
                    <a:pt x="1" y="94"/>
                  </a:lnTo>
                  <a:cubicBezTo>
                    <a:pt x="14" y="115"/>
                    <a:pt x="27" y="136"/>
                    <a:pt x="46" y="157"/>
                  </a:cubicBezTo>
                  <a:cubicBezTo>
                    <a:pt x="181" y="194"/>
                    <a:pt x="319" y="215"/>
                    <a:pt x="462" y="218"/>
                  </a:cubicBezTo>
                  <a:cubicBezTo>
                    <a:pt x="509" y="218"/>
                    <a:pt x="562" y="213"/>
                    <a:pt x="584" y="178"/>
                  </a:cubicBezTo>
                  <a:cubicBezTo>
                    <a:pt x="607" y="141"/>
                    <a:pt x="594" y="91"/>
                    <a:pt x="565" y="62"/>
                  </a:cubicBezTo>
                  <a:cubicBezTo>
                    <a:pt x="536" y="33"/>
                    <a:pt x="496" y="14"/>
                    <a:pt x="45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57"/>
            <p:cNvSpPr/>
            <p:nvPr/>
          </p:nvSpPr>
          <p:spPr>
            <a:xfrm>
              <a:off x="1431573" y="2547230"/>
              <a:ext cx="44899" cy="49389"/>
            </a:xfrm>
            <a:custGeom>
              <a:avLst/>
              <a:gdLst/>
              <a:ahLst/>
              <a:cxnLst/>
              <a:rect l="l" t="t" r="r" b="b"/>
              <a:pathLst>
                <a:path w="620" h="682" extrusionOk="0">
                  <a:moveTo>
                    <a:pt x="445" y="0"/>
                  </a:moveTo>
                  <a:cubicBezTo>
                    <a:pt x="431" y="0"/>
                    <a:pt x="417" y="2"/>
                    <a:pt x="403" y="6"/>
                  </a:cubicBezTo>
                  <a:lnTo>
                    <a:pt x="1" y="120"/>
                  </a:lnTo>
                  <a:lnTo>
                    <a:pt x="384" y="682"/>
                  </a:lnTo>
                  <a:lnTo>
                    <a:pt x="578" y="200"/>
                  </a:lnTo>
                  <a:cubicBezTo>
                    <a:pt x="620" y="102"/>
                    <a:pt x="543" y="0"/>
                    <a:pt x="445" y="0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57"/>
            <p:cNvSpPr/>
            <p:nvPr/>
          </p:nvSpPr>
          <p:spPr>
            <a:xfrm>
              <a:off x="1431573" y="2545130"/>
              <a:ext cx="45333" cy="51489"/>
            </a:xfrm>
            <a:custGeom>
              <a:avLst/>
              <a:gdLst/>
              <a:ahLst/>
              <a:cxnLst/>
              <a:rect l="l" t="t" r="r" b="b"/>
              <a:pathLst>
                <a:path w="626" h="711" fill="none" extrusionOk="0">
                  <a:moveTo>
                    <a:pt x="1" y="149"/>
                  </a:moveTo>
                  <a:lnTo>
                    <a:pt x="403" y="35"/>
                  </a:lnTo>
                  <a:cubicBezTo>
                    <a:pt x="520" y="1"/>
                    <a:pt x="625" y="117"/>
                    <a:pt x="578" y="229"/>
                  </a:cubicBezTo>
                  <a:lnTo>
                    <a:pt x="384" y="711"/>
                  </a:lnTo>
                </a:path>
              </a:pathLst>
            </a:custGeom>
            <a:noFill/>
            <a:ln w="1650" cap="rnd" cmpd="sng">
              <a:solidFill>
                <a:srgbClr val="B47D6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57"/>
            <p:cNvSpPr/>
            <p:nvPr/>
          </p:nvSpPr>
          <p:spPr>
            <a:xfrm>
              <a:off x="1316719" y="2639128"/>
              <a:ext cx="117968" cy="90739"/>
            </a:xfrm>
            <a:custGeom>
              <a:avLst/>
              <a:gdLst/>
              <a:ahLst/>
              <a:cxnLst/>
              <a:rect l="l" t="t" r="r" b="b"/>
              <a:pathLst>
                <a:path w="1629" h="1253" extrusionOk="0">
                  <a:moveTo>
                    <a:pt x="0" y="0"/>
                  </a:moveTo>
                  <a:cubicBezTo>
                    <a:pt x="0" y="77"/>
                    <a:pt x="0" y="149"/>
                    <a:pt x="3" y="220"/>
                  </a:cubicBezTo>
                  <a:cubicBezTo>
                    <a:pt x="3" y="278"/>
                    <a:pt x="3" y="334"/>
                    <a:pt x="11" y="392"/>
                  </a:cubicBezTo>
                  <a:cubicBezTo>
                    <a:pt x="19" y="519"/>
                    <a:pt x="43" y="644"/>
                    <a:pt x="96" y="771"/>
                  </a:cubicBezTo>
                  <a:cubicBezTo>
                    <a:pt x="172" y="954"/>
                    <a:pt x="310" y="1121"/>
                    <a:pt x="488" y="1200"/>
                  </a:cubicBezTo>
                  <a:cubicBezTo>
                    <a:pt x="556" y="1232"/>
                    <a:pt x="628" y="1253"/>
                    <a:pt x="707" y="1253"/>
                  </a:cubicBezTo>
                  <a:cubicBezTo>
                    <a:pt x="758" y="1253"/>
                    <a:pt x="808" y="1245"/>
                    <a:pt x="858" y="1232"/>
                  </a:cubicBezTo>
                  <a:cubicBezTo>
                    <a:pt x="1052" y="1179"/>
                    <a:pt x="1216" y="1028"/>
                    <a:pt x="1314" y="845"/>
                  </a:cubicBezTo>
                  <a:cubicBezTo>
                    <a:pt x="1417" y="649"/>
                    <a:pt x="1549" y="400"/>
                    <a:pt x="1605" y="175"/>
                  </a:cubicBezTo>
                  <a:cubicBezTo>
                    <a:pt x="1616" y="141"/>
                    <a:pt x="1621" y="104"/>
                    <a:pt x="1629" y="67"/>
                  </a:cubicBezTo>
                  <a:lnTo>
                    <a:pt x="1369" y="5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57"/>
            <p:cNvSpPr/>
            <p:nvPr/>
          </p:nvSpPr>
          <p:spPr>
            <a:xfrm>
              <a:off x="1316864" y="2638911"/>
              <a:ext cx="117823" cy="90594"/>
            </a:xfrm>
            <a:custGeom>
              <a:avLst/>
              <a:gdLst/>
              <a:ahLst/>
              <a:cxnLst/>
              <a:rect l="l" t="t" r="r" b="b"/>
              <a:pathLst>
                <a:path w="1627" h="1251" extrusionOk="0">
                  <a:moveTo>
                    <a:pt x="1" y="1"/>
                  </a:moveTo>
                  <a:cubicBezTo>
                    <a:pt x="1" y="75"/>
                    <a:pt x="1" y="149"/>
                    <a:pt x="4" y="218"/>
                  </a:cubicBezTo>
                  <a:cubicBezTo>
                    <a:pt x="4" y="279"/>
                    <a:pt x="4" y="334"/>
                    <a:pt x="12" y="390"/>
                  </a:cubicBezTo>
                  <a:cubicBezTo>
                    <a:pt x="22" y="520"/>
                    <a:pt x="43" y="642"/>
                    <a:pt x="96" y="771"/>
                  </a:cubicBezTo>
                  <a:cubicBezTo>
                    <a:pt x="173" y="954"/>
                    <a:pt x="313" y="1118"/>
                    <a:pt x="488" y="1198"/>
                  </a:cubicBezTo>
                  <a:cubicBezTo>
                    <a:pt x="557" y="1232"/>
                    <a:pt x="631" y="1251"/>
                    <a:pt x="711" y="1251"/>
                  </a:cubicBezTo>
                  <a:cubicBezTo>
                    <a:pt x="758" y="1251"/>
                    <a:pt x="809" y="1245"/>
                    <a:pt x="859" y="1232"/>
                  </a:cubicBezTo>
                  <a:cubicBezTo>
                    <a:pt x="819" y="1214"/>
                    <a:pt x="782" y="1190"/>
                    <a:pt x="753" y="1155"/>
                  </a:cubicBezTo>
                  <a:cubicBezTo>
                    <a:pt x="631" y="1026"/>
                    <a:pt x="597" y="824"/>
                    <a:pt x="658" y="655"/>
                  </a:cubicBezTo>
                  <a:cubicBezTo>
                    <a:pt x="716" y="485"/>
                    <a:pt x="856" y="353"/>
                    <a:pt x="1018" y="274"/>
                  </a:cubicBezTo>
                  <a:cubicBezTo>
                    <a:pt x="1177" y="199"/>
                    <a:pt x="1359" y="176"/>
                    <a:pt x="1537" y="176"/>
                  </a:cubicBezTo>
                  <a:cubicBezTo>
                    <a:pt x="1558" y="178"/>
                    <a:pt x="1579" y="178"/>
                    <a:pt x="1603" y="178"/>
                  </a:cubicBezTo>
                  <a:cubicBezTo>
                    <a:pt x="1614" y="144"/>
                    <a:pt x="1619" y="107"/>
                    <a:pt x="1627" y="70"/>
                  </a:cubicBezTo>
                  <a:lnTo>
                    <a:pt x="1370" y="5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57"/>
            <p:cNvSpPr/>
            <p:nvPr/>
          </p:nvSpPr>
          <p:spPr>
            <a:xfrm>
              <a:off x="1317877" y="2659188"/>
              <a:ext cx="61989" cy="66914"/>
            </a:xfrm>
            <a:custGeom>
              <a:avLst/>
              <a:gdLst/>
              <a:ahLst/>
              <a:cxnLst/>
              <a:rect l="l" t="t" r="r" b="b"/>
              <a:pathLst>
                <a:path w="856" h="924" extrusionOk="0">
                  <a:moveTo>
                    <a:pt x="318" y="0"/>
                  </a:moveTo>
                  <a:cubicBezTo>
                    <a:pt x="207" y="0"/>
                    <a:pt x="96" y="37"/>
                    <a:pt x="11" y="107"/>
                  </a:cubicBezTo>
                  <a:lnTo>
                    <a:pt x="0" y="118"/>
                  </a:lnTo>
                  <a:cubicBezTo>
                    <a:pt x="11" y="248"/>
                    <a:pt x="32" y="370"/>
                    <a:pt x="88" y="499"/>
                  </a:cubicBezTo>
                  <a:cubicBezTo>
                    <a:pt x="103" y="539"/>
                    <a:pt x="122" y="573"/>
                    <a:pt x="146" y="613"/>
                  </a:cubicBezTo>
                  <a:cubicBezTo>
                    <a:pt x="225" y="746"/>
                    <a:pt x="342" y="859"/>
                    <a:pt x="477" y="923"/>
                  </a:cubicBezTo>
                  <a:cubicBezTo>
                    <a:pt x="636" y="902"/>
                    <a:pt x="789" y="804"/>
                    <a:pt x="834" y="650"/>
                  </a:cubicBezTo>
                  <a:cubicBezTo>
                    <a:pt x="848" y="597"/>
                    <a:pt x="856" y="544"/>
                    <a:pt x="848" y="489"/>
                  </a:cubicBezTo>
                  <a:cubicBezTo>
                    <a:pt x="842" y="449"/>
                    <a:pt x="832" y="409"/>
                    <a:pt x="818" y="372"/>
                  </a:cubicBezTo>
                  <a:cubicBezTo>
                    <a:pt x="760" y="216"/>
                    <a:pt x="636" y="81"/>
                    <a:pt x="479" y="28"/>
                  </a:cubicBezTo>
                  <a:cubicBezTo>
                    <a:pt x="428" y="9"/>
                    <a:pt x="373" y="0"/>
                    <a:pt x="31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57"/>
            <p:cNvSpPr/>
            <p:nvPr/>
          </p:nvSpPr>
          <p:spPr>
            <a:xfrm>
              <a:off x="1317877" y="2659188"/>
              <a:ext cx="61410" cy="44464"/>
            </a:xfrm>
            <a:custGeom>
              <a:avLst/>
              <a:gdLst/>
              <a:ahLst/>
              <a:cxnLst/>
              <a:rect l="l" t="t" r="r" b="b"/>
              <a:pathLst>
                <a:path w="848" h="614" extrusionOk="0">
                  <a:moveTo>
                    <a:pt x="318" y="0"/>
                  </a:moveTo>
                  <a:cubicBezTo>
                    <a:pt x="207" y="0"/>
                    <a:pt x="96" y="37"/>
                    <a:pt x="11" y="107"/>
                  </a:cubicBezTo>
                  <a:lnTo>
                    <a:pt x="0" y="118"/>
                  </a:lnTo>
                  <a:cubicBezTo>
                    <a:pt x="11" y="248"/>
                    <a:pt x="32" y="370"/>
                    <a:pt x="88" y="499"/>
                  </a:cubicBezTo>
                  <a:cubicBezTo>
                    <a:pt x="103" y="539"/>
                    <a:pt x="122" y="573"/>
                    <a:pt x="146" y="613"/>
                  </a:cubicBezTo>
                  <a:lnTo>
                    <a:pt x="146" y="581"/>
                  </a:lnTo>
                  <a:cubicBezTo>
                    <a:pt x="148" y="502"/>
                    <a:pt x="186" y="425"/>
                    <a:pt x="246" y="375"/>
                  </a:cubicBezTo>
                  <a:cubicBezTo>
                    <a:pt x="305" y="327"/>
                    <a:pt x="378" y="306"/>
                    <a:pt x="453" y="306"/>
                  </a:cubicBezTo>
                  <a:cubicBezTo>
                    <a:pt x="514" y="306"/>
                    <a:pt x="576" y="319"/>
                    <a:pt x="633" y="343"/>
                  </a:cubicBezTo>
                  <a:cubicBezTo>
                    <a:pt x="713" y="375"/>
                    <a:pt x="781" y="428"/>
                    <a:pt x="848" y="489"/>
                  </a:cubicBezTo>
                  <a:cubicBezTo>
                    <a:pt x="842" y="449"/>
                    <a:pt x="832" y="409"/>
                    <a:pt x="818" y="372"/>
                  </a:cubicBezTo>
                  <a:cubicBezTo>
                    <a:pt x="760" y="216"/>
                    <a:pt x="636" y="81"/>
                    <a:pt x="479" y="28"/>
                  </a:cubicBezTo>
                  <a:cubicBezTo>
                    <a:pt x="428" y="9"/>
                    <a:pt x="373" y="0"/>
                    <a:pt x="31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57"/>
            <p:cNvSpPr/>
            <p:nvPr/>
          </p:nvSpPr>
          <p:spPr>
            <a:xfrm>
              <a:off x="1316864" y="2639707"/>
              <a:ext cx="99429" cy="17887"/>
            </a:xfrm>
            <a:custGeom>
              <a:avLst/>
              <a:gdLst/>
              <a:ahLst/>
              <a:cxnLst/>
              <a:rect l="l" t="t" r="r" b="b"/>
              <a:pathLst>
                <a:path w="1373" h="247" extrusionOk="0">
                  <a:moveTo>
                    <a:pt x="1" y="0"/>
                  </a:moveTo>
                  <a:cubicBezTo>
                    <a:pt x="1" y="75"/>
                    <a:pt x="1" y="149"/>
                    <a:pt x="4" y="218"/>
                  </a:cubicBezTo>
                  <a:lnTo>
                    <a:pt x="162" y="220"/>
                  </a:lnTo>
                  <a:lnTo>
                    <a:pt x="1259" y="247"/>
                  </a:lnTo>
                  <a:lnTo>
                    <a:pt x="1296" y="186"/>
                  </a:lnTo>
                  <a:lnTo>
                    <a:pt x="1373" y="4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57"/>
            <p:cNvSpPr/>
            <p:nvPr/>
          </p:nvSpPr>
          <p:spPr>
            <a:xfrm>
              <a:off x="1317081" y="2639707"/>
              <a:ext cx="99429" cy="16366"/>
            </a:xfrm>
            <a:custGeom>
              <a:avLst/>
              <a:gdLst/>
              <a:ahLst/>
              <a:cxnLst/>
              <a:rect l="l" t="t" r="r" b="b"/>
              <a:pathLst>
                <a:path w="1373" h="226" extrusionOk="0">
                  <a:moveTo>
                    <a:pt x="1" y="0"/>
                  </a:moveTo>
                  <a:cubicBezTo>
                    <a:pt x="1" y="72"/>
                    <a:pt x="1" y="146"/>
                    <a:pt x="9" y="220"/>
                  </a:cubicBezTo>
                  <a:lnTo>
                    <a:pt x="167" y="225"/>
                  </a:lnTo>
                  <a:cubicBezTo>
                    <a:pt x="175" y="199"/>
                    <a:pt x="197" y="175"/>
                    <a:pt x="220" y="159"/>
                  </a:cubicBezTo>
                  <a:cubicBezTo>
                    <a:pt x="267" y="129"/>
                    <a:pt x="322" y="121"/>
                    <a:pt x="377" y="121"/>
                  </a:cubicBezTo>
                  <a:cubicBezTo>
                    <a:pt x="404" y="121"/>
                    <a:pt x="430" y="123"/>
                    <a:pt x="456" y="125"/>
                  </a:cubicBezTo>
                  <a:cubicBezTo>
                    <a:pt x="737" y="149"/>
                    <a:pt x="1017" y="167"/>
                    <a:pt x="1296" y="188"/>
                  </a:cubicBezTo>
                  <a:lnTo>
                    <a:pt x="1372" y="5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57"/>
            <p:cNvSpPr/>
            <p:nvPr/>
          </p:nvSpPr>
          <p:spPr>
            <a:xfrm>
              <a:off x="1240753" y="2744568"/>
              <a:ext cx="97112" cy="51706"/>
            </a:xfrm>
            <a:custGeom>
              <a:avLst/>
              <a:gdLst/>
              <a:ahLst/>
              <a:cxnLst/>
              <a:rect l="l" t="t" r="r" b="b"/>
              <a:pathLst>
                <a:path w="1341" h="714" extrusionOk="0">
                  <a:moveTo>
                    <a:pt x="1" y="1"/>
                  </a:moveTo>
                  <a:lnTo>
                    <a:pt x="85" y="295"/>
                  </a:lnTo>
                  <a:cubicBezTo>
                    <a:pt x="128" y="446"/>
                    <a:pt x="252" y="554"/>
                    <a:pt x="400" y="581"/>
                  </a:cubicBezTo>
                  <a:lnTo>
                    <a:pt x="1105" y="711"/>
                  </a:lnTo>
                  <a:cubicBezTo>
                    <a:pt x="1115" y="712"/>
                    <a:pt x="1125" y="713"/>
                    <a:pt x="1135" y="713"/>
                  </a:cubicBezTo>
                  <a:cubicBezTo>
                    <a:pt x="1251" y="713"/>
                    <a:pt x="1341" y="602"/>
                    <a:pt x="1314" y="483"/>
                  </a:cubicBezTo>
                  <a:lnTo>
                    <a:pt x="1280" y="35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57"/>
            <p:cNvSpPr/>
            <p:nvPr/>
          </p:nvSpPr>
          <p:spPr>
            <a:xfrm>
              <a:off x="1261464" y="2729288"/>
              <a:ext cx="53589" cy="49099"/>
            </a:xfrm>
            <a:custGeom>
              <a:avLst/>
              <a:gdLst/>
              <a:ahLst/>
              <a:cxnLst/>
              <a:rect l="l" t="t" r="r" b="b"/>
              <a:pathLst>
                <a:path w="740" h="678" extrusionOk="0">
                  <a:moveTo>
                    <a:pt x="40" y="0"/>
                  </a:moveTo>
                  <a:lnTo>
                    <a:pt x="1" y="527"/>
                  </a:lnTo>
                  <a:lnTo>
                    <a:pt x="739" y="678"/>
                  </a:lnTo>
                  <a:lnTo>
                    <a:pt x="708" y="146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57"/>
            <p:cNvSpPr/>
            <p:nvPr/>
          </p:nvSpPr>
          <p:spPr>
            <a:xfrm>
              <a:off x="1170942" y="2890127"/>
              <a:ext cx="245568" cy="227536"/>
            </a:xfrm>
            <a:custGeom>
              <a:avLst/>
              <a:gdLst/>
              <a:ahLst/>
              <a:cxnLst/>
              <a:rect l="l" t="t" r="r" b="b"/>
              <a:pathLst>
                <a:path w="3391" h="3142" extrusionOk="0">
                  <a:moveTo>
                    <a:pt x="424" y="1"/>
                  </a:moveTo>
                  <a:lnTo>
                    <a:pt x="14" y="2228"/>
                  </a:lnTo>
                  <a:lnTo>
                    <a:pt x="1" y="2299"/>
                  </a:lnTo>
                  <a:cubicBezTo>
                    <a:pt x="43" y="2373"/>
                    <a:pt x="91" y="2448"/>
                    <a:pt x="146" y="2514"/>
                  </a:cubicBezTo>
                  <a:cubicBezTo>
                    <a:pt x="403" y="2821"/>
                    <a:pt x="787" y="2996"/>
                    <a:pt x="1179" y="3075"/>
                  </a:cubicBezTo>
                  <a:cubicBezTo>
                    <a:pt x="1443" y="3129"/>
                    <a:pt x="1712" y="3142"/>
                    <a:pt x="1983" y="3142"/>
                  </a:cubicBezTo>
                  <a:cubicBezTo>
                    <a:pt x="2112" y="3142"/>
                    <a:pt x="2242" y="3139"/>
                    <a:pt x="2371" y="3136"/>
                  </a:cubicBezTo>
                  <a:cubicBezTo>
                    <a:pt x="2593" y="3131"/>
                    <a:pt x="2818" y="3126"/>
                    <a:pt x="3030" y="3054"/>
                  </a:cubicBezTo>
                  <a:cubicBezTo>
                    <a:pt x="3163" y="3012"/>
                    <a:pt x="3295" y="2940"/>
                    <a:pt x="3390" y="2837"/>
                  </a:cubicBezTo>
                  <a:lnTo>
                    <a:pt x="3290" y="2376"/>
                  </a:lnTo>
                  <a:lnTo>
                    <a:pt x="2967" y="875"/>
                  </a:lnTo>
                  <a:cubicBezTo>
                    <a:pt x="2943" y="930"/>
                    <a:pt x="2916" y="983"/>
                    <a:pt x="2885" y="1034"/>
                  </a:cubicBezTo>
                  <a:cubicBezTo>
                    <a:pt x="2747" y="1240"/>
                    <a:pt x="2519" y="1396"/>
                    <a:pt x="2270" y="1447"/>
                  </a:cubicBezTo>
                  <a:cubicBezTo>
                    <a:pt x="2205" y="1460"/>
                    <a:pt x="2139" y="1466"/>
                    <a:pt x="2074" y="1466"/>
                  </a:cubicBezTo>
                  <a:cubicBezTo>
                    <a:pt x="1777" y="1466"/>
                    <a:pt x="1483" y="1341"/>
                    <a:pt x="1237" y="1161"/>
                  </a:cubicBezTo>
                  <a:cubicBezTo>
                    <a:pt x="848" y="880"/>
                    <a:pt x="559" y="464"/>
                    <a:pt x="424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57"/>
            <p:cNvSpPr/>
            <p:nvPr/>
          </p:nvSpPr>
          <p:spPr>
            <a:xfrm>
              <a:off x="1153707" y="3051401"/>
              <a:ext cx="276056" cy="105585"/>
            </a:xfrm>
            <a:custGeom>
              <a:avLst/>
              <a:gdLst/>
              <a:ahLst/>
              <a:cxnLst/>
              <a:rect l="l" t="t" r="r" b="b"/>
              <a:pathLst>
                <a:path w="3812" h="1458" extrusionOk="0">
                  <a:moveTo>
                    <a:pt x="252" y="1"/>
                  </a:moveTo>
                  <a:lnTo>
                    <a:pt x="223" y="157"/>
                  </a:lnTo>
                  <a:lnTo>
                    <a:pt x="0" y="1354"/>
                  </a:lnTo>
                  <a:lnTo>
                    <a:pt x="3811" y="1457"/>
                  </a:lnTo>
                  <a:lnTo>
                    <a:pt x="3599" y="467"/>
                  </a:lnTo>
                  <a:lnTo>
                    <a:pt x="3528" y="149"/>
                  </a:lnTo>
                  <a:lnTo>
                    <a:pt x="2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57"/>
            <p:cNvSpPr/>
            <p:nvPr/>
          </p:nvSpPr>
          <p:spPr>
            <a:xfrm>
              <a:off x="1153707" y="3062553"/>
              <a:ext cx="276056" cy="94432"/>
            </a:xfrm>
            <a:custGeom>
              <a:avLst/>
              <a:gdLst/>
              <a:ahLst/>
              <a:cxnLst/>
              <a:rect l="l" t="t" r="r" b="b"/>
              <a:pathLst>
                <a:path w="3812" h="1304" extrusionOk="0">
                  <a:moveTo>
                    <a:pt x="218" y="0"/>
                  </a:moveTo>
                  <a:lnTo>
                    <a:pt x="0" y="1197"/>
                  </a:lnTo>
                  <a:lnTo>
                    <a:pt x="3811" y="1303"/>
                  </a:lnTo>
                  <a:lnTo>
                    <a:pt x="3597" y="308"/>
                  </a:lnTo>
                  <a:cubicBezTo>
                    <a:pt x="3589" y="353"/>
                    <a:pt x="3575" y="400"/>
                    <a:pt x="3557" y="443"/>
                  </a:cubicBezTo>
                  <a:cubicBezTo>
                    <a:pt x="3485" y="617"/>
                    <a:pt x="3348" y="768"/>
                    <a:pt x="3170" y="843"/>
                  </a:cubicBezTo>
                  <a:cubicBezTo>
                    <a:pt x="3019" y="911"/>
                    <a:pt x="2848" y="928"/>
                    <a:pt x="2680" y="928"/>
                  </a:cubicBezTo>
                  <a:cubicBezTo>
                    <a:pt x="2654" y="928"/>
                    <a:pt x="2627" y="928"/>
                    <a:pt x="2601" y="927"/>
                  </a:cubicBezTo>
                  <a:cubicBezTo>
                    <a:pt x="2050" y="911"/>
                    <a:pt x="1499" y="800"/>
                    <a:pt x="983" y="599"/>
                  </a:cubicBezTo>
                  <a:cubicBezTo>
                    <a:pt x="795" y="525"/>
                    <a:pt x="607" y="440"/>
                    <a:pt x="453" y="308"/>
                  </a:cubicBezTo>
                  <a:cubicBezTo>
                    <a:pt x="355" y="220"/>
                    <a:pt x="270" y="114"/>
                    <a:pt x="21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57"/>
            <p:cNvSpPr/>
            <p:nvPr/>
          </p:nvSpPr>
          <p:spPr>
            <a:xfrm>
              <a:off x="1313822" y="2743264"/>
              <a:ext cx="350428" cy="342390"/>
            </a:xfrm>
            <a:custGeom>
              <a:avLst/>
              <a:gdLst/>
              <a:ahLst/>
              <a:cxnLst/>
              <a:rect l="l" t="t" r="r" b="b"/>
              <a:pathLst>
                <a:path w="4839" h="4728" extrusionOk="0">
                  <a:moveTo>
                    <a:pt x="554" y="0"/>
                  </a:moveTo>
                  <a:cubicBezTo>
                    <a:pt x="469" y="0"/>
                    <a:pt x="403" y="59"/>
                    <a:pt x="390" y="138"/>
                  </a:cubicBezTo>
                  <a:lnTo>
                    <a:pt x="30" y="2635"/>
                  </a:lnTo>
                  <a:cubicBezTo>
                    <a:pt x="19" y="2688"/>
                    <a:pt x="11" y="2744"/>
                    <a:pt x="6" y="2799"/>
                  </a:cubicBezTo>
                  <a:lnTo>
                    <a:pt x="1" y="2836"/>
                  </a:lnTo>
                  <a:lnTo>
                    <a:pt x="3" y="2836"/>
                  </a:lnTo>
                  <a:cubicBezTo>
                    <a:pt x="3" y="2863"/>
                    <a:pt x="1" y="2889"/>
                    <a:pt x="1" y="2916"/>
                  </a:cubicBezTo>
                  <a:cubicBezTo>
                    <a:pt x="1" y="3914"/>
                    <a:pt x="1084" y="4727"/>
                    <a:pt x="2416" y="4727"/>
                  </a:cubicBezTo>
                  <a:cubicBezTo>
                    <a:pt x="3750" y="4727"/>
                    <a:pt x="4833" y="3914"/>
                    <a:pt x="4833" y="2916"/>
                  </a:cubicBezTo>
                  <a:cubicBezTo>
                    <a:pt x="4839" y="2887"/>
                    <a:pt x="4839" y="2860"/>
                    <a:pt x="4839" y="2836"/>
                  </a:cubicBezTo>
                  <a:lnTo>
                    <a:pt x="4833" y="2799"/>
                  </a:lnTo>
                  <a:cubicBezTo>
                    <a:pt x="4831" y="2744"/>
                    <a:pt x="4820" y="2688"/>
                    <a:pt x="4810" y="2635"/>
                  </a:cubicBezTo>
                  <a:lnTo>
                    <a:pt x="4449" y="138"/>
                  </a:lnTo>
                  <a:cubicBezTo>
                    <a:pt x="4439" y="59"/>
                    <a:pt x="4370" y="0"/>
                    <a:pt x="428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57"/>
            <p:cNvSpPr/>
            <p:nvPr/>
          </p:nvSpPr>
          <p:spPr>
            <a:xfrm>
              <a:off x="1329537" y="2800981"/>
              <a:ext cx="320375" cy="269538"/>
            </a:xfrm>
            <a:custGeom>
              <a:avLst/>
              <a:gdLst/>
              <a:ahLst/>
              <a:cxnLst/>
              <a:rect l="l" t="t" r="r" b="b"/>
              <a:pathLst>
                <a:path w="4424" h="3722" extrusionOk="0">
                  <a:moveTo>
                    <a:pt x="3351" y="0"/>
                  </a:moveTo>
                  <a:cubicBezTo>
                    <a:pt x="2924" y="0"/>
                    <a:pt x="2508" y="122"/>
                    <a:pt x="2093" y="231"/>
                  </a:cubicBezTo>
                  <a:cubicBezTo>
                    <a:pt x="1770" y="318"/>
                    <a:pt x="1435" y="394"/>
                    <a:pt x="1101" y="394"/>
                  </a:cubicBezTo>
                  <a:cubicBezTo>
                    <a:pt x="1010" y="394"/>
                    <a:pt x="920" y="389"/>
                    <a:pt x="830" y="376"/>
                  </a:cubicBezTo>
                  <a:cubicBezTo>
                    <a:pt x="631" y="350"/>
                    <a:pt x="435" y="284"/>
                    <a:pt x="266" y="183"/>
                  </a:cubicBezTo>
                  <a:lnTo>
                    <a:pt x="25" y="1867"/>
                  </a:lnTo>
                  <a:lnTo>
                    <a:pt x="25" y="1873"/>
                  </a:lnTo>
                  <a:cubicBezTo>
                    <a:pt x="14" y="1920"/>
                    <a:pt x="9" y="1965"/>
                    <a:pt x="6" y="2016"/>
                  </a:cubicBezTo>
                  <a:lnTo>
                    <a:pt x="6" y="2024"/>
                  </a:lnTo>
                  <a:lnTo>
                    <a:pt x="6" y="2026"/>
                  </a:lnTo>
                  <a:lnTo>
                    <a:pt x="6" y="2050"/>
                  </a:lnTo>
                  <a:cubicBezTo>
                    <a:pt x="1" y="2071"/>
                    <a:pt x="1" y="2092"/>
                    <a:pt x="1" y="2116"/>
                  </a:cubicBezTo>
                  <a:lnTo>
                    <a:pt x="1" y="2172"/>
                  </a:lnTo>
                  <a:cubicBezTo>
                    <a:pt x="40" y="3027"/>
                    <a:pt x="1018" y="3721"/>
                    <a:pt x="2212" y="3721"/>
                  </a:cubicBezTo>
                  <a:cubicBezTo>
                    <a:pt x="3329" y="3721"/>
                    <a:pt x="4256" y="3117"/>
                    <a:pt x="4405" y="2336"/>
                  </a:cubicBezTo>
                  <a:cubicBezTo>
                    <a:pt x="4418" y="2265"/>
                    <a:pt x="4423" y="2190"/>
                    <a:pt x="4423" y="2116"/>
                  </a:cubicBezTo>
                  <a:cubicBezTo>
                    <a:pt x="4423" y="2092"/>
                    <a:pt x="4423" y="2071"/>
                    <a:pt x="4418" y="2050"/>
                  </a:cubicBezTo>
                  <a:lnTo>
                    <a:pt x="4418" y="2029"/>
                  </a:lnTo>
                  <a:lnTo>
                    <a:pt x="4418" y="2024"/>
                  </a:lnTo>
                  <a:lnTo>
                    <a:pt x="4418" y="2016"/>
                  </a:lnTo>
                  <a:cubicBezTo>
                    <a:pt x="4415" y="1965"/>
                    <a:pt x="4407" y="1918"/>
                    <a:pt x="4397" y="1873"/>
                  </a:cubicBezTo>
                  <a:lnTo>
                    <a:pt x="4397" y="1867"/>
                  </a:lnTo>
                  <a:lnTo>
                    <a:pt x="4150" y="151"/>
                  </a:lnTo>
                  <a:cubicBezTo>
                    <a:pt x="3899" y="53"/>
                    <a:pt x="3623" y="0"/>
                    <a:pt x="33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57"/>
            <p:cNvSpPr/>
            <p:nvPr/>
          </p:nvSpPr>
          <p:spPr>
            <a:xfrm>
              <a:off x="1360821" y="2842983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271" h="271" extrusionOk="0">
                  <a:moveTo>
                    <a:pt x="135" y="0"/>
                  </a:moveTo>
                  <a:cubicBezTo>
                    <a:pt x="59" y="0"/>
                    <a:pt x="0" y="59"/>
                    <a:pt x="0" y="135"/>
                  </a:cubicBezTo>
                  <a:cubicBezTo>
                    <a:pt x="0" y="212"/>
                    <a:pt x="59" y="270"/>
                    <a:pt x="135" y="270"/>
                  </a:cubicBezTo>
                  <a:cubicBezTo>
                    <a:pt x="212" y="270"/>
                    <a:pt x="270" y="212"/>
                    <a:pt x="270" y="135"/>
                  </a:cubicBezTo>
                  <a:cubicBezTo>
                    <a:pt x="270" y="59"/>
                    <a:pt x="212" y="0"/>
                    <a:pt x="1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57"/>
            <p:cNvSpPr/>
            <p:nvPr/>
          </p:nvSpPr>
          <p:spPr>
            <a:xfrm>
              <a:off x="1504859" y="2907218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271" h="271" extrusionOk="0">
                  <a:moveTo>
                    <a:pt x="135" y="0"/>
                  </a:moveTo>
                  <a:cubicBezTo>
                    <a:pt x="61" y="0"/>
                    <a:pt x="0" y="59"/>
                    <a:pt x="0" y="136"/>
                  </a:cubicBezTo>
                  <a:cubicBezTo>
                    <a:pt x="0" y="210"/>
                    <a:pt x="61" y="271"/>
                    <a:pt x="135" y="271"/>
                  </a:cubicBezTo>
                  <a:cubicBezTo>
                    <a:pt x="212" y="271"/>
                    <a:pt x="270" y="210"/>
                    <a:pt x="270" y="136"/>
                  </a:cubicBezTo>
                  <a:cubicBezTo>
                    <a:pt x="270" y="59"/>
                    <a:pt x="212" y="0"/>
                    <a:pt x="135" y="0"/>
                  </a:cubicBezTo>
                  <a:close/>
                </a:path>
              </a:pathLst>
            </a:custGeom>
            <a:solidFill>
              <a:srgbClr val="6BBB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57"/>
            <p:cNvSpPr/>
            <p:nvPr/>
          </p:nvSpPr>
          <p:spPr>
            <a:xfrm>
              <a:off x="1455905" y="2949799"/>
              <a:ext cx="19842" cy="19625"/>
            </a:xfrm>
            <a:custGeom>
              <a:avLst/>
              <a:gdLst/>
              <a:ahLst/>
              <a:cxnLst/>
              <a:rect l="l" t="t" r="r" b="b"/>
              <a:pathLst>
                <a:path w="274" h="271" extrusionOk="0">
                  <a:moveTo>
                    <a:pt x="136" y="0"/>
                  </a:moveTo>
                  <a:cubicBezTo>
                    <a:pt x="62" y="0"/>
                    <a:pt x="1" y="61"/>
                    <a:pt x="1" y="135"/>
                  </a:cubicBezTo>
                  <a:cubicBezTo>
                    <a:pt x="1" y="212"/>
                    <a:pt x="62" y="270"/>
                    <a:pt x="136" y="270"/>
                  </a:cubicBezTo>
                  <a:cubicBezTo>
                    <a:pt x="213" y="270"/>
                    <a:pt x="274" y="212"/>
                    <a:pt x="274" y="135"/>
                  </a:cubicBezTo>
                  <a:cubicBezTo>
                    <a:pt x="274" y="61"/>
                    <a:pt x="213" y="0"/>
                    <a:pt x="1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57"/>
            <p:cNvSpPr/>
            <p:nvPr/>
          </p:nvSpPr>
          <p:spPr>
            <a:xfrm>
              <a:off x="1583867" y="2825169"/>
              <a:ext cx="19770" cy="19770"/>
            </a:xfrm>
            <a:custGeom>
              <a:avLst/>
              <a:gdLst/>
              <a:ahLst/>
              <a:cxnLst/>
              <a:rect l="l" t="t" r="r" b="b"/>
              <a:pathLst>
                <a:path w="273" h="273" extrusionOk="0">
                  <a:moveTo>
                    <a:pt x="138" y="0"/>
                  </a:moveTo>
                  <a:cubicBezTo>
                    <a:pt x="61" y="0"/>
                    <a:pt x="0" y="61"/>
                    <a:pt x="0" y="135"/>
                  </a:cubicBezTo>
                  <a:cubicBezTo>
                    <a:pt x="0" y="212"/>
                    <a:pt x="61" y="273"/>
                    <a:pt x="138" y="273"/>
                  </a:cubicBezTo>
                  <a:cubicBezTo>
                    <a:pt x="215" y="273"/>
                    <a:pt x="273" y="212"/>
                    <a:pt x="273" y="135"/>
                  </a:cubicBezTo>
                  <a:cubicBezTo>
                    <a:pt x="273" y="64"/>
                    <a:pt x="209" y="0"/>
                    <a:pt x="13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57"/>
            <p:cNvSpPr/>
            <p:nvPr/>
          </p:nvSpPr>
          <p:spPr>
            <a:xfrm>
              <a:off x="1422376" y="2852977"/>
              <a:ext cx="19842" cy="19770"/>
            </a:xfrm>
            <a:custGeom>
              <a:avLst/>
              <a:gdLst/>
              <a:ahLst/>
              <a:cxnLst/>
              <a:rect l="l" t="t" r="r" b="b"/>
              <a:pathLst>
                <a:path w="274" h="273" extrusionOk="0">
                  <a:moveTo>
                    <a:pt x="135" y="0"/>
                  </a:moveTo>
                  <a:cubicBezTo>
                    <a:pt x="61" y="0"/>
                    <a:pt x="0" y="61"/>
                    <a:pt x="0" y="135"/>
                  </a:cubicBezTo>
                  <a:cubicBezTo>
                    <a:pt x="0" y="212"/>
                    <a:pt x="61" y="273"/>
                    <a:pt x="135" y="273"/>
                  </a:cubicBezTo>
                  <a:cubicBezTo>
                    <a:pt x="212" y="273"/>
                    <a:pt x="273" y="212"/>
                    <a:pt x="273" y="135"/>
                  </a:cubicBezTo>
                  <a:cubicBezTo>
                    <a:pt x="273" y="64"/>
                    <a:pt x="210" y="0"/>
                    <a:pt x="13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57"/>
            <p:cNvSpPr/>
            <p:nvPr/>
          </p:nvSpPr>
          <p:spPr>
            <a:xfrm>
              <a:off x="1568876" y="2934229"/>
              <a:ext cx="19625" cy="19625"/>
            </a:xfrm>
            <a:custGeom>
              <a:avLst/>
              <a:gdLst/>
              <a:ahLst/>
              <a:cxnLst/>
              <a:rect l="l" t="t" r="r" b="b"/>
              <a:pathLst>
                <a:path w="271" h="271" extrusionOk="0">
                  <a:moveTo>
                    <a:pt x="136" y="1"/>
                  </a:moveTo>
                  <a:cubicBezTo>
                    <a:pt x="61" y="1"/>
                    <a:pt x="1" y="62"/>
                    <a:pt x="1" y="136"/>
                  </a:cubicBezTo>
                  <a:cubicBezTo>
                    <a:pt x="1" y="210"/>
                    <a:pt x="61" y="271"/>
                    <a:pt x="136" y="271"/>
                  </a:cubicBezTo>
                  <a:cubicBezTo>
                    <a:pt x="210" y="271"/>
                    <a:pt x="271" y="210"/>
                    <a:pt x="271" y="136"/>
                  </a:cubicBezTo>
                  <a:cubicBezTo>
                    <a:pt x="271" y="62"/>
                    <a:pt x="210" y="1"/>
                    <a:pt x="136" y="1"/>
                  </a:cubicBezTo>
                  <a:close/>
                </a:path>
              </a:pathLst>
            </a:custGeom>
            <a:solidFill>
              <a:srgbClr val="6BBB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57"/>
            <p:cNvSpPr/>
            <p:nvPr/>
          </p:nvSpPr>
          <p:spPr>
            <a:xfrm>
              <a:off x="1384212" y="2908738"/>
              <a:ext cx="11587" cy="11587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80" y="1"/>
                  </a:moveTo>
                  <a:cubicBezTo>
                    <a:pt x="37" y="1"/>
                    <a:pt x="0" y="38"/>
                    <a:pt x="0" y="80"/>
                  </a:cubicBezTo>
                  <a:cubicBezTo>
                    <a:pt x="0" y="125"/>
                    <a:pt x="37" y="160"/>
                    <a:pt x="80" y="160"/>
                  </a:cubicBezTo>
                  <a:cubicBezTo>
                    <a:pt x="125" y="160"/>
                    <a:pt x="159" y="122"/>
                    <a:pt x="159" y="80"/>
                  </a:cubicBezTo>
                  <a:cubicBezTo>
                    <a:pt x="159" y="35"/>
                    <a:pt x="125" y="1"/>
                    <a:pt x="80" y="1"/>
                  </a:cubicBezTo>
                  <a:close/>
                </a:path>
              </a:pathLst>
            </a:custGeom>
            <a:solidFill>
              <a:srgbClr val="6BBB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57"/>
            <p:cNvSpPr/>
            <p:nvPr/>
          </p:nvSpPr>
          <p:spPr>
            <a:xfrm>
              <a:off x="1567138" y="2887882"/>
              <a:ext cx="11587" cy="11732"/>
            </a:xfrm>
            <a:custGeom>
              <a:avLst/>
              <a:gdLst/>
              <a:ahLst/>
              <a:cxnLst/>
              <a:rect l="l" t="t" r="r" b="b"/>
              <a:pathLst>
                <a:path w="160" h="162" extrusionOk="0">
                  <a:moveTo>
                    <a:pt x="80" y="0"/>
                  </a:moveTo>
                  <a:cubicBezTo>
                    <a:pt x="38" y="0"/>
                    <a:pt x="1" y="37"/>
                    <a:pt x="1" y="79"/>
                  </a:cubicBezTo>
                  <a:cubicBezTo>
                    <a:pt x="1" y="124"/>
                    <a:pt x="38" y="162"/>
                    <a:pt x="80" y="162"/>
                  </a:cubicBezTo>
                  <a:cubicBezTo>
                    <a:pt x="123" y="162"/>
                    <a:pt x="160" y="124"/>
                    <a:pt x="160" y="79"/>
                  </a:cubicBezTo>
                  <a:cubicBezTo>
                    <a:pt x="160" y="34"/>
                    <a:pt x="123" y="0"/>
                    <a:pt x="80" y="0"/>
                  </a:cubicBezTo>
                  <a:close/>
                </a:path>
              </a:pathLst>
            </a:custGeom>
            <a:solidFill>
              <a:srgbClr val="6BBB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57"/>
            <p:cNvSpPr/>
            <p:nvPr/>
          </p:nvSpPr>
          <p:spPr>
            <a:xfrm>
              <a:off x="1450184" y="2901424"/>
              <a:ext cx="11587" cy="11587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88" y="1"/>
                  </a:moveTo>
                  <a:cubicBezTo>
                    <a:pt x="85" y="1"/>
                    <a:pt x="83" y="1"/>
                    <a:pt x="80" y="1"/>
                  </a:cubicBezTo>
                  <a:cubicBezTo>
                    <a:pt x="37" y="1"/>
                    <a:pt x="0" y="35"/>
                    <a:pt x="0" y="80"/>
                  </a:cubicBezTo>
                  <a:cubicBezTo>
                    <a:pt x="0" y="123"/>
                    <a:pt x="37" y="160"/>
                    <a:pt x="80" y="160"/>
                  </a:cubicBezTo>
                  <a:cubicBezTo>
                    <a:pt x="122" y="160"/>
                    <a:pt x="159" y="123"/>
                    <a:pt x="159" y="80"/>
                  </a:cubicBezTo>
                  <a:cubicBezTo>
                    <a:pt x="159" y="36"/>
                    <a:pt x="127" y="1"/>
                    <a:pt x="88" y="1"/>
                  </a:cubicBezTo>
                  <a:close/>
                </a:path>
              </a:pathLst>
            </a:custGeom>
            <a:solidFill>
              <a:srgbClr val="6BBB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57"/>
            <p:cNvSpPr/>
            <p:nvPr/>
          </p:nvSpPr>
          <p:spPr>
            <a:xfrm>
              <a:off x="1611458" y="2888389"/>
              <a:ext cx="11587" cy="11587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80" y="1"/>
                  </a:moveTo>
                  <a:cubicBezTo>
                    <a:pt x="38" y="1"/>
                    <a:pt x="0" y="38"/>
                    <a:pt x="0" y="80"/>
                  </a:cubicBezTo>
                  <a:cubicBezTo>
                    <a:pt x="0" y="123"/>
                    <a:pt x="38" y="160"/>
                    <a:pt x="80" y="160"/>
                  </a:cubicBezTo>
                  <a:cubicBezTo>
                    <a:pt x="125" y="160"/>
                    <a:pt x="159" y="123"/>
                    <a:pt x="159" y="80"/>
                  </a:cubicBezTo>
                  <a:cubicBezTo>
                    <a:pt x="159" y="38"/>
                    <a:pt x="125" y="1"/>
                    <a:pt x="8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57"/>
            <p:cNvSpPr/>
            <p:nvPr/>
          </p:nvSpPr>
          <p:spPr>
            <a:xfrm>
              <a:off x="1527092" y="2849863"/>
              <a:ext cx="11587" cy="11587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80" y="1"/>
                  </a:moveTo>
                  <a:cubicBezTo>
                    <a:pt x="37" y="1"/>
                    <a:pt x="0" y="38"/>
                    <a:pt x="0" y="80"/>
                  </a:cubicBezTo>
                  <a:cubicBezTo>
                    <a:pt x="0" y="123"/>
                    <a:pt x="37" y="160"/>
                    <a:pt x="80" y="160"/>
                  </a:cubicBezTo>
                  <a:cubicBezTo>
                    <a:pt x="122" y="160"/>
                    <a:pt x="159" y="123"/>
                    <a:pt x="159" y="80"/>
                  </a:cubicBezTo>
                  <a:cubicBezTo>
                    <a:pt x="159" y="38"/>
                    <a:pt x="125" y="1"/>
                    <a:pt x="80" y="1"/>
                  </a:cubicBezTo>
                  <a:close/>
                </a:path>
              </a:pathLst>
            </a:custGeom>
            <a:solidFill>
              <a:srgbClr val="6BBB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57"/>
            <p:cNvSpPr/>
            <p:nvPr/>
          </p:nvSpPr>
          <p:spPr>
            <a:xfrm>
              <a:off x="1533247" y="2959575"/>
              <a:ext cx="11514" cy="11587"/>
            </a:xfrm>
            <a:custGeom>
              <a:avLst/>
              <a:gdLst/>
              <a:ahLst/>
              <a:cxnLst/>
              <a:rect l="l" t="t" r="r" b="b"/>
              <a:pathLst>
                <a:path w="159" h="160" extrusionOk="0">
                  <a:moveTo>
                    <a:pt x="79" y="0"/>
                  </a:moveTo>
                  <a:cubicBezTo>
                    <a:pt x="34" y="0"/>
                    <a:pt x="0" y="37"/>
                    <a:pt x="0" y="80"/>
                  </a:cubicBezTo>
                  <a:cubicBezTo>
                    <a:pt x="0" y="125"/>
                    <a:pt x="34" y="159"/>
                    <a:pt x="79" y="159"/>
                  </a:cubicBezTo>
                  <a:cubicBezTo>
                    <a:pt x="122" y="159"/>
                    <a:pt x="159" y="125"/>
                    <a:pt x="159" y="80"/>
                  </a:cubicBezTo>
                  <a:cubicBezTo>
                    <a:pt x="159" y="35"/>
                    <a:pt x="122" y="0"/>
                    <a:pt x="7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57"/>
            <p:cNvSpPr/>
            <p:nvPr/>
          </p:nvSpPr>
          <p:spPr>
            <a:xfrm>
              <a:off x="1341992" y="2934447"/>
              <a:ext cx="11587" cy="11587"/>
            </a:xfrm>
            <a:custGeom>
              <a:avLst/>
              <a:gdLst/>
              <a:ahLst/>
              <a:cxnLst/>
              <a:rect l="l" t="t" r="r" b="b"/>
              <a:pathLst>
                <a:path w="160" h="160" extrusionOk="0">
                  <a:moveTo>
                    <a:pt x="80" y="1"/>
                  </a:moveTo>
                  <a:cubicBezTo>
                    <a:pt x="38" y="1"/>
                    <a:pt x="1" y="38"/>
                    <a:pt x="1" y="80"/>
                  </a:cubicBezTo>
                  <a:cubicBezTo>
                    <a:pt x="1" y="122"/>
                    <a:pt x="38" y="159"/>
                    <a:pt x="80" y="159"/>
                  </a:cubicBezTo>
                  <a:cubicBezTo>
                    <a:pt x="125" y="159"/>
                    <a:pt x="160" y="122"/>
                    <a:pt x="160" y="80"/>
                  </a:cubicBezTo>
                  <a:cubicBezTo>
                    <a:pt x="160" y="38"/>
                    <a:pt x="125" y="1"/>
                    <a:pt x="80" y="1"/>
                  </a:cubicBezTo>
                  <a:close/>
                </a:path>
              </a:pathLst>
            </a:custGeom>
            <a:solidFill>
              <a:srgbClr val="6BBB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57"/>
            <p:cNvSpPr/>
            <p:nvPr/>
          </p:nvSpPr>
          <p:spPr>
            <a:xfrm>
              <a:off x="1368859" y="2949799"/>
              <a:ext cx="35340" cy="50040"/>
            </a:xfrm>
            <a:custGeom>
              <a:avLst/>
              <a:gdLst/>
              <a:ahLst/>
              <a:cxnLst/>
              <a:rect l="l" t="t" r="r" b="b"/>
              <a:pathLst>
                <a:path w="488" h="691" extrusionOk="0">
                  <a:moveTo>
                    <a:pt x="108" y="0"/>
                  </a:moveTo>
                  <a:cubicBezTo>
                    <a:pt x="107" y="0"/>
                    <a:pt x="105" y="0"/>
                    <a:pt x="104" y="0"/>
                  </a:cubicBezTo>
                  <a:cubicBezTo>
                    <a:pt x="54" y="3"/>
                    <a:pt x="11" y="45"/>
                    <a:pt x="9" y="96"/>
                  </a:cubicBezTo>
                  <a:cubicBezTo>
                    <a:pt x="1" y="175"/>
                    <a:pt x="75" y="241"/>
                    <a:pt x="72" y="318"/>
                  </a:cubicBezTo>
                  <a:cubicBezTo>
                    <a:pt x="67" y="355"/>
                    <a:pt x="48" y="387"/>
                    <a:pt x="38" y="424"/>
                  </a:cubicBezTo>
                  <a:cubicBezTo>
                    <a:pt x="4" y="545"/>
                    <a:pt x="122" y="690"/>
                    <a:pt x="250" y="690"/>
                  </a:cubicBezTo>
                  <a:cubicBezTo>
                    <a:pt x="262" y="690"/>
                    <a:pt x="274" y="689"/>
                    <a:pt x="287" y="686"/>
                  </a:cubicBezTo>
                  <a:cubicBezTo>
                    <a:pt x="358" y="668"/>
                    <a:pt x="416" y="599"/>
                    <a:pt x="419" y="522"/>
                  </a:cubicBezTo>
                  <a:cubicBezTo>
                    <a:pt x="422" y="464"/>
                    <a:pt x="392" y="408"/>
                    <a:pt x="398" y="347"/>
                  </a:cubicBezTo>
                  <a:cubicBezTo>
                    <a:pt x="406" y="292"/>
                    <a:pt x="443" y="244"/>
                    <a:pt x="464" y="196"/>
                  </a:cubicBezTo>
                  <a:cubicBezTo>
                    <a:pt x="488" y="146"/>
                    <a:pt x="488" y="72"/>
                    <a:pt x="438" y="45"/>
                  </a:cubicBezTo>
                  <a:cubicBezTo>
                    <a:pt x="427" y="39"/>
                    <a:pt x="415" y="36"/>
                    <a:pt x="403" y="36"/>
                  </a:cubicBezTo>
                  <a:cubicBezTo>
                    <a:pt x="365" y="36"/>
                    <a:pt x="326" y="64"/>
                    <a:pt x="310" y="98"/>
                  </a:cubicBezTo>
                  <a:cubicBezTo>
                    <a:pt x="287" y="146"/>
                    <a:pt x="292" y="199"/>
                    <a:pt x="297" y="252"/>
                  </a:cubicBezTo>
                  <a:cubicBezTo>
                    <a:pt x="300" y="289"/>
                    <a:pt x="302" y="321"/>
                    <a:pt x="305" y="358"/>
                  </a:cubicBezTo>
                  <a:cubicBezTo>
                    <a:pt x="310" y="387"/>
                    <a:pt x="310" y="421"/>
                    <a:pt x="302" y="451"/>
                  </a:cubicBezTo>
                  <a:cubicBezTo>
                    <a:pt x="292" y="480"/>
                    <a:pt x="273" y="509"/>
                    <a:pt x="244" y="517"/>
                  </a:cubicBezTo>
                  <a:cubicBezTo>
                    <a:pt x="241" y="517"/>
                    <a:pt x="237" y="518"/>
                    <a:pt x="233" y="518"/>
                  </a:cubicBezTo>
                  <a:cubicBezTo>
                    <a:pt x="205" y="518"/>
                    <a:pt x="177" y="500"/>
                    <a:pt x="173" y="474"/>
                  </a:cubicBezTo>
                  <a:cubicBezTo>
                    <a:pt x="170" y="440"/>
                    <a:pt x="207" y="413"/>
                    <a:pt x="212" y="382"/>
                  </a:cubicBezTo>
                  <a:cubicBezTo>
                    <a:pt x="223" y="331"/>
                    <a:pt x="173" y="292"/>
                    <a:pt x="167" y="241"/>
                  </a:cubicBezTo>
                  <a:cubicBezTo>
                    <a:pt x="159" y="188"/>
                    <a:pt x="204" y="143"/>
                    <a:pt x="204" y="90"/>
                  </a:cubicBezTo>
                  <a:cubicBezTo>
                    <a:pt x="199" y="42"/>
                    <a:pt x="157" y="0"/>
                    <a:pt x="1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57"/>
            <p:cNvSpPr/>
            <p:nvPr/>
          </p:nvSpPr>
          <p:spPr>
            <a:xfrm>
              <a:off x="1596105" y="2920977"/>
              <a:ext cx="41278" cy="79370"/>
            </a:xfrm>
            <a:custGeom>
              <a:avLst/>
              <a:gdLst/>
              <a:ahLst/>
              <a:cxnLst/>
              <a:rect l="l" t="t" r="r" b="b"/>
              <a:pathLst>
                <a:path w="570" h="1096" extrusionOk="0">
                  <a:moveTo>
                    <a:pt x="439" y="1"/>
                  </a:moveTo>
                  <a:cubicBezTo>
                    <a:pt x="403" y="1"/>
                    <a:pt x="376" y="32"/>
                    <a:pt x="369" y="67"/>
                  </a:cubicBezTo>
                  <a:cubicBezTo>
                    <a:pt x="363" y="102"/>
                    <a:pt x="371" y="136"/>
                    <a:pt x="382" y="173"/>
                  </a:cubicBezTo>
                  <a:cubicBezTo>
                    <a:pt x="411" y="274"/>
                    <a:pt x="438" y="372"/>
                    <a:pt x="469" y="472"/>
                  </a:cubicBezTo>
                  <a:cubicBezTo>
                    <a:pt x="475" y="502"/>
                    <a:pt x="483" y="531"/>
                    <a:pt x="483" y="560"/>
                  </a:cubicBezTo>
                  <a:cubicBezTo>
                    <a:pt x="483" y="584"/>
                    <a:pt x="436" y="747"/>
                    <a:pt x="335" y="747"/>
                  </a:cubicBezTo>
                  <a:cubicBezTo>
                    <a:pt x="303" y="747"/>
                    <a:pt x="267" y="731"/>
                    <a:pt x="226" y="692"/>
                  </a:cubicBezTo>
                  <a:cubicBezTo>
                    <a:pt x="194" y="661"/>
                    <a:pt x="197" y="610"/>
                    <a:pt x="207" y="568"/>
                  </a:cubicBezTo>
                  <a:cubicBezTo>
                    <a:pt x="220" y="504"/>
                    <a:pt x="236" y="441"/>
                    <a:pt x="252" y="380"/>
                  </a:cubicBezTo>
                  <a:cubicBezTo>
                    <a:pt x="265" y="319"/>
                    <a:pt x="273" y="239"/>
                    <a:pt x="218" y="213"/>
                  </a:cubicBezTo>
                  <a:cubicBezTo>
                    <a:pt x="208" y="208"/>
                    <a:pt x="198" y="206"/>
                    <a:pt x="189" y="206"/>
                  </a:cubicBezTo>
                  <a:cubicBezTo>
                    <a:pt x="148" y="206"/>
                    <a:pt x="109" y="243"/>
                    <a:pt x="99" y="282"/>
                  </a:cubicBezTo>
                  <a:cubicBezTo>
                    <a:pt x="85" y="332"/>
                    <a:pt x="104" y="385"/>
                    <a:pt x="120" y="435"/>
                  </a:cubicBezTo>
                  <a:cubicBezTo>
                    <a:pt x="138" y="486"/>
                    <a:pt x="157" y="533"/>
                    <a:pt x="146" y="586"/>
                  </a:cubicBezTo>
                  <a:cubicBezTo>
                    <a:pt x="130" y="671"/>
                    <a:pt x="46" y="724"/>
                    <a:pt x="22" y="806"/>
                  </a:cubicBezTo>
                  <a:cubicBezTo>
                    <a:pt x="1" y="878"/>
                    <a:pt x="48" y="1047"/>
                    <a:pt x="125" y="1084"/>
                  </a:cubicBezTo>
                  <a:cubicBezTo>
                    <a:pt x="144" y="1092"/>
                    <a:pt x="165" y="1096"/>
                    <a:pt x="186" y="1096"/>
                  </a:cubicBezTo>
                  <a:cubicBezTo>
                    <a:pt x="270" y="1096"/>
                    <a:pt x="368" y="1041"/>
                    <a:pt x="416" y="984"/>
                  </a:cubicBezTo>
                  <a:cubicBezTo>
                    <a:pt x="469" y="925"/>
                    <a:pt x="496" y="846"/>
                    <a:pt x="517" y="769"/>
                  </a:cubicBezTo>
                  <a:cubicBezTo>
                    <a:pt x="543" y="687"/>
                    <a:pt x="570" y="597"/>
                    <a:pt x="557" y="507"/>
                  </a:cubicBezTo>
                  <a:cubicBezTo>
                    <a:pt x="543" y="409"/>
                    <a:pt x="477" y="319"/>
                    <a:pt x="488" y="224"/>
                  </a:cubicBezTo>
                  <a:cubicBezTo>
                    <a:pt x="490" y="181"/>
                    <a:pt x="512" y="141"/>
                    <a:pt x="512" y="96"/>
                  </a:cubicBezTo>
                  <a:cubicBezTo>
                    <a:pt x="512" y="54"/>
                    <a:pt x="485" y="4"/>
                    <a:pt x="443" y="1"/>
                  </a:cubicBezTo>
                  <a:cubicBezTo>
                    <a:pt x="441" y="1"/>
                    <a:pt x="440" y="1"/>
                    <a:pt x="4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57"/>
            <p:cNvSpPr/>
            <p:nvPr/>
          </p:nvSpPr>
          <p:spPr>
            <a:xfrm>
              <a:off x="1329537" y="2957041"/>
              <a:ext cx="318999" cy="113478"/>
            </a:xfrm>
            <a:custGeom>
              <a:avLst/>
              <a:gdLst/>
              <a:ahLst/>
              <a:cxnLst/>
              <a:rect l="l" t="t" r="r" b="b"/>
              <a:pathLst>
                <a:path w="4405" h="1567" extrusionOk="0">
                  <a:moveTo>
                    <a:pt x="112" y="1"/>
                  </a:moveTo>
                  <a:cubicBezTo>
                    <a:pt x="75" y="1"/>
                    <a:pt x="38" y="6"/>
                    <a:pt x="1" y="17"/>
                  </a:cubicBezTo>
                  <a:cubicBezTo>
                    <a:pt x="6" y="107"/>
                    <a:pt x="22" y="194"/>
                    <a:pt x="46" y="282"/>
                  </a:cubicBezTo>
                  <a:cubicBezTo>
                    <a:pt x="250" y="1013"/>
                    <a:pt x="1145" y="1566"/>
                    <a:pt x="2212" y="1566"/>
                  </a:cubicBezTo>
                  <a:cubicBezTo>
                    <a:pt x="3118" y="1566"/>
                    <a:pt x="3893" y="1169"/>
                    <a:pt x="4238" y="605"/>
                  </a:cubicBezTo>
                  <a:cubicBezTo>
                    <a:pt x="4317" y="472"/>
                    <a:pt x="4375" y="332"/>
                    <a:pt x="4405" y="181"/>
                  </a:cubicBezTo>
                  <a:lnTo>
                    <a:pt x="4405" y="181"/>
                  </a:lnTo>
                  <a:cubicBezTo>
                    <a:pt x="4354" y="184"/>
                    <a:pt x="4312" y="213"/>
                    <a:pt x="4275" y="234"/>
                  </a:cubicBezTo>
                  <a:cubicBezTo>
                    <a:pt x="4182" y="284"/>
                    <a:pt x="4081" y="321"/>
                    <a:pt x="3983" y="361"/>
                  </a:cubicBezTo>
                  <a:cubicBezTo>
                    <a:pt x="3857" y="410"/>
                    <a:pt x="3733" y="457"/>
                    <a:pt x="3600" y="457"/>
                  </a:cubicBezTo>
                  <a:cubicBezTo>
                    <a:pt x="3596" y="457"/>
                    <a:pt x="3593" y="457"/>
                    <a:pt x="3589" y="456"/>
                  </a:cubicBezTo>
                  <a:cubicBezTo>
                    <a:pt x="3518" y="455"/>
                    <a:pt x="3443" y="441"/>
                    <a:pt x="3371" y="441"/>
                  </a:cubicBezTo>
                  <a:cubicBezTo>
                    <a:pt x="3316" y="441"/>
                    <a:pt x="3264" y="449"/>
                    <a:pt x="3218" y="478"/>
                  </a:cubicBezTo>
                  <a:cubicBezTo>
                    <a:pt x="3110" y="546"/>
                    <a:pt x="3067" y="719"/>
                    <a:pt x="2937" y="729"/>
                  </a:cubicBezTo>
                  <a:cubicBezTo>
                    <a:pt x="2934" y="729"/>
                    <a:pt x="2930" y="730"/>
                    <a:pt x="2927" y="730"/>
                  </a:cubicBezTo>
                  <a:cubicBezTo>
                    <a:pt x="2790" y="730"/>
                    <a:pt x="2702" y="533"/>
                    <a:pt x="2564" y="533"/>
                  </a:cubicBezTo>
                  <a:cubicBezTo>
                    <a:pt x="2561" y="533"/>
                    <a:pt x="2559" y="533"/>
                    <a:pt x="2556" y="533"/>
                  </a:cubicBezTo>
                  <a:cubicBezTo>
                    <a:pt x="2405" y="536"/>
                    <a:pt x="2352" y="758"/>
                    <a:pt x="2209" y="803"/>
                  </a:cubicBezTo>
                  <a:cubicBezTo>
                    <a:pt x="2191" y="809"/>
                    <a:pt x="2173" y="812"/>
                    <a:pt x="2155" y="812"/>
                  </a:cubicBezTo>
                  <a:cubicBezTo>
                    <a:pt x="2070" y="812"/>
                    <a:pt x="1986" y="751"/>
                    <a:pt x="1918" y="692"/>
                  </a:cubicBezTo>
                  <a:cubicBezTo>
                    <a:pt x="1837" y="619"/>
                    <a:pt x="1749" y="538"/>
                    <a:pt x="1642" y="538"/>
                  </a:cubicBezTo>
                  <a:cubicBezTo>
                    <a:pt x="1641" y="538"/>
                    <a:pt x="1639" y="539"/>
                    <a:pt x="1637" y="539"/>
                  </a:cubicBezTo>
                  <a:cubicBezTo>
                    <a:pt x="1510" y="545"/>
                    <a:pt x="1395" y="675"/>
                    <a:pt x="1276" y="675"/>
                  </a:cubicBezTo>
                  <a:cubicBezTo>
                    <a:pt x="1256" y="675"/>
                    <a:pt x="1236" y="671"/>
                    <a:pt x="1216" y="663"/>
                  </a:cubicBezTo>
                  <a:cubicBezTo>
                    <a:pt x="1100" y="615"/>
                    <a:pt x="1081" y="433"/>
                    <a:pt x="962" y="398"/>
                  </a:cubicBezTo>
                  <a:cubicBezTo>
                    <a:pt x="947" y="393"/>
                    <a:pt x="931" y="391"/>
                    <a:pt x="915" y="391"/>
                  </a:cubicBezTo>
                  <a:cubicBezTo>
                    <a:pt x="844" y="391"/>
                    <a:pt x="770" y="434"/>
                    <a:pt x="697" y="434"/>
                  </a:cubicBezTo>
                  <a:cubicBezTo>
                    <a:pt x="685" y="434"/>
                    <a:pt x="672" y="433"/>
                    <a:pt x="660" y="430"/>
                  </a:cubicBezTo>
                  <a:cubicBezTo>
                    <a:pt x="549" y="406"/>
                    <a:pt x="512" y="274"/>
                    <a:pt x="448" y="178"/>
                  </a:cubicBezTo>
                  <a:cubicBezTo>
                    <a:pt x="377" y="70"/>
                    <a:pt x="244" y="1"/>
                    <a:pt x="11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57"/>
            <p:cNvSpPr/>
            <p:nvPr/>
          </p:nvSpPr>
          <p:spPr>
            <a:xfrm>
              <a:off x="1332795" y="2976811"/>
              <a:ext cx="303647" cy="93708"/>
            </a:xfrm>
            <a:custGeom>
              <a:avLst/>
              <a:gdLst/>
              <a:ahLst/>
              <a:cxnLst/>
              <a:rect l="l" t="t" r="r" b="b"/>
              <a:pathLst>
                <a:path w="4193" h="1294" extrusionOk="0">
                  <a:moveTo>
                    <a:pt x="55" y="1"/>
                  </a:moveTo>
                  <a:cubicBezTo>
                    <a:pt x="39" y="1"/>
                    <a:pt x="22" y="2"/>
                    <a:pt x="6" y="6"/>
                  </a:cubicBezTo>
                  <a:cubicBezTo>
                    <a:pt x="3" y="9"/>
                    <a:pt x="3" y="9"/>
                    <a:pt x="1" y="9"/>
                  </a:cubicBezTo>
                  <a:cubicBezTo>
                    <a:pt x="205" y="740"/>
                    <a:pt x="1100" y="1293"/>
                    <a:pt x="2167" y="1293"/>
                  </a:cubicBezTo>
                  <a:cubicBezTo>
                    <a:pt x="3073" y="1293"/>
                    <a:pt x="3848" y="896"/>
                    <a:pt x="4193" y="332"/>
                  </a:cubicBezTo>
                  <a:cubicBezTo>
                    <a:pt x="4175" y="330"/>
                    <a:pt x="4157" y="329"/>
                    <a:pt x="4140" y="329"/>
                  </a:cubicBezTo>
                  <a:cubicBezTo>
                    <a:pt x="4105" y="329"/>
                    <a:pt x="4072" y="333"/>
                    <a:pt x="4042" y="340"/>
                  </a:cubicBezTo>
                  <a:cubicBezTo>
                    <a:pt x="3960" y="345"/>
                    <a:pt x="3880" y="353"/>
                    <a:pt x="3795" y="358"/>
                  </a:cubicBezTo>
                  <a:cubicBezTo>
                    <a:pt x="3708" y="366"/>
                    <a:pt x="3615" y="377"/>
                    <a:pt x="3549" y="435"/>
                  </a:cubicBezTo>
                  <a:cubicBezTo>
                    <a:pt x="3488" y="488"/>
                    <a:pt x="3464" y="570"/>
                    <a:pt x="3433" y="644"/>
                  </a:cubicBezTo>
                  <a:cubicBezTo>
                    <a:pt x="3399" y="720"/>
                    <a:pt x="3340" y="790"/>
                    <a:pt x="3262" y="790"/>
                  </a:cubicBezTo>
                  <a:cubicBezTo>
                    <a:pt x="3261" y="790"/>
                    <a:pt x="3259" y="790"/>
                    <a:pt x="3258" y="790"/>
                  </a:cubicBezTo>
                  <a:cubicBezTo>
                    <a:pt x="3160" y="787"/>
                    <a:pt x="3099" y="681"/>
                    <a:pt x="3006" y="655"/>
                  </a:cubicBezTo>
                  <a:cubicBezTo>
                    <a:pt x="2990" y="650"/>
                    <a:pt x="2975" y="648"/>
                    <a:pt x="2959" y="648"/>
                  </a:cubicBezTo>
                  <a:cubicBezTo>
                    <a:pt x="2825" y="648"/>
                    <a:pt x="2706" y="803"/>
                    <a:pt x="2564" y="803"/>
                  </a:cubicBezTo>
                  <a:cubicBezTo>
                    <a:pt x="2455" y="801"/>
                    <a:pt x="2346" y="708"/>
                    <a:pt x="2246" y="708"/>
                  </a:cubicBezTo>
                  <a:cubicBezTo>
                    <a:pt x="2222" y="708"/>
                    <a:pt x="2198" y="713"/>
                    <a:pt x="2175" y="726"/>
                  </a:cubicBezTo>
                  <a:cubicBezTo>
                    <a:pt x="2122" y="755"/>
                    <a:pt x="2101" y="819"/>
                    <a:pt x="2072" y="875"/>
                  </a:cubicBezTo>
                  <a:cubicBezTo>
                    <a:pt x="2047" y="924"/>
                    <a:pt x="1999" y="979"/>
                    <a:pt x="1945" y="979"/>
                  </a:cubicBezTo>
                  <a:cubicBezTo>
                    <a:pt x="1941" y="979"/>
                    <a:pt x="1937" y="978"/>
                    <a:pt x="1934" y="978"/>
                  </a:cubicBezTo>
                  <a:cubicBezTo>
                    <a:pt x="1849" y="967"/>
                    <a:pt x="1825" y="861"/>
                    <a:pt x="1831" y="779"/>
                  </a:cubicBezTo>
                  <a:cubicBezTo>
                    <a:pt x="1833" y="697"/>
                    <a:pt x="1831" y="594"/>
                    <a:pt x="1754" y="562"/>
                  </a:cubicBezTo>
                  <a:cubicBezTo>
                    <a:pt x="1741" y="557"/>
                    <a:pt x="1728" y="554"/>
                    <a:pt x="1716" y="554"/>
                  </a:cubicBezTo>
                  <a:cubicBezTo>
                    <a:pt x="1650" y="554"/>
                    <a:pt x="1589" y="623"/>
                    <a:pt x="1571" y="695"/>
                  </a:cubicBezTo>
                  <a:cubicBezTo>
                    <a:pt x="1553" y="777"/>
                    <a:pt x="1566" y="869"/>
                    <a:pt x="1539" y="949"/>
                  </a:cubicBezTo>
                  <a:cubicBezTo>
                    <a:pt x="1517" y="1008"/>
                    <a:pt x="1454" y="1060"/>
                    <a:pt x="1396" y="1060"/>
                  </a:cubicBezTo>
                  <a:cubicBezTo>
                    <a:pt x="1376" y="1060"/>
                    <a:pt x="1357" y="1055"/>
                    <a:pt x="1341" y="1041"/>
                  </a:cubicBezTo>
                  <a:cubicBezTo>
                    <a:pt x="1290" y="1002"/>
                    <a:pt x="1296" y="925"/>
                    <a:pt x="1322" y="869"/>
                  </a:cubicBezTo>
                  <a:cubicBezTo>
                    <a:pt x="1354" y="814"/>
                    <a:pt x="1396" y="766"/>
                    <a:pt x="1420" y="708"/>
                  </a:cubicBezTo>
                  <a:cubicBezTo>
                    <a:pt x="1444" y="650"/>
                    <a:pt x="1428" y="570"/>
                    <a:pt x="1372" y="544"/>
                  </a:cubicBezTo>
                  <a:cubicBezTo>
                    <a:pt x="1361" y="539"/>
                    <a:pt x="1351" y="537"/>
                    <a:pt x="1340" y="537"/>
                  </a:cubicBezTo>
                  <a:cubicBezTo>
                    <a:pt x="1274" y="537"/>
                    <a:pt x="1218" y="616"/>
                    <a:pt x="1195" y="687"/>
                  </a:cubicBezTo>
                  <a:cubicBezTo>
                    <a:pt x="1169" y="766"/>
                    <a:pt x="1126" y="869"/>
                    <a:pt x="1039" y="869"/>
                  </a:cubicBezTo>
                  <a:cubicBezTo>
                    <a:pt x="946" y="869"/>
                    <a:pt x="909" y="742"/>
                    <a:pt x="917" y="647"/>
                  </a:cubicBezTo>
                  <a:cubicBezTo>
                    <a:pt x="922" y="554"/>
                    <a:pt x="936" y="435"/>
                    <a:pt x="856" y="382"/>
                  </a:cubicBezTo>
                  <a:cubicBezTo>
                    <a:pt x="832" y="365"/>
                    <a:pt x="806" y="359"/>
                    <a:pt x="779" y="359"/>
                  </a:cubicBezTo>
                  <a:cubicBezTo>
                    <a:pt x="679" y="359"/>
                    <a:pt x="564" y="447"/>
                    <a:pt x="463" y="447"/>
                  </a:cubicBezTo>
                  <a:cubicBezTo>
                    <a:pt x="438" y="447"/>
                    <a:pt x="415" y="442"/>
                    <a:pt x="393" y="430"/>
                  </a:cubicBezTo>
                  <a:cubicBezTo>
                    <a:pt x="297" y="371"/>
                    <a:pt x="313" y="234"/>
                    <a:pt x="268" y="133"/>
                  </a:cubicBezTo>
                  <a:cubicBezTo>
                    <a:pt x="232" y="53"/>
                    <a:pt x="144" y="1"/>
                    <a:pt x="5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57"/>
            <p:cNvSpPr/>
            <p:nvPr/>
          </p:nvSpPr>
          <p:spPr>
            <a:xfrm>
              <a:off x="1390367" y="2837407"/>
              <a:ext cx="38816" cy="66914"/>
            </a:xfrm>
            <a:custGeom>
              <a:avLst/>
              <a:gdLst/>
              <a:ahLst/>
              <a:cxnLst/>
              <a:rect l="l" t="t" r="r" b="b"/>
              <a:pathLst>
                <a:path w="536" h="924" extrusionOk="0">
                  <a:moveTo>
                    <a:pt x="149" y="1"/>
                  </a:moveTo>
                  <a:cubicBezTo>
                    <a:pt x="136" y="1"/>
                    <a:pt x="124" y="2"/>
                    <a:pt x="111" y="6"/>
                  </a:cubicBezTo>
                  <a:cubicBezTo>
                    <a:pt x="74" y="19"/>
                    <a:pt x="48" y="48"/>
                    <a:pt x="32" y="85"/>
                  </a:cubicBezTo>
                  <a:cubicBezTo>
                    <a:pt x="16" y="122"/>
                    <a:pt x="13" y="159"/>
                    <a:pt x="8" y="199"/>
                  </a:cubicBezTo>
                  <a:cubicBezTo>
                    <a:pt x="0" y="324"/>
                    <a:pt x="8" y="453"/>
                    <a:pt x="32" y="575"/>
                  </a:cubicBezTo>
                  <a:cubicBezTo>
                    <a:pt x="43" y="618"/>
                    <a:pt x="53" y="663"/>
                    <a:pt x="66" y="702"/>
                  </a:cubicBezTo>
                  <a:cubicBezTo>
                    <a:pt x="88" y="771"/>
                    <a:pt x="122" y="837"/>
                    <a:pt x="172" y="893"/>
                  </a:cubicBezTo>
                  <a:cubicBezTo>
                    <a:pt x="172" y="896"/>
                    <a:pt x="172" y="896"/>
                    <a:pt x="175" y="901"/>
                  </a:cubicBezTo>
                  <a:cubicBezTo>
                    <a:pt x="186" y="912"/>
                    <a:pt x="190" y="923"/>
                    <a:pt x="203" y="923"/>
                  </a:cubicBezTo>
                  <a:cubicBezTo>
                    <a:pt x="206" y="923"/>
                    <a:pt x="209" y="923"/>
                    <a:pt x="212" y="922"/>
                  </a:cubicBezTo>
                  <a:cubicBezTo>
                    <a:pt x="225" y="919"/>
                    <a:pt x="244" y="906"/>
                    <a:pt x="257" y="896"/>
                  </a:cubicBezTo>
                  <a:cubicBezTo>
                    <a:pt x="286" y="877"/>
                    <a:pt x="313" y="848"/>
                    <a:pt x="336" y="821"/>
                  </a:cubicBezTo>
                  <a:cubicBezTo>
                    <a:pt x="392" y="758"/>
                    <a:pt x="445" y="694"/>
                    <a:pt x="482" y="620"/>
                  </a:cubicBezTo>
                  <a:cubicBezTo>
                    <a:pt x="532" y="506"/>
                    <a:pt x="535" y="371"/>
                    <a:pt x="490" y="247"/>
                  </a:cubicBezTo>
                  <a:cubicBezTo>
                    <a:pt x="466" y="194"/>
                    <a:pt x="432" y="152"/>
                    <a:pt x="392" y="112"/>
                  </a:cubicBezTo>
                  <a:cubicBezTo>
                    <a:pt x="339" y="67"/>
                    <a:pt x="281" y="30"/>
                    <a:pt x="215" y="9"/>
                  </a:cubicBezTo>
                  <a:cubicBezTo>
                    <a:pt x="193" y="5"/>
                    <a:pt x="171" y="1"/>
                    <a:pt x="1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57"/>
            <p:cNvSpPr/>
            <p:nvPr/>
          </p:nvSpPr>
          <p:spPr>
            <a:xfrm>
              <a:off x="1395364" y="2871733"/>
              <a:ext cx="11949" cy="13470"/>
            </a:xfrm>
            <a:custGeom>
              <a:avLst/>
              <a:gdLst/>
              <a:ahLst/>
              <a:cxnLst/>
              <a:rect l="l" t="t" r="r" b="b"/>
              <a:pathLst>
                <a:path w="165" h="186" fill="none" extrusionOk="0">
                  <a:moveTo>
                    <a:pt x="0" y="1"/>
                  </a:moveTo>
                  <a:lnTo>
                    <a:pt x="164" y="186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57"/>
            <p:cNvSpPr/>
            <p:nvPr/>
          </p:nvSpPr>
          <p:spPr>
            <a:xfrm>
              <a:off x="1395509" y="2849139"/>
              <a:ext cx="19046" cy="26722"/>
            </a:xfrm>
            <a:custGeom>
              <a:avLst/>
              <a:gdLst/>
              <a:ahLst/>
              <a:cxnLst/>
              <a:rect l="l" t="t" r="r" b="b"/>
              <a:pathLst>
                <a:path w="263" h="369" fill="none" extrusionOk="0">
                  <a:moveTo>
                    <a:pt x="1" y="0"/>
                  </a:moveTo>
                  <a:lnTo>
                    <a:pt x="263" y="368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57"/>
            <p:cNvSpPr/>
            <p:nvPr/>
          </p:nvSpPr>
          <p:spPr>
            <a:xfrm>
              <a:off x="1413541" y="2846025"/>
              <a:ext cx="8111" cy="16222"/>
            </a:xfrm>
            <a:custGeom>
              <a:avLst/>
              <a:gdLst/>
              <a:ahLst/>
              <a:cxnLst/>
              <a:rect l="l" t="t" r="r" b="b"/>
              <a:pathLst>
                <a:path w="112" h="224" fill="none" extrusionOk="0">
                  <a:moveTo>
                    <a:pt x="1" y="1"/>
                  </a:moveTo>
                  <a:lnTo>
                    <a:pt x="112" y="223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57"/>
            <p:cNvSpPr/>
            <p:nvPr/>
          </p:nvSpPr>
          <p:spPr>
            <a:xfrm>
              <a:off x="1402823" y="2846025"/>
              <a:ext cx="26360" cy="58296"/>
            </a:xfrm>
            <a:custGeom>
              <a:avLst/>
              <a:gdLst/>
              <a:ahLst/>
              <a:cxnLst/>
              <a:rect l="l" t="t" r="r" b="b"/>
              <a:pathLst>
                <a:path w="364" h="805" extrusionOk="0">
                  <a:moveTo>
                    <a:pt x="217" y="1"/>
                  </a:moveTo>
                  <a:cubicBezTo>
                    <a:pt x="257" y="123"/>
                    <a:pt x="273" y="255"/>
                    <a:pt x="252" y="379"/>
                  </a:cubicBezTo>
                  <a:cubicBezTo>
                    <a:pt x="239" y="454"/>
                    <a:pt x="207" y="520"/>
                    <a:pt x="172" y="583"/>
                  </a:cubicBezTo>
                  <a:cubicBezTo>
                    <a:pt x="138" y="639"/>
                    <a:pt x="96" y="689"/>
                    <a:pt x="45" y="729"/>
                  </a:cubicBezTo>
                  <a:cubicBezTo>
                    <a:pt x="27" y="745"/>
                    <a:pt x="8" y="758"/>
                    <a:pt x="0" y="774"/>
                  </a:cubicBezTo>
                  <a:cubicBezTo>
                    <a:pt x="0" y="777"/>
                    <a:pt x="0" y="777"/>
                    <a:pt x="3" y="782"/>
                  </a:cubicBezTo>
                  <a:cubicBezTo>
                    <a:pt x="14" y="793"/>
                    <a:pt x="18" y="804"/>
                    <a:pt x="31" y="804"/>
                  </a:cubicBezTo>
                  <a:cubicBezTo>
                    <a:pt x="34" y="804"/>
                    <a:pt x="37" y="804"/>
                    <a:pt x="40" y="803"/>
                  </a:cubicBezTo>
                  <a:cubicBezTo>
                    <a:pt x="53" y="800"/>
                    <a:pt x="72" y="787"/>
                    <a:pt x="85" y="777"/>
                  </a:cubicBezTo>
                  <a:cubicBezTo>
                    <a:pt x="114" y="758"/>
                    <a:pt x="141" y="729"/>
                    <a:pt x="164" y="702"/>
                  </a:cubicBezTo>
                  <a:cubicBezTo>
                    <a:pt x="220" y="639"/>
                    <a:pt x="273" y="575"/>
                    <a:pt x="310" y="501"/>
                  </a:cubicBezTo>
                  <a:cubicBezTo>
                    <a:pt x="360" y="387"/>
                    <a:pt x="363" y="252"/>
                    <a:pt x="313" y="136"/>
                  </a:cubicBezTo>
                  <a:cubicBezTo>
                    <a:pt x="292" y="83"/>
                    <a:pt x="257" y="40"/>
                    <a:pt x="21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57"/>
            <p:cNvSpPr/>
            <p:nvPr/>
          </p:nvSpPr>
          <p:spPr>
            <a:xfrm>
              <a:off x="1342572" y="2894182"/>
              <a:ext cx="66624" cy="37223"/>
            </a:xfrm>
            <a:custGeom>
              <a:avLst/>
              <a:gdLst/>
              <a:ahLst/>
              <a:cxnLst/>
              <a:rect l="l" t="t" r="r" b="b"/>
              <a:pathLst>
                <a:path w="920" h="514" extrusionOk="0">
                  <a:moveTo>
                    <a:pt x="520" y="0"/>
                  </a:moveTo>
                  <a:cubicBezTo>
                    <a:pt x="403" y="0"/>
                    <a:pt x="287" y="13"/>
                    <a:pt x="176" y="40"/>
                  </a:cubicBezTo>
                  <a:cubicBezTo>
                    <a:pt x="138" y="48"/>
                    <a:pt x="101" y="61"/>
                    <a:pt x="70" y="80"/>
                  </a:cubicBezTo>
                  <a:cubicBezTo>
                    <a:pt x="40" y="101"/>
                    <a:pt x="14" y="133"/>
                    <a:pt x="6" y="170"/>
                  </a:cubicBezTo>
                  <a:cubicBezTo>
                    <a:pt x="1" y="202"/>
                    <a:pt x="14" y="239"/>
                    <a:pt x="27" y="268"/>
                  </a:cubicBezTo>
                  <a:cubicBezTo>
                    <a:pt x="46" y="308"/>
                    <a:pt x="72" y="345"/>
                    <a:pt x="104" y="379"/>
                  </a:cubicBezTo>
                  <a:cubicBezTo>
                    <a:pt x="160" y="437"/>
                    <a:pt x="231" y="480"/>
                    <a:pt x="308" y="501"/>
                  </a:cubicBezTo>
                  <a:cubicBezTo>
                    <a:pt x="341" y="509"/>
                    <a:pt x="376" y="513"/>
                    <a:pt x="411" y="513"/>
                  </a:cubicBezTo>
                  <a:cubicBezTo>
                    <a:pt x="500" y="513"/>
                    <a:pt x="591" y="487"/>
                    <a:pt x="665" y="437"/>
                  </a:cubicBezTo>
                  <a:cubicBezTo>
                    <a:pt x="734" y="387"/>
                    <a:pt x="787" y="326"/>
                    <a:pt x="840" y="260"/>
                  </a:cubicBezTo>
                  <a:cubicBezTo>
                    <a:pt x="864" y="233"/>
                    <a:pt x="888" y="202"/>
                    <a:pt x="904" y="170"/>
                  </a:cubicBezTo>
                  <a:cubicBezTo>
                    <a:pt x="906" y="167"/>
                    <a:pt x="906" y="159"/>
                    <a:pt x="912" y="157"/>
                  </a:cubicBezTo>
                  <a:cubicBezTo>
                    <a:pt x="917" y="143"/>
                    <a:pt x="920" y="130"/>
                    <a:pt x="920" y="117"/>
                  </a:cubicBezTo>
                  <a:cubicBezTo>
                    <a:pt x="920" y="101"/>
                    <a:pt x="906" y="93"/>
                    <a:pt x="893" y="90"/>
                  </a:cubicBezTo>
                  <a:cubicBezTo>
                    <a:pt x="830" y="51"/>
                    <a:pt x="758" y="27"/>
                    <a:pt x="681" y="14"/>
                  </a:cubicBezTo>
                  <a:cubicBezTo>
                    <a:pt x="639" y="3"/>
                    <a:pt x="597" y="0"/>
                    <a:pt x="552" y="0"/>
                  </a:cubicBezTo>
                  <a:cubicBezTo>
                    <a:pt x="541" y="0"/>
                    <a:pt x="530" y="0"/>
                    <a:pt x="5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57"/>
            <p:cNvSpPr/>
            <p:nvPr/>
          </p:nvSpPr>
          <p:spPr>
            <a:xfrm>
              <a:off x="1380953" y="2899179"/>
              <a:ext cx="15425" cy="9994"/>
            </a:xfrm>
            <a:custGeom>
              <a:avLst/>
              <a:gdLst/>
              <a:ahLst/>
              <a:cxnLst/>
              <a:rect l="l" t="t" r="r" b="b"/>
              <a:pathLst>
                <a:path w="213" h="138" fill="none" extrusionOk="0">
                  <a:moveTo>
                    <a:pt x="0" y="0"/>
                  </a:moveTo>
                  <a:lnTo>
                    <a:pt x="212" y="138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57"/>
            <p:cNvSpPr/>
            <p:nvPr/>
          </p:nvSpPr>
          <p:spPr>
            <a:xfrm>
              <a:off x="1359300" y="2902800"/>
              <a:ext cx="29402" cy="14483"/>
            </a:xfrm>
            <a:custGeom>
              <a:avLst/>
              <a:gdLst/>
              <a:ahLst/>
              <a:cxnLst/>
              <a:rect l="l" t="t" r="r" b="b"/>
              <a:pathLst>
                <a:path w="406" h="200" fill="none" extrusionOk="0">
                  <a:moveTo>
                    <a:pt x="0" y="1"/>
                  </a:moveTo>
                  <a:lnTo>
                    <a:pt x="405" y="199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57"/>
            <p:cNvSpPr/>
            <p:nvPr/>
          </p:nvSpPr>
          <p:spPr>
            <a:xfrm>
              <a:off x="1357924" y="2917573"/>
              <a:ext cx="17308" cy="5431"/>
            </a:xfrm>
            <a:custGeom>
              <a:avLst/>
              <a:gdLst/>
              <a:ahLst/>
              <a:cxnLst/>
              <a:rect l="l" t="t" r="r" b="b"/>
              <a:pathLst>
                <a:path w="239" h="75" fill="none" extrusionOk="0">
                  <a:moveTo>
                    <a:pt x="1" y="0"/>
                  </a:moveTo>
                  <a:lnTo>
                    <a:pt x="239" y="75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57"/>
            <p:cNvSpPr/>
            <p:nvPr/>
          </p:nvSpPr>
          <p:spPr>
            <a:xfrm>
              <a:off x="1350103" y="2901786"/>
              <a:ext cx="58513" cy="29619"/>
            </a:xfrm>
            <a:custGeom>
              <a:avLst/>
              <a:gdLst/>
              <a:ahLst/>
              <a:cxnLst/>
              <a:rect l="l" t="t" r="r" b="b"/>
              <a:pathLst>
                <a:path w="808" h="409" extrusionOk="0">
                  <a:moveTo>
                    <a:pt x="726" y="0"/>
                  </a:moveTo>
                  <a:cubicBezTo>
                    <a:pt x="719" y="0"/>
                    <a:pt x="712" y="1"/>
                    <a:pt x="704" y="4"/>
                  </a:cubicBezTo>
                  <a:cubicBezTo>
                    <a:pt x="638" y="75"/>
                    <a:pt x="569" y="144"/>
                    <a:pt x="490" y="197"/>
                  </a:cubicBezTo>
                  <a:cubicBezTo>
                    <a:pt x="411" y="250"/>
                    <a:pt x="320" y="290"/>
                    <a:pt x="225" y="303"/>
                  </a:cubicBezTo>
                  <a:cubicBezTo>
                    <a:pt x="210" y="304"/>
                    <a:pt x="195" y="305"/>
                    <a:pt x="181" y="305"/>
                  </a:cubicBezTo>
                  <a:cubicBezTo>
                    <a:pt x="118" y="305"/>
                    <a:pt x="56" y="295"/>
                    <a:pt x="0" y="274"/>
                  </a:cubicBezTo>
                  <a:lnTo>
                    <a:pt x="0" y="274"/>
                  </a:lnTo>
                  <a:cubicBezTo>
                    <a:pt x="56" y="332"/>
                    <a:pt x="127" y="375"/>
                    <a:pt x="204" y="396"/>
                  </a:cubicBezTo>
                  <a:cubicBezTo>
                    <a:pt x="237" y="404"/>
                    <a:pt x="272" y="408"/>
                    <a:pt x="307" y="408"/>
                  </a:cubicBezTo>
                  <a:cubicBezTo>
                    <a:pt x="396" y="408"/>
                    <a:pt x="487" y="382"/>
                    <a:pt x="561" y="332"/>
                  </a:cubicBezTo>
                  <a:cubicBezTo>
                    <a:pt x="630" y="282"/>
                    <a:pt x="683" y="221"/>
                    <a:pt x="736" y="155"/>
                  </a:cubicBezTo>
                  <a:cubicBezTo>
                    <a:pt x="760" y="128"/>
                    <a:pt x="784" y="97"/>
                    <a:pt x="800" y="65"/>
                  </a:cubicBezTo>
                  <a:cubicBezTo>
                    <a:pt x="802" y="62"/>
                    <a:pt x="802" y="54"/>
                    <a:pt x="808" y="52"/>
                  </a:cubicBezTo>
                  <a:cubicBezTo>
                    <a:pt x="791" y="22"/>
                    <a:pt x="758" y="0"/>
                    <a:pt x="72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57"/>
            <p:cNvSpPr/>
            <p:nvPr/>
          </p:nvSpPr>
          <p:spPr>
            <a:xfrm>
              <a:off x="1456919" y="2833497"/>
              <a:ext cx="53517" cy="45623"/>
            </a:xfrm>
            <a:custGeom>
              <a:avLst/>
              <a:gdLst/>
              <a:ahLst/>
              <a:cxnLst/>
              <a:rect l="l" t="t" r="r" b="b"/>
              <a:pathLst>
                <a:path w="739" h="630" extrusionOk="0">
                  <a:moveTo>
                    <a:pt x="490" y="1"/>
                  </a:moveTo>
                  <a:cubicBezTo>
                    <a:pt x="422" y="1"/>
                    <a:pt x="354" y="16"/>
                    <a:pt x="294" y="47"/>
                  </a:cubicBezTo>
                  <a:cubicBezTo>
                    <a:pt x="193" y="97"/>
                    <a:pt x="114" y="190"/>
                    <a:pt x="64" y="293"/>
                  </a:cubicBezTo>
                  <a:cubicBezTo>
                    <a:pt x="40" y="346"/>
                    <a:pt x="24" y="399"/>
                    <a:pt x="13" y="452"/>
                  </a:cubicBezTo>
                  <a:cubicBezTo>
                    <a:pt x="3" y="510"/>
                    <a:pt x="0" y="571"/>
                    <a:pt x="3" y="629"/>
                  </a:cubicBezTo>
                  <a:cubicBezTo>
                    <a:pt x="275" y="494"/>
                    <a:pt x="463" y="219"/>
                    <a:pt x="739" y="97"/>
                  </a:cubicBezTo>
                  <a:cubicBezTo>
                    <a:pt x="712" y="65"/>
                    <a:pt x="673" y="41"/>
                    <a:pt x="630" y="25"/>
                  </a:cubicBezTo>
                  <a:cubicBezTo>
                    <a:pt x="617" y="17"/>
                    <a:pt x="604" y="15"/>
                    <a:pt x="591" y="12"/>
                  </a:cubicBezTo>
                  <a:cubicBezTo>
                    <a:pt x="557" y="4"/>
                    <a:pt x="524" y="1"/>
                    <a:pt x="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57"/>
            <p:cNvSpPr/>
            <p:nvPr/>
          </p:nvSpPr>
          <p:spPr>
            <a:xfrm>
              <a:off x="1463437" y="2856815"/>
              <a:ext cx="5793" cy="3331"/>
            </a:xfrm>
            <a:custGeom>
              <a:avLst/>
              <a:gdLst/>
              <a:ahLst/>
              <a:cxnLst/>
              <a:rect l="l" t="t" r="r" b="b"/>
              <a:pathLst>
                <a:path w="80" h="46" fill="none" extrusionOk="0">
                  <a:moveTo>
                    <a:pt x="0" y="0"/>
                  </a:moveTo>
                  <a:lnTo>
                    <a:pt x="80" y="45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57"/>
            <p:cNvSpPr/>
            <p:nvPr/>
          </p:nvSpPr>
          <p:spPr>
            <a:xfrm>
              <a:off x="1470896" y="2846025"/>
              <a:ext cx="8111" cy="5069"/>
            </a:xfrm>
            <a:custGeom>
              <a:avLst/>
              <a:gdLst/>
              <a:ahLst/>
              <a:cxnLst/>
              <a:rect l="l" t="t" r="r" b="b"/>
              <a:pathLst>
                <a:path w="112" h="70" fill="none" extrusionOk="0">
                  <a:moveTo>
                    <a:pt x="0" y="1"/>
                  </a:moveTo>
                  <a:lnTo>
                    <a:pt x="112" y="70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57"/>
            <p:cNvSpPr/>
            <p:nvPr/>
          </p:nvSpPr>
          <p:spPr>
            <a:xfrm>
              <a:off x="1480889" y="2837769"/>
              <a:ext cx="8473" cy="4707"/>
            </a:xfrm>
            <a:custGeom>
              <a:avLst/>
              <a:gdLst/>
              <a:ahLst/>
              <a:cxnLst/>
              <a:rect l="l" t="t" r="r" b="b"/>
              <a:pathLst>
                <a:path w="117" h="65" fill="none" extrusionOk="0">
                  <a:moveTo>
                    <a:pt x="0" y="1"/>
                  </a:moveTo>
                  <a:lnTo>
                    <a:pt x="117" y="64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57"/>
            <p:cNvSpPr/>
            <p:nvPr/>
          </p:nvSpPr>
          <p:spPr>
            <a:xfrm>
              <a:off x="1456919" y="2834366"/>
              <a:ext cx="53517" cy="44754"/>
            </a:xfrm>
            <a:custGeom>
              <a:avLst/>
              <a:gdLst/>
              <a:ahLst/>
              <a:cxnLst/>
              <a:rect l="l" t="t" r="r" b="b"/>
              <a:pathLst>
                <a:path w="739" h="618" extrusionOk="0">
                  <a:moveTo>
                    <a:pt x="591" y="0"/>
                  </a:moveTo>
                  <a:cubicBezTo>
                    <a:pt x="585" y="3"/>
                    <a:pt x="585" y="5"/>
                    <a:pt x="583" y="8"/>
                  </a:cubicBezTo>
                  <a:cubicBezTo>
                    <a:pt x="458" y="194"/>
                    <a:pt x="275" y="339"/>
                    <a:pt x="66" y="424"/>
                  </a:cubicBezTo>
                  <a:cubicBezTo>
                    <a:pt x="50" y="429"/>
                    <a:pt x="29" y="437"/>
                    <a:pt x="13" y="440"/>
                  </a:cubicBezTo>
                  <a:cubicBezTo>
                    <a:pt x="3" y="498"/>
                    <a:pt x="0" y="559"/>
                    <a:pt x="3" y="617"/>
                  </a:cubicBezTo>
                  <a:cubicBezTo>
                    <a:pt x="275" y="482"/>
                    <a:pt x="463" y="207"/>
                    <a:pt x="739" y="85"/>
                  </a:cubicBezTo>
                  <a:cubicBezTo>
                    <a:pt x="712" y="53"/>
                    <a:pt x="673" y="29"/>
                    <a:pt x="630" y="13"/>
                  </a:cubicBezTo>
                  <a:cubicBezTo>
                    <a:pt x="617" y="5"/>
                    <a:pt x="604" y="3"/>
                    <a:pt x="59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57"/>
            <p:cNvSpPr/>
            <p:nvPr/>
          </p:nvSpPr>
          <p:spPr>
            <a:xfrm>
              <a:off x="1425417" y="2942919"/>
              <a:ext cx="43016" cy="19842"/>
            </a:xfrm>
            <a:custGeom>
              <a:avLst/>
              <a:gdLst/>
              <a:ahLst/>
              <a:cxnLst/>
              <a:rect l="l" t="t" r="r" b="b"/>
              <a:pathLst>
                <a:path w="594" h="274" extrusionOk="0">
                  <a:moveTo>
                    <a:pt x="59" y="0"/>
                  </a:moveTo>
                  <a:cubicBezTo>
                    <a:pt x="40" y="24"/>
                    <a:pt x="22" y="48"/>
                    <a:pt x="11" y="79"/>
                  </a:cubicBezTo>
                  <a:cubicBezTo>
                    <a:pt x="1" y="106"/>
                    <a:pt x="1" y="143"/>
                    <a:pt x="14" y="169"/>
                  </a:cubicBezTo>
                  <a:cubicBezTo>
                    <a:pt x="35" y="204"/>
                    <a:pt x="80" y="225"/>
                    <a:pt x="125" y="236"/>
                  </a:cubicBezTo>
                  <a:cubicBezTo>
                    <a:pt x="222" y="261"/>
                    <a:pt x="323" y="274"/>
                    <a:pt x="425" y="274"/>
                  </a:cubicBezTo>
                  <a:cubicBezTo>
                    <a:pt x="481" y="274"/>
                    <a:pt x="538" y="270"/>
                    <a:pt x="594" y="262"/>
                  </a:cubicBezTo>
                  <a:cubicBezTo>
                    <a:pt x="403" y="196"/>
                    <a:pt x="221" y="114"/>
                    <a:pt x="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57"/>
            <p:cNvSpPr/>
            <p:nvPr/>
          </p:nvSpPr>
          <p:spPr>
            <a:xfrm>
              <a:off x="1425417" y="2942919"/>
              <a:ext cx="43016" cy="19842"/>
            </a:xfrm>
            <a:custGeom>
              <a:avLst/>
              <a:gdLst/>
              <a:ahLst/>
              <a:cxnLst/>
              <a:rect l="l" t="t" r="r" b="b"/>
              <a:pathLst>
                <a:path w="594" h="274" extrusionOk="0">
                  <a:moveTo>
                    <a:pt x="59" y="0"/>
                  </a:moveTo>
                  <a:cubicBezTo>
                    <a:pt x="40" y="24"/>
                    <a:pt x="22" y="48"/>
                    <a:pt x="11" y="79"/>
                  </a:cubicBezTo>
                  <a:cubicBezTo>
                    <a:pt x="1" y="106"/>
                    <a:pt x="1" y="143"/>
                    <a:pt x="14" y="169"/>
                  </a:cubicBezTo>
                  <a:cubicBezTo>
                    <a:pt x="35" y="204"/>
                    <a:pt x="80" y="225"/>
                    <a:pt x="125" y="236"/>
                  </a:cubicBezTo>
                  <a:cubicBezTo>
                    <a:pt x="222" y="261"/>
                    <a:pt x="323" y="274"/>
                    <a:pt x="425" y="274"/>
                  </a:cubicBezTo>
                  <a:cubicBezTo>
                    <a:pt x="481" y="274"/>
                    <a:pt x="538" y="270"/>
                    <a:pt x="594" y="262"/>
                  </a:cubicBezTo>
                  <a:cubicBezTo>
                    <a:pt x="403" y="196"/>
                    <a:pt x="221" y="114"/>
                    <a:pt x="59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57"/>
            <p:cNvSpPr/>
            <p:nvPr/>
          </p:nvSpPr>
          <p:spPr>
            <a:xfrm>
              <a:off x="1397826" y="2831324"/>
              <a:ext cx="212763" cy="139476"/>
            </a:xfrm>
            <a:custGeom>
              <a:avLst/>
              <a:gdLst/>
              <a:ahLst/>
              <a:cxnLst/>
              <a:rect l="l" t="t" r="r" b="b"/>
              <a:pathLst>
                <a:path w="2938" h="1926" extrusionOk="0">
                  <a:moveTo>
                    <a:pt x="1921" y="1"/>
                  </a:moveTo>
                  <a:cubicBezTo>
                    <a:pt x="1705" y="1"/>
                    <a:pt x="1490" y="67"/>
                    <a:pt x="1309" y="185"/>
                  </a:cubicBezTo>
                  <a:cubicBezTo>
                    <a:pt x="1134" y="302"/>
                    <a:pt x="991" y="463"/>
                    <a:pt x="832" y="606"/>
                  </a:cubicBezTo>
                  <a:cubicBezTo>
                    <a:pt x="673" y="747"/>
                    <a:pt x="485" y="871"/>
                    <a:pt x="273" y="887"/>
                  </a:cubicBezTo>
                  <a:cubicBezTo>
                    <a:pt x="215" y="895"/>
                    <a:pt x="151" y="887"/>
                    <a:pt x="98" y="913"/>
                  </a:cubicBezTo>
                  <a:cubicBezTo>
                    <a:pt x="51" y="935"/>
                    <a:pt x="32" y="969"/>
                    <a:pt x="24" y="1003"/>
                  </a:cubicBezTo>
                  <a:cubicBezTo>
                    <a:pt x="0" y="1181"/>
                    <a:pt x="331" y="1493"/>
                    <a:pt x="419" y="1565"/>
                  </a:cubicBezTo>
                  <a:cubicBezTo>
                    <a:pt x="482" y="1613"/>
                    <a:pt x="551" y="1655"/>
                    <a:pt x="623" y="1697"/>
                  </a:cubicBezTo>
                  <a:cubicBezTo>
                    <a:pt x="893" y="1838"/>
                    <a:pt x="1192" y="1899"/>
                    <a:pt x="1494" y="1917"/>
                  </a:cubicBezTo>
                  <a:cubicBezTo>
                    <a:pt x="1559" y="1922"/>
                    <a:pt x="1625" y="1925"/>
                    <a:pt x="1691" y="1925"/>
                  </a:cubicBezTo>
                  <a:cubicBezTo>
                    <a:pt x="1866" y="1925"/>
                    <a:pt x="2041" y="1905"/>
                    <a:pt x="2206" y="1851"/>
                  </a:cubicBezTo>
                  <a:cubicBezTo>
                    <a:pt x="2434" y="1782"/>
                    <a:pt x="2646" y="1644"/>
                    <a:pt x="2778" y="1446"/>
                  </a:cubicBezTo>
                  <a:cubicBezTo>
                    <a:pt x="2842" y="1350"/>
                    <a:pt x="2884" y="1247"/>
                    <a:pt x="2905" y="1133"/>
                  </a:cubicBezTo>
                  <a:cubicBezTo>
                    <a:pt x="2937" y="950"/>
                    <a:pt x="2919" y="757"/>
                    <a:pt x="2842" y="582"/>
                  </a:cubicBezTo>
                  <a:cubicBezTo>
                    <a:pt x="2720" y="310"/>
                    <a:pt x="2461" y="100"/>
                    <a:pt x="2169" y="32"/>
                  </a:cubicBezTo>
                  <a:cubicBezTo>
                    <a:pt x="2088" y="11"/>
                    <a:pt x="2004" y="1"/>
                    <a:pt x="192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57"/>
            <p:cNvSpPr/>
            <p:nvPr/>
          </p:nvSpPr>
          <p:spPr>
            <a:xfrm>
              <a:off x="1505584" y="2866954"/>
              <a:ext cx="54748" cy="54748"/>
            </a:xfrm>
            <a:custGeom>
              <a:avLst/>
              <a:gdLst/>
              <a:ahLst/>
              <a:cxnLst/>
              <a:rect l="l" t="t" r="r" b="b"/>
              <a:pathLst>
                <a:path w="756" h="756" extrusionOk="0">
                  <a:moveTo>
                    <a:pt x="377" y="0"/>
                  </a:moveTo>
                  <a:cubicBezTo>
                    <a:pt x="170" y="0"/>
                    <a:pt x="1" y="167"/>
                    <a:pt x="1" y="376"/>
                  </a:cubicBezTo>
                  <a:cubicBezTo>
                    <a:pt x="1" y="586"/>
                    <a:pt x="170" y="755"/>
                    <a:pt x="377" y="755"/>
                  </a:cubicBezTo>
                  <a:cubicBezTo>
                    <a:pt x="586" y="755"/>
                    <a:pt x="755" y="586"/>
                    <a:pt x="755" y="376"/>
                  </a:cubicBezTo>
                  <a:cubicBezTo>
                    <a:pt x="755" y="167"/>
                    <a:pt x="586" y="0"/>
                    <a:pt x="3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57"/>
            <p:cNvSpPr/>
            <p:nvPr/>
          </p:nvSpPr>
          <p:spPr>
            <a:xfrm>
              <a:off x="1512898" y="2877092"/>
              <a:ext cx="34181" cy="34253"/>
            </a:xfrm>
            <a:custGeom>
              <a:avLst/>
              <a:gdLst/>
              <a:ahLst/>
              <a:cxnLst/>
              <a:rect l="l" t="t" r="r" b="b"/>
              <a:pathLst>
                <a:path w="472" h="473" extrusionOk="0">
                  <a:moveTo>
                    <a:pt x="236" y="1"/>
                  </a:moveTo>
                  <a:cubicBezTo>
                    <a:pt x="106" y="1"/>
                    <a:pt x="0" y="107"/>
                    <a:pt x="0" y="236"/>
                  </a:cubicBezTo>
                  <a:cubicBezTo>
                    <a:pt x="0" y="366"/>
                    <a:pt x="106" y="472"/>
                    <a:pt x="236" y="472"/>
                  </a:cubicBezTo>
                  <a:cubicBezTo>
                    <a:pt x="366" y="472"/>
                    <a:pt x="472" y="366"/>
                    <a:pt x="472" y="236"/>
                  </a:cubicBezTo>
                  <a:cubicBezTo>
                    <a:pt x="472" y="107"/>
                    <a:pt x="366" y="1"/>
                    <a:pt x="2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57"/>
            <p:cNvSpPr/>
            <p:nvPr/>
          </p:nvSpPr>
          <p:spPr>
            <a:xfrm>
              <a:off x="1512680" y="2876947"/>
              <a:ext cx="19263" cy="19191"/>
            </a:xfrm>
            <a:custGeom>
              <a:avLst/>
              <a:gdLst/>
              <a:ahLst/>
              <a:cxnLst/>
              <a:rect l="l" t="t" r="r" b="b"/>
              <a:pathLst>
                <a:path w="266" h="265" extrusionOk="0">
                  <a:moveTo>
                    <a:pt x="133" y="0"/>
                  </a:moveTo>
                  <a:cubicBezTo>
                    <a:pt x="62" y="0"/>
                    <a:pt x="1" y="58"/>
                    <a:pt x="1" y="132"/>
                  </a:cubicBezTo>
                  <a:cubicBezTo>
                    <a:pt x="1" y="207"/>
                    <a:pt x="62" y="265"/>
                    <a:pt x="133" y="265"/>
                  </a:cubicBezTo>
                  <a:cubicBezTo>
                    <a:pt x="207" y="265"/>
                    <a:pt x="265" y="207"/>
                    <a:pt x="265" y="132"/>
                  </a:cubicBezTo>
                  <a:cubicBezTo>
                    <a:pt x="265" y="61"/>
                    <a:pt x="207" y="0"/>
                    <a:pt x="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57"/>
            <p:cNvSpPr/>
            <p:nvPr/>
          </p:nvSpPr>
          <p:spPr>
            <a:xfrm>
              <a:off x="1561417" y="2865722"/>
              <a:ext cx="34398" cy="50620"/>
            </a:xfrm>
            <a:custGeom>
              <a:avLst/>
              <a:gdLst/>
              <a:ahLst/>
              <a:cxnLst/>
              <a:rect l="l" t="t" r="r" b="b"/>
              <a:pathLst>
                <a:path w="475" h="699" extrusionOk="0">
                  <a:moveTo>
                    <a:pt x="176" y="1"/>
                  </a:moveTo>
                  <a:cubicBezTo>
                    <a:pt x="167" y="1"/>
                    <a:pt x="158" y="2"/>
                    <a:pt x="149" y="4"/>
                  </a:cubicBezTo>
                  <a:cubicBezTo>
                    <a:pt x="45" y="31"/>
                    <a:pt x="0" y="205"/>
                    <a:pt x="51" y="396"/>
                  </a:cubicBezTo>
                  <a:cubicBezTo>
                    <a:pt x="92" y="573"/>
                    <a:pt x="202" y="699"/>
                    <a:pt x="299" y="699"/>
                  </a:cubicBezTo>
                  <a:cubicBezTo>
                    <a:pt x="308" y="699"/>
                    <a:pt x="317" y="698"/>
                    <a:pt x="326" y="695"/>
                  </a:cubicBezTo>
                  <a:cubicBezTo>
                    <a:pt x="427" y="669"/>
                    <a:pt x="474" y="494"/>
                    <a:pt x="424" y="301"/>
                  </a:cubicBezTo>
                  <a:cubicBezTo>
                    <a:pt x="383" y="126"/>
                    <a:pt x="275" y="1"/>
                    <a:pt x="1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57"/>
            <p:cNvSpPr/>
            <p:nvPr/>
          </p:nvSpPr>
          <p:spPr>
            <a:xfrm>
              <a:off x="1565256" y="2875282"/>
              <a:ext cx="21725" cy="32515"/>
            </a:xfrm>
            <a:custGeom>
              <a:avLst/>
              <a:gdLst/>
              <a:ahLst/>
              <a:cxnLst/>
              <a:rect l="l" t="t" r="r" b="b"/>
              <a:pathLst>
                <a:path w="300" h="449" extrusionOk="0">
                  <a:moveTo>
                    <a:pt x="109" y="0"/>
                  </a:moveTo>
                  <a:cubicBezTo>
                    <a:pt x="103" y="0"/>
                    <a:pt x="98" y="1"/>
                    <a:pt x="93" y="2"/>
                  </a:cubicBezTo>
                  <a:cubicBezTo>
                    <a:pt x="27" y="20"/>
                    <a:pt x="0" y="132"/>
                    <a:pt x="29" y="253"/>
                  </a:cubicBezTo>
                  <a:cubicBezTo>
                    <a:pt x="59" y="368"/>
                    <a:pt x="128" y="449"/>
                    <a:pt x="190" y="449"/>
                  </a:cubicBezTo>
                  <a:cubicBezTo>
                    <a:pt x="196" y="449"/>
                    <a:pt x="201" y="448"/>
                    <a:pt x="207" y="447"/>
                  </a:cubicBezTo>
                  <a:cubicBezTo>
                    <a:pt x="273" y="431"/>
                    <a:pt x="299" y="317"/>
                    <a:pt x="268" y="195"/>
                  </a:cubicBezTo>
                  <a:cubicBezTo>
                    <a:pt x="241" y="83"/>
                    <a:pt x="171" y="0"/>
                    <a:pt x="1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57"/>
            <p:cNvSpPr/>
            <p:nvPr/>
          </p:nvSpPr>
          <p:spPr>
            <a:xfrm>
              <a:off x="1572932" y="2873181"/>
              <a:ext cx="11587" cy="17091"/>
            </a:xfrm>
            <a:custGeom>
              <a:avLst/>
              <a:gdLst/>
              <a:ahLst/>
              <a:cxnLst/>
              <a:rect l="l" t="t" r="r" b="b"/>
              <a:pathLst>
                <a:path w="160" h="236" extrusionOk="0">
                  <a:moveTo>
                    <a:pt x="58" y="1"/>
                  </a:moveTo>
                  <a:cubicBezTo>
                    <a:pt x="56" y="1"/>
                    <a:pt x="53" y="1"/>
                    <a:pt x="50" y="2"/>
                  </a:cubicBezTo>
                  <a:cubicBezTo>
                    <a:pt x="16" y="10"/>
                    <a:pt x="0" y="68"/>
                    <a:pt x="16" y="134"/>
                  </a:cubicBezTo>
                  <a:cubicBezTo>
                    <a:pt x="33" y="193"/>
                    <a:pt x="68" y="236"/>
                    <a:pt x="101" y="236"/>
                  </a:cubicBezTo>
                  <a:cubicBezTo>
                    <a:pt x="103" y="236"/>
                    <a:pt x="106" y="235"/>
                    <a:pt x="109" y="235"/>
                  </a:cubicBezTo>
                  <a:cubicBezTo>
                    <a:pt x="143" y="227"/>
                    <a:pt x="159" y="169"/>
                    <a:pt x="143" y="102"/>
                  </a:cubicBezTo>
                  <a:cubicBezTo>
                    <a:pt x="129" y="42"/>
                    <a:pt x="89" y="1"/>
                    <a:pt x="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57"/>
            <p:cNvSpPr/>
            <p:nvPr/>
          </p:nvSpPr>
          <p:spPr>
            <a:xfrm>
              <a:off x="1507684" y="2852905"/>
              <a:ext cx="25563" cy="15063"/>
            </a:xfrm>
            <a:custGeom>
              <a:avLst/>
              <a:gdLst/>
              <a:ahLst/>
              <a:cxnLst/>
              <a:rect l="l" t="t" r="r" b="b"/>
              <a:pathLst>
                <a:path w="353" h="208" extrusionOk="0">
                  <a:moveTo>
                    <a:pt x="259" y="1"/>
                  </a:moveTo>
                  <a:cubicBezTo>
                    <a:pt x="232" y="1"/>
                    <a:pt x="207" y="7"/>
                    <a:pt x="184" y="17"/>
                  </a:cubicBezTo>
                  <a:cubicBezTo>
                    <a:pt x="109" y="51"/>
                    <a:pt x="48" y="107"/>
                    <a:pt x="9" y="181"/>
                  </a:cubicBezTo>
                  <a:cubicBezTo>
                    <a:pt x="3" y="189"/>
                    <a:pt x="1" y="194"/>
                    <a:pt x="11" y="208"/>
                  </a:cubicBezTo>
                  <a:cubicBezTo>
                    <a:pt x="96" y="202"/>
                    <a:pt x="186" y="186"/>
                    <a:pt x="268" y="157"/>
                  </a:cubicBezTo>
                  <a:cubicBezTo>
                    <a:pt x="287" y="149"/>
                    <a:pt x="303" y="141"/>
                    <a:pt x="319" y="131"/>
                  </a:cubicBezTo>
                  <a:cubicBezTo>
                    <a:pt x="332" y="118"/>
                    <a:pt x="345" y="104"/>
                    <a:pt x="348" y="83"/>
                  </a:cubicBezTo>
                  <a:cubicBezTo>
                    <a:pt x="353" y="49"/>
                    <a:pt x="321" y="14"/>
                    <a:pt x="289" y="4"/>
                  </a:cubicBezTo>
                  <a:cubicBezTo>
                    <a:pt x="279" y="2"/>
                    <a:pt x="269" y="1"/>
                    <a:pt x="2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57"/>
            <p:cNvSpPr/>
            <p:nvPr/>
          </p:nvSpPr>
          <p:spPr>
            <a:xfrm>
              <a:off x="1559100" y="2852108"/>
              <a:ext cx="21363" cy="9269"/>
            </a:xfrm>
            <a:custGeom>
              <a:avLst/>
              <a:gdLst/>
              <a:ahLst/>
              <a:cxnLst/>
              <a:rect l="l" t="t" r="r" b="b"/>
              <a:pathLst>
                <a:path w="295" h="128" extrusionOk="0">
                  <a:moveTo>
                    <a:pt x="96" y="0"/>
                  </a:moveTo>
                  <a:cubicBezTo>
                    <a:pt x="76" y="0"/>
                    <a:pt x="55" y="3"/>
                    <a:pt x="40" y="12"/>
                  </a:cubicBezTo>
                  <a:cubicBezTo>
                    <a:pt x="16" y="25"/>
                    <a:pt x="0" y="57"/>
                    <a:pt x="8" y="86"/>
                  </a:cubicBezTo>
                  <a:cubicBezTo>
                    <a:pt x="16" y="99"/>
                    <a:pt x="30" y="107"/>
                    <a:pt x="43" y="115"/>
                  </a:cubicBezTo>
                  <a:cubicBezTo>
                    <a:pt x="56" y="121"/>
                    <a:pt x="72" y="121"/>
                    <a:pt x="85" y="123"/>
                  </a:cubicBezTo>
                  <a:cubicBezTo>
                    <a:pt x="109" y="126"/>
                    <a:pt x="133" y="128"/>
                    <a:pt x="157" y="128"/>
                  </a:cubicBezTo>
                  <a:cubicBezTo>
                    <a:pt x="203" y="128"/>
                    <a:pt x="249" y="122"/>
                    <a:pt x="294" y="110"/>
                  </a:cubicBezTo>
                  <a:cubicBezTo>
                    <a:pt x="294" y="99"/>
                    <a:pt x="294" y="94"/>
                    <a:pt x="286" y="92"/>
                  </a:cubicBezTo>
                  <a:cubicBezTo>
                    <a:pt x="244" y="46"/>
                    <a:pt x="186" y="12"/>
                    <a:pt x="122" y="1"/>
                  </a:cubicBezTo>
                  <a:cubicBezTo>
                    <a:pt x="114" y="1"/>
                    <a:pt x="105" y="0"/>
                    <a:pt x="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57"/>
            <p:cNvSpPr/>
            <p:nvPr/>
          </p:nvSpPr>
          <p:spPr>
            <a:xfrm>
              <a:off x="1452502" y="2893096"/>
              <a:ext cx="38599" cy="48302"/>
            </a:xfrm>
            <a:custGeom>
              <a:avLst/>
              <a:gdLst/>
              <a:ahLst/>
              <a:cxnLst/>
              <a:rect l="l" t="t" r="r" b="b"/>
              <a:pathLst>
                <a:path w="533" h="667" extrusionOk="0">
                  <a:moveTo>
                    <a:pt x="140" y="0"/>
                  </a:moveTo>
                  <a:cubicBezTo>
                    <a:pt x="82" y="0"/>
                    <a:pt x="29" y="52"/>
                    <a:pt x="8" y="132"/>
                  </a:cubicBezTo>
                  <a:cubicBezTo>
                    <a:pt x="5" y="156"/>
                    <a:pt x="0" y="177"/>
                    <a:pt x="0" y="203"/>
                  </a:cubicBezTo>
                  <a:lnTo>
                    <a:pt x="5" y="474"/>
                  </a:lnTo>
                  <a:cubicBezTo>
                    <a:pt x="7" y="589"/>
                    <a:pt x="72" y="667"/>
                    <a:pt x="144" y="667"/>
                  </a:cubicBezTo>
                  <a:cubicBezTo>
                    <a:pt x="170" y="667"/>
                    <a:pt x="197" y="656"/>
                    <a:pt x="223" y="632"/>
                  </a:cubicBezTo>
                  <a:lnTo>
                    <a:pt x="514" y="349"/>
                  </a:lnTo>
                  <a:cubicBezTo>
                    <a:pt x="532" y="333"/>
                    <a:pt x="532" y="304"/>
                    <a:pt x="514" y="288"/>
                  </a:cubicBezTo>
                  <a:lnTo>
                    <a:pt x="212" y="29"/>
                  </a:lnTo>
                  <a:cubicBezTo>
                    <a:pt x="189" y="9"/>
                    <a:pt x="164" y="0"/>
                    <a:pt x="1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57"/>
            <p:cNvSpPr/>
            <p:nvPr/>
          </p:nvSpPr>
          <p:spPr>
            <a:xfrm>
              <a:off x="1457426" y="2927929"/>
              <a:ext cx="15063" cy="1593"/>
            </a:xfrm>
            <a:custGeom>
              <a:avLst/>
              <a:gdLst/>
              <a:ahLst/>
              <a:cxnLst/>
              <a:rect l="l" t="t" r="r" b="b"/>
              <a:pathLst>
                <a:path w="208" h="22" fill="none" extrusionOk="0">
                  <a:moveTo>
                    <a:pt x="1" y="22"/>
                  </a:moveTo>
                  <a:lnTo>
                    <a:pt x="208" y="0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57"/>
            <p:cNvSpPr/>
            <p:nvPr/>
          </p:nvSpPr>
          <p:spPr>
            <a:xfrm>
              <a:off x="1455760" y="2917211"/>
              <a:ext cx="18466" cy="217"/>
            </a:xfrm>
            <a:custGeom>
              <a:avLst/>
              <a:gdLst/>
              <a:ahLst/>
              <a:cxnLst/>
              <a:rect l="l" t="t" r="r" b="b"/>
              <a:pathLst>
                <a:path w="255" h="3" fill="none" extrusionOk="0">
                  <a:moveTo>
                    <a:pt x="0" y="0"/>
                  </a:moveTo>
                  <a:lnTo>
                    <a:pt x="254" y="3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57"/>
            <p:cNvSpPr/>
            <p:nvPr/>
          </p:nvSpPr>
          <p:spPr>
            <a:xfrm>
              <a:off x="1456702" y="2905842"/>
              <a:ext cx="16004" cy="2028"/>
            </a:xfrm>
            <a:custGeom>
              <a:avLst/>
              <a:gdLst/>
              <a:ahLst/>
              <a:cxnLst/>
              <a:rect l="l" t="t" r="r" b="b"/>
              <a:pathLst>
                <a:path w="221" h="28" fill="none" extrusionOk="0">
                  <a:moveTo>
                    <a:pt x="0" y="1"/>
                  </a:moveTo>
                  <a:lnTo>
                    <a:pt x="220" y="27"/>
                  </a:lnTo>
                </a:path>
              </a:pathLst>
            </a:custGeom>
            <a:noFill/>
            <a:ln w="1050" cap="rnd" cmpd="sng">
              <a:solidFill>
                <a:srgbClr val="B7535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57"/>
            <p:cNvSpPr/>
            <p:nvPr/>
          </p:nvSpPr>
          <p:spPr>
            <a:xfrm>
              <a:off x="1452284" y="2902583"/>
              <a:ext cx="38816" cy="38816"/>
            </a:xfrm>
            <a:custGeom>
              <a:avLst/>
              <a:gdLst/>
              <a:ahLst/>
              <a:cxnLst/>
              <a:rect l="l" t="t" r="r" b="b"/>
              <a:pathLst>
                <a:path w="536" h="536" extrusionOk="0">
                  <a:moveTo>
                    <a:pt x="11" y="1"/>
                  </a:moveTo>
                  <a:lnTo>
                    <a:pt x="11" y="1"/>
                  </a:lnTo>
                  <a:cubicBezTo>
                    <a:pt x="11" y="2"/>
                    <a:pt x="11" y="3"/>
                    <a:pt x="11" y="4"/>
                  </a:cubicBezTo>
                  <a:lnTo>
                    <a:pt x="11" y="4"/>
                  </a:lnTo>
                  <a:cubicBezTo>
                    <a:pt x="11" y="3"/>
                    <a:pt x="11" y="2"/>
                    <a:pt x="11" y="1"/>
                  </a:cubicBezTo>
                  <a:close/>
                  <a:moveTo>
                    <a:pt x="11" y="4"/>
                  </a:moveTo>
                  <a:lnTo>
                    <a:pt x="11" y="4"/>
                  </a:lnTo>
                  <a:cubicBezTo>
                    <a:pt x="8" y="27"/>
                    <a:pt x="3" y="47"/>
                    <a:pt x="3" y="72"/>
                  </a:cubicBezTo>
                  <a:lnTo>
                    <a:pt x="8" y="343"/>
                  </a:lnTo>
                  <a:cubicBezTo>
                    <a:pt x="10" y="458"/>
                    <a:pt x="75" y="536"/>
                    <a:pt x="147" y="536"/>
                  </a:cubicBezTo>
                  <a:cubicBezTo>
                    <a:pt x="173" y="536"/>
                    <a:pt x="200" y="525"/>
                    <a:pt x="226" y="501"/>
                  </a:cubicBezTo>
                  <a:lnTo>
                    <a:pt x="517" y="218"/>
                  </a:lnTo>
                  <a:cubicBezTo>
                    <a:pt x="535" y="202"/>
                    <a:pt x="535" y="173"/>
                    <a:pt x="517" y="160"/>
                  </a:cubicBezTo>
                  <a:cubicBezTo>
                    <a:pt x="419" y="245"/>
                    <a:pt x="302" y="316"/>
                    <a:pt x="175" y="356"/>
                  </a:cubicBezTo>
                  <a:cubicBezTo>
                    <a:pt x="155" y="360"/>
                    <a:pt x="133" y="366"/>
                    <a:pt x="112" y="366"/>
                  </a:cubicBezTo>
                  <a:cubicBezTo>
                    <a:pt x="97" y="366"/>
                    <a:pt x="82" y="363"/>
                    <a:pt x="69" y="356"/>
                  </a:cubicBezTo>
                  <a:cubicBezTo>
                    <a:pt x="40" y="337"/>
                    <a:pt x="30" y="303"/>
                    <a:pt x="24" y="268"/>
                  </a:cubicBezTo>
                  <a:cubicBezTo>
                    <a:pt x="3" y="179"/>
                    <a:pt x="1" y="93"/>
                    <a:pt x="11" y="4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57"/>
            <p:cNvSpPr/>
            <p:nvPr/>
          </p:nvSpPr>
          <p:spPr>
            <a:xfrm>
              <a:off x="1514636" y="2923729"/>
              <a:ext cx="34398" cy="33095"/>
            </a:xfrm>
            <a:custGeom>
              <a:avLst/>
              <a:gdLst/>
              <a:ahLst/>
              <a:cxnLst/>
              <a:rect l="l" t="t" r="r" b="b"/>
              <a:pathLst>
                <a:path w="475" h="457" extrusionOk="0">
                  <a:moveTo>
                    <a:pt x="0" y="0"/>
                  </a:moveTo>
                  <a:lnTo>
                    <a:pt x="0" y="180"/>
                  </a:lnTo>
                  <a:lnTo>
                    <a:pt x="0" y="233"/>
                  </a:lnTo>
                  <a:lnTo>
                    <a:pt x="0" y="265"/>
                  </a:lnTo>
                  <a:cubicBezTo>
                    <a:pt x="0" y="321"/>
                    <a:pt x="21" y="376"/>
                    <a:pt x="64" y="413"/>
                  </a:cubicBezTo>
                  <a:cubicBezTo>
                    <a:pt x="85" y="429"/>
                    <a:pt x="106" y="442"/>
                    <a:pt x="133" y="450"/>
                  </a:cubicBezTo>
                  <a:cubicBezTo>
                    <a:pt x="146" y="453"/>
                    <a:pt x="159" y="456"/>
                    <a:pt x="172" y="456"/>
                  </a:cubicBezTo>
                  <a:cubicBezTo>
                    <a:pt x="176" y="456"/>
                    <a:pt x="180" y="456"/>
                    <a:pt x="184" y="456"/>
                  </a:cubicBezTo>
                  <a:cubicBezTo>
                    <a:pt x="253" y="456"/>
                    <a:pt x="312" y="413"/>
                    <a:pt x="342" y="355"/>
                  </a:cubicBezTo>
                  <a:lnTo>
                    <a:pt x="366" y="310"/>
                  </a:lnTo>
                  <a:lnTo>
                    <a:pt x="389" y="265"/>
                  </a:lnTo>
                  <a:lnTo>
                    <a:pt x="474" y="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57"/>
            <p:cNvSpPr/>
            <p:nvPr/>
          </p:nvSpPr>
          <p:spPr>
            <a:xfrm>
              <a:off x="1514636" y="2923874"/>
              <a:ext cx="34398" cy="19118"/>
            </a:xfrm>
            <a:custGeom>
              <a:avLst/>
              <a:gdLst/>
              <a:ahLst/>
              <a:cxnLst/>
              <a:rect l="l" t="t" r="r" b="b"/>
              <a:pathLst>
                <a:path w="475" h="264" extrusionOk="0">
                  <a:moveTo>
                    <a:pt x="0" y="1"/>
                  </a:moveTo>
                  <a:lnTo>
                    <a:pt x="0" y="184"/>
                  </a:lnTo>
                  <a:cubicBezTo>
                    <a:pt x="5" y="170"/>
                    <a:pt x="11" y="162"/>
                    <a:pt x="21" y="154"/>
                  </a:cubicBezTo>
                  <a:cubicBezTo>
                    <a:pt x="50" y="120"/>
                    <a:pt x="93" y="107"/>
                    <a:pt x="138" y="107"/>
                  </a:cubicBezTo>
                  <a:cubicBezTo>
                    <a:pt x="180" y="107"/>
                    <a:pt x="223" y="123"/>
                    <a:pt x="260" y="144"/>
                  </a:cubicBezTo>
                  <a:cubicBezTo>
                    <a:pt x="313" y="173"/>
                    <a:pt x="355" y="213"/>
                    <a:pt x="389" y="263"/>
                  </a:cubicBezTo>
                  <a:lnTo>
                    <a:pt x="474" y="9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57"/>
            <p:cNvSpPr/>
            <p:nvPr/>
          </p:nvSpPr>
          <p:spPr>
            <a:xfrm>
              <a:off x="1515577" y="2934664"/>
              <a:ext cx="23463" cy="20422"/>
            </a:xfrm>
            <a:custGeom>
              <a:avLst/>
              <a:gdLst/>
              <a:ahLst/>
              <a:cxnLst/>
              <a:rect l="l" t="t" r="r" b="b"/>
              <a:pathLst>
                <a:path w="324" h="282" extrusionOk="0">
                  <a:moveTo>
                    <a:pt x="165" y="0"/>
                  </a:moveTo>
                  <a:cubicBezTo>
                    <a:pt x="133" y="0"/>
                    <a:pt x="88" y="19"/>
                    <a:pt x="59" y="45"/>
                  </a:cubicBezTo>
                  <a:cubicBezTo>
                    <a:pt x="0" y="95"/>
                    <a:pt x="11" y="196"/>
                    <a:pt x="67" y="246"/>
                  </a:cubicBezTo>
                  <a:cubicBezTo>
                    <a:pt x="88" y="262"/>
                    <a:pt x="106" y="273"/>
                    <a:pt x="130" y="278"/>
                  </a:cubicBezTo>
                  <a:cubicBezTo>
                    <a:pt x="141" y="278"/>
                    <a:pt x="151" y="281"/>
                    <a:pt x="165" y="281"/>
                  </a:cubicBezTo>
                  <a:cubicBezTo>
                    <a:pt x="168" y="281"/>
                    <a:pt x="172" y="281"/>
                    <a:pt x="176" y="281"/>
                  </a:cubicBezTo>
                  <a:cubicBezTo>
                    <a:pt x="229" y="281"/>
                    <a:pt x="278" y="246"/>
                    <a:pt x="305" y="196"/>
                  </a:cubicBezTo>
                  <a:lnTo>
                    <a:pt x="305" y="193"/>
                  </a:lnTo>
                  <a:cubicBezTo>
                    <a:pt x="323" y="162"/>
                    <a:pt x="323" y="127"/>
                    <a:pt x="313" y="98"/>
                  </a:cubicBezTo>
                  <a:cubicBezTo>
                    <a:pt x="286" y="40"/>
                    <a:pt x="233" y="5"/>
                    <a:pt x="1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57"/>
            <p:cNvSpPr/>
            <p:nvPr/>
          </p:nvSpPr>
          <p:spPr>
            <a:xfrm>
              <a:off x="1515577" y="2934664"/>
              <a:ext cx="22087" cy="20422"/>
            </a:xfrm>
            <a:custGeom>
              <a:avLst/>
              <a:gdLst/>
              <a:ahLst/>
              <a:cxnLst/>
              <a:rect l="l" t="t" r="r" b="b"/>
              <a:pathLst>
                <a:path w="305" h="282" extrusionOk="0">
                  <a:moveTo>
                    <a:pt x="165" y="0"/>
                  </a:moveTo>
                  <a:cubicBezTo>
                    <a:pt x="133" y="0"/>
                    <a:pt x="88" y="19"/>
                    <a:pt x="59" y="45"/>
                  </a:cubicBezTo>
                  <a:cubicBezTo>
                    <a:pt x="0" y="95"/>
                    <a:pt x="11" y="196"/>
                    <a:pt x="67" y="246"/>
                  </a:cubicBezTo>
                  <a:cubicBezTo>
                    <a:pt x="88" y="262"/>
                    <a:pt x="106" y="273"/>
                    <a:pt x="130" y="278"/>
                  </a:cubicBezTo>
                  <a:cubicBezTo>
                    <a:pt x="141" y="278"/>
                    <a:pt x="151" y="281"/>
                    <a:pt x="165" y="281"/>
                  </a:cubicBezTo>
                  <a:cubicBezTo>
                    <a:pt x="168" y="281"/>
                    <a:pt x="172" y="281"/>
                    <a:pt x="176" y="281"/>
                  </a:cubicBezTo>
                  <a:cubicBezTo>
                    <a:pt x="229" y="281"/>
                    <a:pt x="278" y="246"/>
                    <a:pt x="305" y="196"/>
                  </a:cubicBezTo>
                  <a:lnTo>
                    <a:pt x="305" y="193"/>
                  </a:lnTo>
                  <a:cubicBezTo>
                    <a:pt x="288" y="199"/>
                    <a:pt x="269" y="202"/>
                    <a:pt x="251" y="202"/>
                  </a:cubicBezTo>
                  <a:cubicBezTo>
                    <a:pt x="236" y="202"/>
                    <a:pt x="220" y="200"/>
                    <a:pt x="207" y="196"/>
                  </a:cubicBezTo>
                  <a:cubicBezTo>
                    <a:pt x="180" y="193"/>
                    <a:pt x="154" y="183"/>
                    <a:pt x="133" y="167"/>
                  </a:cubicBezTo>
                  <a:cubicBezTo>
                    <a:pt x="101" y="138"/>
                    <a:pt x="93" y="80"/>
                    <a:pt x="117" y="40"/>
                  </a:cubicBezTo>
                  <a:cubicBezTo>
                    <a:pt x="127" y="21"/>
                    <a:pt x="146" y="8"/>
                    <a:pt x="167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57"/>
            <p:cNvSpPr/>
            <p:nvPr/>
          </p:nvSpPr>
          <p:spPr>
            <a:xfrm>
              <a:off x="1397826" y="2903959"/>
              <a:ext cx="210445" cy="66841"/>
            </a:xfrm>
            <a:custGeom>
              <a:avLst/>
              <a:gdLst/>
              <a:ahLst/>
              <a:cxnLst/>
              <a:rect l="l" t="t" r="r" b="b"/>
              <a:pathLst>
                <a:path w="2906" h="923" extrusionOk="0">
                  <a:moveTo>
                    <a:pt x="24" y="0"/>
                  </a:moveTo>
                  <a:lnTo>
                    <a:pt x="24" y="0"/>
                  </a:lnTo>
                  <a:cubicBezTo>
                    <a:pt x="0" y="178"/>
                    <a:pt x="331" y="490"/>
                    <a:pt x="419" y="562"/>
                  </a:cubicBezTo>
                  <a:cubicBezTo>
                    <a:pt x="482" y="610"/>
                    <a:pt x="551" y="652"/>
                    <a:pt x="623" y="694"/>
                  </a:cubicBezTo>
                  <a:cubicBezTo>
                    <a:pt x="893" y="835"/>
                    <a:pt x="1192" y="896"/>
                    <a:pt x="1494" y="914"/>
                  </a:cubicBezTo>
                  <a:cubicBezTo>
                    <a:pt x="1559" y="919"/>
                    <a:pt x="1625" y="922"/>
                    <a:pt x="1691" y="922"/>
                  </a:cubicBezTo>
                  <a:cubicBezTo>
                    <a:pt x="1866" y="922"/>
                    <a:pt x="2041" y="902"/>
                    <a:pt x="2206" y="848"/>
                  </a:cubicBezTo>
                  <a:cubicBezTo>
                    <a:pt x="2434" y="779"/>
                    <a:pt x="2646" y="641"/>
                    <a:pt x="2778" y="443"/>
                  </a:cubicBezTo>
                  <a:cubicBezTo>
                    <a:pt x="2842" y="347"/>
                    <a:pt x="2884" y="244"/>
                    <a:pt x="2905" y="130"/>
                  </a:cubicBezTo>
                  <a:lnTo>
                    <a:pt x="2905" y="130"/>
                  </a:lnTo>
                  <a:cubicBezTo>
                    <a:pt x="2630" y="406"/>
                    <a:pt x="2262" y="583"/>
                    <a:pt x="1878" y="647"/>
                  </a:cubicBezTo>
                  <a:cubicBezTo>
                    <a:pt x="1756" y="667"/>
                    <a:pt x="1633" y="677"/>
                    <a:pt x="1510" y="677"/>
                  </a:cubicBezTo>
                  <a:cubicBezTo>
                    <a:pt x="1226" y="677"/>
                    <a:pt x="940" y="624"/>
                    <a:pt x="670" y="530"/>
                  </a:cubicBezTo>
                  <a:cubicBezTo>
                    <a:pt x="527" y="480"/>
                    <a:pt x="387" y="419"/>
                    <a:pt x="268" y="321"/>
                  </a:cubicBezTo>
                  <a:cubicBezTo>
                    <a:pt x="162" y="236"/>
                    <a:pt x="72" y="128"/>
                    <a:pt x="2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57"/>
            <p:cNvSpPr/>
            <p:nvPr/>
          </p:nvSpPr>
          <p:spPr>
            <a:xfrm>
              <a:off x="1177677" y="2735009"/>
              <a:ext cx="288656" cy="333048"/>
            </a:xfrm>
            <a:custGeom>
              <a:avLst/>
              <a:gdLst/>
              <a:ahLst/>
              <a:cxnLst/>
              <a:rect l="l" t="t" r="r" b="b"/>
              <a:pathLst>
                <a:path w="3986" h="4599" extrusionOk="0">
                  <a:moveTo>
                    <a:pt x="587" y="0"/>
                  </a:moveTo>
                  <a:cubicBezTo>
                    <a:pt x="544" y="0"/>
                    <a:pt x="500" y="5"/>
                    <a:pt x="456" y="16"/>
                  </a:cubicBezTo>
                  <a:cubicBezTo>
                    <a:pt x="173" y="88"/>
                    <a:pt x="0" y="379"/>
                    <a:pt x="72" y="663"/>
                  </a:cubicBezTo>
                  <a:cubicBezTo>
                    <a:pt x="490" y="2304"/>
                    <a:pt x="1634" y="3755"/>
                    <a:pt x="3136" y="4539"/>
                  </a:cubicBezTo>
                  <a:cubicBezTo>
                    <a:pt x="3165" y="4555"/>
                    <a:pt x="3191" y="4566"/>
                    <a:pt x="3221" y="4574"/>
                  </a:cubicBezTo>
                  <a:cubicBezTo>
                    <a:pt x="3273" y="4590"/>
                    <a:pt x="3327" y="4599"/>
                    <a:pt x="3380" y="4599"/>
                  </a:cubicBezTo>
                  <a:cubicBezTo>
                    <a:pt x="3573" y="4599"/>
                    <a:pt x="3760" y="4494"/>
                    <a:pt x="3851" y="4314"/>
                  </a:cubicBezTo>
                  <a:cubicBezTo>
                    <a:pt x="3986" y="4052"/>
                    <a:pt x="3885" y="3732"/>
                    <a:pt x="3626" y="3597"/>
                  </a:cubicBezTo>
                  <a:cubicBezTo>
                    <a:pt x="2386" y="2948"/>
                    <a:pt x="1444" y="1756"/>
                    <a:pt x="1102" y="400"/>
                  </a:cubicBezTo>
                  <a:cubicBezTo>
                    <a:pt x="1044" y="160"/>
                    <a:pt x="826" y="0"/>
                    <a:pt x="587" y="0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57"/>
            <p:cNvSpPr/>
            <p:nvPr/>
          </p:nvSpPr>
          <p:spPr>
            <a:xfrm>
              <a:off x="1382112" y="2981735"/>
              <a:ext cx="121082" cy="105223"/>
            </a:xfrm>
            <a:custGeom>
              <a:avLst/>
              <a:gdLst/>
              <a:ahLst/>
              <a:cxnLst/>
              <a:rect l="l" t="t" r="r" b="b"/>
              <a:pathLst>
                <a:path w="1672" h="1453" extrusionOk="0">
                  <a:moveTo>
                    <a:pt x="980" y="0"/>
                  </a:moveTo>
                  <a:cubicBezTo>
                    <a:pt x="955" y="0"/>
                    <a:pt x="931" y="3"/>
                    <a:pt x="909" y="7"/>
                  </a:cubicBezTo>
                  <a:cubicBezTo>
                    <a:pt x="744" y="31"/>
                    <a:pt x="586" y="86"/>
                    <a:pt x="445" y="166"/>
                  </a:cubicBezTo>
                  <a:cubicBezTo>
                    <a:pt x="180" y="314"/>
                    <a:pt x="0" y="629"/>
                    <a:pt x="66" y="926"/>
                  </a:cubicBezTo>
                  <a:cubicBezTo>
                    <a:pt x="135" y="1225"/>
                    <a:pt x="432" y="1397"/>
                    <a:pt x="763" y="1450"/>
                  </a:cubicBezTo>
                  <a:cubicBezTo>
                    <a:pt x="773" y="1452"/>
                    <a:pt x="782" y="1452"/>
                    <a:pt x="792" y="1452"/>
                  </a:cubicBezTo>
                  <a:cubicBezTo>
                    <a:pt x="870" y="1452"/>
                    <a:pt x="946" y="1406"/>
                    <a:pt x="967" y="1328"/>
                  </a:cubicBezTo>
                  <a:cubicBezTo>
                    <a:pt x="1009" y="1348"/>
                    <a:pt x="1079" y="1395"/>
                    <a:pt x="1145" y="1395"/>
                  </a:cubicBezTo>
                  <a:cubicBezTo>
                    <a:pt x="1175" y="1395"/>
                    <a:pt x="1204" y="1386"/>
                    <a:pt x="1229" y="1360"/>
                  </a:cubicBezTo>
                  <a:cubicBezTo>
                    <a:pt x="1322" y="1267"/>
                    <a:pt x="1248" y="1185"/>
                    <a:pt x="1234" y="1122"/>
                  </a:cubicBezTo>
                  <a:lnTo>
                    <a:pt x="1234" y="1122"/>
                  </a:lnTo>
                  <a:cubicBezTo>
                    <a:pt x="1285" y="1124"/>
                    <a:pt x="1388" y="1161"/>
                    <a:pt x="1477" y="1161"/>
                  </a:cubicBezTo>
                  <a:cubicBezTo>
                    <a:pt x="1519" y="1161"/>
                    <a:pt x="1557" y="1153"/>
                    <a:pt x="1587" y="1130"/>
                  </a:cubicBezTo>
                  <a:cubicBezTo>
                    <a:pt x="1645" y="1079"/>
                    <a:pt x="1671" y="965"/>
                    <a:pt x="1637" y="897"/>
                  </a:cubicBezTo>
                  <a:cubicBezTo>
                    <a:pt x="1547" y="735"/>
                    <a:pt x="1226" y="571"/>
                    <a:pt x="1097" y="436"/>
                  </a:cubicBezTo>
                  <a:cubicBezTo>
                    <a:pt x="1123" y="383"/>
                    <a:pt x="1147" y="251"/>
                    <a:pt x="1152" y="192"/>
                  </a:cubicBezTo>
                  <a:cubicBezTo>
                    <a:pt x="1160" y="131"/>
                    <a:pt x="1139" y="68"/>
                    <a:pt x="1094" y="33"/>
                  </a:cubicBezTo>
                  <a:cubicBezTo>
                    <a:pt x="1062" y="8"/>
                    <a:pt x="1021" y="0"/>
                    <a:pt x="980" y="0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57"/>
            <p:cNvSpPr/>
            <p:nvPr/>
          </p:nvSpPr>
          <p:spPr>
            <a:xfrm>
              <a:off x="1181732" y="2746523"/>
              <a:ext cx="205014" cy="299012"/>
            </a:xfrm>
            <a:custGeom>
              <a:avLst/>
              <a:gdLst/>
              <a:ahLst/>
              <a:cxnLst/>
              <a:rect l="l" t="t" r="r" b="b"/>
              <a:pathLst>
                <a:path w="2831" h="4129" extrusionOk="0">
                  <a:moveTo>
                    <a:pt x="347" y="0"/>
                  </a:moveTo>
                  <a:cubicBezTo>
                    <a:pt x="167" y="69"/>
                    <a:pt x="0" y="207"/>
                    <a:pt x="61" y="392"/>
                  </a:cubicBezTo>
                  <a:cubicBezTo>
                    <a:pt x="519" y="1904"/>
                    <a:pt x="1517" y="3247"/>
                    <a:pt x="2831" y="4129"/>
                  </a:cubicBezTo>
                  <a:cubicBezTo>
                    <a:pt x="1467" y="3175"/>
                    <a:pt x="551" y="1653"/>
                    <a:pt x="347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57"/>
            <p:cNvSpPr/>
            <p:nvPr/>
          </p:nvSpPr>
          <p:spPr>
            <a:xfrm>
              <a:off x="1378998" y="3043000"/>
              <a:ext cx="156567" cy="226160"/>
            </a:xfrm>
            <a:custGeom>
              <a:avLst/>
              <a:gdLst/>
              <a:ahLst/>
              <a:cxnLst/>
              <a:rect l="l" t="t" r="r" b="b"/>
              <a:pathLst>
                <a:path w="2162" h="3123" extrusionOk="0">
                  <a:moveTo>
                    <a:pt x="596" y="1"/>
                  </a:moveTo>
                  <a:cubicBezTo>
                    <a:pt x="500" y="1"/>
                    <a:pt x="404" y="24"/>
                    <a:pt x="319" y="74"/>
                  </a:cubicBezTo>
                  <a:cubicBezTo>
                    <a:pt x="139" y="180"/>
                    <a:pt x="41" y="390"/>
                    <a:pt x="19" y="596"/>
                  </a:cubicBezTo>
                  <a:cubicBezTo>
                    <a:pt x="1" y="805"/>
                    <a:pt x="51" y="1015"/>
                    <a:pt x="107" y="1213"/>
                  </a:cubicBezTo>
                  <a:lnTo>
                    <a:pt x="493" y="2219"/>
                  </a:lnTo>
                  <a:lnTo>
                    <a:pt x="840" y="3122"/>
                  </a:lnTo>
                  <a:lnTo>
                    <a:pt x="2162" y="2635"/>
                  </a:lnTo>
                  <a:cubicBezTo>
                    <a:pt x="2104" y="2397"/>
                    <a:pt x="2032" y="2159"/>
                    <a:pt x="1953" y="1926"/>
                  </a:cubicBezTo>
                  <a:cubicBezTo>
                    <a:pt x="1833" y="1557"/>
                    <a:pt x="1693" y="1192"/>
                    <a:pt x="1529" y="842"/>
                  </a:cubicBezTo>
                  <a:cubicBezTo>
                    <a:pt x="1418" y="594"/>
                    <a:pt x="1285" y="345"/>
                    <a:pt x="1076" y="180"/>
                  </a:cubicBezTo>
                  <a:cubicBezTo>
                    <a:pt x="941" y="71"/>
                    <a:pt x="766" y="1"/>
                    <a:pt x="596" y="1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57"/>
            <p:cNvSpPr/>
            <p:nvPr/>
          </p:nvSpPr>
          <p:spPr>
            <a:xfrm>
              <a:off x="1439466" y="3212095"/>
              <a:ext cx="121589" cy="119923"/>
            </a:xfrm>
            <a:custGeom>
              <a:avLst/>
              <a:gdLst/>
              <a:ahLst/>
              <a:cxnLst/>
              <a:rect l="l" t="t" r="r" b="b"/>
              <a:pathLst>
                <a:path w="1679" h="1656" extrusionOk="0">
                  <a:moveTo>
                    <a:pt x="1221" y="1"/>
                  </a:moveTo>
                  <a:lnTo>
                    <a:pt x="0" y="769"/>
                  </a:lnTo>
                  <a:cubicBezTo>
                    <a:pt x="90" y="954"/>
                    <a:pt x="188" y="1132"/>
                    <a:pt x="320" y="1288"/>
                  </a:cubicBezTo>
                  <a:cubicBezTo>
                    <a:pt x="453" y="1439"/>
                    <a:pt x="622" y="1569"/>
                    <a:pt x="813" y="1624"/>
                  </a:cubicBezTo>
                  <a:cubicBezTo>
                    <a:pt x="882" y="1645"/>
                    <a:pt x="953" y="1656"/>
                    <a:pt x="1023" y="1656"/>
                  </a:cubicBezTo>
                  <a:cubicBezTo>
                    <a:pt x="1151" y="1656"/>
                    <a:pt x="1277" y="1620"/>
                    <a:pt x="1380" y="1545"/>
                  </a:cubicBezTo>
                  <a:cubicBezTo>
                    <a:pt x="1605" y="1381"/>
                    <a:pt x="1679" y="1055"/>
                    <a:pt x="1618" y="772"/>
                  </a:cubicBezTo>
                  <a:cubicBezTo>
                    <a:pt x="1562" y="486"/>
                    <a:pt x="1396" y="234"/>
                    <a:pt x="1221" y="1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57"/>
            <p:cNvSpPr/>
            <p:nvPr/>
          </p:nvSpPr>
          <p:spPr>
            <a:xfrm>
              <a:off x="1420421" y="3189139"/>
              <a:ext cx="99791" cy="49534"/>
            </a:xfrm>
            <a:custGeom>
              <a:avLst/>
              <a:gdLst/>
              <a:ahLst/>
              <a:cxnLst/>
              <a:rect l="l" t="t" r="r" b="b"/>
              <a:pathLst>
                <a:path w="1378" h="684" extrusionOk="0">
                  <a:moveTo>
                    <a:pt x="1378" y="0"/>
                  </a:moveTo>
                  <a:lnTo>
                    <a:pt x="1378" y="0"/>
                  </a:lnTo>
                  <a:cubicBezTo>
                    <a:pt x="965" y="233"/>
                    <a:pt x="478" y="289"/>
                    <a:pt x="1" y="289"/>
                  </a:cubicBezTo>
                  <a:lnTo>
                    <a:pt x="147" y="683"/>
                  </a:lnTo>
                  <a:lnTo>
                    <a:pt x="207" y="532"/>
                  </a:lnTo>
                  <a:cubicBezTo>
                    <a:pt x="224" y="533"/>
                    <a:pt x="240" y="533"/>
                    <a:pt x="256" y="533"/>
                  </a:cubicBezTo>
                  <a:cubicBezTo>
                    <a:pt x="682" y="533"/>
                    <a:pt x="1107" y="332"/>
                    <a:pt x="1378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57"/>
            <p:cNvSpPr/>
            <p:nvPr/>
          </p:nvSpPr>
          <p:spPr>
            <a:xfrm>
              <a:off x="1377115" y="3039814"/>
              <a:ext cx="145994" cy="166995"/>
            </a:xfrm>
            <a:custGeom>
              <a:avLst/>
              <a:gdLst/>
              <a:ahLst/>
              <a:cxnLst/>
              <a:rect l="l" t="t" r="r" b="b"/>
              <a:pathLst>
                <a:path w="2016" h="2306" extrusionOk="0">
                  <a:moveTo>
                    <a:pt x="608" y="0"/>
                  </a:moveTo>
                  <a:cubicBezTo>
                    <a:pt x="509" y="0"/>
                    <a:pt x="410" y="23"/>
                    <a:pt x="324" y="73"/>
                  </a:cubicBezTo>
                  <a:cubicBezTo>
                    <a:pt x="138" y="185"/>
                    <a:pt x="35" y="402"/>
                    <a:pt x="16" y="616"/>
                  </a:cubicBezTo>
                  <a:cubicBezTo>
                    <a:pt x="0" y="783"/>
                    <a:pt x="30" y="947"/>
                    <a:pt x="69" y="1112"/>
                  </a:cubicBezTo>
                  <a:lnTo>
                    <a:pt x="69" y="1114"/>
                  </a:lnTo>
                  <a:cubicBezTo>
                    <a:pt x="80" y="1159"/>
                    <a:pt x="93" y="1207"/>
                    <a:pt x="106" y="1252"/>
                  </a:cubicBezTo>
                  <a:lnTo>
                    <a:pt x="506" y="2293"/>
                  </a:lnTo>
                  <a:cubicBezTo>
                    <a:pt x="592" y="2301"/>
                    <a:pt x="678" y="2306"/>
                    <a:pt x="764" y="2306"/>
                  </a:cubicBezTo>
                  <a:cubicBezTo>
                    <a:pt x="934" y="2306"/>
                    <a:pt x="1103" y="2289"/>
                    <a:pt x="1266" y="2255"/>
                  </a:cubicBezTo>
                  <a:cubicBezTo>
                    <a:pt x="1528" y="2208"/>
                    <a:pt x="1780" y="2118"/>
                    <a:pt x="2016" y="1991"/>
                  </a:cubicBezTo>
                  <a:cubicBezTo>
                    <a:pt x="1960" y="1816"/>
                    <a:pt x="1896" y="1644"/>
                    <a:pt x="1828" y="1464"/>
                  </a:cubicBezTo>
                  <a:cubicBezTo>
                    <a:pt x="1748" y="1265"/>
                    <a:pt x="1663" y="1066"/>
                    <a:pt x="1576" y="873"/>
                  </a:cubicBezTo>
                  <a:cubicBezTo>
                    <a:pt x="1457" y="616"/>
                    <a:pt x="1324" y="359"/>
                    <a:pt x="1105" y="185"/>
                  </a:cubicBezTo>
                  <a:cubicBezTo>
                    <a:pt x="968" y="71"/>
                    <a:pt x="785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57"/>
            <p:cNvSpPr/>
            <p:nvPr/>
          </p:nvSpPr>
          <p:spPr>
            <a:xfrm>
              <a:off x="1382112" y="3120487"/>
              <a:ext cx="140997" cy="86322"/>
            </a:xfrm>
            <a:custGeom>
              <a:avLst/>
              <a:gdLst/>
              <a:ahLst/>
              <a:cxnLst/>
              <a:rect l="l" t="t" r="r" b="b"/>
              <a:pathLst>
                <a:path w="1947" h="1192" extrusionOk="0">
                  <a:moveTo>
                    <a:pt x="0" y="0"/>
                  </a:moveTo>
                  <a:cubicBezTo>
                    <a:pt x="11" y="45"/>
                    <a:pt x="24" y="93"/>
                    <a:pt x="37" y="138"/>
                  </a:cubicBezTo>
                  <a:lnTo>
                    <a:pt x="437" y="1179"/>
                  </a:lnTo>
                  <a:cubicBezTo>
                    <a:pt x="523" y="1187"/>
                    <a:pt x="609" y="1192"/>
                    <a:pt x="695" y="1192"/>
                  </a:cubicBezTo>
                  <a:cubicBezTo>
                    <a:pt x="865" y="1192"/>
                    <a:pt x="1034" y="1175"/>
                    <a:pt x="1197" y="1141"/>
                  </a:cubicBezTo>
                  <a:cubicBezTo>
                    <a:pt x="1459" y="1094"/>
                    <a:pt x="1711" y="1004"/>
                    <a:pt x="1947" y="877"/>
                  </a:cubicBezTo>
                  <a:cubicBezTo>
                    <a:pt x="1891" y="702"/>
                    <a:pt x="1827" y="530"/>
                    <a:pt x="1759" y="358"/>
                  </a:cubicBezTo>
                  <a:cubicBezTo>
                    <a:pt x="1719" y="487"/>
                    <a:pt x="1629" y="607"/>
                    <a:pt x="1512" y="678"/>
                  </a:cubicBezTo>
                  <a:cubicBezTo>
                    <a:pt x="1391" y="755"/>
                    <a:pt x="1252" y="782"/>
                    <a:pt x="1109" y="782"/>
                  </a:cubicBezTo>
                  <a:cubicBezTo>
                    <a:pt x="1015" y="782"/>
                    <a:pt x="919" y="770"/>
                    <a:pt x="826" y="752"/>
                  </a:cubicBezTo>
                  <a:cubicBezTo>
                    <a:pt x="676" y="720"/>
                    <a:pt x="522" y="675"/>
                    <a:pt x="395" y="585"/>
                  </a:cubicBezTo>
                  <a:cubicBezTo>
                    <a:pt x="199" y="448"/>
                    <a:pt x="82" y="228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57"/>
            <p:cNvSpPr/>
            <p:nvPr/>
          </p:nvSpPr>
          <p:spPr>
            <a:xfrm>
              <a:off x="1429690" y="3238238"/>
              <a:ext cx="128903" cy="93781"/>
            </a:xfrm>
            <a:custGeom>
              <a:avLst/>
              <a:gdLst/>
              <a:ahLst/>
              <a:cxnLst/>
              <a:rect l="l" t="t" r="r" b="b"/>
              <a:pathLst>
                <a:path w="1780" h="1295" extrusionOk="0">
                  <a:moveTo>
                    <a:pt x="1597" y="0"/>
                  </a:moveTo>
                  <a:cubicBezTo>
                    <a:pt x="1589" y="215"/>
                    <a:pt x="1504" y="424"/>
                    <a:pt x="1340" y="546"/>
                  </a:cubicBezTo>
                  <a:cubicBezTo>
                    <a:pt x="1237" y="621"/>
                    <a:pt x="1112" y="655"/>
                    <a:pt x="984" y="655"/>
                  </a:cubicBezTo>
                  <a:cubicBezTo>
                    <a:pt x="913" y="655"/>
                    <a:pt x="842" y="645"/>
                    <a:pt x="773" y="625"/>
                  </a:cubicBezTo>
                  <a:cubicBezTo>
                    <a:pt x="651" y="588"/>
                    <a:pt x="403" y="408"/>
                    <a:pt x="215" y="249"/>
                  </a:cubicBezTo>
                  <a:cubicBezTo>
                    <a:pt x="122" y="170"/>
                    <a:pt x="42" y="93"/>
                    <a:pt x="0" y="45"/>
                  </a:cubicBezTo>
                  <a:lnTo>
                    <a:pt x="0" y="45"/>
                  </a:lnTo>
                  <a:lnTo>
                    <a:pt x="138" y="403"/>
                  </a:lnTo>
                  <a:cubicBezTo>
                    <a:pt x="228" y="588"/>
                    <a:pt x="326" y="768"/>
                    <a:pt x="458" y="924"/>
                  </a:cubicBezTo>
                  <a:cubicBezTo>
                    <a:pt x="591" y="1078"/>
                    <a:pt x="760" y="1208"/>
                    <a:pt x="953" y="1263"/>
                  </a:cubicBezTo>
                  <a:cubicBezTo>
                    <a:pt x="1021" y="1284"/>
                    <a:pt x="1091" y="1295"/>
                    <a:pt x="1161" y="1295"/>
                  </a:cubicBezTo>
                  <a:cubicBezTo>
                    <a:pt x="1289" y="1295"/>
                    <a:pt x="1415" y="1259"/>
                    <a:pt x="1517" y="1184"/>
                  </a:cubicBezTo>
                  <a:cubicBezTo>
                    <a:pt x="1663" y="1078"/>
                    <a:pt x="1742" y="911"/>
                    <a:pt x="1766" y="726"/>
                  </a:cubicBezTo>
                  <a:cubicBezTo>
                    <a:pt x="1780" y="620"/>
                    <a:pt x="1777" y="514"/>
                    <a:pt x="1756" y="408"/>
                  </a:cubicBezTo>
                  <a:cubicBezTo>
                    <a:pt x="1727" y="265"/>
                    <a:pt x="1671" y="13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57"/>
            <p:cNvSpPr/>
            <p:nvPr/>
          </p:nvSpPr>
          <p:spPr>
            <a:xfrm>
              <a:off x="1429690" y="3241497"/>
              <a:ext cx="127962" cy="90522"/>
            </a:xfrm>
            <a:custGeom>
              <a:avLst/>
              <a:gdLst/>
              <a:ahLst/>
              <a:cxnLst/>
              <a:rect l="l" t="t" r="r" b="b"/>
              <a:pathLst>
                <a:path w="1767" h="1250" extrusionOk="0">
                  <a:moveTo>
                    <a:pt x="0" y="0"/>
                  </a:moveTo>
                  <a:lnTo>
                    <a:pt x="138" y="358"/>
                  </a:lnTo>
                  <a:cubicBezTo>
                    <a:pt x="228" y="543"/>
                    <a:pt x="326" y="723"/>
                    <a:pt x="458" y="879"/>
                  </a:cubicBezTo>
                  <a:cubicBezTo>
                    <a:pt x="591" y="1033"/>
                    <a:pt x="760" y="1163"/>
                    <a:pt x="953" y="1218"/>
                  </a:cubicBezTo>
                  <a:cubicBezTo>
                    <a:pt x="1021" y="1239"/>
                    <a:pt x="1091" y="1250"/>
                    <a:pt x="1161" y="1250"/>
                  </a:cubicBezTo>
                  <a:cubicBezTo>
                    <a:pt x="1289" y="1250"/>
                    <a:pt x="1415" y="1214"/>
                    <a:pt x="1517" y="1139"/>
                  </a:cubicBezTo>
                  <a:cubicBezTo>
                    <a:pt x="1663" y="1033"/>
                    <a:pt x="1742" y="866"/>
                    <a:pt x="1766" y="681"/>
                  </a:cubicBezTo>
                  <a:lnTo>
                    <a:pt x="1766" y="681"/>
                  </a:lnTo>
                  <a:cubicBezTo>
                    <a:pt x="1764" y="683"/>
                    <a:pt x="1761" y="689"/>
                    <a:pt x="1761" y="699"/>
                  </a:cubicBezTo>
                  <a:cubicBezTo>
                    <a:pt x="1700" y="826"/>
                    <a:pt x="1597" y="938"/>
                    <a:pt x="1464" y="985"/>
                  </a:cubicBezTo>
                  <a:cubicBezTo>
                    <a:pt x="1412" y="1004"/>
                    <a:pt x="1359" y="1012"/>
                    <a:pt x="1304" y="1012"/>
                  </a:cubicBezTo>
                  <a:cubicBezTo>
                    <a:pt x="1156" y="1012"/>
                    <a:pt x="1004" y="951"/>
                    <a:pt x="874" y="874"/>
                  </a:cubicBezTo>
                  <a:cubicBezTo>
                    <a:pt x="598" y="712"/>
                    <a:pt x="371" y="482"/>
                    <a:pt x="215" y="204"/>
                  </a:cubicBezTo>
                  <a:cubicBezTo>
                    <a:pt x="122" y="125"/>
                    <a:pt x="42" y="48"/>
                    <a:pt x="0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57"/>
            <p:cNvSpPr/>
            <p:nvPr/>
          </p:nvSpPr>
          <p:spPr>
            <a:xfrm>
              <a:off x="1192812" y="3062626"/>
              <a:ext cx="111306" cy="222611"/>
            </a:xfrm>
            <a:custGeom>
              <a:avLst/>
              <a:gdLst/>
              <a:ahLst/>
              <a:cxnLst/>
              <a:rect l="l" t="t" r="r" b="b"/>
              <a:pathLst>
                <a:path w="1537" h="3074" extrusionOk="0">
                  <a:moveTo>
                    <a:pt x="669" y="0"/>
                  </a:moveTo>
                  <a:cubicBezTo>
                    <a:pt x="631" y="0"/>
                    <a:pt x="594" y="4"/>
                    <a:pt x="557" y="13"/>
                  </a:cubicBezTo>
                  <a:cubicBezTo>
                    <a:pt x="350" y="58"/>
                    <a:pt x="191" y="227"/>
                    <a:pt x="109" y="418"/>
                  </a:cubicBezTo>
                  <a:cubicBezTo>
                    <a:pt x="27" y="611"/>
                    <a:pt x="6" y="823"/>
                    <a:pt x="1" y="1032"/>
                  </a:cubicBezTo>
                  <a:lnTo>
                    <a:pt x="56" y="2107"/>
                  </a:lnTo>
                  <a:lnTo>
                    <a:pt x="107" y="3074"/>
                  </a:lnTo>
                  <a:lnTo>
                    <a:pt x="1513" y="3021"/>
                  </a:lnTo>
                  <a:cubicBezTo>
                    <a:pt x="1529" y="2772"/>
                    <a:pt x="1537" y="2528"/>
                    <a:pt x="1537" y="2279"/>
                  </a:cubicBezTo>
                  <a:cubicBezTo>
                    <a:pt x="1531" y="1893"/>
                    <a:pt x="1513" y="1504"/>
                    <a:pt x="1465" y="1120"/>
                  </a:cubicBezTo>
                  <a:cubicBezTo>
                    <a:pt x="1436" y="849"/>
                    <a:pt x="1391" y="574"/>
                    <a:pt x="1245" y="349"/>
                  </a:cubicBezTo>
                  <a:cubicBezTo>
                    <a:pt x="1116" y="151"/>
                    <a:pt x="896" y="0"/>
                    <a:pt x="669" y="0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57"/>
            <p:cNvSpPr/>
            <p:nvPr/>
          </p:nvSpPr>
          <p:spPr>
            <a:xfrm>
              <a:off x="1200706" y="3258370"/>
              <a:ext cx="113551" cy="111668"/>
            </a:xfrm>
            <a:custGeom>
              <a:avLst/>
              <a:gdLst/>
              <a:ahLst/>
              <a:cxnLst/>
              <a:rect l="l" t="t" r="r" b="b"/>
              <a:pathLst>
                <a:path w="1568" h="1542" extrusionOk="0">
                  <a:moveTo>
                    <a:pt x="1396" y="0"/>
                  </a:moveTo>
                  <a:lnTo>
                    <a:pt x="0" y="344"/>
                  </a:lnTo>
                  <a:cubicBezTo>
                    <a:pt x="24" y="546"/>
                    <a:pt x="64" y="747"/>
                    <a:pt x="143" y="938"/>
                  </a:cubicBezTo>
                  <a:cubicBezTo>
                    <a:pt x="223" y="1126"/>
                    <a:pt x="342" y="1300"/>
                    <a:pt x="506" y="1414"/>
                  </a:cubicBezTo>
                  <a:cubicBezTo>
                    <a:pt x="623" y="1494"/>
                    <a:pt x="762" y="1542"/>
                    <a:pt x="899" y="1542"/>
                  </a:cubicBezTo>
                  <a:cubicBezTo>
                    <a:pt x="957" y="1542"/>
                    <a:pt x="1015" y="1533"/>
                    <a:pt x="1070" y="1515"/>
                  </a:cubicBezTo>
                  <a:cubicBezTo>
                    <a:pt x="1335" y="1430"/>
                    <a:pt x="1502" y="1141"/>
                    <a:pt x="1536" y="853"/>
                  </a:cubicBezTo>
                  <a:cubicBezTo>
                    <a:pt x="1568" y="567"/>
                    <a:pt x="1488" y="276"/>
                    <a:pt x="1396" y="0"/>
                  </a:cubicBezTo>
                  <a:close/>
                </a:path>
              </a:pathLst>
            </a:custGeom>
            <a:solidFill>
              <a:srgbClr val="CD92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57"/>
            <p:cNvSpPr/>
            <p:nvPr/>
          </p:nvSpPr>
          <p:spPr>
            <a:xfrm>
              <a:off x="1200127" y="3223030"/>
              <a:ext cx="101529" cy="30560"/>
            </a:xfrm>
            <a:custGeom>
              <a:avLst/>
              <a:gdLst/>
              <a:ahLst/>
              <a:cxnLst/>
              <a:rect l="l" t="t" r="r" b="b"/>
              <a:pathLst>
                <a:path w="1402" h="422" extrusionOk="0">
                  <a:moveTo>
                    <a:pt x="0" y="1"/>
                  </a:moveTo>
                  <a:lnTo>
                    <a:pt x="19" y="422"/>
                  </a:lnTo>
                  <a:lnTo>
                    <a:pt x="119" y="295"/>
                  </a:lnTo>
                  <a:cubicBezTo>
                    <a:pt x="277" y="353"/>
                    <a:pt x="445" y="381"/>
                    <a:pt x="613" y="381"/>
                  </a:cubicBezTo>
                  <a:cubicBezTo>
                    <a:pt x="891" y="381"/>
                    <a:pt x="1169" y="304"/>
                    <a:pt x="1401" y="152"/>
                  </a:cubicBezTo>
                  <a:lnTo>
                    <a:pt x="1401" y="152"/>
                  </a:lnTo>
                  <a:cubicBezTo>
                    <a:pt x="1273" y="179"/>
                    <a:pt x="1143" y="191"/>
                    <a:pt x="1014" y="191"/>
                  </a:cubicBezTo>
                  <a:cubicBezTo>
                    <a:pt x="674" y="191"/>
                    <a:pt x="332" y="108"/>
                    <a:pt x="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57"/>
            <p:cNvSpPr/>
            <p:nvPr/>
          </p:nvSpPr>
          <p:spPr>
            <a:xfrm>
              <a:off x="1191292" y="3059439"/>
              <a:ext cx="114709" cy="173802"/>
            </a:xfrm>
            <a:custGeom>
              <a:avLst/>
              <a:gdLst/>
              <a:ahLst/>
              <a:cxnLst/>
              <a:rect l="l" t="t" r="r" b="b"/>
              <a:pathLst>
                <a:path w="1584" h="2400" extrusionOk="0">
                  <a:moveTo>
                    <a:pt x="682" y="0"/>
                  </a:moveTo>
                  <a:cubicBezTo>
                    <a:pt x="646" y="0"/>
                    <a:pt x="609" y="4"/>
                    <a:pt x="572" y="12"/>
                  </a:cubicBezTo>
                  <a:cubicBezTo>
                    <a:pt x="361" y="59"/>
                    <a:pt x="196" y="234"/>
                    <a:pt x="109" y="433"/>
                  </a:cubicBezTo>
                  <a:cubicBezTo>
                    <a:pt x="43" y="586"/>
                    <a:pt x="16" y="753"/>
                    <a:pt x="8" y="920"/>
                  </a:cubicBezTo>
                  <a:lnTo>
                    <a:pt x="8" y="923"/>
                  </a:lnTo>
                  <a:cubicBezTo>
                    <a:pt x="3" y="973"/>
                    <a:pt x="3" y="1018"/>
                    <a:pt x="0" y="1068"/>
                  </a:cubicBezTo>
                  <a:lnTo>
                    <a:pt x="56" y="2180"/>
                  </a:lnTo>
                  <a:cubicBezTo>
                    <a:pt x="289" y="2284"/>
                    <a:pt x="541" y="2353"/>
                    <a:pt x="792" y="2382"/>
                  </a:cubicBezTo>
                  <a:cubicBezTo>
                    <a:pt x="900" y="2394"/>
                    <a:pt x="1008" y="2400"/>
                    <a:pt x="1117" y="2400"/>
                  </a:cubicBezTo>
                  <a:cubicBezTo>
                    <a:pt x="1273" y="2400"/>
                    <a:pt x="1429" y="2387"/>
                    <a:pt x="1584" y="2361"/>
                  </a:cubicBezTo>
                  <a:cubicBezTo>
                    <a:pt x="1584" y="2175"/>
                    <a:pt x="1579" y="1990"/>
                    <a:pt x="1565" y="1804"/>
                  </a:cubicBezTo>
                  <a:cubicBezTo>
                    <a:pt x="1558" y="1587"/>
                    <a:pt x="1536" y="1375"/>
                    <a:pt x="1512" y="1161"/>
                  </a:cubicBezTo>
                  <a:cubicBezTo>
                    <a:pt x="1481" y="883"/>
                    <a:pt x="1433" y="594"/>
                    <a:pt x="1282" y="361"/>
                  </a:cubicBezTo>
                  <a:cubicBezTo>
                    <a:pt x="1149" y="157"/>
                    <a:pt x="920" y="0"/>
                    <a:pt x="6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57"/>
            <p:cNvSpPr/>
            <p:nvPr/>
          </p:nvSpPr>
          <p:spPr>
            <a:xfrm>
              <a:off x="1191292" y="3126208"/>
              <a:ext cx="114709" cy="107033"/>
            </a:xfrm>
            <a:custGeom>
              <a:avLst/>
              <a:gdLst/>
              <a:ahLst/>
              <a:cxnLst/>
              <a:rect l="l" t="t" r="r" b="b"/>
              <a:pathLst>
                <a:path w="1584" h="1478" extrusionOk="0">
                  <a:moveTo>
                    <a:pt x="8" y="1"/>
                  </a:moveTo>
                  <a:cubicBezTo>
                    <a:pt x="3" y="51"/>
                    <a:pt x="3" y="96"/>
                    <a:pt x="0" y="146"/>
                  </a:cubicBezTo>
                  <a:lnTo>
                    <a:pt x="56" y="1258"/>
                  </a:lnTo>
                  <a:cubicBezTo>
                    <a:pt x="289" y="1362"/>
                    <a:pt x="541" y="1431"/>
                    <a:pt x="792" y="1460"/>
                  </a:cubicBezTo>
                  <a:cubicBezTo>
                    <a:pt x="900" y="1472"/>
                    <a:pt x="1008" y="1478"/>
                    <a:pt x="1117" y="1478"/>
                  </a:cubicBezTo>
                  <a:cubicBezTo>
                    <a:pt x="1273" y="1478"/>
                    <a:pt x="1429" y="1465"/>
                    <a:pt x="1584" y="1439"/>
                  </a:cubicBezTo>
                  <a:cubicBezTo>
                    <a:pt x="1584" y="1253"/>
                    <a:pt x="1579" y="1068"/>
                    <a:pt x="1571" y="882"/>
                  </a:cubicBezTo>
                  <a:cubicBezTo>
                    <a:pt x="1486" y="994"/>
                    <a:pt x="1367" y="1081"/>
                    <a:pt x="1234" y="1113"/>
                  </a:cubicBezTo>
                  <a:cubicBezTo>
                    <a:pt x="1184" y="1125"/>
                    <a:pt x="1134" y="1131"/>
                    <a:pt x="1083" y="1131"/>
                  </a:cubicBezTo>
                  <a:cubicBezTo>
                    <a:pt x="903" y="1131"/>
                    <a:pt x="723" y="1061"/>
                    <a:pt x="564" y="970"/>
                  </a:cubicBezTo>
                  <a:cubicBezTo>
                    <a:pt x="424" y="896"/>
                    <a:pt x="294" y="806"/>
                    <a:pt x="199" y="679"/>
                  </a:cubicBezTo>
                  <a:cubicBezTo>
                    <a:pt x="56" y="488"/>
                    <a:pt x="16" y="247"/>
                    <a:pt x="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57"/>
            <p:cNvSpPr/>
            <p:nvPr/>
          </p:nvSpPr>
          <p:spPr>
            <a:xfrm>
              <a:off x="1198751" y="3255835"/>
              <a:ext cx="114202" cy="114492"/>
            </a:xfrm>
            <a:custGeom>
              <a:avLst/>
              <a:gdLst/>
              <a:ahLst/>
              <a:cxnLst/>
              <a:rect l="l" t="t" r="r" b="b"/>
              <a:pathLst>
                <a:path w="1577" h="1581" extrusionOk="0">
                  <a:moveTo>
                    <a:pt x="1" y="1"/>
                  </a:moveTo>
                  <a:lnTo>
                    <a:pt x="25" y="385"/>
                  </a:lnTo>
                  <a:cubicBezTo>
                    <a:pt x="54" y="589"/>
                    <a:pt x="91" y="790"/>
                    <a:pt x="170" y="978"/>
                  </a:cubicBezTo>
                  <a:cubicBezTo>
                    <a:pt x="250" y="1166"/>
                    <a:pt x="369" y="1343"/>
                    <a:pt x="533" y="1455"/>
                  </a:cubicBezTo>
                  <a:cubicBezTo>
                    <a:pt x="650" y="1535"/>
                    <a:pt x="790" y="1581"/>
                    <a:pt x="927" y="1581"/>
                  </a:cubicBezTo>
                  <a:cubicBezTo>
                    <a:pt x="985" y="1581"/>
                    <a:pt x="1042" y="1572"/>
                    <a:pt x="1097" y="1555"/>
                  </a:cubicBezTo>
                  <a:cubicBezTo>
                    <a:pt x="1269" y="1497"/>
                    <a:pt x="1396" y="1362"/>
                    <a:pt x="1476" y="1192"/>
                  </a:cubicBezTo>
                  <a:cubicBezTo>
                    <a:pt x="1523" y="1100"/>
                    <a:pt x="1552" y="994"/>
                    <a:pt x="1560" y="890"/>
                  </a:cubicBezTo>
                  <a:cubicBezTo>
                    <a:pt x="1576" y="745"/>
                    <a:pt x="1566" y="602"/>
                    <a:pt x="1537" y="454"/>
                  </a:cubicBezTo>
                  <a:cubicBezTo>
                    <a:pt x="1460" y="660"/>
                    <a:pt x="1317" y="832"/>
                    <a:pt x="1123" y="896"/>
                  </a:cubicBezTo>
                  <a:cubicBezTo>
                    <a:pt x="1070" y="913"/>
                    <a:pt x="1013" y="921"/>
                    <a:pt x="957" y="921"/>
                  </a:cubicBezTo>
                  <a:cubicBezTo>
                    <a:pt x="819" y="921"/>
                    <a:pt x="678" y="873"/>
                    <a:pt x="559" y="793"/>
                  </a:cubicBezTo>
                  <a:cubicBezTo>
                    <a:pt x="451" y="721"/>
                    <a:pt x="271" y="469"/>
                    <a:pt x="144" y="260"/>
                  </a:cubicBezTo>
                  <a:cubicBezTo>
                    <a:pt x="80" y="154"/>
                    <a:pt x="27" y="6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57"/>
            <p:cNvSpPr/>
            <p:nvPr/>
          </p:nvSpPr>
          <p:spPr>
            <a:xfrm>
              <a:off x="1198751" y="3255835"/>
              <a:ext cx="106888" cy="114492"/>
            </a:xfrm>
            <a:custGeom>
              <a:avLst/>
              <a:gdLst/>
              <a:ahLst/>
              <a:cxnLst/>
              <a:rect l="l" t="t" r="r" b="b"/>
              <a:pathLst>
                <a:path w="1476" h="1581" extrusionOk="0">
                  <a:moveTo>
                    <a:pt x="1" y="1"/>
                  </a:moveTo>
                  <a:lnTo>
                    <a:pt x="25" y="385"/>
                  </a:lnTo>
                  <a:cubicBezTo>
                    <a:pt x="54" y="589"/>
                    <a:pt x="91" y="790"/>
                    <a:pt x="170" y="978"/>
                  </a:cubicBezTo>
                  <a:cubicBezTo>
                    <a:pt x="250" y="1166"/>
                    <a:pt x="369" y="1343"/>
                    <a:pt x="533" y="1455"/>
                  </a:cubicBezTo>
                  <a:cubicBezTo>
                    <a:pt x="650" y="1535"/>
                    <a:pt x="790" y="1581"/>
                    <a:pt x="927" y="1581"/>
                  </a:cubicBezTo>
                  <a:cubicBezTo>
                    <a:pt x="985" y="1581"/>
                    <a:pt x="1042" y="1572"/>
                    <a:pt x="1097" y="1555"/>
                  </a:cubicBezTo>
                  <a:cubicBezTo>
                    <a:pt x="1269" y="1497"/>
                    <a:pt x="1396" y="1362"/>
                    <a:pt x="1476" y="1192"/>
                  </a:cubicBezTo>
                  <a:lnTo>
                    <a:pt x="1476" y="1192"/>
                  </a:lnTo>
                  <a:cubicBezTo>
                    <a:pt x="1473" y="1198"/>
                    <a:pt x="1470" y="1203"/>
                    <a:pt x="1460" y="1203"/>
                  </a:cubicBezTo>
                  <a:cubicBezTo>
                    <a:pt x="1364" y="1306"/>
                    <a:pt x="1232" y="1383"/>
                    <a:pt x="1089" y="1386"/>
                  </a:cubicBezTo>
                  <a:cubicBezTo>
                    <a:pt x="1082" y="1386"/>
                    <a:pt x="1074" y="1386"/>
                    <a:pt x="1067" y="1386"/>
                  </a:cubicBezTo>
                  <a:cubicBezTo>
                    <a:pt x="867" y="1386"/>
                    <a:pt x="695" y="1250"/>
                    <a:pt x="559" y="1100"/>
                  </a:cubicBezTo>
                  <a:cubicBezTo>
                    <a:pt x="350" y="861"/>
                    <a:pt x="205" y="570"/>
                    <a:pt x="144" y="260"/>
                  </a:cubicBezTo>
                  <a:cubicBezTo>
                    <a:pt x="80" y="154"/>
                    <a:pt x="27" y="62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49" name="Google Shape;6449;p57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6450" name="Google Shape;6450;p57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57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57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47" name="Google Shape;4847;p38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4848" name="Google Shape;4848;p38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38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38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51" name="Google Shape;4851;p38"/>
          <p:cNvSpPr/>
          <p:nvPr/>
        </p:nvSpPr>
        <p:spPr>
          <a:xfrm>
            <a:off x="1009650" y="0"/>
            <a:ext cx="71247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52" name="Google Shape;4852;p38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4853" name="Google Shape;4853;p38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38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38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56" name="Google Shape;4856;p38"/>
          <p:cNvSpPr txBox="1">
            <a:spLocks noGrp="1"/>
          </p:cNvSpPr>
          <p:nvPr>
            <p:ph type="subTitle" idx="1"/>
          </p:nvPr>
        </p:nvSpPr>
        <p:spPr>
          <a:xfrm>
            <a:off x="2676409" y="1552963"/>
            <a:ext cx="5036807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U</a:t>
            </a:r>
            <a:r>
              <a:rPr lang="en" sz="2000" dirty="0" smtClean="0">
                <a:solidFill>
                  <a:schemeClr val="accent3">
                    <a:lumMod val="75000"/>
                  </a:schemeClr>
                </a:solidFill>
              </a:rPr>
              <a:t>se the lexical items related to types of houses and appliances in the house.</a:t>
            </a:r>
            <a:endParaRPr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857" name="Google Shape;4857;p38"/>
          <p:cNvSpPr txBox="1">
            <a:spLocks noGrp="1"/>
          </p:cNvSpPr>
          <p:nvPr>
            <p:ph type="subTitle" idx="2"/>
          </p:nvPr>
        </p:nvSpPr>
        <p:spPr>
          <a:xfrm>
            <a:off x="1590524" y="659147"/>
            <a:ext cx="6462802" cy="58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 smtClean="0"/>
              <a:t>By the end of the lesson, students will be able to:</a:t>
            </a:r>
            <a:endParaRPr sz="2000" b="1" dirty="0"/>
          </a:p>
        </p:txBody>
      </p:sp>
      <p:sp>
        <p:nvSpPr>
          <p:cNvPr id="4858" name="Google Shape;4858;p38"/>
          <p:cNvSpPr txBox="1">
            <a:spLocks noGrp="1"/>
          </p:cNvSpPr>
          <p:nvPr>
            <p:ph type="title"/>
          </p:nvPr>
        </p:nvSpPr>
        <p:spPr>
          <a:xfrm>
            <a:off x="1673785" y="1552963"/>
            <a:ext cx="7341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859" name="Google Shape;4859;p38"/>
          <p:cNvSpPr txBox="1">
            <a:spLocks noGrp="1"/>
          </p:cNvSpPr>
          <p:nvPr>
            <p:ph type="title" idx="3"/>
          </p:nvPr>
        </p:nvSpPr>
        <p:spPr>
          <a:xfrm>
            <a:off x="717616" y="13874"/>
            <a:ext cx="7704000" cy="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OBJECTIVES</a:t>
            </a:r>
            <a:endParaRPr dirty="0"/>
          </a:p>
        </p:txBody>
      </p:sp>
      <p:sp>
        <p:nvSpPr>
          <p:cNvPr id="4860" name="Google Shape;4860;p38"/>
          <p:cNvSpPr txBox="1">
            <a:spLocks noGrp="1"/>
          </p:cNvSpPr>
          <p:nvPr>
            <p:ph type="subTitle" idx="4"/>
          </p:nvPr>
        </p:nvSpPr>
        <p:spPr>
          <a:xfrm>
            <a:off x="2676409" y="2520938"/>
            <a:ext cx="5036807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" sz="2000" dirty="0" smtClean="0">
                <a:solidFill>
                  <a:schemeClr val="accent3">
                    <a:lumMod val="75000"/>
                  </a:schemeClr>
                </a:solidFill>
              </a:rPr>
              <a:t>dentify the types of houses, locations and appliances.</a:t>
            </a:r>
            <a:endParaRPr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862" name="Google Shape;4862;p38"/>
          <p:cNvSpPr txBox="1">
            <a:spLocks noGrp="1"/>
          </p:cNvSpPr>
          <p:nvPr>
            <p:ph type="title" idx="6"/>
          </p:nvPr>
        </p:nvSpPr>
        <p:spPr>
          <a:xfrm>
            <a:off x="1673785" y="2520938"/>
            <a:ext cx="7341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863" name="Google Shape;4863;p38"/>
          <p:cNvSpPr txBox="1">
            <a:spLocks noGrp="1"/>
          </p:cNvSpPr>
          <p:nvPr>
            <p:ph type="subTitle" idx="7"/>
          </p:nvPr>
        </p:nvSpPr>
        <p:spPr>
          <a:xfrm>
            <a:off x="2676409" y="3488913"/>
            <a:ext cx="5036807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 smtClean="0">
                <a:solidFill>
                  <a:schemeClr val="accent3">
                    <a:lumMod val="75000"/>
                  </a:schemeClr>
                </a:solidFill>
              </a:rPr>
              <a:t>I</a:t>
            </a:r>
            <a:r>
              <a:rPr lang="en" sz="2000" dirty="0" smtClean="0">
                <a:solidFill>
                  <a:schemeClr val="accent3">
                    <a:lumMod val="75000"/>
                  </a:schemeClr>
                </a:solidFill>
              </a:rPr>
              <a:t>dentify the phrases about places.</a:t>
            </a:r>
            <a:endParaRPr sz="2000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865" name="Google Shape;4865;p38"/>
          <p:cNvSpPr txBox="1">
            <a:spLocks noGrp="1"/>
          </p:cNvSpPr>
          <p:nvPr>
            <p:ph type="title" idx="9"/>
          </p:nvPr>
        </p:nvSpPr>
        <p:spPr>
          <a:xfrm>
            <a:off x="1673785" y="3488913"/>
            <a:ext cx="734100" cy="585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grpSp>
        <p:nvGrpSpPr>
          <p:cNvPr id="4866" name="Google Shape;4866;p38"/>
          <p:cNvGrpSpPr/>
          <p:nvPr/>
        </p:nvGrpSpPr>
        <p:grpSpPr>
          <a:xfrm>
            <a:off x="7142836" y="4051246"/>
            <a:ext cx="1820980" cy="847600"/>
            <a:chOff x="942050" y="3537375"/>
            <a:chExt cx="465450" cy="216650"/>
          </a:xfrm>
        </p:grpSpPr>
        <p:sp>
          <p:nvSpPr>
            <p:cNvPr id="4867" name="Google Shape;4867;p38"/>
            <p:cNvSpPr/>
            <p:nvPr/>
          </p:nvSpPr>
          <p:spPr>
            <a:xfrm>
              <a:off x="942050" y="3537450"/>
              <a:ext cx="465450" cy="216500"/>
            </a:xfrm>
            <a:custGeom>
              <a:avLst/>
              <a:gdLst/>
              <a:ahLst/>
              <a:cxnLst/>
              <a:rect l="l" t="t" r="r" b="b"/>
              <a:pathLst>
                <a:path w="18618" h="8660" extrusionOk="0">
                  <a:moveTo>
                    <a:pt x="8769" y="0"/>
                  </a:moveTo>
                  <a:cubicBezTo>
                    <a:pt x="8713" y="0"/>
                    <a:pt x="8656" y="1"/>
                    <a:pt x="8599" y="1"/>
                  </a:cubicBezTo>
                  <a:cubicBezTo>
                    <a:pt x="7696" y="12"/>
                    <a:pt x="6791" y="136"/>
                    <a:pt x="5917" y="370"/>
                  </a:cubicBezTo>
                  <a:cubicBezTo>
                    <a:pt x="5710" y="425"/>
                    <a:pt x="5509" y="483"/>
                    <a:pt x="5308" y="550"/>
                  </a:cubicBezTo>
                  <a:cubicBezTo>
                    <a:pt x="5300" y="555"/>
                    <a:pt x="5297" y="555"/>
                    <a:pt x="5289" y="558"/>
                  </a:cubicBezTo>
                  <a:cubicBezTo>
                    <a:pt x="4082" y="957"/>
                    <a:pt x="2927" y="1580"/>
                    <a:pt x="2011" y="2456"/>
                  </a:cubicBezTo>
                  <a:cubicBezTo>
                    <a:pt x="1802" y="2660"/>
                    <a:pt x="1606" y="2872"/>
                    <a:pt x="1423" y="3097"/>
                  </a:cubicBezTo>
                  <a:cubicBezTo>
                    <a:pt x="1235" y="3330"/>
                    <a:pt x="1063" y="3582"/>
                    <a:pt x="914" y="3844"/>
                  </a:cubicBezTo>
                  <a:cubicBezTo>
                    <a:pt x="282" y="4943"/>
                    <a:pt x="1" y="6251"/>
                    <a:pt x="271" y="7482"/>
                  </a:cubicBezTo>
                  <a:cubicBezTo>
                    <a:pt x="1772" y="8197"/>
                    <a:pt x="3512" y="8436"/>
                    <a:pt x="5194" y="8557"/>
                  </a:cubicBezTo>
                  <a:cubicBezTo>
                    <a:pt x="5432" y="8573"/>
                    <a:pt x="5670" y="8592"/>
                    <a:pt x="5906" y="8605"/>
                  </a:cubicBezTo>
                  <a:cubicBezTo>
                    <a:pt x="6537" y="8643"/>
                    <a:pt x="7161" y="8660"/>
                    <a:pt x="7780" y="8660"/>
                  </a:cubicBezTo>
                  <a:cubicBezTo>
                    <a:pt x="10655" y="8660"/>
                    <a:pt x="13426" y="8297"/>
                    <a:pt x="16284" y="7959"/>
                  </a:cubicBezTo>
                  <a:cubicBezTo>
                    <a:pt x="16398" y="7946"/>
                    <a:pt x="16512" y="7933"/>
                    <a:pt x="16628" y="7919"/>
                  </a:cubicBezTo>
                  <a:cubicBezTo>
                    <a:pt x="16883" y="7893"/>
                    <a:pt x="17134" y="7864"/>
                    <a:pt x="17388" y="7835"/>
                  </a:cubicBezTo>
                  <a:cubicBezTo>
                    <a:pt x="17796" y="7787"/>
                    <a:pt x="18207" y="7744"/>
                    <a:pt x="18617" y="7702"/>
                  </a:cubicBezTo>
                  <a:cubicBezTo>
                    <a:pt x="18397" y="6643"/>
                    <a:pt x="17982" y="5629"/>
                    <a:pt x="17412" y="4712"/>
                  </a:cubicBezTo>
                  <a:cubicBezTo>
                    <a:pt x="17243" y="4434"/>
                    <a:pt x="17057" y="4170"/>
                    <a:pt x="16859" y="3910"/>
                  </a:cubicBezTo>
                  <a:cubicBezTo>
                    <a:pt x="16157" y="2994"/>
                    <a:pt x="15294" y="2199"/>
                    <a:pt x="14319" y="1577"/>
                  </a:cubicBezTo>
                  <a:cubicBezTo>
                    <a:pt x="14078" y="1421"/>
                    <a:pt x="13835" y="1280"/>
                    <a:pt x="13583" y="1151"/>
                  </a:cubicBezTo>
                  <a:cubicBezTo>
                    <a:pt x="12982" y="838"/>
                    <a:pt x="12354" y="595"/>
                    <a:pt x="11708" y="409"/>
                  </a:cubicBezTo>
                  <a:cubicBezTo>
                    <a:pt x="11168" y="253"/>
                    <a:pt x="10620" y="144"/>
                    <a:pt x="10064" y="78"/>
                  </a:cubicBezTo>
                  <a:cubicBezTo>
                    <a:pt x="9633" y="27"/>
                    <a:pt x="9202" y="0"/>
                    <a:pt x="87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38"/>
            <p:cNvSpPr/>
            <p:nvPr/>
          </p:nvSpPr>
          <p:spPr>
            <a:xfrm>
              <a:off x="964825" y="3537375"/>
              <a:ext cx="384350" cy="216650"/>
            </a:xfrm>
            <a:custGeom>
              <a:avLst/>
              <a:gdLst/>
              <a:ahLst/>
              <a:cxnLst/>
              <a:rect l="l" t="t" r="r" b="b"/>
              <a:pathLst>
                <a:path w="15374" h="8666" extrusionOk="0">
                  <a:moveTo>
                    <a:pt x="7856" y="0"/>
                  </a:moveTo>
                  <a:cubicBezTo>
                    <a:pt x="7799" y="0"/>
                    <a:pt x="7742" y="1"/>
                    <a:pt x="7686" y="2"/>
                  </a:cubicBezTo>
                  <a:cubicBezTo>
                    <a:pt x="8554" y="463"/>
                    <a:pt x="9298" y="1154"/>
                    <a:pt x="9793" y="2001"/>
                  </a:cubicBezTo>
                  <a:cubicBezTo>
                    <a:pt x="10548" y="3291"/>
                    <a:pt x="10755" y="4835"/>
                    <a:pt x="10283" y="6254"/>
                  </a:cubicBezTo>
                  <a:cubicBezTo>
                    <a:pt x="9926" y="5706"/>
                    <a:pt x="9312" y="5330"/>
                    <a:pt x="8660" y="5264"/>
                  </a:cubicBezTo>
                  <a:cubicBezTo>
                    <a:pt x="8577" y="5255"/>
                    <a:pt x="8492" y="5251"/>
                    <a:pt x="8407" y="5251"/>
                  </a:cubicBezTo>
                  <a:cubicBezTo>
                    <a:pt x="7821" y="5251"/>
                    <a:pt x="7200" y="5450"/>
                    <a:pt x="6796" y="5857"/>
                  </a:cubicBezTo>
                  <a:cubicBezTo>
                    <a:pt x="7053" y="4045"/>
                    <a:pt x="6507" y="2136"/>
                    <a:pt x="5337" y="733"/>
                  </a:cubicBezTo>
                  <a:cubicBezTo>
                    <a:pt x="5233" y="611"/>
                    <a:pt x="5120" y="489"/>
                    <a:pt x="5000" y="375"/>
                  </a:cubicBezTo>
                  <a:cubicBezTo>
                    <a:pt x="4796" y="431"/>
                    <a:pt x="4595" y="492"/>
                    <a:pt x="4391" y="558"/>
                  </a:cubicBezTo>
                  <a:cubicBezTo>
                    <a:pt x="4532" y="629"/>
                    <a:pt x="4661" y="717"/>
                    <a:pt x="4783" y="812"/>
                  </a:cubicBezTo>
                  <a:cubicBezTo>
                    <a:pt x="5284" y="1207"/>
                    <a:pt x="5647" y="1752"/>
                    <a:pt x="5893" y="2337"/>
                  </a:cubicBezTo>
                  <a:cubicBezTo>
                    <a:pt x="6518" y="3842"/>
                    <a:pt x="6250" y="5624"/>
                    <a:pt x="5326" y="6969"/>
                  </a:cubicBezTo>
                  <a:cubicBezTo>
                    <a:pt x="5318" y="5618"/>
                    <a:pt x="4669" y="4284"/>
                    <a:pt x="3615" y="3444"/>
                  </a:cubicBezTo>
                  <a:cubicBezTo>
                    <a:pt x="2890" y="2864"/>
                    <a:pt x="2005" y="2523"/>
                    <a:pt x="1094" y="2462"/>
                  </a:cubicBezTo>
                  <a:cubicBezTo>
                    <a:pt x="888" y="2663"/>
                    <a:pt x="692" y="2875"/>
                    <a:pt x="509" y="3100"/>
                  </a:cubicBezTo>
                  <a:cubicBezTo>
                    <a:pt x="321" y="3336"/>
                    <a:pt x="149" y="3587"/>
                    <a:pt x="1" y="3847"/>
                  </a:cubicBezTo>
                  <a:cubicBezTo>
                    <a:pt x="277" y="3757"/>
                    <a:pt x="569" y="3713"/>
                    <a:pt x="861" y="3713"/>
                  </a:cubicBezTo>
                  <a:cubicBezTo>
                    <a:pt x="1148" y="3713"/>
                    <a:pt x="1437" y="3756"/>
                    <a:pt x="1711" y="3842"/>
                  </a:cubicBezTo>
                  <a:cubicBezTo>
                    <a:pt x="2614" y="4125"/>
                    <a:pt x="3351" y="4832"/>
                    <a:pt x="3780" y="5671"/>
                  </a:cubicBezTo>
                  <a:cubicBezTo>
                    <a:pt x="4211" y="6513"/>
                    <a:pt x="4349" y="7483"/>
                    <a:pt x="4299" y="8425"/>
                  </a:cubicBezTo>
                  <a:cubicBezTo>
                    <a:pt x="4296" y="8470"/>
                    <a:pt x="4293" y="8518"/>
                    <a:pt x="4283" y="8566"/>
                  </a:cubicBezTo>
                  <a:cubicBezTo>
                    <a:pt x="4521" y="8582"/>
                    <a:pt x="4759" y="8598"/>
                    <a:pt x="4995" y="8611"/>
                  </a:cubicBezTo>
                  <a:cubicBezTo>
                    <a:pt x="5626" y="8648"/>
                    <a:pt x="6250" y="8665"/>
                    <a:pt x="6869" y="8665"/>
                  </a:cubicBezTo>
                  <a:cubicBezTo>
                    <a:pt x="9744" y="8665"/>
                    <a:pt x="12515" y="8302"/>
                    <a:pt x="15373" y="7965"/>
                  </a:cubicBezTo>
                  <a:cubicBezTo>
                    <a:pt x="15349" y="7144"/>
                    <a:pt x="15204" y="6328"/>
                    <a:pt x="14984" y="5536"/>
                  </a:cubicBezTo>
                  <a:cubicBezTo>
                    <a:pt x="14674" y="4408"/>
                    <a:pt x="14213" y="3328"/>
                    <a:pt x="13723" y="2255"/>
                  </a:cubicBezTo>
                  <a:cubicBezTo>
                    <a:pt x="13620" y="2028"/>
                    <a:pt x="13517" y="1800"/>
                    <a:pt x="13403" y="1577"/>
                  </a:cubicBezTo>
                  <a:cubicBezTo>
                    <a:pt x="13159" y="1421"/>
                    <a:pt x="12916" y="1278"/>
                    <a:pt x="12664" y="1151"/>
                  </a:cubicBezTo>
                  <a:cubicBezTo>
                    <a:pt x="12066" y="839"/>
                    <a:pt x="11435" y="595"/>
                    <a:pt x="10789" y="410"/>
                  </a:cubicBezTo>
                  <a:lnTo>
                    <a:pt x="10789" y="410"/>
                  </a:lnTo>
                  <a:cubicBezTo>
                    <a:pt x="10879" y="505"/>
                    <a:pt x="10956" y="603"/>
                    <a:pt x="11033" y="704"/>
                  </a:cubicBezTo>
                  <a:cubicBezTo>
                    <a:pt x="11568" y="1403"/>
                    <a:pt x="12095" y="2118"/>
                    <a:pt x="12444" y="2920"/>
                  </a:cubicBezTo>
                  <a:cubicBezTo>
                    <a:pt x="12799" y="3725"/>
                    <a:pt x="13011" y="4535"/>
                    <a:pt x="12807" y="5391"/>
                  </a:cubicBezTo>
                  <a:cubicBezTo>
                    <a:pt x="12865" y="5526"/>
                    <a:pt x="12802" y="5701"/>
                    <a:pt x="12669" y="5772"/>
                  </a:cubicBezTo>
                  <a:cubicBezTo>
                    <a:pt x="12636" y="5789"/>
                    <a:pt x="12596" y="5797"/>
                    <a:pt x="12554" y="5797"/>
                  </a:cubicBezTo>
                  <a:cubicBezTo>
                    <a:pt x="12427" y="5797"/>
                    <a:pt x="12277" y="5727"/>
                    <a:pt x="12219" y="5632"/>
                  </a:cubicBezTo>
                  <a:cubicBezTo>
                    <a:pt x="12198" y="4151"/>
                    <a:pt x="11671" y="2687"/>
                    <a:pt x="10744" y="1535"/>
                  </a:cubicBezTo>
                  <a:cubicBezTo>
                    <a:pt x="10299" y="979"/>
                    <a:pt x="9754" y="481"/>
                    <a:pt x="9150" y="79"/>
                  </a:cubicBezTo>
                  <a:cubicBezTo>
                    <a:pt x="8719" y="27"/>
                    <a:pt x="8288" y="0"/>
                    <a:pt x="785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38"/>
            <p:cNvSpPr/>
            <p:nvPr/>
          </p:nvSpPr>
          <p:spPr>
            <a:xfrm>
              <a:off x="1357750" y="3635200"/>
              <a:ext cx="23000" cy="100250"/>
            </a:xfrm>
            <a:custGeom>
              <a:avLst/>
              <a:gdLst/>
              <a:ahLst/>
              <a:cxnLst/>
              <a:rect l="l" t="t" r="r" b="b"/>
              <a:pathLst>
                <a:path w="920" h="4010" extrusionOk="0">
                  <a:moveTo>
                    <a:pt x="231" y="0"/>
                  </a:moveTo>
                  <a:lnTo>
                    <a:pt x="231" y="0"/>
                  </a:lnTo>
                  <a:cubicBezTo>
                    <a:pt x="443" y="1335"/>
                    <a:pt x="371" y="2709"/>
                    <a:pt x="0" y="4009"/>
                  </a:cubicBezTo>
                  <a:cubicBezTo>
                    <a:pt x="255" y="3983"/>
                    <a:pt x="506" y="3954"/>
                    <a:pt x="760" y="3925"/>
                  </a:cubicBezTo>
                  <a:cubicBezTo>
                    <a:pt x="914" y="2886"/>
                    <a:pt x="919" y="1838"/>
                    <a:pt x="784" y="802"/>
                  </a:cubicBezTo>
                  <a:cubicBezTo>
                    <a:pt x="615" y="524"/>
                    <a:pt x="429" y="260"/>
                    <a:pt x="23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8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8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48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8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48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56" grpId="0" build="p"/>
      <p:bldP spid="4857" grpId="0" build="p"/>
      <p:bldP spid="4858" grpId="0" animBg="1"/>
      <p:bldP spid="4859" grpId="0"/>
      <p:bldP spid="4860" grpId="0" build="p"/>
      <p:bldP spid="4862" grpId="0" animBg="1"/>
      <p:bldP spid="4863" grpId="0" build="p"/>
      <p:bldP spid="486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8" name="Google Shape;4828;p37"/>
          <p:cNvSpPr/>
          <p:nvPr/>
        </p:nvSpPr>
        <p:spPr>
          <a:xfrm>
            <a:off x="68310" y="11141"/>
            <a:ext cx="9075689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0" name="Google Shape;4830;p37"/>
          <p:cNvSpPr txBox="1"/>
          <p:nvPr/>
        </p:nvSpPr>
        <p:spPr>
          <a:xfrm>
            <a:off x="-1916570" y="3205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Calibri" panose="020F0502020204030204" pitchFamily="34" charset="0"/>
                <a:ea typeface="Amiko"/>
                <a:cs typeface="Calibri" panose="020F0502020204030204" pitchFamily="34" charset="0"/>
                <a:sym typeface="Amiko"/>
              </a:rPr>
              <a:t>Ex 1. (p 38) Listen and read.</a:t>
            </a:r>
            <a:endParaRPr sz="1600" b="1" dirty="0">
              <a:solidFill>
                <a:schemeClr val="dk1"/>
              </a:solidFill>
              <a:latin typeface="Calibri" panose="020F0502020204030204" pitchFamily="34" charset="0"/>
              <a:ea typeface="Amiko"/>
              <a:cs typeface="Calibri" panose="020F0502020204030204" pitchFamily="34" charset="0"/>
              <a:sym typeface="Amiko"/>
            </a:endParaRPr>
          </a:p>
        </p:txBody>
      </p:sp>
      <p:sp>
        <p:nvSpPr>
          <p:cNvPr id="4834" name="Google Shape;4834;p37"/>
          <p:cNvSpPr/>
          <p:nvPr/>
        </p:nvSpPr>
        <p:spPr>
          <a:xfrm>
            <a:off x="7871012" y="-30422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5" name="Google Shape;4835;p37"/>
          <p:cNvGrpSpPr/>
          <p:nvPr/>
        </p:nvGrpSpPr>
        <p:grpSpPr>
          <a:xfrm>
            <a:off x="720011" y="471879"/>
            <a:ext cx="565859" cy="610806"/>
            <a:chOff x="7899736" y="1176654"/>
            <a:chExt cx="565859" cy="610806"/>
          </a:xfrm>
        </p:grpSpPr>
        <p:sp>
          <p:nvSpPr>
            <p:cNvPr id="4836" name="Google Shape;4836;p37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7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7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9" name="Google Shape;4839;p37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4840" name="Google Shape;4840;p37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7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7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117316" y="1166442"/>
            <a:ext cx="4819589" cy="664500"/>
          </a:xfrm>
          <a:prstGeom prst="roundRect">
            <a:avLst/>
          </a:prstGeom>
          <a:solidFill>
            <a:schemeClr val="bg2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r>
              <a:rPr lang="en-US" sz="2400" dirty="0" smtClean="0"/>
              <a:t>1. What can you see?</a:t>
            </a:r>
            <a:endParaRPr lang="en-US" sz="24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4828" y="11141"/>
            <a:ext cx="5189839" cy="4705078"/>
          </a:xfrm>
          <a:prstGeom prst="rect">
            <a:avLst/>
          </a:prstGeom>
        </p:spPr>
      </p:pic>
      <p:sp>
        <p:nvSpPr>
          <p:cNvPr id="19" name="Title 3"/>
          <p:cNvSpPr txBox="1">
            <a:spLocks/>
          </p:cNvSpPr>
          <p:nvPr/>
        </p:nvSpPr>
        <p:spPr>
          <a:xfrm>
            <a:off x="4117316" y="2143406"/>
            <a:ext cx="4819589" cy="66450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2400" dirty="0" smtClean="0"/>
              <a:t>2. What is </a:t>
            </a:r>
            <a:r>
              <a:rPr lang="en-US" sz="2400" dirty="0" err="1" smtClean="0"/>
              <a:t>Phong</a:t>
            </a:r>
            <a:r>
              <a:rPr lang="en-US" sz="2400" dirty="0" smtClean="0"/>
              <a:t> doing?</a:t>
            </a:r>
          </a:p>
        </p:txBody>
      </p:sp>
      <p:sp>
        <p:nvSpPr>
          <p:cNvPr id="20" name="Title 3"/>
          <p:cNvSpPr txBox="1">
            <a:spLocks/>
          </p:cNvSpPr>
          <p:nvPr/>
        </p:nvSpPr>
        <p:spPr>
          <a:xfrm>
            <a:off x="4136366" y="3120369"/>
            <a:ext cx="4819589" cy="66450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2400" dirty="0" smtClean="0"/>
              <a:t>3. What are they talking about?</a:t>
            </a:r>
          </a:p>
        </p:txBody>
      </p:sp>
      <p:sp>
        <p:nvSpPr>
          <p:cNvPr id="21" name="Title 3"/>
          <p:cNvSpPr txBox="1">
            <a:spLocks/>
          </p:cNvSpPr>
          <p:nvPr/>
        </p:nvSpPr>
        <p:spPr>
          <a:xfrm>
            <a:off x="70364" y="1276802"/>
            <a:ext cx="988024" cy="4211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1800" dirty="0" smtClean="0"/>
              <a:t>Nick</a:t>
            </a:r>
            <a:endParaRPr lang="en-US" sz="1800" dirty="0"/>
          </a:p>
        </p:txBody>
      </p:sp>
      <p:sp>
        <p:nvSpPr>
          <p:cNvPr id="22" name="Title 3"/>
          <p:cNvSpPr txBox="1">
            <a:spLocks/>
          </p:cNvSpPr>
          <p:nvPr/>
        </p:nvSpPr>
        <p:spPr>
          <a:xfrm>
            <a:off x="2885897" y="3870762"/>
            <a:ext cx="988024" cy="421119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1800" dirty="0" err="1" smtClean="0"/>
              <a:t>Phong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4264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8" name="Google Shape;4828;p37"/>
          <p:cNvSpPr/>
          <p:nvPr/>
        </p:nvSpPr>
        <p:spPr>
          <a:xfrm>
            <a:off x="68311" y="11141"/>
            <a:ext cx="8753400" cy="5143500"/>
          </a:xfrm>
          <a:prstGeom prst="parallelogram">
            <a:avLst>
              <a:gd name="adj" fmla="val 10370"/>
            </a:avLst>
          </a:prstGeom>
          <a:solidFill>
            <a:schemeClr val="accent4"/>
          </a:solidFill>
          <a:ln>
            <a:noFill/>
          </a:ln>
          <a:effectLst>
            <a:outerShdw blurRad="200025" dist="114300" dir="30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29" name="Google Shape;4829;p37"/>
          <p:cNvSpPr txBox="1">
            <a:spLocks noGrp="1"/>
          </p:cNvSpPr>
          <p:nvPr>
            <p:ph type="title"/>
          </p:nvPr>
        </p:nvSpPr>
        <p:spPr>
          <a:xfrm>
            <a:off x="759131" y="329986"/>
            <a:ext cx="7704000" cy="66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u="none" dirty="0"/>
              <a:t>MY FUTURE HOUSE</a:t>
            </a:r>
            <a:endParaRPr u="none" dirty="0"/>
          </a:p>
        </p:txBody>
      </p:sp>
      <p:sp>
        <p:nvSpPr>
          <p:cNvPr id="4830" name="Google Shape;4830;p37"/>
          <p:cNvSpPr txBox="1"/>
          <p:nvPr/>
        </p:nvSpPr>
        <p:spPr>
          <a:xfrm>
            <a:off x="-1916570" y="3205"/>
            <a:ext cx="7704000" cy="4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 dirty="0">
                <a:solidFill>
                  <a:schemeClr val="dk1"/>
                </a:solidFill>
                <a:latin typeface="Calibri" panose="020F0502020204030204" pitchFamily="34" charset="0"/>
                <a:ea typeface="Amiko"/>
                <a:cs typeface="Calibri" panose="020F0502020204030204" pitchFamily="34" charset="0"/>
                <a:sym typeface="Amiko"/>
              </a:rPr>
              <a:t>Ex 1. (p 38) Listen and read.</a:t>
            </a:r>
            <a:endParaRPr sz="1600" b="1" dirty="0">
              <a:solidFill>
                <a:schemeClr val="dk1"/>
              </a:solidFill>
              <a:latin typeface="Calibri" panose="020F0502020204030204" pitchFamily="34" charset="0"/>
              <a:ea typeface="Amiko"/>
              <a:cs typeface="Calibri" panose="020F0502020204030204" pitchFamily="34" charset="0"/>
              <a:sym typeface="Amiko"/>
            </a:endParaRPr>
          </a:p>
        </p:txBody>
      </p:sp>
      <p:sp>
        <p:nvSpPr>
          <p:cNvPr id="4834" name="Google Shape;4834;p37"/>
          <p:cNvSpPr/>
          <p:nvPr/>
        </p:nvSpPr>
        <p:spPr>
          <a:xfrm>
            <a:off x="7838175" y="438586"/>
            <a:ext cx="1602399" cy="677386"/>
          </a:xfrm>
          <a:custGeom>
            <a:avLst/>
            <a:gdLst/>
            <a:ahLst/>
            <a:cxnLst/>
            <a:rect l="l" t="t" r="r" b="b"/>
            <a:pathLst>
              <a:path w="39990" h="16904" extrusionOk="0">
                <a:moveTo>
                  <a:pt x="13639" y="1"/>
                </a:moveTo>
                <a:cubicBezTo>
                  <a:pt x="12185" y="1"/>
                  <a:pt x="10754" y="410"/>
                  <a:pt x="9609" y="1302"/>
                </a:cubicBezTo>
                <a:cubicBezTo>
                  <a:pt x="8369" y="2269"/>
                  <a:pt x="7558" y="3703"/>
                  <a:pt x="7079" y="5201"/>
                </a:cubicBezTo>
                <a:cubicBezTo>
                  <a:pt x="6599" y="6699"/>
                  <a:pt x="6471" y="8403"/>
                  <a:pt x="6297" y="9967"/>
                </a:cubicBezTo>
                <a:cubicBezTo>
                  <a:pt x="5908" y="9861"/>
                  <a:pt x="5505" y="9810"/>
                  <a:pt x="5103" y="9810"/>
                </a:cubicBezTo>
                <a:cubicBezTo>
                  <a:pt x="3719" y="9810"/>
                  <a:pt x="2331" y="10414"/>
                  <a:pt x="1431" y="11472"/>
                </a:cubicBezTo>
                <a:cubicBezTo>
                  <a:pt x="271" y="12836"/>
                  <a:pt x="0" y="14930"/>
                  <a:pt x="742" y="16561"/>
                </a:cubicBezTo>
                <a:lnTo>
                  <a:pt x="39884" y="16903"/>
                </a:lnTo>
                <a:cubicBezTo>
                  <a:pt x="39869" y="16168"/>
                  <a:pt x="39990" y="15379"/>
                  <a:pt x="39754" y="14685"/>
                </a:cubicBezTo>
                <a:cubicBezTo>
                  <a:pt x="39516" y="13989"/>
                  <a:pt x="39096" y="13337"/>
                  <a:pt x="38485" y="12928"/>
                </a:cubicBezTo>
                <a:cubicBezTo>
                  <a:pt x="38148" y="12702"/>
                  <a:pt x="37726" y="12597"/>
                  <a:pt x="37302" y="12597"/>
                </a:cubicBezTo>
                <a:cubicBezTo>
                  <a:pt x="36958" y="12597"/>
                  <a:pt x="36612" y="12666"/>
                  <a:pt x="36309" y="12797"/>
                </a:cubicBezTo>
                <a:cubicBezTo>
                  <a:pt x="36329" y="11688"/>
                  <a:pt x="35733" y="10555"/>
                  <a:pt x="34736" y="10069"/>
                </a:cubicBezTo>
                <a:cubicBezTo>
                  <a:pt x="34367" y="9889"/>
                  <a:pt x="33932" y="9795"/>
                  <a:pt x="33500" y="9795"/>
                </a:cubicBezTo>
                <a:cubicBezTo>
                  <a:pt x="32766" y="9795"/>
                  <a:pt x="32041" y="10066"/>
                  <a:pt x="31661" y="10650"/>
                </a:cubicBezTo>
                <a:cubicBezTo>
                  <a:pt x="31877" y="8512"/>
                  <a:pt x="30578" y="6306"/>
                  <a:pt x="28605" y="5456"/>
                </a:cubicBezTo>
                <a:cubicBezTo>
                  <a:pt x="28025" y="5205"/>
                  <a:pt x="27407" y="5088"/>
                  <a:pt x="26788" y="5088"/>
                </a:cubicBezTo>
                <a:cubicBezTo>
                  <a:pt x="25303" y="5088"/>
                  <a:pt x="23811" y="5766"/>
                  <a:pt x="22817" y="6914"/>
                </a:cubicBezTo>
                <a:cubicBezTo>
                  <a:pt x="21595" y="4459"/>
                  <a:pt x="19825" y="2173"/>
                  <a:pt x="17388" y="916"/>
                </a:cubicBezTo>
                <a:cubicBezTo>
                  <a:pt x="16242" y="324"/>
                  <a:pt x="14931" y="1"/>
                  <a:pt x="1363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35" name="Google Shape;4835;p37"/>
          <p:cNvGrpSpPr/>
          <p:nvPr/>
        </p:nvGrpSpPr>
        <p:grpSpPr>
          <a:xfrm>
            <a:off x="720011" y="471879"/>
            <a:ext cx="565859" cy="610806"/>
            <a:chOff x="7899736" y="1176654"/>
            <a:chExt cx="565859" cy="610806"/>
          </a:xfrm>
        </p:grpSpPr>
        <p:sp>
          <p:nvSpPr>
            <p:cNvPr id="4836" name="Google Shape;4836;p37"/>
            <p:cNvSpPr/>
            <p:nvPr/>
          </p:nvSpPr>
          <p:spPr>
            <a:xfrm>
              <a:off x="7938856" y="1699261"/>
              <a:ext cx="227483" cy="88199"/>
            </a:xfrm>
            <a:custGeom>
              <a:avLst/>
              <a:gdLst/>
              <a:ahLst/>
              <a:cxnLst/>
              <a:rect l="l" t="t" r="r" b="b"/>
              <a:pathLst>
                <a:path w="2053" h="796" extrusionOk="0">
                  <a:moveTo>
                    <a:pt x="2053" y="650"/>
                  </a:moveTo>
                  <a:lnTo>
                    <a:pt x="2053" y="650"/>
                  </a:ln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19" y="1"/>
                  </a:moveTo>
                  <a:cubicBezTo>
                    <a:pt x="152" y="1"/>
                    <a:pt x="80" y="4"/>
                    <a:pt x="0" y="10"/>
                  </a:cubicBezTo>
                  <a:cubicBezTo>
                    <a:pt x="568" y="123"/>
                    <a:pt x="737" y="795"/>
                    <a:pt x="737" y="795"/>
                  </a:cubicBezTo>
                  <a:cubicBezTo>
                    <a:pt x="1121" y="582"/>
                    <a:pt x="1411" y="520"/>
                    <a:pt x="1620" y="520"/>
                  </a:cubicBezTo>
                  <a:cubicBezTo>
                    <a:pt x="1919" y="520"/>
                    <a:pt x="2051" y="648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5"/>
                    <a:pt x="882" y="435"/>
                  </a:cubicBezTo>
                  <a:cubicBezTo>
                    <a:pt x="792" y="114"/>
                    <a:pt x="604" y="1"/>
                    <a:pt x="21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37"/>
            <p:cNvSpPr/>
            <p:nvPr/>
          </p:nvSpPr>
          <p:spPr>
            <a:xfrm flipH="1">
              <a:off x="8238113" y="1479661"/>
              <a:ext cx="227483" cy="88088"/>
            </a:xfrm>
            <a:custGeom>
              <a:avLst/>
              <a:gdLst/>
              <a:ahLst/>
              <a:cxnLst/>
              <a:rect l="l" t="t" r="r" b="b"/>
              <a:pathLst>
                <a:path w="2053" h="795" extrusionOk="0">
                  <a:moveTo>
                    <a:pt x="2053" y="650"/>
                  </a:moveTo>
                  <a:cubicBezTo>
                    <a:pt x="2053" y="650"/>
                    <a:pt x="2053" y="650"/>
                    <a:pt x="2053" y="650"/>
                  </a:cubicBezTo>
                  <a:cubicBezTo>
                    <a:pt x="2053" y="650"/>
                    <a:pt x="2053" y="650"/>
                    <a:pt x="2053" y="650"/>
                  </a:cubicBezTo>
                  <a:close/>
                  <a:moveTo>
                    <a:pt x="223" y="1"/>
                  </a:moveTo>
                  <a:cubicBezTo>
                    <a:pt x="155" y="1"/>
                    <a:pt x="81" y="5"/>
                    <a:pt x="1" y="11"/>
                  </a:cubicBezTo>
                  <a:cubicBezTo>
                    <a:pt x="569" y="125"/>
                    <a:pt x="737" y="795"/>
                    <a:pt x="737" y="795"/>
                  </a:cubicBezTo>
                  <a:cubicBezTo>
                    <a:pt x="1122" y="583"/>
                    <a:pt x="1413" y="520"/>
                    <a:pt x="1622" y="520"/>
                  </a:cubicBezTo>
                  <a:cubicBezTo>
                    <a:pt x="1915" y="520"/>
                    <a:pt x="2048" y="643"/>
                    <a:pt x="2053" y="650"/>
                  </a:cubicBezTo>
                  <a:lnTo>
                    <a:pt x="2053" y="650"/>
                  </a:lnTo>
                  <a:cubicBezTo>
                    <a:pt x="1910" y="386"/>
                    <a:pt x="1668" y="312"/>
                    <a:pt x="1441" y="312"/>
                  </a:cubicBezTo>
                  <a:cubicBezTo>
                    <a:pt x="1149" y="312"/>
                    <a:pt x="882" y="434"/>
                    <a:pt x="882" y="434"/>
                  </a:cubicBezTo>
                  <a:cubicBezTo>
                    <a:pt x="792" y="115"/>
                    <a:pt x="605" y="1"/>
                    <a:pt x="2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37"/>
            <p:cNvSpPr/>
            <p:nvPr/>
          </p:nvSpPr>
          <p:spPr>
            <a:xfrm rot="-899967">
              <a:off x="7908157" y="1208376"/>
              <a:ext cx="258176" cy="99058"/>
            </a:xfrm>
            <a:custGeom>
              <a:avLst/>
              <a:gdLst/>
              <a:ahLst/>
              <a:cxnLst/>
              <a:rect l="l" t="t" r="r" b="b"/>
              <a:pathLst>
                <a:path w="2330" h="894" extrusionOk="0">
                  <a:moveTo>
                    <a:pt x="271" y="0"/>
                  </a:moveTo>
                  <a:cubicBezTo>
                    <a:pt x="189" y="0"/>
                    <a:pt x="99" y="5"/>
                    <a:pt x="0" y="14"/>
                  </a:cubicBezTo>
                  <a:cubicBezTo>
                    <a:pt x="644" y="137"/>
                    <a:pt x="841" y="894"/>
                    <a:pt x="841" y="894"/>
                  </a:cubicBezTo>
                  <a:cubicBezTo>
                    <a:pt x="1280" y="645"/>
                    <a:pt x="1611" y="572"/>
                    <a:pt x="1849" y="572"/>
                  </a:cubicBezTo>
                  <a:cubicBezTo>
                    <a:pt x="2181" y="572"/>
                    <a:pt x="2328" y="714"/>
                    <a:pt x="2329" y="714"/>
                  </a:cubicBezTo>
                  <a:cubicBezTo>
                    <a:pt x="2167" y="421"/>
                    <a:pt x="1897" y="338"/>
                    <a:pt x="1644" y="338"/>
                  </a:cubicBezTo>
                  <a:cubicBezTo>
                    <a:pt x="1309" y="338"/>
                    <a:pt x="1002" y="483"/>
                    <a:pt x="1002" y="483"/>
                  </a:cubicBezTo>
                  <a:cubicBezTo>
                    <a:pt x="897" y="129"/>
                    <a:pt x="689" y="0"/>
                    <a:pt x="2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39" name="Google Shape;4839;p37"/>
          <p:cNvGrpSpPr/>
          <p:nvPr/>
        </p:nvGrpSpPr>
        <p:grpSpPr>
          <a:xfrm>
            <a:off x="-12" y="4599425"/>
            <a:ext cx="9144025" cy="546902"/>
            <a:chOff x="0" y="4592025"/>
            <a:chExt cx="9144025" cy="546902"/>
          </a:xfrm>
        </p:grpSpPr>
        <p:sp>
          <p:nvSpPr>
            <p:cNvPr id="4840" name="Google Shape;4840;p37"/>
            <p:cNvSpPr/>
            <p:nvPr/>
          </p:nvSpPr>
          <p:spPr>
            <a:xfrm>
              <a:off x="0" y="4592025"/>
              <a:ext cx="9139257" cy="543993"/>
            </a:xfrm>
            <a:custGeom>
              <a:avLst/>
              <a:gdLst/>
              <a:ahLst/>
              <a:cxnLst/>
              <a:rect l="l" t="t" r="r" b="b"/>
              <a:pathLst>
                <a:path w="67287" h="7847" extrusionOk="0">
                  <a:moveTo>
                    <a:pt x="67287" y="0"/>
                  </a:moveTo>
                  <a:cubicBezTo>
                    <a:pt x="58855" y="1549"/>
                    <a:pt x="46885" y="2516"/>
                    <a:pt x="33610" y="2521"/>
                  </a:cubicBezTo>
                  <a:cubicBezTo>
                    <a:pt x="20370" y="2521"/>
                    <a:pt x="8427" y="1557"/>
                    <a:pt x="1" y="13"/>
                  </a:cubicBezTo>
                  <a:lnTo>
                    <a:pt x="1" y="7847"/>
                  </a:lnTo>
                  <a:lnTo>
                    <a:pt x="67287" y="7847"/>
                  </a:lnTo>
                  <a:lnTo>
                    <a:pt x="672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37"/>
            <p:cNvSpPr/>
            <p:nvPr/>
          </p:nvSpPr>
          <p:spPr>
            <a:xfrm>
              <a:off x="1087" y="4696287"/>
              <a:ext cx="3463809" cy="424338"/>
            </a:xfrm>
            <a:custGeom>
              <a:avLst/>
              <a:gdLst/>
              <a:ahLst/>
              <a:cxnLst/>
              <a:rect l="l" t="t" r="r" b="b"/>
              <a:pathLst>
                <a:path w="25502" h="6121" extrusionOk="0">
                  <a:moveTo>
                    <a:pt x="2871" y="0"/>
                  </a:moveTo>
                  <a:cubicBezTo>
                    <a:pt x="2728" y="0"/>
                    <a:pt x="2582" y="53"/>
                    <a:pt x="2503" y="170"/>
                  </a:cubicBezTo>
                  <a:cubicBezTo>
                    <a:pt x="2424" y="281"/>
                    <a:pt x="2434" y="519"/>
                    <a:pt x="2548" y="599"/>
                  </a:cubicBezTo>
                  <a:cubicBezTo>
                    <a:pt x="1701" y="480"/>
                    <a:pt x="851" y="360"/>
                    <a:pt x="1" y="241"/>
                  </a:cubicBezTo>
                  <a:lnTo>
                    <a:pt x="1" y="241"/>
                  </a:lnTo>
                  <a:lnTo>
                    <a:pt x="16" y="5847"/>
                  </a:lnTo>
                  <a:lnTo>
                    <a:pt x="11176" y="6046"/>
                  </a:lnTo>
                  <a:cubicBezTo>
                    <a:pt x="11244" y="6046"/>
                    <a:pt x="11311" y="6107"/>
                    <a:pt x="11377" y="6120"/>
                  </a:cubicBezTo>
                  <a:cubicBezTo>
                    <a:pt x="10733" y="5635"/>
                    <a:pt x="9920" y="5399"/>
                    <a:pt x="9103" y="5399"/>
                  </a:cubicBezTo>
                  <a:cubicBezTo>
                    <a:pt x="8471" y="5399"/>
                    <a:pt x="7838" y="5540"/>
                    <a:pt x="7278" y="5816"/>
                  </a:cubicBezTo>
                  <a:cubicBezTo>
                    <a:pt x="7521" y="5694"/>
                    <a:pt x="7524" y="5318"/>
                    <a:pt x="7349" y="5116"/>
                  </a:cubicBezTo>
                  <a:cubicBezTo>
                    <a:pt x="7169" y="4915"/>
                    <a:pt x="6888" y="4846"/>
                    <a:pt x="6621" y="4807"/>
                  </a:cubicBezTo>
                  <a:cubicBezTo>
                    <a:pt x="6347" y="4767"/>
                    <a:pt x="6070" y="4746"/>
                    <a:pt x="5793" y="4746"/>
                  </a:cubicBezTo>
                  <a:cubicBezTo>
                    <a:pt x="4825" y="4746"/>
                    <a:pt x="3860" y="4994"/>
                    <a:pt x="3041" y="5511"/>
                  </a:cubicBezTo>
                  <a:cubicBezTo>
                    <a:pt x="3300" y="5302"/>
                    <a:pt x="3403" y="4931"/>
                    <a:pt x="3321" y="4611"/>
                  </a:cubicBezTo>
                  <a:cubicBezTo>
                    <a:pt x="3237" y="4290"/>
                    <a:pt x="2993" y="4023"/>
                    <a:pt x="2694" y="3877"/>
                  </a:cubicBezTo>
                  <a:cubicBezTo>
                    <a:pt x="2449" y="3753"/>
                    <a:pt x="2176" y="3680"/>
                    <a:pt x="1902" y="3659"/>
                  </a:cubicBezTo>
                  <a:lnTo>
                    <a:pt x="1902" y="3659"/>
                  </a:lnTo>
                  <a:lnTo>
                    <a:pt x="23781" y="4518"/>
                  </a:lnTo>
                  <a:lnTo>
                    <a:pt x="1642" y="3032"/>
                  </a:lnTo>
                  <a:lnTo>
                    <a:pt x="23757" y="3811"/>
                  </a:lnTo>
                  <a:cubicBezTo>
                    <a:pt x="24032" y="3811"/>
                    <a:pt x="24379" y="3864"/>
                    <a:pt x="24654" y="3885"/>
                  </a:cubicBezTo>
                  <a:cubicBezTo>
                    <a:pt x="24698" y="3922"/>
                    <a:pt x="24755" y="3941"/>
                    <a:pt x="24812" y="3941"/>
                  </a:cubicBezTo>
                  <a:cubicBezTo>
                    <a:pt x="24865" y="3941"/>
                    <a:pt x="24918" y="3925"/>
                    <a:pt x="24962" y="3893"/>
                  </a:cubicBezTo>
                  <a:cubicBezTo>
                    <a:pt x="25049" y="3824"/>
                    <a:pt x="25078" y="3687"/>
                    <a:pt x="25017" y="3594"/>
                  </a:cubicBezTo>
                  <a:cubicBezTo>
                    <a:pt x="24976" y="3529"/>
                    <a:pt x="24855" y="3481"/>
                    <a:pt x="24755" y="3481"/>
                  </a:cubicBezTo>
                  <a:cubicBezTo>
                    <a:pt x="24740" y="3481"/>
                    <a:pt x="24727" y="3482"/>
                    <a:pt x="24714" y="3484"/>
                  </a:cubicBezTo>
                  <a:lnTo>
                    <a:pt x="24714" y="3484"/>
                  </a:lnTo>
                  <a:cubicBezTo>
                    <a:pt x="24895" y="3415"/>
                    <a:pt x="25073" y="3340"/>
                    <a:pt x="25221" y="3218"/>
                  </a:cubicBezTo>
                  <a:cubicBezTo>
                    <a:pt x="25385" y="3077"/>
                    <a:pt x="25502" y="2863"/>
                    <a:pt x="25465" y="2651"/>
                  </a:cubicBezTo>
                  <a:cubicBezTo>
                    <a:pt x="25415" y="2362"/>
                    <a:pt x="25123" y="2190"/>
                    <a:pt x="24845" y="2108"/>
                  </a:cubicBezTo>
                  <a:cubicBezTo>
                    <a:pt x="24613" y="2037"/>
                    <a:pt x="24367" y="2003"/>
                    <a:pt x="24121" y="2003"/>
                  </a:cubicBezTo>
                  <a:cubicBezTo>
                    <a:pt x="23436" y="2003"/>
                    <a:pt x="22741" y="2269"/>
                    <a:pt x="22274" y="2760"/>
                  </a:cubicBezTo>
                  <a:cubicBezTo>
                    <a:pt x="22141" y="2129"/>
                    <a:pt x="21556" y="1618"/>
                    <a:pt x="20910" y="1573"/>
                  </a:cubicBezTo>
                  <a:cubicBezTo>
                    <a:pt x="20872" y="1571"/>
                    <a:pt x="20834" y="1569"/>
                    <a:pt x="20796" y="1569"/>
                  </a:cubicBezTo>
                  <a:cubicBezTo>
                    <a:pt x="20187" y="1569"/>
                    <a:pt x="19597" y="1927"/>
                    <a:pt x="19387" y="2500"/>
                  </a:cubicBezTo>
                  <a:cubicBezTo>
                    <a:pt x="19326" y="2355"/>
                    <a:pt x="19229" y="2222"/>
                    <a:pt x="19093" y="2143"/>
                  </a:cubicBezTo>
                  <a:cubicBezTo>
                    <a:pt x="19017" y="2098"/>
                    <a:pt x="18926" y="2072"/>
                    <a:pt x="18837" y="2072"/>
                  </a:cubicBezTo>
                  <a:cubicBezTo>
                    <a:pt x="18770" y="2072"/>
                    <a:pt x="18703" y="2087"/>
                    <a:pt x="18643" y="2119"/>
                  </a:cubicBezTo>
                  <a:cubicBezTo>
                    <a:pt x="18503" y="2190"/>
                    <a:pt x="18318" y="2355"/>
                    <a:pt x="18365" y="2503"/>
                  </a:cubicBezTo>
                  <a:cubicBezTo>
                    <a:pt x="18214" y="2111"/>
                    <a:pt x="17841" y="1833"/>
                    <a:pt x="17438" y="1732"/>
                  </a:cubicBezTo>
                  <a:cubicBezTo>
                    <a:pt x="17294" y="1695"/>
                    <a:pt x="17146" y="1679"/>
                    <a:pt x="16997" y="1679"/>
                  </a:cubicBezTo>
                  <a:cubicBezTo>
                    <a:pt x="16729" y="1679"/>
                    <a:pt x="16459" y="1733"/>
                    <a:pt x="16207" y="1820"/>
                  </a:cubicBezTo>
                  <a:cubicBezTo>
                    <a:pt x="15812" y="1952"/>
                    <a:pt x="15391" y="2079"/>
                    <a:pt x="15031" y="2288"/>
                  </a:cubicBezTo>
                  <a:cubicBezTo>
                    <a:pt x="15180" y="2111"/>
                    <a:pt x="15108" y="1820"/>
                    <a:pt x="14931" y="1669"/>
                  </a:cubicBezTo>
                  <a:cubicBezTo>
                    <a:pt x="14756" y="1520"/>
                    <a:pt x="14512" y="1475"/>
                    <a:pt x="14279" y="1467"/>
                  </a:cubicBezTo>
                  <a:cubicBezTo>
                    <a:pt x="14188" y="1463"/>
                    <a:pt x="14096" y="1460"/>
                    <a:pt x="14004" y="1460"/>
                  </a:cubicBezTo>
                  <a:cubicBezTo>
                    <a:pt x="13334" y="1460"/>
                    <a:pt x="12659" y="1596"/>
                    <a:pt x="12118" y="1989"/>
                  </a:cubicBezTo>
                  <a:cubicBezTo>
                    <a:pt x="12216" y="1883"/>
                    <a:pt x="12177" y="1700"/>
                    <a:pt x="12076" y="1602"/>
                  </a:cubicBezTo>
                  <a:cubicBezTo>
                    <a:pt x="11973" y="1502"/>
                    <a:pt x="11827" y="1467"/>
                    <a:pt x="11684" y="1436"/>
                  </a:cubicBezTo>
                  <a:cubicBezTo>
                    <a:pt x="11220" y="1342"/>
                    <a:pt x="10726" y="1288"/>
                    <a:pt x="10234" y="1288"/>
                  </a:cubicBezTo>
                  <a:cubicBezTo>
                    <a:pt x="9751" y="1288"/>
                    <a:pt x="9270" y="1340"/>
                    <a:pt x="8821" y="1459"/>
                  </a:cubicBezTo>
                  <a:cubicBezTo>
                    <a:pt x="9004" y="1406"/>
                    <a:pt x="9123" y="1205"/>
                    <a:pt x="9113" y="1012"/>
                  </a:cubicBezTo>
                  <a:cubicBezTo>
                    <a:pt x="9102" y="821"/>
                    <a:pt x="8980" y="646"/>
                    <a:pt x="8824" y="533"/>
                  </a:cubicBezTo>
                  <a:cubicBezTo>
                    <a:pt x="8665" y="421"/>
                    <a:pt x="8475" y="368"/>
                    <a:pt x="8284" y="337"/>
                  </a:cubicBezTo>
                  <a:cubicBezTo>
                    <a:pt x="8154" y="316"/>
                    <a:pt x="8022" y="306"/>
                    <a:pt x="7891" y="306"/>
                  </a:cubicBezTo>
                  <a:cubicBezTo>
                    <a:pt x="7243" y="306"/>
                    <a:pt x="6592" y="549"/>
                    <a:pt x="6163" y="1030"/>
                  </a:cubicBezTo>
                  <a:cubicBezTo>
                    <a:pt x="6176" y="864"/>
                    <a:pt x="6041" y="702"/>
                    <a:pt x="5874" y="686"/>
                  </a:cubicBezTo>
                  <a:cubicBezTo>
                    <a:pt x="5864" y="685"/>
                    <a:pt x="5853" y="684"/>
                    <a:pt x="5843" y="684"/>
                  </a:cubicBezTo>
                  <a:cubicBezTo>
                    <a:pt x="5691" y="684"/>
                    <a:pt x="5560" y="808"/>
                    <a:pt x="5540" y="964"/>
                  </a:cubicBezTo>
                  <a:cubicBezTo>
                    <a:pt x="5432" y="811"/>
                    <a:pt x="5323" y="654"/>
                    <a:pt x="5175" y="543"/>
                  </a:cubicBezTo>
                  <a:cubicBezTo>
                    <a:pt x="5059" y="456"/>
                    <a:pt x="4918" y="396"/>
                    <a:pt x="4777" y="396"/>
                  </a:cubicBezTo>
                  <a:cubicBezTo>
                    <a:pt x="4735" y="396"/>
                    <a:pt x="4692" y="402"/>
                    <a:pt x="4651" y="413"/>
                  </a:cubicBezTo>
                  <a:cubicBezTo>
                    <a:pt x="4473" y="464"/>
                    <a:pt x="4304" y="628"/>
                    <a:pt x="4343" y="811"/>
                  </a:cubicBezTo>
                  <a:cubicBezTo>
                    <a:pt x="4028" y="517"/>
                    <a:pt x="3668" y="278"/>
                    <a:pt x="3274" y="106"/>
                  </a:cubicBezTo>
                  <a:cubicBezTo>
                    <a:pt x="3144" y="53"/>
                    <a:pt x="3009" y="3"/>
                    <a:pt x="287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37"/>
            <p:cNvSpPr/>
            <p:nvPr/>
          </p:nvSpPr>
          <p:spPr>
            <a:xfrm>
              <a:off x="4445023" y="4678956"/>
              <a:ext cx="4699002" cy="459971"/>
            </a:xfrm>
            <a:custGeom>
              <a:avLst/>
              <a:gdLst/>
              <a:ahLst/>
              <a:cxnLst/>
              <a:rect l="l" t="t" r="r" b="b"/>
              <a:pathLst>
                <a:path w="34596" h="6635" extrusionOk="0">
                  <a:moveTo>
                    <a:pt x="33573" y="0"/>
                  </a:moveTo>
                  <a:cubicBezTo>
                    <a:pt x="33464" y="0"/>
                    <a:pt x="33355" y="17"/>
                    <a:pt x="33250" y="54"/>
                  </a:cubicBezTo>
                  <a:cubicBezTo>
                    <a:pt x="32731" y="239"/>
                    <a:pt x="32282" y="883"/>
                    <a:pt x="32464" y="1401"/>
                  </a:cubicBezTo>
                  <a:lnTo>
                    <a:pt x="32464" y="1401"/>
                  </a:lnTo>
                  <a:cubicBezTo>
                    <a:pt x="32360" y="1112"/>
                    <a:pt x="32068" y="904"/>
                    <a:pt x="31760" y="904"/>
                  </a:cubicBezTo>
                  <a:cubicBezTo>
                    <a:pt x="31758" y="904"/>
                    <a:pt x="31756" y="904"/>
                    <a:pt x="31754" y="904"/>
                  </a:cubicBezTo>
                  <a:cubicBezTo>
                    <a:pt x="31444" y="910"/>
                    <a:pt x="31145" y="1188"/>
                    <a:pt x="31050" y="1482"/>
                  </a:cubicBezTo>
                  <a:cubicBezTo>
                    <a:pt x="30856" y="1190"/>
                    <a:pt x="30639" y="915"/>
                    <a:pt x="30361" y="706"/>
                  </a:cubicBezTo>
                  <a:cubicBezTo>
                    <a:pt x="30096" y="509"/>
                    <a:pt x="29773" y="379"/>
                    <a:pt x="29443" y="379"/>
                  </a:cubicBezTo>
                  <a:cubicBezTo>
                    <a:pt x="29427" y="379"/>
                    <a:pt x="29411" y="379"/>
                    <a:pt x="29395" y="380"/>
                  </a:cubicBezTo>
                  <a:cubicBezTo>
                    <a:pt x="28915" y="399"/>
                    <a:pt x="28463" y="727"/>
                    <a:pt x="28296" y="1177"/>
                  </a:cubicBezTo>
                  <a:cubicBezTo>
                    <a:pt x="28132" y="1625"/>
                    <a:pt x="28171" y="2189"/>
                    <a:pt x="28521" y="2517"/>
                  </a:cubicBezTo>
                  <a:cubicBezTo>
                    <a:pt x="27616" y="2450"/>
                    <a:pt x="26707" y="2416"/>
                    <a:pt x="25799" y="2416"/>
                  </a:cubicBezTo>
                  <a:cubicBezTo>
                    <a:pt x="23316" y="2416"/>
                    <a:pt x="20834" y="2675"/>
                    <a:pt x="18416" y="3243"/>
                  </a:cubicBezTo>
                  <a:cubicBezTo>
                    <a:pt x="18601" y="2885"/>
                    <a:pt x="18394" y="2419"/>
                    <a:pt x="18058" y="2199"/>
                  </a:cubicBezTo>
                  <a:cubicBezTo>
                    <a:pt x="17778" y="2016"/>
                    <a:pt x="17441" y="1966"/>
                    <a:pt x="17105" y="1966"/>
                  </a:cubicBezTo>
                  <a:cubicBezTo>
                    <a:pt x="17034" y="1966"/>
                    <a:pt x="16963" y="1968"/>
                    <a:pt x="16893" y="1972"/>
                  </a:cubicBezTo>
                  <a:cubicBezTo>
                    <a:pt x="15566" y="2035"/>
                    <a:pt x="14099" y="2570"/>
                    <a:pt x="13096" y="3441"/>
                  </a:cubicBezTo>
                  <a:cubicBezTo>
                    <a:pt x="12552" y="2792"/>
                    <a:pt x="11679" y="2471"/>
                    <a:pt x="10831" y="2471"/>
                  </a:cubicBezTo>
                  <a:cubicBezTo>
                    <a:pt x="10804" y="2471"/>
                    <a:pt x="10776" y="2471"/>
                    <a:pt x="10749" y="2472"/>
                  </a:cubicBezTo>
                  <a:cubicBezTo>
                    <a:pt x="9873" y="2493"/>
                    <a:pt x="9023" y="2896"/>
                    <a:pt x="8273" y="3346"/>
                  </a:cubicBezTo>
                  <a:cubicBezTo>
                    <a:pt x="7153" y="2758"/>
                    <a:pt x="5891" y="2469"/>
                    <a:pt x="4628" y="2469"/>
                  </a:cubicBezTo>
                  <a:cubicBezTo>
                    <a:pt x="2985" y="2469"/>
                    <a:pt x="1339" y="2958"/>
                    <a:pt x="1" y="3913"/>
                  </a:cubicBezTo>
                  <a:lnTo>
                    <a:pt x="21517" y="3958"/>
                  </a:lnTo>
                  <a:lnTo>
                    <a:pt x="7942" y="5652"/>
                  </a:lnTo>
                  <a:lnTo>
                    <a:pt x="7942" y="5652"/>
                  </a:lnTo>
                  <a:lnTo>
                    <a:pt x="28481" y="5030"/>
                  </a:lnTo>
                  <a:lnTo>
                    <a:pt x="28481" y="5030"/>
                  </a:lnTo>
                  <a:lnTo>
                    <a:pt x="6078" y="6635"/>
                  </a:lnTo>
                  <a:lnTo>
                    <a:pt x="34596" y="6635"/>
                  </a:lnTo>
                  <a:lnTo>
                    <a:pt x="34596" y="701"/>
                  </a:lnTo>
                  <a:cubicBezTo>
                    <a:pt x="34451" y="281"/>
                    <a:pt x="34012" y="0"/>
                    <a:pt x="33573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4830;p37">
            <a:extLst>
              <a:ext uri="{FF2B5EF4-FFF2-40B4-BE49-F238E27FC236}">
                <a16:creationId xmlns:a16="http://schemas.microsoft.com/office/drawing/2014/main" id="{8A4D2129-FADB-C1C1-111E-28BD674B8CD3}"/>
              </a:ext>
            </a:extLst>
          </p:cNvPr>
          <p:cNvSpPr txBox="1"/>
          <p:nvPr/>
        </p:nvSpPr>
        <p:spPr>
          <a:xfrm>
            <a:off x="2138106" y="938036"/>
            <a:ext cx="5665907" cy="37911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/>
            <a:r>
              <a:rPr lang="en-US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are you doing, </a:t>
            </a:r>
            <a:r>
              <a:rPr lang="en-US" sz="1600" b="0" i="0" u="none" strike="noStrike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  <a:p>
            <a:pPr algn="l"/>
            <a:r>
              <a:rPr lang="en-US" sz="16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I'm painting a picture of my house.</a:t>
            </a:r>
          </a:p>
          <a:p>
            <a:pPr algn="l"/>
            <a:r>
              <a:rPr lang="en-US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Your house! That's a UFO.</a:t>
            </a:r>
          </a:p>
          <a:p>
            <a:pPr algn="l"/>
            <a:r>
              <a:rPr lang="en-US" sz="16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It looks like a UFO but it's my house in the future.</a:t>
            </a:r>
          </a:p>
          <a:p>
            <a:pPr algn="l"/>
            <a:r>
              <a:rPr lang="en-US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Where will it be?</a:t>
            </a:r>
          </a:p>
          <a:p>
            <a:pPr algn="l"/>
            <a:r>
              <a:rPr lang="en-US" sz="16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It'll be in the mountains.</a:t>
            </a:r>
          </a:p>
          <a:p>
            <a:pPr algn="l"/>
            <a:r>
              <a:rPr lang="en-US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will it be like?</a:t>
            </a:r>
          </a:p>
          <a:p>
            <a:pPr algn="l"/>
            <a:r>
              <a:rPr lang="en-US" sz="16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It'll be a large house. It'll have twenty rooms.</a:t>
            </a:r>
          </a:p>
          <a:p>
            <a:pPr algn="l"/>
            <a:r>
              <a:rPr lang="en-US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Twenty rooms!</a:t>
            </a:r>
          </a:p>
          <a:p>
            <a:pPr algn="l"/>
            <a:r>
              <a:rPr lang="en-US" sz="16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Yes, and it'll have solar energy.</a:t>
            </a:r>
          </a:p>
          <a:p>
            <a:pPr algn="l"/>
            <a:r>
              <a:rPr lang="en-US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Fantastic! Which room will you like best?</a:t>
            </a:r>
          </a:p>
          <a:p>
            <a:pPr algn="l"/>
            <a:r>
              <a:rPr lang="en-US" sz="16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My bedroom, of course.</a:t>
            </a:r>
          </a:p>
          <a:p>
            <a:pPr algn="l"/>
            <a:r>
              <a:rPr lang="en-US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What appliances might the house have?</a:t>
            </a:r>
          </a:p>
          <a:p>
            <a:pPr algn="l"/>
            <a:r>
              <a:rPr lang="en-US" sz="1600" b="1" i="0" u="none" strike="noStrike" dirty="0" err="1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Phong</a:t>
            </a:r>
            <a:r>
              <a:rPr lang="en-US" sz="1600" b="1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600" b="0" i="0" u="none" strike="noStrike" dirty="0">
                <a:solidFill>
                  <a:schemeClr val="accent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My house might have some smart TVs and ten robots.</a:t>
            </a:r>
          </a:p>
          <a:p>
            <a:pPr algn="l"/>
            <a:r>
              <a:rPr lang="en-US" sz="1600" b="1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Nick:</a:t>
            </a:r>
            <a:r>
              <a:rPr lang="en-US" sz="1600" b="0" i="0" u="none" strike="noStrike" dirty="0">
                <a:solidFill>
                  <a:schemeClr val="bg2">
                    <a:lumMod val="75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  <a:r>
              <a:rPr lang="en-US" sz="1600" b="0" i="0" u="none" strike="noStrike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	Sounds great! And how much will...</a:t>
            </a:r>
          </a:p>
        </p:txBody>
      </p:sp>
      <p:pic>
        <p:nvPicPr>
          <p:cNvPr id="3" name="gs-u10-getting-started-ex1.mp3">
            <a:hlinkClick r:id="" action="ppaction://media"/>
            <a:extLst>
              <a:ext uri="{FF2B5EF4-FFF2-40B4-BE49-F238E27FC236}">
                <a16:creationId xmlns:a16="http://schemas.microsoft.com/office/drawing/2014/main" id="{B6AEA9A5-CC86-8112-E2E4-78A4B7621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44281" y="368486"/>
            <a:ext cx="626000" cy="626000"/>
          </a:xfrm>
          <a:prstGeom prst="rect">
            <a:avLst/>
          </a:prstGeom>
        </p:spPr>
      </p:pic>
      <p:pic>
        <p:nvPicPr>
          <p:cNvPr id="1026" name="Picture 2" descr="Hình ảnh Sừng Hồng Kèn đẹp Loa Vẽ Tay Loa PNG , Kèn Clipart, Sừng Trang  Trí, Dễ Thương Horn PNG miễn phí tải tập tin PSDComment và Vector">
            <a:hlinkClick r:id="rId7" action="ppaction://hlinkfile">
              <a:snd r:embed="rId6" name="gs-u10-getting-started-ex1.mp3"/>
            </a:hlinkClick>
            <a:extLst>
              <a:ext uri="{FF2B5EF4-FFF2-40B4-BE49-F238E27FC236}">
                <a16:creationId xmlns:a16="http://schemas.microsoft.com/office/drawing/2014/main" id="{9F2DECF0-5CBE-EF1A-81B8-2F0417580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5938" r="93750">
                        <a14:foregroundMark x1="8750" y1="69063" x2="5938" y2="74844"/>
                        <a14:foregroundMark x1="47188" y1="56094" x2="47500" y2="51094"/>
                        <a14:foregroundMark x1="65781" y1="32344" x2="67031" y2="30781"/>
                        <a14:foregroundMark x1="62344" y1="21563" x2="67969" y2="14219"/>
                        <a14:foregroundMark x1="67969" y1="14219" x2="69531" y2="10469"/>
                        <a14:foregroundMark x1="61719" y1="23281" x2="67500" y2="28281"/>
                        <a14:foregroundMark x1="61719" y1="34844" x2="65313" y2="33281"/>
                        <a14:foregroundMark x1="75313" y1="33594" x2="89844" y2="31094"/>
                        <a14:foregroundMark x1="87344" y1="30625" x2="93750" y2="28594"/>
                        <a14:foregroundMark x1="72969" y1="51094" x2="78594" y2="576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3451" y="-27761"/>
            <a:ext cx="1379993" cy="1379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oogle Shape;5602;p48"/>
          <p:cNvGrpSpPr/>
          <p:nvPr/>
        </p:nvGrpSpPr>
        <p:grpSpPr>
          <a:xfrm>
            <a:off x="271195" y="1666202"/>
            <a:ext cx="1469353" cy="2930314"/>
            <a:chOff x="5112962" y="1517577"/>
            <a:chExt cx="1813199" cy="3419090"/>
          </a:xfrm>
        </p:grpSpPr>
        <p:sp>
          <p:nvSpPr>
            <p:cNvPr id="18" name="Google Shape;5603;p48"/>
            <p:cNvSpPr/>
            <p:nvPr/>
          </p:nvSpPr>
          <p:spPr>
            <a:xfrm>
              <a:off x="6614269" y="3027214"/>
              <a:ext cx="311893" cy="352659"/>
            </a:xfrm>
            <a:custGeom>
              <a:avLst/>
              <a:gdLst/>
              <a:ahLst/>
              <a:cxnLst/>
              <a:rect l="l" t="t" r="r" b="b"/>
              <a:pathLst>
                <a:path w="3856" h="4360" extrusionOk="0">
                  <a:moveTo>
                    <a:pt x="1231" y="1"/>
                  </a:moveTo>
                  <a:cubicBezTo>
                    <a:pt x="1186" y="1"/>
                    <a:pt x="1139" y="17"/>
                    <a:pt x="1102" y="43"/>
                  </a:cubicBezTo>
                  <a:cubicBezTo>
                    <a:pt x="1043" y="91"/>
                    <a:pt x="1004" y="163"/>
                    <a:pt x="969" y="234"/>
                  </a:cubicBezTo>
                  <a:cubicBezTo>
                    <a:pt x="771" y="647"/>
                    <a:pt x="638" y="1095"/>
                    <a:pt x="585" y="1550"/>
                  </a:cubicBezTo>
                  <a:cubicBezTo>
                    <a:pt x="175" y="1990"/>
                    <a:pt x="0" y="2684"/>
                    <a:pt x="183" y="3245"/>
                  </a:cubicBezTo>
                  <a:cubicBezTo>
                    <a:pt x="421" y="3941"/>
                    <a:pt x="1073" y="4328"/>
                    <a:pt x="1788" y="4357"/>
                  </a:cubicBezTo>
                  <a:cubicBezTo>
                    <a:pt x="1825" y="4359"/>
                    <a:pt x="1861" y="4360"/>
                    <a:pt x="1898" y="4360"/>
                  </a:cubicBezTo>
                  <a:cubicBezTo>
                    <a:pt x="2216" y="4360"/>
                    <a:pt x="2534" y="4299"/>
                    <a:pt x="2826" y="4182"/>
                  </a:cubicBezTo>
                  <a:cubicBezTo>
                    <a:pt x="2940" y="4135"/>
                    <a:pt x="3223" y="4050"/>
                    <a:pt x="3289" y="3947"/>
                  </a:cubicBezTo>
                  <a:cubicBezTo>
                    <a:pt x="3374" y="3817"/>
                    <a:pt x="3286" y="3478"/>
                    <a:pt x="3114" y="3438"/>
                  </a:cubicBezTo>
                  <a:lnTo>
                    <a:pt x="3114" y="3438"/>
                  </a:lnTo>
                  <a:cubicBezTo>
                    <a:pt x="3139" y="3443"/>
                    <a:pt x="3165" y="3446"/>
                    <a:pt x="3190" y="3446"/>
                  </a:cubicBezTo>
                  <a:cubicBezTo>
                    <a:pt x="3390" y="3446"/>
                    <a:pt x="3590" y="3294"/>
                    <a:pt x="3625" y="3094"/>
                  </a:cubicBezTo>
                  <a:cubicBezTo>
                    <a:pt x="3665" y="2869"/>
                    <a:pt x="3533" y="2570"/>
                    <a:pt x="3302" y="2541"/>
                  </a:cubicBezTo>
                  <a:lnTo>
                    <a:pt x="3302" y="2541"/>
                  </a:lnTo>
                  <a:cubicBezTo>
                    <a:pt x="3313" y="2541"/>
                    <a:pt x="3323" y="2541"/>
                    <a:pt x="3334" y="2541"/>
                  </a:cubicBezTo>
                  <a:cubicBezTo>
                    <a:pt x="3464" y="2541"/>
                    <a:pt x="3594" y="2510"/>
                    <a:pt x="3692" y="2427"/>
                  </a:cubicBezTo>
                  <a:cubicBezTo>
                    <a:pt x="3798" y="2339"/>
                    <a:pt x="3856" y="2186"/>
                    <a:pt x="3811" y="2056"/>
                  </a:cubicBezTo>
                  <a:cubicBezTo>
                    <a:pt x="3776" y="1958"/>
                    <a:pt x="3686" y="1884"/>
                    <a:pt x="3594" y="1841"/>
                  </a:cubicBezTo>
                  <a:cubicBezTo>
                    <a:pt x="3501" y="1799"/>
                    <a:pt x="3392" y="1717"/>
                    <a:pt x="3289" y="1698"/>
                  </a:cubicBezTo>
                  <a:lnTo>
                    <a:pt x="3289" y="1698"/>
                  </a:lnTo>
                  <a:cubicBezTo>
                    <a:pt x="3303" y="1699"/>
                    <a:pt x="3318" y="1699"/>
                    <a:pt x="3332" y="1699"/>
                  </a:cubicBezTo>
                  <a:cubicBezTo>
                    <a:pt x="3516" y="1699"/>
                    <a:pt x="3723" y="1664"/>
                    <a:pt x="3790" y="1500"/>
                  </a:cubicBezTo>
                  <a:cubicBezTo>
                    <a:pt x="3840" y="1386"/>
                    <a:pt x="3787" y="1246"/>
                    <a:pt x="3697" y="1161"/>
                  </a:cubicBezTo>
                  <a:cubicBezTo>
                    <a:pt x="3607" y="1073"/>
                    <a:pt x="3485" y="1028"/>
                    <a:pt x="3366" y="989"/>
                  </a:cubicBezTo>
                  <a:cubicBezTo>
                    <a:pt x="2896" y="838"/>
                    <a:pt x="2377" y="743"/>
                    <a:pt x="1873" y="743"/>
                  </a:cubicBezTo>
                  <a:cubicBezTo>
                    <a:pt x="1723" y="743"/>
                    <a:pt x="1575" y="751"/>
                    <a:pt x="1430" y="769"/>
                  </a:cubicBezTo>
                  <a:cubicBezTo>
                    <a:pt x="1420" y="594"/>
                    <a:pt x="1406" y="414"/>
                    <a:pt x="1393" y="239"/>
                  </a:cubicBezTo>
                  <a:cubicBezTo>
                    <a:pt x="1390" y="160"/>
                    <a:pt x="1380" y="75"/>
                    <a:pt x="1316" y="27"/>
                  </a:cubicBezTo>
                  <a:cubicBezTo>
                    <a:pt x="1292" y="9"/>
                    <a:pt x="1262" y="1"/>
                    <a:pt x="1231" y="1"/>
                  </a:cubicBezTo>
                  <a:close/>
                </a:path>
              </a:pathLst>
            </a:custGeom>
            <a:solidFill>
              <a:srgbClr val="C08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604;p48"/>
            <p:cNvSpPr/>
            <p:nvPr/>
          </p:nvSpPr>
          <p:spPr>
            <a:xfrm>
              <a:off x="5691290" y="2534139"/>
              <a:ext cx="1143633" cy="927104"/>
            </a:xfrm>
            <a:custGeom>
              <a:avLst/>
              <a:gdLst/>
              <a:ahLst/>
              <a:cxnLst/>
              <a:rect l="l" t="t" r="r" b="b"/>
              <a:pathLst>
                <a:path w="14139" h="11462" extrusionOk="0">
                  <a:moveTo>
                    <a:pt x="3603" y="0"/>
                  </a:moveTo>
                  <a:cubicBezTo>
                    <a:pt x="2848" y="0"/>
                    <a:pt x="2118" y="393"/>
                    <a:pt x="1613" y="960"/>
                  </a:cubicBezTo>
                  <a:cubicBezTo>
                    <a:pt x="1073" y="1566"/>
                    <a:pt x="766" y="2350"/>
                    <a:pt x="596" y="3144"/>
                  </a:cubicBezTo>
                  <a:cubicBezTo>
                    <a:pt x="0" y="5928"/>
                    <a:pt x="1033" y="8372"/>
                    <a:pt x="3279" y="10122"/>
                  </a:cubicBezTo>
                  <a:cubicBezTo>
                    <a:pt x="3896" y="10604"/>
                    <a:pt x="4709" y="10935"/>
                    <a:pt x="5588" y="11144"/>
                  </a:cubicBezTo>
                  <a:cubicBezTo>
                    <a:pt x="6534" y="11371"/>
                    <a:pt x="7562" y="11461"/>
                    <a:pt x="8528" y="11461"/>
                  </a:cubicBezTo>
                  <a:cubicBezTo>
                    <a:pt x="9106" y="11461"/>
                    <a:pt x="9661" y="11429"/>
                    <a:pt x="10164" y="11375"/>
                  </a:cubicBezTo>
                  <a:cubicBezTo>
                    <a:pt x="10958" y="11287"/>
                    <a:pt x="13516" y="10731"/>
                    <a:pt x="13932" y="9137"/>
                  </a:cubicBezTo>
                  <a:cubicBezTo>
                    <a:pt x="14139" y="8364"/>
                    <a:pt x="13998" y="7556"/>
                    <a:pt x="12934" y="6971"/>
                  </a:cubicBezTo>
                  <a:cubicBezTo>
                    <a:pt x="12833" y="6852"/>
                    <a:pt x="10243" y="7053"/>
                    <a:pt x="8615" y="5740"/>
                  </a:cubicBezTo>
                  <a:cubicBezTo>
                    <a:pt x="8270" y="5461"/>
                    <a:pt x="7966" y="5115"/>
                    <a:pt x="7741" y="4680"/>
                  </a:cubicBezTo>
                  <a:cubicBezTo>
                    <a:pt x="7246" y="3732"/>
                    <a:pt x="6788" y="2771"/>
                    <a:pt x="6237" y="1849"/>
                  </a:cubicBezTo>
                  <a:cubicBezTo>
                    <a:pt x="5689" y="933"/>
                    <a:pt x="4831" y="86"/>
                    <a:pt x="3763" y="6"/>
                  </a:cubicBezTo>
                  <a:cubicBezTo>
                    <a:pt x="3710" y="2"/>
                    <a:pt x="3656" y="0"/>
                    <a:pt x="3603" y="0"/>
                  </a:cubicBezTo>
                  <a:close/>
                </a:path>
              </a:pathLst>
            </a:custGeom>
            <a:solidFill>
              <a:srgbClr val="C08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605;p48"/>
            <p:cNvSpPr/>
            <p:nvPr/>
          </p:nvSpPr>
          <p:spPr>
            <a:xfrm>
              <a:off x="5682473" y="2524109"/>
              <a:ext cx="718906" cy="923221"/>
            </a:xfrm>
            <a:custGeom>
              <a:avLst/>
              <a:gdLst/>
              <a:ahLst/>
              <a:cxnLst/>
              <a:rect l="l" t="t" r="r" b="b"/>
              <a:pathLst>
                <a:path w="8888" h="11414" extrusionOk="0">
                  <a:moveTo>
                    <a:pt x="3714" y="1"/>
                  </a:moveTo>
                  <a:cubicBezTo>
                    <a:pt x="2969" y="1"/>
                    <a:pt x="2191" y="377"/>
                    <a:pt x="1632" y="1002"/>
                  </a:cubicBezTo>
                  <a:cubicBezTo>
                    <a:pt x="1137" y="1558"/>
                    <a:pt x="785" y="2312"/>
                    <a:pt x="586" y="3242"/>
                  </a:cubicBezTo>
                  <a:cubicBezTo>
                    <a:pt x="1" y="5993"/>
                    <a:pt x="967" y="8514"/>
                    <a:pt x="3314" y="10347"/>
                  </a:cubicBezTo>
                  <a:cubicBezTo>
                    <a:pt x="3907" y="10810"/>
                    <a:pt x="4699" y="11160"/>
                    <a:pt x="5670" y="11390"/>
                  </a:cubicBezTo>
                  <a:lnTo>
                    <a:pt x="5763" y="11414"/>
                  </a:lnTo>
                  <a:lnTo>
                    <a:pt x="8888" y="5840"/>
                  </a:lnTo>
                  <a:lnTo>
                    <a:pt x="8806" y="5773"/>
                  </a:lnTo>
                  <a:cubicBezTo>
                    <a:pt x="8451" y="5490"/>
                    <a:pt x="8170" y="5146"/>
                    <a:pt x="7964" y="4754"/>
                  </a:cubicBezTo>
                  <a:cubicBezTo>
                    <a:pt x="7831" y="4500"/>
                    <a:pt x="7704" y="4246"/>
                    <a:pt x="7574" y="3991"/>
                  </a:cubicBezTo>
                  <a:cubicBezTo>
                    <a:pt x="7222" y="3303"/>
                    <a:pt x="6862" y="2590"/>
                    <a:pt x="6460" y="1915"/>
                  </a:cubicBezTo>
                  <a:cubicBezTo>
                    <a:pt x="6057" y="1243"/>
                    <a:pt x="5191" y="107"/>
                    <a:pt x="3886" y="9"/>
                  </a:cubicBezTo>
                  <a:cubicBezTo>
                    <a:pt x="3830" y="3"/>
                    <a:pt x="3772" y="1"/>
                    <a:pt x="3714" y="1"/>
                  </a:cubicBezTo>
                  <a:close/>
                </a:path>
              </a:pathLst>
            </a:custGeom>
            <a:solidFill>
              <a:srgbClr val="599B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606;p48"/>
            <p:cNvSpPr/>
            <p:nvPr/>
          </p:nvSpPr>
          <p:spPr>
            <a:xfrm>
              <a:off x="5727445" y="2589869"/>
              <a:ext cx="548481" cy="844035"/>
            </a:xfrm>
            <a:custGeom>
              <a:avLst/>
              <a:gdLst/>
              <a:ahLst/>
              <a:cxnLst/>
              <a:rect l="l" t="t" r="r" b="b"/>
              <a:pathLst>
                <a:path w="6781" h="10435" extrusionOk="0">
                  <a:moveTo>
                    <a:pt x="1616" y="1"/>
                  </a:moveTo>
                  <a:lnTo>
                    <a:pt x="1616" y="1"/>
                  </a:lnTo>
                  <a:cubicBezTo>
                    <a:pt x="1272" y="234"/>
                    <a:pt x="1118" y="588"/>
                    <a:pt x="930" y="967"/>
                  </a:cubicBezTo>
                  <a:cubicBezTo>
                    <a:pt x="65" y="2710"/>
                    <a:pt x="1" y="4836"/>
                    <a:pt x="758" y="6629"/>
                  </a:cubicBezTo>
                  <a:cubicBezTo>
                    <a:pt x="1521" y="8424"/>
                    <a:pt x="3118" y="9841"/>
                    <a:pt x="4977" y="10434"/>
                  </a:cubicBezTo>
                  <a:lnTo>
                    <a:pt x="6780" y="6928"/>
                  </a:lnTo>
                  <a:cubicBezTo>
                    <a:pt x="5273" y="6197"/>
                    <a:pt x="3952" y="5090"/>
                    <a:pt x="2969" y="3737"/>
                  </a:cubicBezTo>
                  <a:cubicBezTo>
                    <a:pt x="2178" y="2643"/>
                    <a:pt x="1595" y="1346"/>
                    <a:pt x="1616" y="1"/>
                  </a:cubicBezTo>
                  <a:close/>
                </a:path>
              </a:pathLst>
            </a:custGeom>
            <a:solidFill>
              <a:srgbClr val="7B7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5607;p48"/>
            <p:cNvSpPr/>
            <p:nvPr/>
          </p:nvSpPr>
          <p:spPr>
            <a:xfrm>
              <a:off x="6179673" y="3024868"/>
              <a:ext cx="517502" cy="422381"/>
            </a:xfrm>
            <a:custGeom>
              <a:avLst/>
              <a:gdLst/>
              <a:ahLst/>
              <a:cxnLst/>
              <a:rect l="l" t="t" r="r" b="b"/>
              <a:pathLst>
                <a:path w="6398" h="5222" extrusionOk="0">
                  <a:moveTo>
                    <a:pt x="2675" y="1"/>
                  </a:moveTo>
                  <a:lnTo>
                    <a:pt x="0" y="4971"/>
                  </a:lnTo>
                  <a:cubicBezTo>
                    <a:pt x="800" y="5138"/>
                    <a:pt x="1617" y="5221"/>
                    <a:pt x="2434" y="5221"/>
                  </a:cubicBezTo>
                  <a:cubicBezTo>
                    <a:pt x="3781" y="5221"/>
                    <a:pt x="5127" y="4996"/>
                    <a:pt x="6398" y="4553"/>
                  </a:cubicBezTo>
                  <a:cubicBezTo>
                    <a:pt x="4910" y="4383"/>
                    <a:pt x="3472" y="3846"/>
                    <a:pt x="2206" y="3051"/>
                  </a:cubicBezTo>
                  <a:lnTo>
                    <a:pt x="267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608;p48"/>
            <p:cNvSpPr/>
            <p:nvPr/>
          </p:nvSpPr>
          <p:spPr>
            <a:xfrm>
              <a:off x="5848045" y="3122739"/>
              <a:ext cx="277031" cy="212242"/>
            </a:xfrm>
            <a:custGeom>
              <a:avLst/>
              <a:gdLst/>
              <a:ahLst/>
              <a:cxnLst/>
              <a:rect l="l" t="t" r="r" b="b"/>
              <a:pathLst>
                <a:path w="3425" h="2624" extrusionOk="0">
                  <a:moveTo>
                    <a:pt x="1839" y="1"/>
                  </a:moveTo>
                  <a:cubicBezTo>
                    <a:pt x="1804" y="1"/>
                    <a:pt x="1772" y="29"/>
                    <a:pt x="1759" y="62"/>
                  </a:cubicBezTo>
                  <a:cubicBezTo>
                    <a:pt x="1746" y="94"/>
                    <a:pt x="1746" y="131"/>
                    <a:pt x="1751" y="168"/>
                  </a:cubicBezTo>
                  <a:cubicBezTo>
                    <a:pt x="1770" y="393"/>
                    <a:pt x="1860" y="613"/>
                    <a:pt x="2003" y="790"/>
                  </a:cubicBezTo>
                  <a:cubicBezTo>
                    <a:pt x="1640" y="713"/>
                    <a:pt x="1288" y="594"/>
                    <a:pt x="957" y="427"/>
                  </a:cubicBezTo>
                  <a:cubicBezTo>
                    <a:pt x="864" y="382"/>
                    <a:pt x="766" y="332"/>
                    <a:pt x="673" y="279"/>
                  </a:cubicBezTo>
                  <a:cubicBezTo>
                    <a:pt x="626" y="253"/>
                    <a:pt x="573" y="224"/>
                    <a:pt x="523" y="197"/>
                  </a:cubicBezTo>
                  <a:cubicBezTo>
                    <a:pt x="507" y="187"/>
                    <a:pt x="487" y="182"/>
                    <a:pt x="467" y="182"/>
                  </a:cubicBezTo>
                  <a:cubicBezTo>
                    <a:pt x="439" y="182"/>
                    <a:pt x="411" y="190"/>
                    <a:pt x="390" y="202"/>
                  </a:cubicBezTo>
                  <a:cubicBezTo>
                    <a:pt x="350" y="226"/>
                    <a:pt x="329" y="269"/>
                    <a:pt x="324" y="314"/>
                  </a:cubicBezTo>
                  <a:cubicBezTo>
                    <a:pt x="321" y="356"/>
                    <a:pt x="329" y="401"/>
                    <a:pt x="348" y="441"/>
                  </a:cubicBezTo>
                  <a:cubicBezTo>
                    <a:pt x="303" y="427"/>
                    <a:pt x="244" y="422"/>
                    <a:pt x="202" y="419"/>
                  </a:cubicBezTo>
                  <a:cubicBezTo>
                    <a:pt x="154" y="419"/>
                    <a:pt x="112" y="425"/>
                    <a:pt x="75" y="451"/>
                  </a:cubicBezTo>
                  <a:cubicBezTo>
                    <a:pt x="25" y="488"/>
                    <a:pt x="1" y="552"/>
                    <a:pt x="6" y="610"/>
                  </a:cubicBezTo>
                  <a:cubicBezTo>
                    <a:pt x="9" y="671"/>
                    <a:pt x="35" y="727"/>
                    <a:pt x="72" y="772"/>
                  </a:cubicBezTo>
                  <a:cubicBezTo>
                    <a:pt x="107" y="819"/>
                    <a:pt x="154" y="859"/>
                    <a:pt x="199" y="899"/>
                  </a:cubicBezTo>
                  <a:cubicBezTo>
                    <a:pt x="152" y="938"/>
                    <a:pt x="117" y="1007"/>
                    <a:pt x="117" y="1071"/>
                  </a:cubicBezTo>
                  <a:cubicBezTo>
                    <a:pt x="117" y="1124"/>
                    <a:pt x="133" y="1174"/>
                    <a:pt x="162" y="1217"/>
                  </a:cubicBezTo>
                  <a:cubicBezTo>
                    <a:pt x="189" y="1264"/>
                    <a:pt x="221" y="1299"/>
                    <a:pt x="255" y="1338"/>
                  </a:cubicBezTo>
                  <a:cubicBezTo>
                    <a:pt x="207" y="1391"/>
                    <a:pt x="210" y="1473"/>
                    <a:pt x="242" y="1540"/>
                  </a:cubicBezTo>
                  <a:cubicBezTo>
                    <a:pt x="268" y="1603"/>
                    <a:pt x="321" y="1656"/>
                    <a:pt x="374" y="1706"/>
                  </a:cubicBezTo>
                  <a:cubicBezTo>
                    <a:pt x="777" y="2080"/>
                    <a:pt x="1267" y="2355"/>
                    <a:pt x="1796" y="2501"/>
                  </a:cubicBezTo>
                  <a:cubicBezTo>
                    <a:pt x="2095" y="2583"/>
                    <a:pt x="2405" y="2624"/>
                    <a:pt x="2715" y="2624"/>
                  </a:cubicBezTo>
                  <a:cubicBezTo>
                    <a:pt x="2953" y="2624"/>
                    <a:pt x="3192" y="2600"/>
                    <a:pt x="3425" y="2551"/>
                  </a:cubicBezTo>
                  <a:cubicBezTo>
                    <a:pt x="3401" y="2382"/>
                    <a:pt x="3340" y="1796"/>
                    <a:pt x="3308" y="1397"/>
                  </a:cubicBezTo>
                  <a:cubicBezTo>
                    <a:pt x="3292" y="1174"/>
                    <a:pt x="3197" y="962"/>
                    <a:pt x="3044" y="803"/>
                  </a:cubicBezTo>
                  <a:cubicBezTo>
                    <a:pt x="2893" y="645"/>
                    <a:pt x="2681" y="544"/>
                    <a:pt x="2461" y="523"/>
                  </a:cubicBezTo>
                  <a:cubicBezTo>
                    <a:pt x="2178" y="491"/>
                    <a:pt x="1992" y="242"/>
                    <a:pt x="1844" y="1"/>
                  </a:cubicBezTo>
                  <a:cubicBezTo>
                    <a:pt x="1842" y="1"/>
                    <a:pt x="1841" y="1"/>
                    <a:pt x="1839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609;p48"/>
            <p:cNvSpPr/>
            <p:nvPr/>
          </p:nvSpPr>
          <p:spPr>
            <a:xfrm>
              <a:off x="6006175" y="3267685"/>
              <a:ext cx="93260" cy="37854"/>
            </a:xfrm>
            <a:custGeom>
              <a:avLst/>
              <a:gdLst/>
              <a:ahLst/>
              <a:cxnLst/>
              <a:rect l="l" t="t" r="r" b="b"/>
              <a:pathLst>
                <a:path w="1153" h="468" extrusionOk="0">
                  <a:moveTo>
                    <a:pt x="99" y="1"/>
                  </a:moveTo>
                  <a:cubicBezTo>
                    <a:pt x="66" y="1"/>
                    <a:pt x="33" y="2"/>
                    <a:pt x="0" y="4"/>
                  </a:cubicBezTo>
                  <a:lnTo>
                    <a:pt x="1152" y="468"/>
                  </a:lnTo>
                  <a:cubicBezTo>
                    <a:pt x="886" y="175"/>
                    <a:pt x="493" y="1"/>
                    <a:pt x="99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10;p48"/>
            <p:cNvSpPr/>
            <p:nvPr/>
          </p:nvSpPr>
          <p:spPr>
            <a:xfrm>
              <a:off x="6003587" y="3265178"/>
              <a:ext cx="98194" cy="42950"/>
            </a:xfrm>
            <a:custGeom>
              <a:avLst/>
              <a:gdLst/>
              <a:ahLst/>
              <a:cxnLst/>
              <a:rect l="l" t="t" r="r" b="b"/>
              <a:pathLst>
                <a:path w="1214" h="531" extrusionOk="0">
                  <a:moveTo>
                    <a:pt x="120" y="1"/>
                  </a:moveTo>
                  <a:cubicBezTo>
                    <a:pt x="90" y="1"/>
                    <a:pt x="60" y="2"/>
                    <a:pt x="29" y="4"/>
                  </a:cubicBezTo>
                  <a:cubicBezTo>
                    <a:pt x="14" y="4"/>
                    <a:pt x="0" y="22"/>
                    <a:pt x="0" y="38"/>
                  </a:cubicBezTo>
                  <a:cubicBezTo>
                    <a:pt x="0" y="54"/>
                    <a:pt x="16" y="67"/>
                    <a:pt x="32" y="67"/>
                  </a:cubicBezTo>
                  <a:cubicBezTo>
                    <a:pt x="62" y="65"/>
                    <a:pt x="92" y="64"/>
                    <a:pt x="122" y="64"/>
                  </a:cubicBezTo>
                  <a:cubicBezTo>
                    <a:pt x="507" y="64"/>
                    <a:pt x="900" y="235"/>
                    <a:pt x="1158" y="523"/>
                  </a:cubicBezTo>
                  <a:cubicBezTo>
                    <a:pt x="1166" y="528"/>
                    <a:pt x="1171" y="531"/>
                    <a:pt x="1181" y="531"/>
                  </a:cubicBezTo>
                  <a:cubicBezTo>
                    <a:pt x="1192" y="531"/>
                    <a:pt x="1197" y="528"/>
                    <a:pt x="1200" y="520"/>
                  </a:cubicBezTo>
                  <a:cubicBezTo>
                    <a:pt x="1213" y="512"/>
                    <a:pt x="1213" y="491"/>
                    <a:pt x="1205" y="478"/>
                  </a:cubicBezTo>
                  <a:cubicBezTo>
                    <a:pt x="934" y="180"/>
                    <a:pt x="526" y="1"/>
                    <a:pt x="120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11;p48"/>
            <p:cNvSpPr/>
            <p:nvPr/>
          </p:nvSpPr>
          <p:spPr>
            <a:xfrm>
              <a:off x="5881693" y="3168197"/>
              <a:ext cx="88326" cy="33891"/>
            </a:xfrm>
            <a:custGeom>
              <a:avLst/>
              <a:gdLst/>
              <a:ahLst/>
              <a:cxnLst/>
              <a:rect l="l" t="t" r="r" b="b"/>
              <a:pathLst>
                <a:path w="1092" h="419" extrusionOk="0">
                  <a:moveTo>
                    <a:pt x="1" y="0"/>
                  </a:moveTo>
                  <a:cubicBezTo>
                    <a:pt x="347" y="175"/>
                    <a:pt x="716" y="316"/>
                    <a:pt x="1092" y="419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612;p48"/>
            <p:cNvSpPr/>
            <p:nvPr/>
          </p:nvSpPr>
          <p:spPr>
            <a:xfrm>
              <a:off x="5878943" y="3165689"/>
              <a:ext cx="94069" cy="39229"/>
            </a:xfrm>
            <a:custGeom>
              <a:avLst/>
              <a:gdLst/>
              <a:ahLst/>
              <a:cxnLst/>
              <a:rect l="l" t="t" r="r" b="b"/>
              <a:pathLst>
                <a:path w="1163" h="485" extrusionOk="0">
                  <a:moveTo>
                    <a:pt x="33" y="1"/>
                  </a:moveTo>
                  <a:cubicBezTo>
                    <a:pt x="22" y="1"/>
                    <a:pt x="12" y="6"/>
                    <a:pt x="8" y="18"/>
                  </a:cubicBezTo>
                  <a:cubicBezTo>
                    <a:pt x="0" y="34"/>
                    <a:pt x="5" y="53"/>
                    <a:pt x="21" y="61"/>
                  </a:cubicBezTo>
                  <a:cubicBezTo>
                    <a:pt x="371" y="238"/>
                    <a:pt x="742" y="381"/>
                    <a:pt x="1120" y="484"/>
                  </a:cubicBezTo>
                  <a:lnTo>
                    <a:pt x="1126" y="484"/>
                  </a:lnTo>
                  <a:cubicBezTo>
                    <a:pt x="1139" y="484"/>
                    <a:pt x="1152" y="474"/>
                    <a:pt x="1160" y="460"/>
                  </a:cubicBezTo>
                  <a:cubicBezTo>
                    <a:pt x="1163" y="445"/>
                    <a:pt x="1152" y="423"/>
                    <a:pt x="1136" y="421"/>
                  </a:cubicBezTo>
                  <a:cubicBezTo>
                    <a:pt x="763" y="323"/>
                    <a:pt x="397" y="180"/>
                    <a:pt x="50" y="5"/>
                  </a:cubicBezTo>
                  <a:cubicBezTo>
                    <a:pt x="45" y="2"/>
                    <a:pt x="39" y="1"/>
                    <a:pt x="33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613;p48"/>
            <p:cNvSpPr/>
            <p:nvPr/>
          </p:nvSpPr>
          <p:spPr>
            <a:xfrm>
              <a:off x="5875061" y="3206132"/>
              <a:ext cx="81047" cy="34538"/>
            </a:xfrm>
            <a:custGeom>
              <a:avLst/>
              <a:gdLst/>
              <a:ahLst/>
              <a:cxnLst/>
              <a:rect l="l" t="t" r="r" b="b"/>
              <a:pathLst>
                <a:path w="1002" h="427" extrusionOk="0">
                  <a:moveTo>
                    <a:pt x="0" y="0"/>
                  </a:moveTo>
                  <a:lnTo>
                    <a:pt x="0" y="0"/>
                  </a:lnTo>
                  <a:cubicBezTo>
                    <a:pt x="313" y="183"/>
                    <a:pt x="652" y="326"/>
                    <a:pt x="1001" y="42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14;p48"/>
            <p:cNvSpPr/>
            <p:nvPr/>
          </p:nvSpPr>
          <p:spPr>
            <a:xfrm>
              <a:off x="5872068" y="3203543"/>
              <a:ext cx="87032" cy="39715"/>
            </a:xfrm>
            <a:custGeom>
              <a:avLst/>
              <a:gdLst/>
              <a:ahLst/>
              <a:cxnLst/>
              <a:rect l="l" t="t" r="r" b="b"/>
              <a:pathLst>
                <a:path w="1076" h="491" extrusionOk="0">
                  <a:moveTo>
                    <a:pt x="36" y="0"/>
                  </a:moveTo>
                  <a:cubicBezTo>
                    <a:pt x="26" y="0"/>
                    <a:pt x="16" y="6"/>
                    <a:pt x="11" y="16"/>
                  </a:cubicBezTo>
                  <a:cubicBezTo>
                    <a:pt x="0" y="32"/>
                    <a:pt x="3" y="48"/>
                    <a:pt x="19" y="59"/>
                  </a:cubicBezTo>
                  <a:cubicBezTo>
                    <a:pt x="337" y="244"/>
                    <a:pt x="678" y="390"/>
                    <a:pt x="1031" y="490"/>
                  </a:cubicBezTo>
                  <a:lnTo>
                    <a:pt x="1038" y="490"/>
                  </a:lnTo>
                  <a:cubicBezTo>
                    <a:pt x="1052" y="490"/>
                    <a:pt x="1062" y="480"/>
                    <a:pt x="1070" y="469"/>
                  </a:cubicBezTo>
                  <a:cubicBezTo>
                    <a:pt x="1076" y="453"/>
                    <a:pt x="1065" y="432"/>
                    <a:pt x="1049" y="429"/>
                  </a:cubicBezTo>
                  <a:cubicBezTo>
                    <a:pt x="702" y="331"/>
                    <a:pt x="363" y="188"/>
                    <a:pt x="53" y="6"/>
                  </a:cubicBezTo>
                  <a:cubicBezTo>
                    <a:pt x="48" y="2"/>
                    <a:pt x="42" y="0"/>
                    <a:pt x="36" y="0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615;p48"/>
            <p:cNvSpPr/>
            <p:nvPr/>
          </p:nvSpPr>
          <p:spPr>
            <a:xfrm>
              <a:off x="5877811" y="3240184"/>
              <a:ext cx="103533" cy="35185"/>
            </a:xfrm>
            <a:custGeom>
              <a:avLst/>
              <a:gdLst/>
              <a:ahLst/>
              <a:cxnLst/>
              <a:rect l="l" t="t" r="r" b="b"/>
              <a:pathLst>
                <a:path w="1280" h="435" extrusionOk="0">
                  <a:moveTo>
                    <a:pt x="1" y="0"/>
                  </a:moveTo>
                  <a:lnTo>
                    <a:pt x="1" y="0"/>
                  </a:lnTo>
                  <a:cubicBezTo>
                    <a:pt x="382" y="249"/>
                    <a:pt x="824" y="397"/>
                    <a:pt x="1280" y="435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616;p48"/>
            <p:cNvSpPr/>
            <p:nvPr/>
          </p:nvSpPr>
          <p:spPr>
            <a:xfrm>
              <a:off x="5875061" y="3237353"/>
              <a:ext cx="108871" cy="40362"/>
            </a:xfrm>
            <a:custGeom>
              <a:avLst/>
              <a:gdLst/>
              <a:ahLst/>
              <a:cxnLst/>
              <a:rect l="l" t="t" r="r" b="b"/>
              <a:pathLst>
                <a:path w="1346" h="499" extrusionOk="0">
                  <a:moveTo>
                    <a:pt x="37" y="0"/>
                  </a:moveTo>
                  <a:cubicBezTo>
                    <a:pt x="26" y="0"/>
                    <a:pt x="15" y="6"/>
                    <a:pt x="8" y="14"/>
                  </a:cubicBezTo>
                  <a:cubicBezTo>
                    <a:pt x="0" y="27"/>
                    <a:pt x="6" y="48"/>
                    <a:pt x="19" y="59"/>
                  </a:cubicBezTo>
                  <a:cubicBezTo>
                    <a:pt x="406" y="311"/>
                    <a:pt x="853" y="462"/>
                    <a:pt x="1317" y="499"/>
                  </a:cubicBezTo>
                  <a:cubicBezTo>
                    <a:pt x="1333" y="499"/>
                    <a:pt x="1346" y="488"/>
                    <a:pt x="1346" y="470"/>
                  </a:cubicBezTo>
                  <a:cubicBezTo>
                    <a:pt x="1346" y="451"/>
                    <a:pt x="1333" y="435"/>
                    <a:pt x="1317" y="435"/>
                  </a:cubicBezTo>
                  <a:cubicBezTo>
                    <a:pt x="866" y="398"/>
                    <a:pt x="429" y="250"/>
                    <a:pt x="53" y="6"/>
                  </a:cubicBezTo>
                  <a:cubicBezTo>
                    <a:pt x="49" y="2"/>
                    <a:pt x="43" y="0"/>
                    <a:pt x="37" y="0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617;p48"/>
            <p:cNvSpPr/>
            <p:nvPr/>
          </p:nvSpPr>
          <p:spPr>
            <a:xfrm>
              <a:off x="5966299" y="3193028"/>
              <a:ext cx="12699" cy="72473"/>
            </a:xfrm>
            <a:custGeom>
              <a:avLst/>
              <a:gdLst/>
              <a:ahLst/>
              <a:cxnLst/>
              <a:rect l="l" t="t" r="r" b="b"/>
              <a:pathLst>
                <a:path w="157" h="896" extrusionOk="0">
                  <a:moveTo>
                    <a:pt x="157" y="1"/>
                  </a:moveTo>
                  <a:lnTo>
                    <a:pt x="157" y="1"/>
                  </a:lnTo>
                  <a:cubicBezTo>
                    <a:pt x="46" y="284"/>
                    <a:pt x="1" y="594"/>
                    <a:pt x="16" y="896"/>
                  </a:cubicBezTo>
                  <a:lnTo>
                    <a:pt x="157" y="1"/>
                  </a:ln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618;p48"/>
            <p:cNvSpPr/>
            <p:nvPr/>
          </p:nvSpPr>
          <p:spPr>
            <a:xfrm>
              <a:off x="5963953" y="3190278"/>
              <a:ext cx="17633" cy="77811"/>
            </a:xfrm>
            <a:custGeom>
              <a:avLst/>
              <a:gdLst/>
              <a:ahLst/>
              <a:cxnLst/>
              <a:rect l="l" t="t" r="r" b="b"/>
              <a:pathLst>
                <a:path w="218" h="962" extrusionOk="0">
                  <a:moveTo>
                    <a:pt x="182" y="1"/>
                  </a:moveTo>
                  <a:cubicBezTo>
                    <a:pt x="171" y="1"/>
                    <a:pt x="160" y="7"/>
                    <a:pt x="154" y="21"/>
                  </a:cubicBezTo>
                  <a:cubicBezTo>
                    <a:pt x="45" y="307"/>
                    <a:pt x="0" y="623"/>
                    <a:pt x="16" y="930"/>
                  </a:cubicBezTo>
                  <a:cubicBezTo>
                    <a:pt x="16" y="948"/>
                    <a:pt x="30" y="961"/>
                    <a:pt x="45" y="961"/>
                  </a:cubicBezTo>
                  <a:cubicBezTo>
                    <a:pt x="67" y="961"/>
                    <a:pt x="80" y="948"/>
                    <a:pt x="75" y="927"/>
                  </a:cubicBezTo>
                  <a:cubicBezTo>
                    <a:pt x="59" y="630"/>
                    <a:pt x="106" y="323"/>
                    <a:pt x="212" y="43"/>
                  </a:cubicBezTo>
                  <a:cubicBezTo>
                    <a:pt x="218" y="27"/>
                    <a:pt x="212" y="11"/>
                    <a:pt x="194" y="3"/>
                  </a:cubicBezTo>
                  <a:cubicBezTo>
                    <a:pt x="190" y="2"/>
                    <a:pt x="186" y="1"/>
                    <a:pt x="182" y="1"/>
                  </a:cubicBezTo>
                  <a:close/>
                </a:path>
              </a:pathLst>
            </a:custGeom>
            <a:solidFill>
              <a:srgbClr val="E7C2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619;p48"/>
            <p:cNvSpPr/>
            <p:nvPr/>
          </p:nvSpPr>
          <p:spPr>
            <a:xfrm>
              <a:off x="5240194" y="3734715"/>
              <a:ext cx="1155038" cy="236750"/>
            </a:xfrm>
            <a:custGeom>
              <a:avLst/>
              <a:gdLst/>
              <a:ahLst/>
              <a:cxnLst/>
              <a:rect l="l" t="t" r="r" b="b"/>
              <a:pathLst>
                <a:path w="14280" h="2927" extrusionOk="0">
                  <a:moveTo>
                    <a:pt x="0" y="1"/>
                  </a:moveTo>
                  <a:lnTo>
                    <a:pt x="56" y="493"/>
                  </a:lnTo>
                  <a:lnTo>
                    <a:pt x="77" y="681"/>
                  </a:lnTo>
                  <a:cubicBezTo>
                    <a:pt x="109" y="973"/>
                    <a:pt x="189" y="1248"/>
                    <a:pt x="310" y="1500"/>
                  </a:cubicBezTo>
                  <a:cubicBezTo>
                    <a:pt x="721" y="2350"/>
                    <a:pt x="1592" y="2927"/>
                    <a:pt x="2585" y="2927"/>
                  </a:cubicBezTo>
                  <a:lnTo>
                    <a:pt x="11718" y="2927"/>
                  </a:lnTo>
                  <a:cubicBezTo>
                    <a:pt x="12767" y="2927"/>
                    <a:pt x="13681" y="2270"/>
                    <a:pt x="14041" y="1325"/>
                  </a:cubicBezTo>
                  <a:cubicBezTo>
                    <a:pt x="14115" y="1142"/>
                    <a:pt x="14160" y="946"/>
                    <a:pt x="14186" y="745"/>
                  </a:cubicBezTo>
                  <a:lnTo>
                    <a:pt x="1427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620;p48"/>
            <p:cNvSpPr/>
            <p:nvPr/>
          </p:nvSpPr>
          <p:spPr>
            <a:xfrm>
              <a:off x="5596816" y="3882088"/>
              <a:ext cx="244677" cy="992863"/>
            </a:xfrm>
            <a:custGeom>
              <a:avLst/>
              <a:gdLst/>
              <a:ahLst/>
              <a:cxnLst/>
              <a:rect l="l" t="t" r="r" b="b"/>
              <a:pathLst>
                <a:path w="3025" h="12275" extrusionOk="0">
                  <a:moveTo>
                    <a:pt x="1" y="1"/>
                  </a:moveTo>
                  <a:lnTo>
                    <a:pt x="864" y="8951"/>
                  </a:lnTo>
                  <a:lnTo>
                    <a:pt x="1184" y="12275"/>
                  </a:lnTo>
                  <a:lnTo>
                    <a:pt x="2797" y="12275"/>
                  </a:lnTo>
                  <a:lnTo>
                    <a:pt x="2892" y="7386"/>
                  </a:lnTo>
                  <a:lnTo>
                    <a:pt x="3025" y="395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621;p48"/>
            <p:cNvSpPr/>
            <p:nvPr/>
          </p:nvSpPr>
          <p:spPr>
            <a:xfrm>
              <a:off x="5878700" y="3882088"/>
              <a:ext cx="245082" cy="992863"/>
            </a:xfrm>
            <a:custGeom>
              <a:avLst/>
              <a:gdLst/>
              <a:ahLst/>
              <a:cxnLst/>
              <a:rect l="l" t="t" r="r" b="b"/>
              <a:pathLst>
                <a:path w="3030" h="12275" extrusionOk="0">
                  <a:moveTo>
                    <a:pt x="3030" y="1"/>
                  </a:moveTo>
                  <a:lnTo>
                    <a:pt x="1" y="395"/>
                  </a:lnTo>
                  <a:lnTo>
                    <a:pt x="144" y="7667"/>
                  </a:lnTo>
                  <a:lnTo>
                    <a:pt x="234" y="12275"/>
                  </a:lnTo>
                  <a:lnTo>
                    <a:pt x="1844" y="12275"/>
                  </a:lnTo>
                  <a:lnTo>
                    <a:pt x="2127" y="9343"/>
                  </a:lnTo>
                  <a:lnTo>
                    <a:pt x="303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622;p48"/>
            <p:cNvSpPr/>
            <p:nvPr/>
          </p:nvSpPr>
          <p:spPr>
            <a:xfrm>
              <a:off x="5666458" y="4479504"/>
              <a:ext cx="164116" cy="395447"/>
            </a:xfrm>
            <a:custGeom>
              <a:avLst/>
              <a:gdLst/>
              <a:ahLst/>
              <a:cxnLst/>
              <a:rect l="l" t="t" r="r" b="b"/>
              <a:pathLst>
                <a:path w="2029" h="4889" extrusionOk="0">
                  <a:moveTo>
                    <a:pt x="2026" y="0"/>
                  </a:moveTo>
                  <a:cubicBezTo>
                    <a:pt x="1912" y="739"/>
                    <a:pt x="1801" y="1480"/>
                    <a:pt x="1682" y="2217"/>
                  </a:cubicBezTo>
                  <a:cubicBezTo>
                    <a:pt x="1645" y="2455"/>
                    <a:pt x="1608" y="2693"/>
                    <a:pt x="1496" y="2905"/>
                  </a:cubicBezTo>
                  <a:cubicBezTo>
                    <a:pt x="1383" y="3117"/>
                    <a:pt x="1181" y="3294"/>
                    <a:pt x="943" y="3310"/>
                  </a:cubicBezTo>
                  <a:cubicBezTo>
                    <a:pt x="932" y="3311"/>
                    <a:pt x="922" y="3311"/>
                    <a:pt x="911" y="3311"/>
                  </a:cubicBezTo>
                  <a:cubicBezTo>
                    <a:pt x="662" y="3311"/>
                    <a:pt x="437" y="3134"/>
                    <a:pt x="310" y="2918"/>
                  </a:cubicBezTo>
                  <a:cubicBezTo>
                    <a:pt x="178" y="2693"/>
                    <a:pt x="135" y="2428"/>
                    <a:pt x="96" y="2172"/>
                  </a:cubicBezTo>
                  <a:cubicBezTo>
                    <a:pt x="64" y="1970"/>
                    <a:pt x="32" y="1766"/>
                    <a:pt x="0" y="1565"/>
                  </a:cubicBezTo>
                  <a:lnTo>
                    <a:pt x="0" y="1565"/>
                  </a:lnTo>
                  <a:lnTo>
                    <a:pt x="321" y="4889"/>
                  </a:lnTo>
                  <a:lnTo>
                    <a:pt x="1933" y="4889"/>
                  </a:lnTo>
                  <a:lnTo>
                    <a:pt x="2029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623;p48"/>
            <p:cNvSpPr/>
            <p:nvPr/>
          </p:nvSpPr>
          <p:spPr>
            <a:xfrm>
              <a:off x="5890267" y="4501990"/>
              <a:ext cx="160476" cy="372718"/>
            </a:xfrm>
            <a:custGeom>
              <a:avLst/>
              <a:gdLst/>
              <a:ahLst/>
              <a:cxnLst/>
              <a:rect l="l" t="t" r="r" b="b"/>
              <a:pathLst>
                <a:path w="1984" h="4608" extrusionOk="0">
                  <a:moveTo>
                    <a:pt x="1" y="0"/>
                  </a:moveTo>
                  <a:lnTo>
                    <a:pt x="91" y="4608"/>
                  </a:lnTo>
                  <a:lnTo>
                    <a:pt x="1701" y="4608"/>
                  </a:lnTo>
                  <a:lnTo>
                    <a:pt x="1984" y="1679"/>
                  </a:lnTo>
                  <a:lnTo>
                    <a:pt x="1984" y="1679"/>
                  </a:lnTo>
                  <a:cubicBezTo>
                    <a:pt x="1957" y="1735"/>
                    <a:pt x="1923" y="1788"/>
                    <a:pt x="1886" y="1835"/>
                  </a:cubicBezTo>
                  <a:cubicBezTo>
                    <a:pt x="1762" y="2010"/>
                    <a:pt x="1568" y="2150"/>
                    <a:pt x="1354" y="2169"/>
                  </a:cubicBezTo>
                  <a:cubicBezTo>
                    <a:pt x="1341" y="2170"/>
                    <a:pt x="1328" y="2170"/>
                    <a:pt x="1315" y="2170"/>
                  </a:cubicBezTo>
                  <a:cubicBezTo>
                    <a:pt x="1138" y="2170"/>
                    <a:pt x="963" y="2086"/>
                    <a:pt x="827" y="1968"/>
                  </a:cubicBezTo>
                  <a:cubicBezTo>
                    <a:pt x="681" y="1838"/>
                    <a:pt x="580" y="1669"/>
                    <a:pt x="488" y="1499"/>
                  </a:cubicBezTo>
                  <a:cubicBezTo>
                    <a:pt x="236" y="1033"/>
                    <a:pt x="85" y="527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5624;p48"/>
            <p:cNvSpPr/>
            <p:nvPr/>
          </p:nvSpPr>
          <p:spPr>
            <a:xfrm>
              <a:off x="5424612" y="4823023"/>
              <a:ext cx="401270" cy="113643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4006" y="0"/>
                  </a:moveTo>
                  <a:cubicBezTo>
                    <a:pt x="3743" y="0"/>
                    <a:pt x="3480" y="17"/>
                    <a:pt x="3218" y="48"/>
                  </a:cubicBezTo>
                  <a:cubicBezTo>
                    <a:pt x="2050" y="194"/>
                    <a:pt x="917" y="663"/>
                    <a:pt x="1" y="1404"/>
                  </a:cubicBezTo>
                  <a:lnTo>
                    <a:pt x="2792" y="1402"/>
                  </a:lnTo>
                  <a:lnTo>
                    <a:pt x="4960" y="1396"/>
                  </a:lnTo>
                  <a:lnTo>
                    <a:pt x="4923" y="70"/>
                  </a:lnTo>
                  <a:cubicBezTo>
                    <a:pt x="4620" y="23"/>
                    <a:pt x="4313" y="0"/>
                    <a:pt x="400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5625;p48"/>
            <p:cNvSpPr/>
            <p:nvPr/>
          </p:nvSpPr>
          <p:spPr>
            <a:xfrm>
              <a:off x="5894796" y="4823023"/>
              <a:ext cx="401270" cy="113643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950" y="0"/>
                  </a:moveTo>
                  <a:cubicBezTo>
                    <a:pt x="644" y="0"/>
                    <a:pt x="339" y="23"/>
                    <a:pt x="37" y="70"/>
                  </a:cubicBezTo>
                  <a:lnTo>
                    <a:pt x="0" y="1402"/>
                  </a:lnTo>
                  <a:lnTo>
                    <a:pt x="4960" y="1404"/>
                  </a:lnTo>
                  <a:cubicBezTo>
                    <a:pt x="4934" y="1383"/>
                    <a:pt x="4907" y="1362"/>
                    <a:pt x="4881" y="1343"/>
                  </a:cubicBezTo>
                  <a:cubicBezTo>
                    <a:pt x="3993" y="649"/>
                    <a:pt x="2910" y="205"/>
                    <a:pt x="1790" y="56"/>
                  </a:cubicBezTo>
                  <a:cubicBezTo>
                    <a:pt x="1513" y="19"/>
                    <a:pt x="1232" y="0"/>
                    <a:pt x="9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5626;p48"/>
            <p:cNvSpPr/>
            <p:nvPr/>
          </p:nvSpPr>
          <p:spPr>
            <a:xfrm>
              <a:off x="5650362" y="4822780"/>
              <a:ext cx="175520" cy="113643"/>
            </a:xfrm>
            <a:custGeom>
              <a:avLst/>
              <a:gdLst/>
              <a:ahLst/>
              <a:cxnLst/>
              <a:rect l="l" t="t" r="r" b="b"/>
              <a:pathLst>
                <a:path w="2170" h="1405" extrusionOk="0">
                  <a:moveTo>
                    <a:pt x="1219" y="0"/>
                  </a:moveTo>
                  <a:cubicBezTo>
                    <a:pt x="955" y="0"/>
                    <a:pt x="691" y="17"/>
                    <a:pt x="430" y="49"/>
                  </a:cubicBezTo>
                  <a:cubicBezTo>
                    <a:pt x="522" y="181"/>
                    <a:pt x="575" y="340"/>
                    <a:pt x="581" y="502"/>
                  </a:cubicBezTo>
                  <a:cubicBezTo>
                    <a:pt x="586" y="880"/>
                    <a:pt x="332" y="1211"/>
                    <a:pt x="1" y="1405"/>
                  </a:cubicBezTo>
                  <a:lnTo>
                    <a:pt x="2169" y="1399"/>
                  </a:lnTo>
                  <a:lnTo>
                    <a:pt x="2135" y="70"/>
                  </a:lnTo>
                  <a:cubicBezTo>
                    <a:pt x="1833" y="23"/>
                    <a:pt x="1526" y="0"/>
                    <a:pt x="1219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5627;p48"/>
            <p:cNvSpPr/>
            <p:nvPr/>
          </p:nvSpPr>
          <p:spPr>
            <a:xfrm>
              <a:off x="5894796" y="4823023"/>
              <a:ext cx="401270" cy="113643"/>
            </a:xfrm>
            <a:custGeom>
              <a:avLst/>
              <a:gdLst/>
              <a:ahLst/>
              <a:cxnLst/>
              <a:rect l="l" t="t" r="r" b="b"/>
              <a:pathLst>
                <a:path w="4961" h="1405" extrusionOk="0">
                  <a:moveTo>
                    <a:pt x="950" y="0"/>
                  </a:moveTo>
                  <a:cubicBezTo>
                    <a:pt x="644" y="0"/>
                    <a:pt x="339" y="23"/>
                    <a:pt x="37" y="70"/>
                  </a:cubicBezTo>
                  <a:lnTo>
                    <a:pt x="0" y="1402"/>
                  </a:lnTo>
                  <a:lnTo>
                    <a:pt x="4960" y="1404"/>
                  </a:lnTo>
                  <a:cubicBezTo>
                    <a:pt x="4934" y="1383"/>
                    <a:pt x="4907" y="1362"/>
                    <a:pt x="4883" y="1343"/>
                  </a:cubicBezTo>
                  <a:cubicBezTo>
                    <a:pt x="3972" y="1330"/>
                    <a:pt x="3064" y="1264"/>
                    <a:pt x="2166" y="1145"/>
                  </a:cubicBezTo>
                  <a:cubicBezTo>
                    <a:pt x="1931" y="1116"/>
                    <a:pt x="1679" y="1071"/>
                    <a:pt x="1523" y="896"/>
                  </a:cubicBezTo>
                  <a:cubicBezTo>
                    <a:pt x="1390" y="753"/>
                    <a:pt x="1353" y="528"/>
                    <a:pt x="1433" y="348"/>
                  </a:cubicBezTo>
                  <a:cubicBezTo>
                    <a:pt x="1499" y="202"/>
                    <a:pt x="1637" y="93"/>
                    <a:pt x="1790" y="56"/>
                  </a:cubicBezTo>
                  <a:cubicBezTo>
                    <a:pt x="1513" y="19"/>
                    <a:pt x="1232" y="0"/>
                    <a:pt x="950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5628;p48"/>
            <p:cNvSpPr/>
            <p:nvPr/>
          </p:nvSpPr>
          <p:spPr>
            <a:xfrm>
              <a:off x="5244724" y="3734553"/>
              <a:ext cx="1150508" cy="121489"/>
            </a:xfrm>
            <a:custGeom>
              <a:avLst/>
              <a:gdLst/>
              <a:ahLst/>
              <a:cxnLst/>
              <a:rect l="l" t="t" r="r" b="b"/>
              <a:pathLst>
                <a:path w="14224" h="1502" extrusionOk="0">
                  <a:moveTo>
                    <a:pt x="223" y="0"/>
                  </a:moveTo>
                  <a:lnTo>
                    <a:pt x="0" y="495"/>
                  </a:lnTo>
                  <a:lnTo>
                    <a:pt x="21" y="683"/>
                  </a:lnTo>
                  <a:cubicBezTo>
                    <a:pt x="53" y="975"/>
                    <a:pt x="133" y="1250"/>
                    <a:pt x="254" y="1502"/>
                  </a:cubicBezTo>
                  <a:lnTo>
                    <a:pt x="13985" y="1327"/>
                  </a:lnTo>
                  <a:cubicBezTo>
                    <a:pt x="14059" y="1144"/>
                    <a:pt x="14104" y="948"/>
                    <a:pt x="14130" y="747"/>
                  </a:cubicBezTo>
                  <a:lnTo>
                    <a:pt x="14223" y="3"/>
                  </a:lnTo>
                  <a:lnTo>
                    <a:pt x="14223" y="0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5629;p48"/>
            <p:cNvSpPr/>
            <p:nvPr/>
          </p:nvSpPr>
          <p:spPr>
            <a:xfrm>
              <a:off x="5168449" y="2533977"/>
              <a:ext cx="1270622" cy="1274101"/>
            </a:xfrm>
            <a:custGeom>
              <a:avLst/>
              <a:gdLst/>
              <a:ahLst/>
              <a:cxnLst/>
              <a:rect l="l" t="t" r="r" b="b"/>
              <a:pathLst>
                <a:path w="15709" h="15752" extrusionOk="0">
                  <a:moveTo>
                    <a:pt x="2946" y="0"/>
                  </a:moveTo>
                  <a:cubicBezTo>
                    <a:pt x="1741" y="0"/>
                    <a:pt x="737" y="944"/>
                    <a:pt x="676" y="2161"/>
                  </a:cubicBezTo>
                  <a:lnTo>
                    <a:pt x="0" y="15751"/>
                  </a:lnTo>
                  <a:lnTo>
                    <a:pt x="15709" y="15418"/>
                  </a:lnTo>
                  <a:cubicBezTo>
                    <a:pt x="15484" y="11141"/>
                    <a:pt x="14912" y="6724"/>
                    <a:pt x="14009" y="2495"/>
                  </a:cubicBezTo>
                  <a:cubicBezTo>
                    <a:pt x="13757" y="1330"/>
                    <a:pt x="12751" y="480"/>
                    <a:pt x="11559" y="419"/>
                  </a:cubicBezTo>
                  <a:lnTo>
                    <a:pt x="3059" y="3"/>
                  </a:lnTo>
                  <a:cubicBezTo>
                    <a:pt x="3021" y="1"/>
                    <a:pt x="2984" y="0"/>
                    <a:pt x="29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5630;p48"/>
            <p:cNvSpPr/>
            <p:nvPr/>
          </p:nvSpPr>
          <p:spPr>
            <a:xfrm>
              <a:off x="5204847" y="2992110"/>
              <a:ext cx="1216268" cy="784665"/>
            </a:xfrm>
            <a:custGeom>
              <a:avLst/>
              <a:gdLst/>
              <a:ahLst/>
              <a:cxnLst/>
              <a:rect l="l" t="t" r="r" b="b"/>
              <a:pathLst>
                <a:path w="15037" h="9701" extrusionOk="0">
                  <a:moveTo>
                    <a:pt x="178" y="1"/>
                  </a:moveTo>
                  <a:lnTo>
                    <a:pt x="1" y="9701"/>
                  </a:lnTo>
                  <a:lnTo>
                    <a:pt x="15037" y="9341"/>
                  </a:lnTo>
                  <a:lnTo>
                    <a:pt x="14544" y="5037"/>
                  </a:lnTo>
                  <a:cubicBezTo>
                    <a:pt x="13727" y="5352"/>
                    <a:pt x="12846" y="5473"/>
                    <a:pt x="11965" y="5473"/>
                  </a:cubicBezTo>
                  <a:cubicBezTo>
                    <a:pt x="11756" y="5473"/>
                    <a:pt x="11546" y="5466"/>
                    <a:pt x="11337" y="5453"/>
                  </a:cubicBezTo>
                  <a:cubicBezTo>
                    <a:pt x="10251" y="5384"/>
                    <a:pt x="9182" y="5165"/>
                    <a:pt x="8120" y="4942"/>
                  </a:cubicBezTo>
                  <a:cubicBezTo>
                    <a:pt x="6573" y="4624"/>
                    <a:pt x="5005" y="4293"/>
                    <a:pt x="3615" y="3547"/>
                  </a:cubicBezTo>
                  <a:cubicBezTo>
                    <a:pt x="2143" y="2755"/>
                    <a:pt x="925" y="1497"/>
                    <a:pt x="17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5631;p48"/>
            <p:cNvSpPr/>
            <p:nvPr/>
          </p:nvSpPr>
          <p:spPr>
            <a:xfrm>
              <a:off x="5312829" y="1564813"/>
              <a:ext cx="861506" cy="1017210"/>
            </a:xfrm>
            <a:custGeom>
              <a:avLst/>
              <a:gdLst/>
              <a:ahLst/>
              <a:cxnLst/>
              <a:rect l="l" t="t" r="r" b="b"/>
              <a:pathLst>
                <a:path w="10651" h="12576" extrusionOk="0">
                  <a:moveTo>
                    <a:pt x="4692" y="0"/>
                  </a:moveTo>
                  <a:cubicBezTo>
                    <a:pt x="2906" y="0"/>
                    <a:pt x="1062" y="777"/>
                    <a:pt x="577" y="1949"/>
                  </a:cubicBezTo>
                  <a:cubicBezTo>
                    <a:pt x="0" y="3355"/>
                    <a:pt x="254" y="9583"/>
                    <a:pt x="350" y="11551"/>
                  </a:cubicBezTo>
                  <a:cubicBezTo>
                    <a:pt x="371" y="11927"/>
                    <a:pt x="384" y="12149"/>
                    <a:pt x="384" y="12149"/>
                  </a:cubicBezTo>
                  <a:lnTo>
                    <a:pt x="10651" y="12576"/>
                  </a:lnTo>
                  <a:cubicBezTo>
                    <a:pt x="10651" y="12576"/>
                    <a:pt x="10635" y="12398"/>
                    <a:pt x="10601" y="12086"/>
                  </a:cubicBezTo>
                  <a:cubicBezTo>
                    <a:pt x="10376" y="9978"/>
                    <a:pt x="9356" y="1729"/>
                    <a:pt x="6864" y="468"/>
                  </a:cubicBezTo>
                  <a:cubicBezTo>
                    <a:pt x="6228" y="146"/>
                    <a:pt x="5465" y="0"/>
                    <a:pt x="4692" y="0"/>
                  </a:cubicBezTo>
                  <a:close/>
                </a:path>
              </a:pathLst>
            </a:custGeom>
            <a:solidFill>
              <a:srgbClr val="C08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5632;p48"/>
            <p:cNvSpPr/>
            <p:nvPr/>
          </p:nvSpPr>
          <p:spPr>
            <a:xfrm>
              <a:off x="5657884" y="1968268"/>
              <a:ext cx="194367" cy="194609"/>
            </a:xfrm>
            <a:custGeom>
              <a:avLst/>
              <a:gdLst/>
              <a:ahLst/>
              <a:cxnLst/>
              <a:rect l="l" t="t" r="r" b="b"/>
              <a:pathLst>
                <a:path w="2403" h="2406" extrusionOk="0">
                  <a:moveTo>
                    <a:pt x="1203" y="1"/>
                  </a:moveTo>
                  <a:cubicBezTo>
                    <a:pt x="535" y="1"/>
                    <a:pt x="0" y="541"/>
                    <a:pt x="0" y="1203"/>
                  </a:cubicBezTo>
                  <a:cubicBezTo>
                    <a:pt x="0" y="1868"/>
                    <a:pt x="535" y="2405"/>
                    <a:pt x="1203" y="2405"/>
                  </a:cubicBezTo>
                  <a:cubicBezTo>
                    <a:pt x="1867" y="2405"/>
                    <a:pt x="2402" y="1865"/>
                    <a:pt x="2402" y="1203"/>
                  </a:cubicBezTo>
                  <a:cubicBezTo>
                    <a:pt x="2402" y="541"/>
                    <a:pt x="1867" y="1"/>
                    <a:pt x="120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5633;p48"/>
            <p:cNvSpPr/>
            <p:nvPr/>
          </p:nvSpPr>
          <p:spPr>
            <a:xfrm>
              <a:off x="5733916" y="2027637"/>
              <a:ext cx="110408" cy="110408"/>
            </a:xfrm>
            <a:custGeom>
              <a:avLst/>
              <a:gdLst/>
              <a:ahLst/>
              <a:cxnLst/>
              <a:rect l="l" t="t" r="r" b="b"/>
              <a:pathLst>
                <a:path w="1365" h="1365" extrusionOk="0">
                  <a:moveTo>
                    <a:pt x="681" y="0"/>
                  </a:moveTo>
                  <a:cubicBezTo>
                    <a:pt x="305" y="0"/>
                    <a:pt x="0" y="305"/>
                    <a:pt x="0" y="681"/>
                  </a:cubicBezTo>
                  <a:cubicBezTo>
                    <a:pt x="0" y="1060"/>
                    <a:pt x="305" y="1364"/>
                    <a:pt x="681" y="1364"/>
                  </a:cubicBezTo>
                  <a:cubicBezTo>
                    <a:pt x="1060" y="1364"/>
                    <a:pt x="1364" y="1060"/>
                    <a:pt x="1364" y="681"/>
                  </a:cubicBezTo>
                  <a:cubicBezTo>
                    <a:pt x="1364" y="305"/>
                    <a:pt x="1060" y="0"/>
                    <a:pt x="6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5634;p48"/>
            <p:cNvSpPr/>
            <p:nvPr/>
          </p:nvSpPr>
          <p:spPr>
            <a:xfrm>
              <a:off x="5866487" y="1989702"/>
              <a:ext cx="140416" cy="169939"/>
            </a:xfrm>
            <a:custGeom>
              <a:avLst/>
              <a:gdLst/>
              <a:ahLst/>
              <a:cxnLst/>
              <a:rect l="l" t="t" r="r" b="b"/>
              <a:pathLst>
                <a:path w="1736" h="2101" extrusionOk="0">
                  <a:moveTo>
                    <a:pt x="867" y="1"/>
                  </a:moveTo>
                  <a:cubicBezTo>
                    <a:pt x="387" y="1"/>
                    <a:pt x="1" y="472"/>
                    <a:pt x="1" y="1052"/>
                  </a:cubicBezTo>
                  <a:cubicBezTo>
                    <a:pt x="1" y="1629"/>
                    <a:pt x="390" y="2101"/>
                    <a:pt x="867" y="2101"/>
                  </a:cubicBezTo>
                  <a:cubicBezTo>
                    <a:pt x="1346" y="2101"/>
                    <a:pt x="1735" y="1629"/>
                    <a:pt x="1735" y="1052"/>
                  </a:cubicBezTo>
                  <a:cubicBezTo>
                    <a:pt x="1735" y="472"/>
                    <a:pt x="1346" y="1"/>
                    <a:pt x="8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635;p48"/>
            <p:cNvSpPr/>
            <p:nvPr/>
          </p:nvSpPr>
          <p:spPr>
            <a:xfrm>
              <a:off x="5876597" y="2026990"/>
              <a:ext cx="92128" cy="111460"/>
            </a:xfrm>
            <a:custGeom>
              <a:avLst/>
              <a:gdLst/>
              <a:ahLst/>
              <a:cxnLst/>
              <a:rect l="l" t="t" r="r" b="b"/>
              <a:pathLst>
                <a:path w="1139" h="1378" extrusionOk="0">
                  <a:moveTo>
                    <a:pt x="573" y="0"/>
                  </a:moveTo>
                  <a:cubicBezTo>
                    <a:pt x="572" y="0"/>
                    <a:pt x="571" y="0"/>
                    <a:pt x="569" y="0"/>
                  </a:cubicBezTo>
                  <a:cubicBezTo>
                    <a:pt x="254" y="0"/>
                    <a:pt x="0" y="308"/>
                    <a:pt x="0" y="689"/>
                  </a:cubicBezTo>
                  <a:cubicBezTo>
                    <a:pt x="0" y="1070"/>
                    <a:pt x="254" y="1377"/>
                    <a:pt x="569" y="1377"/>
                  </a:cubicBezTo>
                  <a:cubicBezTo>
                    <a:pt x="885" y="1377"/>
                    <a:pt x="1139" y="1070"/>
                    <a:pt x="1139" y="689"/>
                  </a:cubicBezTo>
                  <a:cubicBezTo>
                    <a:pt x="1139" y="309"/>
                    <a:pt x="887" y="0"/>
                    <a:pt x="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636;p48"/>
            <p:cNvSpPr/>
            <p:nvPr/>
          </p:nvSpPr>
          <p:spPr>
            <a:xfrm>
              <a:off x="5233157" y="2129633"/>
              <a:ext cx="156836" cy="164197"/>
            </a:xfrm>
            <a:custGeom>
              <a:avLst/>
              <a:gdLst/>
              <a:ahLst/>
              <a:cxnLst/>
              <a:rect l="l" t="t" r="r" b="b"/>
              <a:pathLst>
                <a:path w="1939" h="2030" extrusionOk="0">
                  <a:moveTo>
                    <a:pt x="972" y="0"/>
                  </a:moveTo>
                  <a:cubicBezTo>
                    <a:pt x="742" y="0"/>
                    <a:pt x="509" y="90"/>
                    <a:pt x="344" y="251"/>
                  </a:cubicBezTo>
                  <a:cubicBezTo>
                    <a:pt x="93" y="500"/>
                    <a:pt x="0" y="890"/>
                    <a:pt x="101" y="1229"/>
                  </a:cubicBezTo>
                  <a:cubicBezTo>
                    <a:pt x="199" y="1565"/>
                    <a:pt x="474" y="1840"/>
                    <a:pt x="808" y="1957"/>
                  </a:cubicBezTo>
                  <a:cubicBezTo>
                    <a:pt x="919" y="1995"/>
                    <a:pt x="1105" y="2029"/>
                    <a:pt x="1288" y="2029"/>
                  </a:cubicBezTo>
                  <a:cubicBezTo>
                    <a:pt x="1483" y="2029"/>
                    <a:pt x="1674" y="1991"/>
                    <a:pt x="1766" y="1877"/>
                  </a:cubicBezTo>
                  <a:cubicBezTo>
                    <a:pt x="1939" y="1671"/>
                    <a:pt x="1915" y="1101"/>
                    <a:pt x="1872" y="860"/>
                  </a:cubicBezTo>
                  <a:cubicBezTo>
                    <a:pt x="1814" y="532"/>
                    <a:pt x="1623" y="217"/>
                    <a:pt x="1322" y="77"/>
                  </a:cubicBezTo>
                  <a:cubicBezTo>
                    <a:pt x="1212" y="25"/>
                    <a:pt x="1092" y="0"/>
                    <a:pt x="972" y="0"/>
                  </a:cubicBezTo>
                  <a:close/>
                </a:path>
              </a:pathLst>
            </a:custGeom>
            <a:solidFill>
              <a:srgbClr val="C08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637;p48"/>
            <p:cNvSpPr/>
            <p:nvPr/>
          </p:nvSpPr>
          <p:spPr>
            <a:xfrm>
              <a:off x="5285166" y="2193694"/>
              <a:ext cx="68429" cy="62362"/>
            </a:xfrm>
            <a:custGeom>
              <a:avLst/>
              <a:gdLst/>
              <a:ahLst/>
              <a:cxnLst/>
              <a:rect l="l" t="t" r="r" b="b"/>
              <a:pathLst>
                <a:path w="846" h="771" extrusionOk="0">
                  <a:moveTo>
                    <a:pt x="408" y="1"/>
                  </a:moveTo>
                  <a:cubicBezTo>
                    <a:pt x="396" y="1"/>
                    <a:pt x="384" y="1"/>
                    <a:pt x="371" y="2"/>
                  </a:cubicBezTo>
                  <a:cubicBezTo>
                    <a:pt x="215" y="15"/>
                    <a:pt x="72" y="111"/>
                    <a:pt x="1" y="246"/>
                  </a:cubicBezTo>
                  <a:lnTo>
                    <a:pt x="522" y="770"/>
                  </a:lnTo>
                  <a:lnTo>
                    <a:pt x="522" y="770"/>
                  </a:lnTo>
                  <a:cubicBezTo>
                    <a:pt x="474" y="722"/>
                    <a:pt x="451" y="645"/>
                    <a:pt x="467" y="580"/>
                  </a:cubicBezTo>
                  <a:cubicBezTo>
                    <a:pt x="483" y="513"/>
                    <a:pt x="541" y="458"/>
                    <a:pt x="607" y="442"/>
                  </a:cubicBezTo>
                  <a:cubicBezTo>
                    <a:pt x="668" y="426"/>
                    <a:pt x="742" y="439"/>
                    <a:pt x="787" y="394"/>
                  </a:cubicBezTo>
                  <a:cubicBezTo>
                    <a:pt x="845" y="341"/>
                    <a:pt x="819" y="249"/>
                    <a:pt x="774" y="188"/>
                  </a:cubicBezTo>
                  <a:cubicBezTo>
                    <a:pt x="689" y="71"/>
                    <a:pt x="552" y="1"/>
                    <a:pt x="408" y="1"/>
                  </a:cubicBezTo>
                  <a:close/>
                  <a:moveTo>
                    <a:pt x="522" y="770"/>
                  </a:moveTo>
                  <a:lnTo>
                    <a:pt x="522" y="770"/>
                  </a:lnTo>
                  <a:cubicBezTo>
                    <a:pt x="522" y="770"/>
                    <a:pt x="522" y="770"/>
                    <a:pt x="522" y="770"/>
                  </a:cubicBezTo>
                  <a:lnTo>
                    <a:pt x="522" y="770"/>
                  </a:lnTo>
                  <a:close/>
                </a:path>
              </a:pathLst>
            </a:custGeom>
            <a:solidFill>
              <a:srgbClr val="C08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638;p48"/>
            <p:cNvSpPr/>
            <p:nvPr/>
          </p:nvSpPr>
          <p:spPr>
            <a:xfrm>
              <a:off x="5285166" y="2192805"/>
              <a:ext cx="68429" cy="63252"/>
            </a:xfrm>
            <a:custGeom>
              <a:avLst/>
              <a:gdLst/>
              <a:ahLst/>
              <a:cxnLst/>
              <a:rect l="l" t="t" r="r" b="b"/>
              <a:pathLst>
                <a:path w="846" h="782" fill="none" extrusionOk="0">
                  <a:moveTo>
                    <a:pt x="522" y="781"/>
                  </a:moveTo>
                  <a:cubicBezTo>
                    <a:pt x="475" y="734"/>
                    <a:pt x="451" y="657"/>
                    <a:pt x="467" y="591"/>
                  </a:cubicBezTo>
                  <a:cubicBezTo>
                    <a:pt x="483" y="524"/>
                    <a:pt x="541" y="469"/>
                    <a:pt x="607" y="453"/>
                  </a:cubicBezTo>
                  <a:cubicBezTo>
                    <a:pt x="668" y="437"/>
                    <a:pt x="742" y="450"/>
                    <a:pt x="787" y="405"/>
                  </a:cubicBezTo>
                  <a:cubicBezTo>
                    <a:pt x="845" y="352"/>
                    <a:pt x="819" y="260"/>
                    <a:pt x="774" y="199"/>
                  </a:cubicBezTo>
                  <a:cubicBezTo>
                    <a:pt x="681" y="72"/>
                    <a:pt x="528" y="0"/>
                    <a:pt x="371" y="13"/>
                  </a:cubicBezTo>
                  <a:cubicBezTo>
                    <a:pt x="215" y="26"/>
                    <a:pt x="72" y="122"/>
                    <a:pt x="1" y="257"/>
                  </a:cubicBezTo>
                </a:path>
              </a:pathLst>
            </a:custGeom>
            <a:noFill/>
            <a:ln w="16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639;p48"/>
            <p:cNvSpPr/>
            <p:nvPr/>
          </p:nvSpPr>
          <p:spPr>
            <a:xfrm>
              <a:off x="5243591" y="1517577"/>
              <a:ext cx="808284" cy="742767"/>
            </a:xfrm>
            <a:custGeom>
              <a:avLst/>
              <a:gdLst/>
              <a:ahLst/>
              <a:cxnLst/>
              <a:rect l="l" t="t" r="r" b="b"/>
              <a:pathLst>
                <a:path w="9993" h="9183" extrusionOk="0">
                  <a:moveTo>
                    <a:pt x="5983" y="1"/>
                  </a:moveTo>
                  <a:cubicBezTo>
                    <a:pt x="5927" y="1"/>
                    <a:pt x="5870" y="2"/>
                    <a:pt x="5813" y="4"/>
                  </a:cubicBezTo>
                  <a:cubicBezTo>
                    <a:pt x="4876" y="33"/>
                    <a:pt x="3957" y="311"/>
                    <a:pt x="3110" y="711"/>
                  </a:cubicBezTo>
                  <a:cubicBezTo>
                    <a:pt x="2405" y="1045"/>
                    <a:pt x="1709" y="1495"/>
                    <a:pt x="1354" y="2191"/>
                  </a:cubicBezTo>
                  <a:cubicBezTo>
                    <a:pt x="1121" y="2652"/>
                    <a:pt x="1055" y="3174"/>
                    <a:pt x="1002" y="3687"/>
                  </a:cubicBezTo>
                  <a:cubicBezTo>
                    <a:pt x="888" y="4776"/>
                    <a:pt x="816" y="5888"/>
                    <a:pt x="790" y="6982"/>
                  </a:cubicBezTo>
                  <a:cubicBezTo>
                    <a:pt x="557" y="7215"/>
                    <a:pt x="316" y="7458"/>
                    <a:pt x="1" y="7567"/>
                  </a:cubicBezTo>
                  <a:cubicBezTo>
                    <a:pt x="139" y="7527"/>
                    <a:pt x="282" y="7508"/>
                    <a:pt x="425" y="7508"/>
                  </a:cubicBezTo>
                  <a:cubicBezTo>
                    <a:pt x="749" y="7508"/>
                    <a:pt x="1074" y="7607"/>
                    <a:pt x="1341" y="7795"/>
                  </a:cubicBezTo>
                  <a:cubicBezTo>
                    <a:pt x="1722" y="8062"/>
                    <a:pt x="1947" y="8467"/>
                    <a:pt x="1976" y="8933"/>
                  </a:cubicBezTo>
                  <a:lnTo>
                    <a:pt x="2718" y="9182"/>
                  </a:lnTo>
                  <a:lnTo>
                    <a:pt x="2869" y="7652"/>
                  </a:lnTo>
                  <a:cubicBezTo>
                    <a:pt x="4007" y="6706"/>
                    <a:pt x="4762" y="5340"/>
                    <a:pt x="5022" y="3878"/>
                  </a:cubicBezTo>
                  <a:cubicBezTo>
                    <a:pt x="5230" y="3893"/>
                    <a:pt x="5439" y="3901"/>
                    <a:pt x="5649" y="3901"/>
                  </a:cubicBezTo>
                  <a:cubicBezTo>
                    <a:pt x="7134" y="3901"/>
                    <a:pt x="8661" y="3525"/>
                    <a:pt x="9992" y="2904"/>
                  </a:cubicBezTo>
                  <a:cubicBezTo>
                    <a:pt x="9905" y="1969"/>
                    <a:pt x="9256" y="1275"/>
                    <a:pt x="8485" y="737"/>
                  </a:cubicBezTo>
                  <a:cubicBezTo>
                    <a:pt x="7759" y="235"/>
                    <a:pt x="6866" y="1"/>
                    <a:pt x="59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640;p48"/>
            <p:cNvSpPr/>
            <p:nvPr/>
          </p:nvSpPr>
          <p:spPr>
            <a:xfrm>
              <a:off x="5341058" y="2499035"/>
              <a:ext cx="833277" cy="82988"/>
            </a:xfrm>
            <a:custGeom>
              <a:avLst/>
              <a:gdLst/>
              <a:ahLst/>
              <a:cxnLst/>
              <a:rect l="l" t="t" r="r" b="b"/>
              <a:pathLst>
                <a:path w="10302" h="1026" extrusionOk="0">
                  <a:moveTo>
                    <a:pt x="1" y="1"/>
                  </a:moveTo>
                  <a:cubicBezTo>
                    <a:pt x="22" y="377"/>
                    <a:pt x="35" y="599"/>
                    <a:pt x="35" y="599"/>
                  </a:cubicBezTo>
                  <a:lnTo>
                    <a:pt x="10302" y="1026"/>
                  </a:lnTo>
                  <a:cubicBezTo>
                    <a:pt x="10302" y="1026"/>
                    <a:pt x="10286" y="848"/>
                    <a:pt x="10252" y="53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41;p48"/>
            <p:cNvSpPr/>
            <p:nvPr/>
          </p:nvSpPr>
          <p:spPr>
            <a:xfrm>
              <a:off x="5707386" y="1881802"/>
              <a:ext cx="115666" cy="65598"/>
            </a:xfrm>
            <a:custGeom>
              <a:avLst/>
              <a:gdLst/>
              <a:ahLst/>
              <a:cxnLst/>
              <a:rect l="l" t="t" r="r" b="b"/>
              <a:pathLst>
                <a:path w="1430" h="811" extrusionOk="0">
                  <a:moveTo>
                    <a:pt x="1248" y="0"/>
                  </a:moveTo>
                  <a:cubicBezTo>
                    <a:pt x="723" y="0"/>
                    <a:pt x="233" y="332"/>
                    <a:pt x="0" y="810"/>
                  </a:cubicBezTo>
                  <a:cubicBezTo>
                    <a:pt x="258" y="721"/>
                    <a:pt x="531" y="676"/>
                    <a:pt x="803" y="676"/>
                  </a:cubicBezTo>
                  <a:cubicBezTo>
                    <a:pt x="1007" y="676"/>
                    <a:pt x="1210" y="701"/>
                    <a:pt x="1406" y="752"/>
                  </a:cubicBezTo>
                  <a:cubicBezTo>
                    <a:pt x="1430" y="503"/>
                    <a:pt x="1401" y="249"/>
                    <a:pt x="1359" y="5"/>
                  </a:cubicBezTo>
                  <a:cubicBezTo>
                    <a:pt x="1322" y="2"/>
                    <a:pt x="1285" y="0"/>
                    <a:pt x="12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642;p48"/>
            <p:cNvSpPr/>
            <p:nvPr/>
          </p:nvSpPr>
          <p:spPr>
            <a:xfrm>
              <a:off x="5713533" y="1904854"/>
              <a:ext cx="101187" cy="35670"/>
            </a:xfrm>
            <a:custGeom>
              <a:avLst/>
              <a:gdLst/>
              <a:ahLst/>
              <a:cxnLst/>
              <a:rect l="l" t="t" r="r" b="b"/>
              <a:pathLst>
                <a:path w="1251" h="441" extrusionOk="0">
                  <a:moveTo>
                    <a:pt x="1036" y="0"/>
                  </a:moveTo>
                  <a:cubicBezTo>
                    <a:pt x="651" y="0"/>
                    <a:pt x="265" y="162"/>
                    <a:pt x="1" y="441"/>
                  </a:cubicBezTo>
                  <a:cubicBezTo>
                    <a:pt x="251" y="331"/>
                    <a:pt x="521" y="269"/>
                    <a:pt x="790" y="269"/>
                  </a:cubicBezTo>
                  <a:cubicBezTo>
                    <a:pt x="945" y="269"/>
                    <a:pt x="1100" y="290"/>
                    <a:pt x="1251" y="335"/>
                  </a:cubicBezTo>
                  <a:cubicBezTo>
                    <a:pt x="1248" y="226"/>
                    <a:pt x="1216" y="120"/>
                    <a:pt x="1211" y="12"/>
                  </a:cubicBezTo>
                  <a:cubicBezTo>
                    <a:pt x="1153" y="4"/>
                    <a:pt x="1094" y="0"/>
                    <a:pt x="1036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643;p48"/>
            <p:cNvSpPr/>
            <p:nvPr/>
          </p:nvSpPr>
          <p:spPr>
            <a:xfrm>
              <a:off x="5898841" y="1881559"/>
              <a:ext cx="91562" cy="82098"/>
            </a:xfrm>
            <a:custGeom>
              <a:avLst/>
              <a:gdLst/>
              <a:ahLst/>
              <a:cxnLst/>
              <a:rect l="l" t="t" r="r" b="b"/>
              <a:pathLst>
                <a:path w="1132" h="1015" extrusionOk="0">
                  <a:moveTo>
                    <a:pt x="0" y="0"/>
                  </a:moveTo>
                  <a:lnTo>
                    <a:pt x="38" y="827"/>
                  </a:lnTo>
                  <a:cubicBezTo>
                    <a:pt x="115" y="816"/>
                    <a:pt x="193" y="811"/>
                    <a:pt x="271" y="811"/>
                  </a:cubicBezTo>
                  <a:cubicBezTo>
                    <a:pt x="562" y="811"/>
                    <a:pt x="854" y="881"/>
                    <a:pt x="1113" y="1015"/>
                  </a:cubicBezTo>
                  <a:cubicBezTo>
                    <a:pt x="1131" y="726"/>
                    <a:pt x="1025" y="458"/>
                    <a:pt x="819" y="257"/>
                  </a:cubicBezTo>
                  <a:cubicBezTo>
                    <a:pt x="610" y="59"/>
                    <a:pt x="289" y="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644;p48"/>
            <p:cNvSpPr/>
            <p:nvPr/>
          </p:nvSpPr>
          <p:spPr>
            <a:xfrm>
              <a:off x="5906120" y="1908655"/>
              <a:ext cx="79995" cy="47479"/>
            </a:xfrm>
            <a:custGeom>
              <a:avLst/>
              <a:gdLst/>
              <a:ahLst/>
              <a:cxnLst/>
              <a:rect l="l" t="t" r="r" b="b"/>
              <a:pathLst>
                <a:path w="989" h="587" extrusionOk="0">
                  <a:moveTo>
                    <a:pt x="108" y="1"/>
                  </a:moveTo>
                  <a:cubicBezTo>
                    <a:pt x="72" y="1"/>
                    <a:pt x="36" y="3"/>
                    <a:pt x="0" y="7"/>
                  </a:cubicBezTo>
                  <a:lnTo>
                    <a:pt x="40" y="404"/>
                  </a:lnTo>
                  <a:cubicBezTo>
                    <a:pt x="47" y="404"/>
                    <a:pt x="54" y="404"/>
                    <a:pt x="61" y="404"/>
                  </a:cubicBezTo>
                  <a:cubicBezTo>
                    <a:pt x="380" y="404"/>
                    <a:pt x="693" y="462"/>
                    <a:pt x="988" y="587"/>
                  </a:cubicBezTo>
                  <a:cubicBezTo>
                    <a:pt x="909" y="396"/>
                    <a:pt x="768" y="235"/>
                    <a:pt x="591" y="131"/>
                  </a:cubicBezTo>
                  <a:cubicBezTo>
                    <a:pt x="445" y="46"/>
                    <a:pt x="277" y="1"/>
                    <a:pt x="108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5645;p48"/>
            <p:cNvSpPr/>
            <p:nvPr/>
          </p:nvSpPr>
          <p:spPr>
            <a:xfrm>
              <a:off x="5667267" y="2263417"/>
              <a:ext cx="174873" cy="228419"/>
            </a:xfrm>
            <a:custGeom>
              <a:avLst/>
              <a:gdLst/>
              <a:ahLst/>
              <a:cxnLst/>
              <a:rect l="l" t="t" r="r" b="b"/>
              <a:pathLst>
                <a:path w="2162" h="2824" extrusionOk="0">
                  <a:moveTo>
                    <a:pt x="146" y="1"/>
                  </a:moveTo>
                  <a:cubicBezTo>
                    <a:pt x="107" y="202"/>
                    <a:pt x="75" y="403"/>
                    <a:pt x="54" y="602"/>
                  </a:cubicBezTo>
                  <a:cubicBezTo>
                    <a:pt x="27" y="838"/>
                    <a:pt x="9" y="1071"/>
                    <a:pt x="3" y="1309"/>
                  </a:cubicBezTo>
                  <a:cubicBezTo>
                    <a:pt x="1" y="1436"/>
                    <a:pt x="1" y="1569"/>
                    <a:pt x="3" y="1701"/>
                  </a:cubicBezTo>
                  <a:cubicBezTo>
                    <a:pt x="6" y="1923"/>
                    <a:pt x="22" y="2148"/>
                    <a:pt x="107" y="2355"/>
                  </a:cubicBezTo>
                  <a:cubicBezTo>
                    <a:pt x="191" y="2562"/>
                    <a:pt x="350" y="2744"/>
                    <a:pt x="565" y="2805"/>
                  </a:cubicBezTo>
                  <a:cubicBezTo>
                    <a:pt x="615" y="2818"/>
                    <a:pt x="664" y="2824"/>
                    <a:pt x="714" y="2824"/>
                  </a:cubicBezTo>
                  <a:cubicBezTo>
                    <a:pt x="788" y="2824"/>
                    <a:pt x="861" y="2811"/>
                    <a:pt x="933" y="2787"/>
                  </a:cubicBezTo>
                  <a:cubicBezTo>
                    <a:pt x="1055" y="2744"/>
                    <a:pt x="1171" y="2673"/>
                    <a:pt x="1264" y="2583"/>
                  </a:cubicBezTo>
                  <a:lnTo>
                    <a:pt x="1272" y="2575"/>
                  </a:lnTo>
                  <a:cubicBezTo>
                    <a:pt x="1457" y="2395"/>
                    <a:pt x="1569" y="2156"/>
                    <a:pt x="1682" y="1923"/>
                  </a:cubicBezTo>
                  <a:cubicBezTo>
                    <a:pt x="1741" y="1802"/>
                    <a:pt x="1796" y="1674"/>
                    <a:pt x="1855" y="1542"/>
                  </a:cubicBezTo>
                  <a:cubicBezTo>
                    <a:pt x="1955" y="1312"/>
                    <a:pt x="2058" y="1071"/>
                    <a:pt x="2162" y="854"/>
                  </a:cubicBezTo>
                  <a:lnTo>
                    <a:pt x="1926" y="756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5646;p48"/>
            <p:cNvSpPr/>
            <p:nvPr/>
          </p:nvSpPr>
          <p:spPr>
            <a:xfrm>
              <a:off x="5667510" y="2263417"/>
              <a:ext cx="174631" cy="228419"/>
            </a:xfrm>
            <a:custGeom>
              <a:avLst/>
              <a:gdLst/>
              <a:ahLst/>
              <a:cxnLst/>
              <a:rect l="l" t="t" r="r" b="b"/>
              <a:pathLst>
                <a:path w="2159" h="2824" extrusionOk="0">
                  <a:moveTo>
                    <a:pt x="146" y="1"/>
                  </a:moveTo>
                  <a:cubicBezTo>
                    <a:pt x="106" y="202"/>
                    <a:pt x="77" y="403"/>
                    <a:pt x="53" y="602"/>
                  </a:cubicBezTo>
                  <a:cubicBezTo>
                    <a:pt x="27" y="838"/>
                    <a:pt x="11" y="1071"/>
                    <a:pt x="3" y="1309"/>
                  </a:cubicBezTo>
                  <a:cubicBezTo>
                    <a:pt x="0" y="1436"/>
                    <a:pt x="0" y="1569"/>
                    <a:pt x="3" y="1701"/>
                  </a:cubicBezTo>
                  <a:cubicBezTo>
                    <a:pt x="6" y="1923"/>
                    <a:pt x="24" y="2148"/>
                    <a:pt x="106" y="2355"/>
                  </a:cubicBezTo>
                  <a:cubicBezTo>
                    <a:pt x="191" y="2562"/>
                    <a:pt x="350" y="2744"/>
                    <a:pt x="567" y="2805"/>
                  </a:cubicBezTo>
                  <a:cubicBezTo>
                    <a:pt x="616" y="2818"/>
                    <a:pt x="665" y="2824"/>
                    <a:pt x="714" y="2824"/>
                  </a:cubicBezTo>
                  <a:cubicBezTo>
                    <a:pt x="788" y="2824"/>
                    <a:pt x="861" y="2811"/>
                    <a:pt x="933" y="2787"/>
                  </a:cubicBezTo>
                  <a:cubicBezTo>
                    <a:pt x="1057" y="2744"/>
                    <a:pt x="1171" y="2673"/>
                    <a:pt x="1264" y="2583"/>
                  </a:cubicBezTo>
                  <a:cubicBezTo>
                    <a:pt x="959" y="2517"/>
                    <a:pt x="676" y="2371"/>
                    <a:pt x="443" y="2162"/>
                  </a:cubicBezTo>
                  <a:cubicBezTo>
                    <a:pt x="257" y="1990"/>
                    <a:pt x="98" y="1727"/>
                    <a:pt x="196" y="1497"/>
                  </a:cubicBezTo>
                  <a:cubicBezTo>
                    <a:pt x="290" y="1265"/>
                    <a:pt x="576" y="1187"/>
                    <a:pt x="825" y="1187"/>
                  </a:cubicBezTo>
                  <a:cubicBezTo>
                    <a:pt x="829" y="1187"/>
                    <a:pt x="833" y="1187"/>
                    <a:pt x="837" y="1187"/>
                  </a:cubicBezTo>
                  <a:cubicBezTo>
                    <a:pt x="1197" y="1198"/>
                    <a:pt x="1555" y="1325"/>
                    <a:pt x="1852" y="1539"/>
                  </a:cubicBezTo>
                  <a:cubicBezTo>
                    <a:pt x="1952" y="1306"/>
                    <a:pt x="2055" y="1065"/>
                    <a:pt x="2159" y="851"/>
                  </a:cubicBezTo>
                  <a:lnTo>
                    <a:pt x="1926" y="756"/>
                  </a:lnTo>
                  <a:lnTo>
                    <a:pt x="146" y="1"/>
                  </a:ln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5647;p48"/>
            <p:cNvSpPr/>
            <p:nvPr/>
          </p:nvSpPr>
          <p:spPr>
            <a:xfrm>
              <a:off x="5667510" y="2367031"/>
              <a:ext cx="83392" cy="124806"/>
            </a:xfrm>
            <a:custGeom>
              <a:avLst/>
              <a:gdLst/>
              <a:ahLst/>
              <a:cxnLst/>
              <a:rect l="l" t="t" r="r" b="b"/>
              <a:pathLst>
                <a:path w="1031" h="1543" extrusionOk="0">
                  <a:moveTo>
                    <a:pt x="153" y="1"/>
                  </a:moveTo>
                  <a:cubicBezTo>
                    <a:pt x="101" y="1"/>
                    <a:pt x="50" y="9"/>
                    <a:pt x="3" y="25"/>
                  </a:cubicBezTo>
                  <a:cubicBezTo>
                    <a:pt x="0" y="155"/>
                    <a:pt x="0" y="288"/>
                    <a:pt x="3" y="420"/>
                  </a:cubicBezTo>
                  <a:cubicBezTo>
                    <a:pt x="6" y="642"/>
                    <a:pt x="24" y="867"/>
                    <a:pt x="106" y="1074"/>
                  </a:cubicBezTo>
                  <a:cubicBezTo>
                    <a:pt x="191" y="1278"/>
                    <a:pt x="350" y="1463"/>
                    <a:pt x="567" y="1524"/>
                  </a:cubicBezTo>
                  <a:cubicBezTo>
                    <a:pt x="616" y="1537"/>
                    <a:pt x="665" y="1543"/>
                    <a:pt x="714" y="1543"/>
                  </a:cubicBezTo>
                  <a:cubicBezTo>
                    <a:pt x="788" y="1543"/>
                    <a:pt x="861" y="1530"/>
                    <a:pt x="933" y="1506"/>
                  </a:cubicBezTo>
                  <a:cubicBezTo>
                    <a:pt x="1004" y="1394"/>
                    <a:pt x="1031" y="1251"/>
                    <a:pt x="1020" y="1119"/>
                  </a:cubicBezTo>
                  <a:cubicBezTo>
                    <a:pt x="1004" y="915"/>
                    <a:pt x="914" y="724"/>
                    <a:pt x="819" y="544"/>
                  </a:cubicBezTo>
                  <a:cubicBezTo>
                    <a:pt x="742" y="399"/>
                    <a:pt x="660" y="250"/>
                    <a:pt x="535" y="142"/>
                  </a:cubicBezTo>
                  <a:cubicBezTo>
                    <a:pt x="439" y="55"/>
                    <a:pt x="291" y="1"/>
                    <a:pt x="153" y="1"/>
                  </a:cubicBezTo>
                  <a:close/>
                </a:path>
              </a:pathLst>
            </a:custGeom>
            <a:solidFill>
              <a:srgbClr val="B962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5648;p48"/>
            <p:cNvSpPr/>
            <p:nvPr/>
          </p:nvSpPr>
          <p:spPr>
            <a:xfrm>
              <a:off x="5672039" y="2263417"/>
              <a:ext cx="151255" cy="102886"/>
            </a:xfrm>
            <a:custGeom>
              <a:avLst/>
              <a:gdLst/>
              <a:ahLst/>
              <a:cxnLst/>
              <a:rect l="l" t="t" r="r" b="b"/>
              <a:pathLst>
                <a:path w="1870" h="1272" extrusionOk="0">
                  <a:moveTo>
                    <a:pt x="93" y="1"/>
                  </a:moveTo>
                  <a:cubicBezTo>
                    <a:pt x="53" y="202"/>
                    <a:pt x="24" y="403"/>
                    <a:pt x="0" y="602"/>
                  </a:cubicBezTo>
                  <a:lnTo>
                    <a:pt x="241" y="703"/>
                  </a:lnTo>
                  <a:lnTo>
                    <a:pt x="1631" y="1272"/>
                  </a:lnTo>
                  <a:lnTo>
                    <a:pt x="1788" y="930"/>
                  </a:lnTo>
                  <a:lnTo>
                    <a:pt x="1870" y="756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5649;p48"/>
            <p:cNvSpPr/>
            <p:nvPr/>
          </p:nvSpPr>
          <p:spPr>
            <a:xfrm>
              <a:off x="5669613" y="2397767"/>
              <a:ext cx="77650" cy="91885"/>
            </a:xfrm>
            <a:custGeom>
              <a:avLst/>
              <a:gdLst/>
              <a:ahLst/>
              <a:cxnLst/>
              <a:rect l="l" t="t" r="r" b="b"/>
              <a:pathLst>
                <a:path w="960" h="1136" extrusionOk="0">
                  <a:moveTo>
                    <a:pt x="1" y="0"/>
                  </a:moveTo>
                  <a:lnTo>
                    <a:pt x="1" y="0"/>
                  </a:lnTo>
                  <a:cubicBezTo>
                    <a:pt x="25" y="225"/>
                    <a:pt x="104" y="464"/>
                    <a:pt x="178" y="678"/>
                  </a:cubicBezTo>
                  <a:cubicBezTo>
                    <a:pt x="213" y="781"/>
                    <a:pt x="255" y="885"/>
                    <a:pt x="329" y="964"/>
                  </a:cubicBezTo>
                  <a:cubicBezTo>
                    <a:pt x="421" y="1066"/>
                    <a:pt x="563" y="1136"/>
                    <a:pt x="701" y="1136"/>
                  </a:cubicBezTo>
                  <a:cubicBezTo>
                    <a:pt x="743" y="1136"/>
                    <a:pt x="785" y="1129"/>
                    <a:pt x="825" y="1115"/>
                  </a:cubicBezTo>
                  <a:cubicBezTo>
                    <a:pt x="952" y="938"/>
                    <a:pt x="960" y="662"/>
                    <a:pt x="846" y="477"/>
                  </a:cubicBezTo>
                  <a:cubicBezTo>
                    <a:pt x="528" y="403"/>
                    <a:pt x="229" y="236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5650;p48"/>
            <p:cNvSpPr/>
            <p:nvPr/>
          </p:nvSpPr>
          <p:spPr>
            <a:xfrm>
              <a:off x="5671797" y="2263013"/>
              <a:ext cx="151498" cy="75708"/>
            </a:xfrm>
            <a:custGeom>
              <a:avLst/>
              <a:gdLst/>
              <a:ahLst/>
              <a:cxnLst/>
              <a:rect l="l" t="t" r="r" b="b"/>
              <a:pathLst>
                <a:path w="1873" h="936" extrusionOk="0">
                  <a:moveTo>
                    <a:pt x="93" y="1"/>
                  </a:moveTo>
                  <a:cubicBezTo>
                    <a:pt x="53" y="204"/>
                    <a:pt x="24" y="406"/>
                    <a:pt x="0" y="604"/>
                  </a:cubicBezTo>
                  <a:lnTo>
                    <a:pt x="241" y="705"/>
                  </a:lnTo>
                  <a:cubicBezTo>
                    <a:pt x="252" y="628"/>
                    <a:pt x="294" y="554"/>
                    <a:pt x="355" y="506"/>
                  </a:cubicBezTo>
                  <a:cubicBezTo>
                    <a:pt x="434" y="441"/>
                    <a:pt x="536" y="413"/>
                    <a:pt x="639" y="413"/>
                  </a:cubicBezTo>
                  <a:cubicBezTo>
                    <a:pt x="683" y="413"/>
                    <a:pt x="726" y="418"/>
                    <a:pt x="768" y="427"/>
                  </a:cubicBezTo>
                  <a:cubicBezTo>
                    <a:pt x="911" y="456"/>
                    <a:pt x="1038" y="525"/>
                    <a:pt x="1166" y="594"/>
                  </a:cubicBezTo>
                  <a:cubicBezTo>
                    <a:pt x="1375" y="710"/>
                    <a:pt x="1581" y="824"/>
                    <a:pt x="1791" y="935"/>
                  </a:cubicBezTo>
                  <a:lnTo>
                    <a:pt x="1873" y="761"/>
                  </a:lnTo>
                  <a:lnTo>
                    <a:pt x="93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5651;p48"/>
            <p:cNvSpPr/>
            <p:nvPr/>
          </p:nvSpPr>
          <p:spPr>
            <a:xfrm>
              <a:off x="5794095" y="2075359"/>
              <a:ext cx="141225" cy="184741"/>
            </a:xfrm>
            <a:custGeom>
              <a:avLst/>
              <a:gdLst/>
              <a:ahLst/>
              <a:cxnLst/>
              <a:rect l="l" t="t" r="r" b="b"/>
              <a:pathLst>
                <a:path w="1746" h="2284" extrusionOk="0">
                  <a:moveTo>
                    <a:pt x="843" y="1"/>
                  </a:moveTo>
                  <a:lnTo>
                    <a:pt x="122" y="1516"/>
                  </a:lnTo>
                  <a:cubicBezTo>
                    <a:pt x="43" y="1600"/>
                    <a:pt x="1" y="1722"/>
                    <a:pt x="11" y="1841"/>
                  </a:cubicBezTo>
                  <a:cubicBezTo>
                    <a:pt x="457" y="2148"/>
                    <a:pt x="981" y="2283"/>
                    <a:pt x="1519" y="2283"/>
                  </a:cubicBezTo>
                  <a:cubicBezTo>
                    <a:pt x="1594" y="2283"/>
                    <a:pt x="1670" y="2281"/>
                    <a:pt x="1746" y="2276"/>
                  </a:cubicBezTo>
                  <a:cubicBezTo>
                    <a:pt x="1679" y="1452"/>
                    <a:pt x="1359" y="647"/>
                    <a:pt x="843" y="1"/>
                  </a:cubicBezTo>
                  <a:close/>
                </a:path>
              </a:pathLst>
            </a:custGeom>
            <a:solidFill>
              <a:srgbClr val="C08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5652;p48"/>
            <p:cNvSpPr/>
            <p:nvPr/>
          </p:nvSpPr>
          <p:spPr>
            <a:xfrm>
              <a:off x="5794095" y="2075359"/>
              <a:ext cx="141225" cy="187491"/>
            </a:xfrm>
            <a:custGeom>
              <a:avLst/>
              <a:gdLst/>
              <a:ahLst/>
              <a:cxnLst/>
              <a:rect l="l" t="t" r="r" b="b"/>
              <a:pathLst>
                <a:path w="1746" h="2318" fill="none" extrusionOk="0">
                  <a:moveTo>
                    <a:pt x="843" y="1"/>
                  </a:moveTo>
                  <a:cubicBezTo>
                    <a:pt x="1359" y="647"/>
                    <a:pt x="1679" y="1452"/>
                    <a:pt x="1746" y="2276"/>
                  </a:cubicBezTo>
                  <a:cubicBezTo>
                    <a:pt x="1129" y="2318"/>
                    <a:pt x="520" y="2191"/>
                    <a:pt x="11" y="1841"/>
                  </a:cubicBezTo>
                  <a:cubicBezTo>
                    <a:pt x="1" y="1722"/>
                    <a:pt x="43" y="1600"/>
                    <a:pt x="122" y="1516"/>
                  </a:cubicBezTo>
                </a:path>
              </a:pathLst>
            </a:custGeom>
            <a:noFill/>
            <a:ln w="1600" cap="rnd" cmpd="sng">
              <a:solidFill>
                <a:schemeClr val="l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5653;p48"/>
            <p:cNvSpPr/>
            <p:nvPr/>
          </p:nvSpPr>
          <p:spPr>
            <a:xfrm>
              <a:off x="5241731" y="2155031"/>
              <a:ext cx="118254" cy="129578"/>
            </a:xfrm>
            <a:custGeom>
              <a:avLst/>
              <a:gdLst/>
              <a:ahLst/>
              <a:cxnLst/>
              <a:rect l="l" t="t" r="r" b="b"/>
              <a:pathLst>
                <a:path w="1462" h="1602" extrusionOk="0">
                  <a:moveTo>
                    <a:pt x="275" y="1"/>
                  </a:moveTo>
                  <a:lnTo>
                    <a:pt x="275" y="1"/>
                  </a:lnTo>
                  <a:cubicBezTo>
                    <a:pt x="64" y="207"/>
                    <a:pt x="0" y="493"/>
                    <a:pt x="40" y="785"/>
                  </a:cubicBezTo>
                  <a:cubicBezTo>
                    <a:pt x="79" y="1079"/>
                    <a:pt x="265" y="1351"/>
                    <a:pt x="524" y="1492"/>
                  </a:cubicBezTo>
                  <a:cubicBezTo>
                    <a:pt x="651" y="1562"/>
                    <a:pt x="793" y="1602"/>
                    <a:pt x="935" y="1602"/>
                  </a:cubicBezTo>
                  <a:cubicBezTo>
                    <a:pt x="975" y="1602"/>
                    <a:pt x="1015" y="1599"/>
                    <a:pt x="1054" y="1592"/>
                  </a:cubicBezTo>
                  <a:cubicBezTo>
                    <a:pt x="1231" y="1563"/>
                    <a:pt x="1372" y="1449"/>
                    <a:pt x="1462" y="1291"/>
                  </a:cubicBezTo>
                  <a:lnTo>
                    <a:pt x="1462" y="1291"/>
                  </a:lnTo>
                  <a:cubicBezTo>
                    <a:pt x="1379" y="1313"/>
                    <a:pt x="1295" y="1324"/>
                    <a:pt x="1210" y="1324"/>
                  </a:cubicBezTo>
                  <a:cubicBezTo>
                    <a:pt x="936" y="1324"/>
                    <a:pt x="662" y="1210"/>
                    <a:pt x="474" y="1007"/>
                  </a:cubicBezTo>
                  <a:cubicBezTo>
                    <a:pt x="233" y="742"/>
                    <a:pt x="151" y="337"/>
                    <a:pt x="275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5654;p48"/>
            <p:cNvSpPr/>
            <p:nvPr/>
          </p:nvSpPr>
          <p:spPr>
            <a:xfrm>
              <a:off x="5339117" y="2300058"/>
              <a:ext cx="824137" cy="234890"/>
            </a:xfrm>
            <a:custGeom>
              <a:avLst/>
              <a:gdLst/>
              <a:ahLst/>
              <a:cxnLst/>
              <a:rect l="l" t="t" r="r" b="b"/>
              <a:pathLst>
                <a:path w="10189" h="2904" extrusionOk="0">
                  <a:moveTo>
                    <a:pt x="1" y="1"/>
                  </a:moveTo>
                  <a:lnTo>
                    <a:pt x="168" y="2384"/>
                  </a:lnTo>
                  <a:lnTo>
                    <a:pt x="10188" y="2903"/>
                  </a:lnTo>
                  <a:lnTo>
                    <a:pt x="9942" y="925"/>
                  </a:lnTo>
                  <a:cubicBezTo>
                    <a:pt x="8716" y="1917"/>
                    <a:pt x="7137" y="2450"/>
                    <a:pt x="5562" y="2450"/>
                  </a:cubicBezTo>
                  <a:cubicBezTo>
                    <a:pt x="4973" y="2450"/>
                    <a:pt x="4384" y="2375"/>
                    <a:pt x="3814" y="2222"/>
                  </a:cubicBezTo>
                  <a:cubicBezTo>
                    <a:pt x="2382" y="1838"/>
                    <a:pt x="1105" y="996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5655;p48"/>
            <p:cNvSpPr/>
            <p:nvPr/>
          </p:nvSpPr>
          <p:spPr>
            <a:xfrm>
              <a:off x="5634104" y="2840451"/>
              <a:ext cx="753201" cy="432088"/>
            </a:xfrm>
            <a:custGeom>
              <a:avLst/>
              <a:gdLst/>
              <a:ahLst/>
              <a:cxnLst/>
              <a:rect l="l" t="t" r="r" b="b"/>
              <a:pathLst>
                <a:path w="9312" h="5342" extrusionOk="0">
                  <a:moveTo>
                    <a:pt x="1756" y="1"/>
                  </a:moveTo>
                  <a:cubicBezTo>
                    <a:pt x="1323" y="1"/>
                    <a:pt x="892" y="118"/>
                    <a:pt x="583" y="411"/>
                  </a:cubicBezTo>
                  <a:cubicBezTo>
                    <a:pt x="313" y="663"/>
                    <a:pt x="167" y="1010"/>
                    <a:pt x="96" y="1373"/>
                  </a:cubicBezTo>
                  <a:cubicBezTo>
                    <a:pt x="61" y="1539"/>
                    <a:pt x="43" y="1709"/>
                    <a:pt x="32" y="1876"/>
                  </a:cubicBezTo>
                  <a:cubicBezTo>
                    <a:pt x="0" y="2371"/>
                    <a:pt x="35" y="2869"/>
                    <a:pt x="188" y="3337"/>
                  </a:cubicBezTo>
                  <a:cubicBezTo>
                    <a:pt x="339" y="3804"/>
                    <a:pt x="615" y="4240"/>
                    <a:pt x="1007" y="4537"/>
                  </a:cubicBezTo>
                  <a:cubicBezTo>
                    <a:pt x="1459" y="4881"/>
                    <a:pt x="2029" y="5024"/>
                    <a:pt x="2588" y="5125"/>
                  </a:cubicBezTo>
                  <a:cubicBezTo>
                    <a:pt x="3399" y="5268"/>
                    <a:pt x="4226" y="5342"/>
                    <a:pt x="5051" y="5342"/>
                  </a:cubicBezTo>
                  <a:cubicBezTo>
                    <a:pt x="5386" y="5342"/>
                    <a:pt x="5721" y="5329"/>
                    <a:pt x="6054" y="5305"/>
                  </a:cubicBezTo>
                  <a:cubicBezTo>
                    <a:pt x="6584" y="5271"/>
                    <a:pt x="7116" y="5199"/>
                    <a:pt x="7614" y="5019"/>
                  </a:cubicBezTo>
                  <a:cubicBezTo>
                    <a:pt x="8112" y="4836"/>
                    <a:pt x="8575" y="4532"/>
                    <a:pt x="8877" y="4095"/>
                  </a:cubicBezTo>
                  <a:cubicBezTo>
                    <a:pt x="8956" y="3978"/>
                    <a:pt x="9022" y="3854"/>
                    <a:pt x="9078" y="3724"/>
                  </a:cubicBezTo>
                  <a:cubicBezTo>
                    <a:pt x="9250" y="3316"/>
                    <a:pt x="9311" y="2861"/>
                    <a:pt x="9287" y="2419"/>
                  </a:cubicBezTo>
                  <a:cubicBezTo>
                    <a:pt x="9274" y="2146"/>
                    <a:pt x="9234" y="1870"/>
                    <a:pt x="9179" y="1598"/>
                  </a:cubicBezTo>
                  <a:cubicBezTo>
                    <a:pt x="9142" y="1423"/>
                    <a:pt x="9113" y="970"/>
                    <a:pt x="8980" y="840"/>
                  </a:cubicBezTo>
                  <a:cubicBezTo>
                    <a:pt x="8945" y="805"/>
                    <a:pt x="8899" y="792"/>
                    <a:pt x="8849" y="792"/>
                  </a:cubicBezTo>
                  <a:cubicBezTo>
                    <a:pt x="8746" y="792"/>
                    <a:pt x="8623" y="847"/>
                    <a:pt x="8535" y="867"/>
                  </a:cubicBezTo>
                  <a:cubicBezTo>
                    <a:pt x="8310" y="922"/>
                    <a:pt x="8085" y="967"/>
                    <a:pt x="7857" y="999"/>
                  </a:cubicBezTo>
                  <a:cubicBezTo>
                    <a:pt x="7442" y="1060"/>
                    <a:pt x="7019" y="1090"/>
                    <a:pt x="6600" y="1090"/>
                  </a:cubicBezTo>
                  <a:cubicBezTo>
                    <a:pt x="6566" y="1090"/>
                    <a:pt x="6531" y="1090"/>
                    <a:pt x="6496" y="1089"/>
                  </a:cubicBezTo>
                  <a:cubicBezTo>
                    <a:pt x="5591" y="1073"/>
                    <a:pt x="4682" y="907"/>
                    <a:pt x="3830" y="597"/>
                  </a:cubicBezTo>
                  <a:cubicBezTo>
                    <a:pt x="3289" y="398"/>
                    <a:pt x="2768" y="141"/>
                    <a:pt x="2201" y="41"/>
                  </a:cubicBezTo>
                  <a:cubicBezTo>
                    <a:pt x="2056" y="15"/>
                    <a:pt x="1906" y="1"/>
                    <a:pt x="17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5656;p48"/>
            <p:cNvSpPr/>
            <p:nvPr/>
          </p:nvSpPr>
          <p:spPr>
            <a:xfrm>
              <a:off x="5634104" y="2951425"/>
              <a:ext cx="734355" cy="321113"/>
            </a:xfrm>
            <a:custGeom>
              <a:avLst/>
              <a:gdLst/>
              <a:ahLst/>
              <a:cxnLst/>
              <a:rect l="l" t="t" r="r" b="b"/>
              <a:pathLst>
                <a:path w="9079" h="3970" extrusionOk="0">
                  <a:moveTo>
                    <a:pt x="96" y="1"/>
                  </a:moveTo>
                  <a:cubicBezTo>
                    <a:pt x="61" y="167"/>
                    <a:pt x="43" y="337"/>
                    <a:pt x="32" y="504"/>
                  </a:cubicBezTo>
                  <a:cubicBezTo>
                    <a:pt x="0" y="999"/>
                    <a:pt x="35" y="1497"/>
                    <a:pt x="188" y="1965"/>
                  </a:cubicBezTo>
                  <a:cubicBezTo>
                    <a:pt x="339" y="2432"/>
                    <a:pt x="615" y="2868"/>
                    <a:pt x="1007" y="3165"/>
                  </a:cubicBezTo>
                  <a:cubicBezTo>
                    <a:pt x="1459" y="3509"/>
                    <a:pt x="2029" y="3652"/>
                    <a:pt x="2588" y="3753"/>
                  </a:cubicBezTo>
                  <a:cubicBezTo>
                    <a:pt x="3399" y="3896"/>
                    <a:pt x="4226" y="3970"/>
                    <a:pt x="5051" y="3970"/>
                  </a:cubicBezTo>
                  <a:cubicBezTo>
                    <a:pt x="5386" y="3970"/>
                    <a:pt x="5721" y="3957"/>
                    <a:pt x="6054" y="3933"/>
                  </a:cubicBezTo>
                  <a:cubicBezTo>
                    <a:pt x="6584" y="3899"/>
                    <a:pt x="7116" y="3827"/>
                    <a:pt x="7614" y="3647"/>
                  </a:cubicBezTo>
                  <a:cubicBezTo>
                    <a:pt x="8112" y="3464"/>
                    <a:pt x="8575" y="3160"/>
                    <a:pt x="8877" y="2723"/>
                  </a:cubicBezTo>
                  <a:cubicBezTo>
                    <a:pt x="8956" y="2606"/>
                    <a:pt x="9022" y="2482"/>
                    <a:pt x="9078" y="2352"/>
                  </a:cubicBezTo>
                  <a:lnTo>
                    <a:pt x="9078" y="2352"/>
                  </a:lnTo>
                  <a:cubicBezTo>
                    <a:pt x="8548" y="2577"/>
                    <a:pt x="7958" y="2604"/>
                    <a:pt x="7381" y="2614"/>
                  </a:cubicBezTo>
                  <a:cubicBezTo>
                    <a:pt x="7302" y="2615"/>
                    <a:pt x="7224" y="2615"/>
                    <a:pt x="7145" y="2615"/>
                  </a:cubicBezTo>
                  <a:cubicBezTo>
                    <a:pt x="5716" y="2615"/>
                    <a:pt x="4283" y="2499"/>
                    <a:pt x="2889" y="2177"/>
                  </a:cubicBezTo>
                  <a:cubicBezTo>
                    <a:pt x="2251" y="2026"/>
                    <a:pt x="1610" y="1833"/>
                    <a:pt x="1076" y="1454"/>
                  </a:cubicBezTo>
                  <a:cubicBezTo>
                    <a:pt x="586" y="1110"/>
                    <a:pt x="191" y="588"/>
                    <a:pt x="96" y="1"/>
                  </a:cubicBezTo>
                  <a:close/>
                </a:path>
              </a:pathLst>
            </a:custGeom>
            <a:solidFill>
              <a:srgbClr val="7B70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5657;p48"/>
            <p:cNvSpPr/>
            <p:nvPr/>
          </p:nvSpPr>
          <p:spPr>
            <a:xfrm>
              <a:off x="6120708" y="2281535"/>
              <a:ext cx="143814" cy="140416"/>
            </a:xfrm>
            <a:custGeom>
              <a:avLst/>
              <a:gdLst/>
              <a:ahLst/>
              <a:cxnLst/>
              <a:rect l="l" t="t" r="r" b="b"/>
              <a:pathLst>
                <a:path w="1778" h="1736" extrusionOk="0">
                  <a:moveTo>
                    <a:pt x="632" y="1"/>
                  </a:moveTo>
                  <a:cubicBezTo>
                    <a:pt x="569" y="1"/>
                    <a:pt x="505" y="18"/>
                    <a:pt x="451" y="47"/>
                  </a:cubicBezTo>
                  <a:cubicBezTo>
                    <a:pt x="366" y="97"/>
                    <a:pt x="300" y="174"/>
                    <a:pt x="245" y="259"/>
                  </a:cubicBezTo>
                  <a:cubicBezTo>
                    <a:pt x="229" y="285"/>
                    <a:pt x="213" y="317"/>
                    <a:pt x="199" y="344"/>
                  </a:cubicBezTo>
                  <a:cubicBezTo>
                    <a:pt x="14" y="714"/>
                    <a:pt x="1" y="1167"/>
                    <a:pt x="170" y="1548"/>
                  </a:cubicBezTo>
                  <a:cubicBezTo>
                    <a:pt x="202" y="1623"/>
                    <a:pt x="255" y="1702"/>
                    <a:pt x="335" y="1721"/>
                  </a:cubicBezTo>
                  <a:cubicBezTo>
                    <a:pt x="389" y="1731"/>
                    <a:pt x="444" y="1736"/>
                    <a:pt x="499" y="1736"/>
                  </a:cubicBezTo>
                  <a:cubicBezTo>
                    <a:pt x="879" y="1736"/>
                    <a:pt x="1251" y="1502"/>
                    <a:pt x="1566" y="1270"/>
                  </a:cubicBezTo>
                  <a:lnTo>
                    <a:pt x="1571" y="1270"/>
                  </a:lnTo>
                  <a:cubicBezTo>
                    <a:pt x="1627" y="1225"/>
                    <a:pt x="1685" y="1180"/>
                    <a:pt x="1722" y="1119"/>
                  </a:cubicBezTo>
                  <a:cubicBezTo>
                    <a:pt x="1759" y="1059"/>
                    <a:pt x="1778" y="982"/>
                    <a:pt x="1751" y="916"/>
                  </a:cubicBezTo>
                  <a:cubicBezTo>
                    <a:pt x="1712" y="812"/>
                    <a:pt x="1589" y="778"/>
                    <a:pt x="1472" y="778"/>
                  </a:cubicBezTo>
                  <a:cubicBezTo>
                    <a:pt x="1454" y="778"/>
                    <a:pt x="1437" y="779"/>
                    <a:pt x="1420" y="781"/>
                  </a:cubicBezTo>
                  <a:cubicBezTo>
                    <a:pt x="1150" y="799"/>
                    <a:pt x="848" y="931"/>
                    <a:pt x="626" y="1125"/>
                  </a:cubicBezTo>
                  <a:cubicBezTo>
                    <a:pt x="766" y="939"/>
                    <a:pt x="864" y="722"/>
                    <a:pt x="907" y="495"/>
                  </a:cubicBezTo>
                  <a:cubicBezTo>
                    <a:pt x="938" y="344"/>
                    <a:pt x="933" y="163"/>
                    <a:pt x="819" y="66"/>
                  </a:cubicBezTo>
                  <a:cubicBezTo>
                    <a:pt x="767" y="20"/>
                    <a:pt x="700" y="1"/>
                    <a:pt x="63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5658;p48"/>
            <p:cNvSpPr/>
            <p:nvPr/>
          </p:nvSpPr>
          <p:spPr>
            <a:xfrm>
              <a:off x="6120708" y="2302242"/>
              <a:ext cx="127151" cy="119386"/>
            </a:xfrm>
            <a:custGeom>
              <a:avLst/>
              <a:gdLst/>
              <a:ahLst/>
              <a:cxnLst/>
              <a:rect l="l" t="t" r="r" b="b"/>
              <a:pathLst>
                <a:path w="1572" h="1476" extrusionOk="0">
                  <a:moveTo>
                    <a:pt x="245" y="0"/>
                  </a:moveTo>
                  <a:cubicBezTo>
                    <a:pt x="229" y="27"/>
                    <a:pt x="213" y="56"/>
                    <a:pt x="199" y="82"/>
                  </a:cubicBezTo>
                  <a:cubicBezTo>
                    <a:pt x="14" y="453"/>
                    <a:pt x="1" y="908"/>
                    <a:pt x="170" y="1287"/>
                  </a:cubicBezTo>
                  <a:cubicBezTo>
                    <a:pt x="202" y="1364"/>
                    <a:pt x="255" y="1443"/>
                    <a:pt x="335" y="1459"/>
                  </a:cubicBezTo>
                  <a:cubicBezTo>
                    <a:pt x="391" y="1470"/>
                    <a:pt x="447" y="1475"/>
                    <a:pt x="503" y="1475"/>
                  </a:cubicBezTo>
                  <a:cubicBezTo>
                    <a:pt x="886" y="1475"/>
                    <a:pt x="1255" y="1240"/>
                    <a:pt x="1571" y="1009"/>
                  </a:cubicBezTo>
                  <a:lnTo>
                    <a:pt x="1571" y="1009"/>
                  </a:lnTo>
                  <a:cubicBezTo>
                    <a:pt x="1357" y="1116"/>
                    <a:pt x="1120" y="1173"/>
                    <a:pt x="882" y="1173"/>
                  </a:cubicBezTo>
                  <a:cubicBezTo>
                    <a:pt x="773" y="1173"/>
                    <a:pt x="664" y="1161"/>
                    <a:pt x="557" y="1136"/>
                  </a:cubicBezTo>
                  <a:cubicBezTo>
                    <a:pt x="475" y="1115"/>
                    <a:pt x="390" y="1089"/>
                    <a:pt x="324" y="1036"/>
                  </a:cubicBezTo>
                  <a:cubicBezTo>
                    <a:pt x="197" y="935"/>
                    <a:pt x="160" y="758"/>
                    <a:pt x="152" y="593"/>
                  </a:cubicBezTo>
                  <a:cubicBezTo>
                    <a:pt x="147" y="392"/>
                    <a:pt x="178" y="188"/>
                    <a:pt x="24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5659;p48"/>
            <p:cNvSpPr/>
            <p:nvPr/>
          </p:nvSpPr>
          <p:spPr>
            <a:xfrm>
              <a:off x="6198924" y="2421628"/>
              <a:ext cx="281965" cy="485067"/>
            </a:xfrm>
            <a:custGeom>
              <a:avLst/>
              <a:gdLst/>
              <a:ahLst/>
              <a:cxnLst/>
              <a:rect l="l" t="t" r="r" b="b"/>
              <a:pathLst>
                <a:path w="3486" h="5997" extrusionOk="0">
                  <a:moveTo>
                    <a:pt x="225" y="1"/>
                  </a:moveTo>
                  <a:cubicBezTo>
                    <a:pt x="195" y="1"/>
                    <a:pt x="168" y="24"/>
                    <a:pt x="143" y="87"/>
                  </a:cubicBezTo>
                  <a:cubicBezTo>
                    <a:pt x="51" y="298"/>
                    <a:pt x="64" y="627"/>
                    <a:pt x="43" y="855"/>
                  </a:cubicBezTo>
                  <a:cubicBezTo>
                    <a:pt x="3" y="1305"/>
                    <a:pt x="0" y="1758"/>
                    <a:pt x="27" y="2208"/>
                  </a:cubicBezTo>
                  <a:cubicBezTo>
                    <a:pt x="64" y="2769"/>
                    <a:pt x="146" y="3325"/>
                    <a:pt x="281" y="3868"/>
                  </a:cubicBezTo>
                  <a:cubicBezTo>
                    <a:pt x="384" y="4281"/>
                    <a:pt x="519" y="4697"/>
                    <a:pt x="745" y="5062"/>
                  </a:cubicBezTo>
                  <a:cubicBezTo>
                    <a:pt x="970" y="5430"/>
                    <a:pt x="1295" y="5743"/>
                    <a:pt x="1695" y="5899"/>
                  </a:cubicBezTo>
                  <a:cubicBezTo>
                    <a:pt x="1858" y="5963"/>
                    <a:pt x="2034" y="5996"/>
                    <a:pt x="2210" y="5996"/>
                  </a:cubicBezTo>
                  <a:cubicBezTo>
                    <a:pt x="2464" y="5996"/>
                    <a:pt x="2716" y="5927"/>
                    <a:pt x="2924" y="5780"/>
                  </a:cubicBezTo>
                  <a:cubicBezTo>
                    <a:pt x="3319" y="5499"/>
                    <a:pt x="3485" y="4975"/>
                    <a:pt x="3451" y="4490"/>
                  </a:cubicBezTo>
                  <a:cubicBezTo>
                    <a:pt x="3446" y="4440"/>
                    <a:pt x="3440" y="4387"/>
                    <a:pt x="3432" y="4337"/>
                  </a:cubicBezTo>
                  <a:cubicBezTo>
                    <a:pt x="3371" y="3910"/>
                    <a:pt x="3181" y="3511"/>
                    <a:pt x="2969" y="3129"/>
                  </a:cubicBezTo>
                  <a:cubicBezTo>
                    <a:pt x="2659" y="2573"/>
                    <a:pt x="2294" y="2044"/>
                    <a:pt x="1883" y="1554"/>
                  </a:cubicBezTo>
                  <a:cubicBezTo>
                    <a:pt x="1523" y="1122"/>
                    <a:pt x="1126" y="722"/>
                    <a:pt x="700" y="359"/>
                  </a:cubicBezTo>
                  <a:cubicBezTo>
                    <a:pt x="594" y="267"/>
                    <a:pt x="485" y="177"/>
                    <a:pt x="374" y="89"/>
                  </a:cubicBezTo>
                  <a:cubicBezTo>
                    <a:pt x="313" y="42"/>
                    <a:pt x="266" y="1"/>
                    <a:pt x="2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5660;p48"/>
            <p:cNvSpPr/>
            <p:nvPr/>
          </p:nvSpPr>
          <p:spPr>
            <a:xfrm>
              <a:off x="6201027" y="2553632"/>
              <a:ext cx="279862" cy="353063"/>
            </a:xfrm>
            <a:custGeom>
              <a:avLst/>
              <a:gdLst/>
              <a:ahLst/>
              <a:cxnLst/>
              <a:rect l="l" t="t" r="r" b="b"/>
              <a:pathLst>
                <a:path w="3460" h="4365" extrusionOk="0">
                  <a:moveTo>
                    <a:pt x="645" y="0"/>
                  </a:moveTo>
                  <a:cubicBezTo>
                    <a:pt x="635" y="0"/>
                    <a:pt x="627" y="0"/>
                    <a:pt x="621" y="1"/>
                  </a:cubicBezTo>
                  <a:cubicBezTo>
                    <a:pt x="380" y="28"/>
                    <a:pt x="173" y="213"/>
                    <a:pt x="64" y="427"/>
                  </a:cubicBezTo>
                  <a:cubicBezTo>
                    <a:pt x="41" y="475"/>
                    <a:pt x="17" y="528"/>
                    <a:pt x="1" y="576"/>
                  </a:cubicBezTo>
                  <a:cubicBezTo>
                    <a:pt x="38" y="1137"/>
                    <a:pt x="120" y="1693"/>
                    <a:pt x="255" y="2236"/>
                  </a:cubicBezTo>
                  <a:cubicBezTo>
                    <a:pt x="358" y="2649"/>
                    <a:pt x="493" y="3065"/>
                    <a:pt x="719" y="3430"/>
                  </a:cubicBezTo>
                  <a:cubicBezTo>
                    <a:pt x="944" y="3798"/>
                    <a:pt x="1269" y="4111"/>
                    <a:pt x="1669" y="4267"/>
                  </a:cubicBezTo>
                  <a:cubicBezTo>
                    <a:pt x="1832" y="4331"/>
                    <a:pt x="2008" y="4364"/>
                    <a:pt x="2184" y="4364"/>
                  </a:cubicBezTo>
                  <a:cubicBezTo>
                    <a:pt x="2438" y="4364"/>
                    <a:pt x="2690" y="4295"/>
                    <a:pt x="2898" y="4148"/>
                  </a:cubicBezTo>
                  <a:cubicBezTo>
                    <a:pt x="3293" y="3867"/>
                    <a:pt x="3459" y="3343"/>
                    <a:pt x="3420" y="2858"/>
                  </a:cubicBezTo>
                  <a:cubicBezTo>
                    <a:pt x="3417" y="2808"/>
                    <a:pt x="3412" y="2755"/>
                    <a:pt x="3404" y="2705"/>
                  </a:cubicBezTo>
                  <a:cubicBezTo>
                    <a:pt x="3393" y="2729"/>
                    <a:pt x="3380" y="2747"/>
                    <a:pt x="3367" y="2771"/>
                  </a:cubicBezTo>
                  <a:cubicBezTo>
                    <a:pt x="3242" y="2980"/>
                    <a:pt x="3020" y="3152"/>
                    <a:pt x="2776" y="3152"/>
                  </a:cubicBezTo>
                  <a:cubicBezTo>
                    <a:pt x="2580" y="3152"/>
                    <a:pt x="2397" y="3046"/>
                    <a:pt x="2241" y="2927"/>
                  </a:cubicBezTo>
                  <a:cubicBezTo>
                    <a:pt x="1799" y="2588"/>
                    <a:pt x="1481" y="2106"/>
                    <a:pt x="1256" y="1595"/>
                  </a:cubicBezTo>
                  <a:cubicBezTo>
                    <a:pt x="1031" y="1087"/>
                    <a:pt x="891" y="544"/>
                    <a:pt x="756" y="1"/>
                  </a:cubicBezTo>
                  <a:cubicBezTo>
                    <a:pt x="749" y="2"/>
                    <a:pt x="741" y="2"/>
                    <a:pt x="732" y="2"/>
                  </a:cubicBezTo>
                  <a:cubicBezTo>
                    <a:pt x="706" y="2"/>
                    <a:pt x="671" y="0"/>
                    <a:pt x="64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5661;p48"/>
            <p:cNvSpPr/>
            <p:nvPr/>
          </p:nvSpPr>
          <p:spPr>
            <a:xfrm>
              <a:off x="6037882" y="2409010"/>
              <a:ext cx="554386" cy="544518"/>
            </a:xfrm>
            <a:custGeom>
              <a:avLst/>
              <a:gdLst/>
              <a:ahLst/>
              <a:cxnLst/>
              <a:rect l="l" t="t" r="r" b="b"/>
              <a:pathLst>
                <a:path w="6854" h="6732" extrusionOk="0">
                  <a:moveTo>
                    <a:pt x="1879" y="0"/>
                  </a:moveTo>
                  <a:cubicBezTo>
                    <a:pt x="1623" y="0"/>
                    <a:pt x="1370" y="29"/>
                    <a:pt x="1126" y="102"/>
                  </a:cubicBezTo>
                  <a:cubicBezTo>
                    <a:pt x="572" y="269"/>
                    <a:pt x="95" y="717"/>
                    <a:pt x="0" y="1286"/>
                  </a:cubicBezTo>
                  <a:lnTo>
                    <a:pt x="16" y="2859"/>
                  </a:lnTo>
                  <a:lnTo>
                    <a:pt x="48" y="6256"/>
                  </a:lnTo>
                  <a:lnTo>
                    <a:pt x="53" y="6500"/>
                  </a:lnTo>
                  <a:cubicBezTo>
                    <a:pt x="220" y="6545"/>
                    <a:pt x="397" y="6585"/>
                    <a:pt x="577" y="6614"/>
                  </a:cubicBezTo>
                  <a:cubicBezTo>
                    <a:pt x="1036" y="6693"/>
                    <a:pt x="1541" y="6731"/>
                    <a:pt x="2058" y="6731"/>
                  </a:cubicBezTo>
                  <a:cubicBezTo>
                    <a:pt x="2730" y="6731"/>
                    <a:pt x="3421" y="6667"/>
                    <a:pt x="4057" y="6548"/>
                  </a:cubicBezTo>
                  <a:cubicBezTo>
                    <a:pt x="4078" y="6542"/>
                    <a:pt x="4099" y="6537"/>
                    <a:pt x="4121" y="6534"/>
                  </a:cubicBezTo>
                  <a:lnTo>
                    <a:pt x="4118" y="6519"/>
                  </a:lnTo>
                  <a:lnTo>
                    <a:pt x="3554" y="4215"/>
                  </a:lnTo>
                  <a:lnTo>
                    <a:pt x="3511" y="4032"/>
                  </a:lnTo>
                  <a:lnTo>
                    <a:pt x="3488" y="3937"/>
                  </a:lnTo>
                  <a:lnTo>
                    <a:pt x="3488" y="3937"/>
                  </a:lnTo>
                  <a:cubicBezTo>
                    <a:pt x="3800" y="4000"/>
                    <a:pt x="4120" y="4039"/>
                    <a:pt x="4438" y="4039"/>
                  </a:cubicBezTo>
                  <a:cubicBezTo>
                    <a:pt x="4661" y="4039"/>
                    <a:pt x="4884" y="4020"/>
                    <a:pt x="5103" y="3976"/>
                  </a:cubicBezTo>
                  <a:cubicBezTo>
                    <a:pt x="5635" y="3868"/>
                    <a:pt x="6146" y="3603"/>
                    <a:pt x="6483" y="3179"/>
                  </a:cubicBezTo>
                  <a:cubicBezTo>
                    <a:pt x="6721" y="2875"/>
                    <a:pt x="6853" y="2493"/>
                    <a:pt x="6848" y="2112"/>
                  </a:cubicBezTo>
                  <a:cubicBezTo>
                    <a:pt x="6845" y="1961"/>
                    <a:pt x="6819" y="1805"/>
                    <a:pt x="6758" y="1662"/>
                  </a:cubicBezTo>
                  <a:cubicBezTo>
                    <a:pt x="5566" y="897"/>
                    <a:pt x="4229" y="367"/>
                    <a:pt x="2839" y="108"/>
                  </a:cubicBezTo>
                  <a:cubicBezTo>
                    <a:pt x="2522" y="46"/>
                    <a:pt x="2199" y="0"/>
                    <a:pt x="18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5662;p48"/>
            <p:cNvSpPr/>
            <p:nvPr/>
          </p:nvSpPr>
          <p:spPr>
            <a:xfrm>
              <a:off x="6039581" y="2627400"/>
              <a:ext cx="331628" cy="347158"/>
            </a:xfrm>
            <a:custGeom>
              <a:avLst/>
              <a:gdLst/>
              <a:ahLst/>
              <a:cxnLst/>
              <a:rect l="l" t="t" r="r" b="b"/>
              <a:pathLst>
                <a:path w="4100" h="4292" extrusionOk="0">
                  <a:moveTo>
                    <a:pt x="355" y="0"/>
                  </a:moveTo>
                  <a:cubicBezTo>
                    <a:pt x="217" y="45"/>
                    <a:pt x="104" y="101"/>
                    <a:pt x="0" y="185"/>
                  </a:cubicBezTo>
                  <a:lnTo>
                    <a:pt x="35" y="3583"/>
                  </a:lnTo>
                  <a:cubicBezTo>
                    <a:pt x="183" y="3734"/>
                    <a:pt x="366" y="3848"/>
                    <a:pt x="562" y="3940"/>
                  </a:cubicBezTo>
                  <a:cubicBezTo>
                    <a:pt x="649" y="3985"/>
                    <a:pt x="739" y="4020"/>
                    <a:pt x="829" y="4054"/>
                  </a:cubicBezTo>
                  <a:cubicBezTo>
                    <a:pt x="1267" y="4214"/>
                    <a:pt x="1734" y="4291"/>
                    <a:pt x="2201" y="4291"/>
                  </a:cubicBezTo>
                  <a:cubicBezTo>
                    <a:pt x="2835" y="4291"/>
                    <a:pt x="3470" y="4149"/>
                    <a:pt x="4039" y="3874"/>
                  </a:cubicBezTo>
                  <a:lnTo>
                    <a:pt x="4100" y="3845"/>
                  </a:lnTo>
                  <a:lnTo>
                    <a:pt x="3530" y="1539"/>
                  </a:lnTo>
                  <a:cubicBezTo>
                    <a:pt x="3480" y="1790"/>
                    <a:pt x="3387" y="2028"/>
                    <a:pt x="3242" y="2238"/>
                  </a:cubicBezTo>
                  <a:cubicBezTo>
                    <a:pt x="3069" y="2489"/>
                    <a:pt x="2815" y="2683"/>
                    <a:pt x="2521" y="2767"/>
                  </a:cubicBezTo>
                  <a:cubicBezTo>
                    <a:pt x="2418" y="2796"/>
                    <a:pt x="2312" y="2809"/>
                    <a:pt x="2206" y="2809"/>
                  </a:cubicBezTo>
                  <a:cubicBezTo>
                    <a:pt x="1868" y="2809"/>
                    <a:pt x="1528" y="2672"/>
                    <a:pt x="1266" y="2452"/>
                  </a:cubicBezTo>
                  <a:cubicBezTo>
                    <a:pt x="924" y="2164"/>
                    <a:pt x="702" y="1753"/>
                    <a:pt x="575" y="1324"/>
                  </a:cubicBezTo>
                  <a:cubicBezTo>
                    <a:pt x="445" y="895"/>
                    <a:pt x="397" y="445"/>
                    <a:pt x="355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5663;p48"/>
            <p:cNvSpPr/>
            <p:nvPr/>
          </p:nvSpPr>
          <p:spPr>
            <a:xfrm>
              <a:off x="6303670" y="2581942"/>
              <a:ext cx="288598" cy="155946"/>
            </a:xfrm>
            <a:custGeom>
              <a:avLst/>
              <a:gdLst/>
              <a:ahLst/>
              <a:cxnLst/>
              <a:rect l="l" t="t" r="r" b="b"/>
              <a:pathLst>
                <a:path w="3568" h="1928" extrusionOk="0">
                  <a:moveTo>
                    <a:pt x="225" y="1919"/>
                  </a:moveTo>
                  <a:lnTo>
                    <a:pt x="225" y="1920"/>
                  </a:lnTo>
                  <a:cubicBezTo>
                    <a:pt x="225" y="1920"/>
                    <a:pt x="225" y="1920"/>
                    <a:pt x="225" y="1919"/>
                  </a:cubicBezTo>
                  <a:close/>
                  <a:moveTo>
                    <a:pt x="3562" y="1"/>
                  </a:moveTo>
                  <a:lnTo>
                    <a:pt x="1933" y="191"/>
                  </a:lnTo>
                  <a:cubicBezTo>
                    <a:pt x="1979" y="419"/>
                    <a:pt x="1944" y="663"/>
                    <a:pt x="1830" y="869"/>
                  </a:cubicBezTo>
                  <a:cubicBezTo>
                    <a:pt x="1722" y="1073"/>
                    <a:pt x="1536" y="1240"/>
                    <a:pt x="1316" y="1325"/>
                  </a:cubicBezTo>
                  <a:cubicBezTo>
                    <a:pt x="1173" y="1384"/>
                    <a:pt x="1020" y="1408"/>
                    <a:pt x="865" y="1408"/>
                  </a:cubicBezTo>
                  <a:cubicBezTo>
                    <a:pt x="799" y="1408"/>
                    <a:pt x="733" y="1404"/>
                    <a:pt x="668" y="1396"/>
                  </a:cubicBezTo>
                  <a:cubicBezTo>
                    <a:pt x="451" y="1372"/>
                    <a:pt x="223" y="1243"/>
                    <a:pt x="0" y="1243"/>
                  </a:cubicBezTo>
                  <a:lnTo>
                    <a:pt x="223" y="1918"/>
                  </a:lnTo>
                  <a:cubicBezTo>
                    <a:pt x="224" y="1918"/>
                    <a:pt x="225" y="1918"/>
                    <a:pt x="225" y="1919"/>
                  </a:cubicBezTo>
                  <a:lnTo>
                    <a:pt x="225" y="1919"/>
                  </a:lnTo>
                  <a:lnTo>
                    <a:pt x="202" y="1825"/>
                  </a:lnTo>
                  <a:lnTo>
                    <a:pt x="202" y="1825"/>
                  </a:lnTo>
                  <a:cubicBezTo>
                    <a:pt x="514" y="1889"/>
                    <a:pt x="834" y="1928"/>
                    <a:pt x="1152" y="1928"/>
                  </a:cubicBezTo>
                  <a:cubicBezTo>
                    <a:pt x="1375" y="1928"/>
                    <a:pt x="1598" y="1909"/>
                    <a:pt x="1817" y="1865"/>
                  </a:cubicBezTo>
                  <a:cubicBezTo>
                    <a:pt x="2349" y="1756"/>
                    <a:pt x="2860" y="1491"/>
                    <a:pt x="3197" y="1068"/>
                  </a:cubicBezTo>
                  <a:cubicBezTo>
                    <a:pt x="3435" y="763"/>
                    <a:pt x="3567" y="382"/>
                    <a:pt x="356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5664;p48"/>
            <p:cNvSpPr/>
            <p:nvPr/>
          </p:nvSpPr>
          <p:spPr>
            <a:xfrm>
              <a:off x="6258698" y="2430768"/>
              <a:ext cx="73282" cy="87437"/>
            </a:xfrm>
            <a:custGeom>
              <a:avLst/>
              <a:gdLst/>
              <a:ahLst/>
              <a:cxnLst/>
              <a:rect l="l" t="t" r="r" b="b"/>
              <a:pathLst>
                <a:path w="906" h="1081" extrusionOk="0">
                  <a:moveTo>
                    <a:pt x="453" y="0"/>
                  </a:moveTo>
                  <a:cubicBezTo>
                    <a:pt x="202" y="0"/>
                    <a:pt x="0" y="241"/>
                    <a:pt x="0" y="540"/>
                  </a:cubicBezTo>
                  <a:cubicBezTo>
                    <a:pt x="0" y="837"/>
                    <a:pt x="202" y="1080"/>
                    <a:pt x="453" y="1080"/>
                  </a:cubicBezTo>
                  <a:cubicBezTo>
                    <a:pt x="705" y="1080"/>
                    <a:pt x="906" y="837"/>
                    <a:pt x="906" y="540"/>
                  </a:cubicBezTo>
                  <a:cubicBezTo>
                    <a:pt x="906" y="241"/>
                    <a:pt x="705" y="0"/>
                    <a:pt x="4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5665;p48"/>
            <p:cNvSpPr/>
            <p:nvPr/>
          </p:nvSpPr>
          <p:spPr>
            <a:xfrm>
              <a:off x="6263147" y="2445975"/>
              <a:ext cx="45053" cy="53141"/>
            </a:xfrm>
            <a:custGeom>
              <a:avLst/>
              <a:gdLst/>
              <a:ahLst/>
              <a:cxnLst/>
              <a:rect l="l" t="t" r="r" b="b"/>
              <a:pathLst>
                <a:path w="557" h="657" extrusionOk="0">
                  <a:moveTo>
                    <a:pt x="283" y="0"/>
                  </a:moveTo>
                  <a:cubicBezTo>
                    <a:pt x="282" y="0"/>
                    <a:pt x="280" y="0"/>
                    <a:pt x="279" y="0"/>
                  </a:cubicBezTo>
                  <a:cubicBezTo>
                    <a:pt x="123" y="0"/>
                    <a:pt x="1" y="146"/>
                    <a:pt x="1" y="328"/>
                  </a:cubicBezTo>
                  <a:cubicBezTo>
                    <a:pt x="1" y="508"/>
                    <a:pt x="128" y="657"/>
                    <a:pt x="279" y="657"/>
                  </a:cubicBezTo>
                  <a:cubicBezTo>
                    <a:pt x="435" y="657"/>
                    <a:pt x="557" y="511"/>
                    <a:pt x="557" y="328"/>
                  </a:cubicBezTo>
                  <a:cubicBezTo>
                    <a:pt x="557" y="147"/>
                    <a:pt x="435" y="0"/>
                    <a:pt x="2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5666;p48"/>
            <p:cNvSpPr/>
            <p:nvPr/>
          </p:nvSpPr>
          <p:spPr>
            <a:xfrm>
              <a:off x="6267676" y="2454225"/>
              <a:ext cx="18037" cy="24427"/>
            </a:xfrm>
            <a:custGeom>
              <a:avLst/>
              <a:gdLst/>
              <a:ahLst/>
              <a:cxnLst/>
              <a:rect l="l" t="t" r="r" b="b"/>
              <a:pathLst>
                <a:path w="223" h="302" extrusionOk="0">
                  <a:moveTo>
                    <a:pt x="126" y="0"/>
                  </a:moveTo>
                  <a:cubicBezTo>
                    <a:pt x="77" y="0"/>
                    <a:pt x="26" y="58"/>
                    <a:pt x="14" y="134"/>
                  </a:cubicBezTo>
                  <a:cubicBezTo>
                    <a:pt x="0" y="216"/>
                    <a:pt x="35" y="290"/>
                    <a:pt x="88" y="301"/>
                  </a:cubicBezTo>
                  <a:cubicBezTo>
                    <a:pt x="91" y="301"/>
                    <a:pt x="94" y="301"/>
                    <a:pt x="98" y="301"/>
                  </a:cubicBezTo>
                  <a:cubicBezTo>
                    <a:pt x="147" y="301"/>
                    <a:pt x="197" y="245"/>
                    <a:pt x="210" y="168"/>
                  </a:cubicBezTo>
                  <a:cubicBezTo>
                    <a:pt x="223" y="83"/>
                    <a:pt x="191" y="9"/>
                    <a:pt x="138" y="1"/>
                  </a:cubicBezTo>
                  <a:cubicBezTo>
                    <a:pt x="134" y="1"/>
                    <a:pt x="130" y="0"/>
                    <a:pt x="1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5667;p48"/>
            <p:cNvSpPr/>
            <p:nvPr/>
          </p:nvSpPr>
          <p:spPr>
            <a:xfrm>
              <a:off x="6041522" y="2892945"/>
              <a:ext cx="336077" cy="90510"/>
            </a:xfrm>
            <a:custGeom>
              <a:avLst/>
              <a:gdLst/>
              <a:ahLst/>
              <a:cxnLst/>
              <a:rect l="l" t="t" r="r" b="b"/>
              <a:pathLst>
                <a:path w="4155" h="1119" extrusionOk="0">
                  <a:moveTo>
                    <a:pt x="0" y="1"/>
                  </a:moveTo>
                  <a:lnTo>
                    <a:pt x="0" y="292"/>
                  </a:lnTo>
                  <a:cubicBezTo>
                    <a:pt x="167" y="430"/>
                    <a:pt x="342" y="551"/>
                    <a:pt x="527" y="655"/>
                  </a:cubicBezTo>
                  <a:cubicBezTo>
                    <a:pt x="975" y="906"/>
                    <a:pt x="1472" y="1055"/>
                    <a:pt x="1989" y="1102"/>
                  </a:cubicBezTo>
                  <a:cubicBezTo>
                    <a:pt x="2112" y="1113"/>
                    <a:pt x="2235" y="1118"/>
                    <a:pt x="2357" y="1118"/>
                  </a:cubicBezTo>
                  <a:cubicBezTo>
                    <a:pt x="2970" y="1118"/>
                    <a:pt x="3582" y="990"/>
                    <a:pt x="4155" y="777"/>
                  </a:cubicBezTo>
                  <a:lnTo>
                    <a:pt x="4036" y="252"/>
                  </a:lnTo>
                  <a:cubicBezTo>
                    <a:pt x="3486" y="442"/>
                    <a:pt x="2906" y="536"/>
                    <a:pt x="2326" y="536"/>
                  </a:cubicBezTo>
                  <a:cubicBezTo>
                    <a:pt x="1747" y="536"/>
                    <a:pt x="1167" y="442"/>
                    <a:pt x="617" y="255"/>
                  </a:cubicBezTo>
                  <a:cubicBezTo>
                    <a:pt x="408" y="181"/>
                    <a:pt x="199" y="99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5668;p48"/>
            <p:cNvSpPr/>
            <p:nvPr/>
          </p:nvSpPr>
          <p:spPr>
            <a:xfrm>
              <a:off x="6167460" y="2389840"/>
              <a:ext cx="54274" cy="34538"/>
            </a:xfrm>
            <a:custGeom>
              <a:avLst/>
              <a:gdLst/>
              <a:ahLst/>
              <a:cxnLst/>
              <a:rect l="l" t="t" r="r" b="b"/>
              <a:pathLst>
                <a:path w="671" h="427" extrusionOk="0">
                  <a:moveTo>
                    <a:pt x="548" y="1"/>
                  </a:moveTo>
                  <a:cubicBezTo>
                    <a:pt x="445" y="1"/>
                    <a:pt x="341" y="27"/>
                    <a:pt x="252" y="82"/>
                  </a:cubicBezTo>
                  <a:cubicBezTo>
                    <a:pt x="201" y="117"/>
                    <a:pt x="154" y="151"/>
                    <a:pt x="119" y="199"/>
                  </a:cubicBezTo>
                  <a:cubicBezTo>
                    <a:pt x="61" y="265"/>
                    <a:pt x="19" y="345"/>
                    <a:pt x="0" y="427"/>
                  </a:cubicBezTo>
                  <a:cubicBezTo>
                    <a:pt x="172" y="353"/>
                    <a:pt x="362" y="311"/>
                    <a:pt x="552" y="311"/>
                  </a:cubicBezTo>
                  <a:cubicBezTo>
                    <a:pt x="587" y="311"/>
                    <a:pt x="622" y="313"/>
                    <a:pt x="657" y="315"/>
                  </a:cubicBezTo>
                  <a:lnTo>
                    <a:pt x="652" y="284"/>
                  </a:lnTo>
                  <a:lnTo>
                    <a:pt x="665" y="133"/>
                  </a:lnTo>
                  <a:lnTo>
                    <a:pt x="670" y="13"/>
                  </a:lnTo>
                  <a:cubicBezTo>
                    <a:pt x="630" y="5"/>
                    <a:pt x="589" y="1"/>
                    <a:pt x="548" y="1"/>
                  </a:cubicBezTo>
                  <a:close/>
                </a:path>
              </a:pathLst>
            </a:custGeom>
            <a:solidFill>
              <a:srgbClr val="692A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5669;p48"/>
            <p:cNvSpPr/>
            <p:nvPr/>
          </p:nvSpPr>
          <p:spPr>
            <a:xfrm>
              <a:off x="6167460" y="2400517"/>
              <a:ext cx="53789" cy="23861"/>
            </a:xfrm>
            <a:custGeom>
              <a:avLst/>
              <a:gdLst/>
              <a:ahLst/>
              <a:cxnLst/>
              <a:rect l="l" t="t" r="r" b="b"/>
              <a:pathLst>
                <a:path w="665" h="295" extrusionOk="0">
                  <a:moveTo>
                    <a:pt x="665" y="1"/>
                  </a:moveTo>
                  <a:cubicBezTo>
                    <a:pt x="539" y="83"/>
                    <a:pt x="385" y="131"/>
                    <a:pt x="232" y="131"/>
                  </a:cubicBezTo>
                  <a:cubicBezTo>
                    <a:pt x="228" y="131"/>
                    <a:pt x="224" y="130"/>
                    <a:pt x="220" y="130"/>
                  </a:cubicBezTo>
                  <a:cubicBezTo>
                    <a:pt x="199" y="130"/>
                    <a:pt x="175" y="125"/>
                    <a:pt x="154" y="117"/>
                  </a:cubicBezTo>
                  <a:cubicBezTo>
                    <a:pt x="135" y="107"/>
                    <a:pt x="122" y="85"/>
                    <a:pt x="119" y="67"/>
                  </a:cubicBezTo>
                  <a:cubicBezTo>
                    <a:pt x="61" y="133"/>
                    <a:pt x="19" y="213"/>
                    <a:pt x="0" y="295"/>
                  </a:cubicBezTo>
                  <a:cubicBezTo>
                    <a:pt x="172" y="221"/>
                    <a:pt x="362" y="179"/>
                    <a:pt x="552" y="179"/>
                  </a:cubicBezTo>
                  <a:cubicBezTo>
                    <a:pt x="587" y="179"/>
                    <a:pt x="622" y="181"/>
                    <a:pt x="657" y="183"/>
                  </a:cubicBezTo>
                  <a:lnTo>
                    <a:pt x="652" y="152"/>
                  </a:lnTo>
                  <a:lnTo>
                    <a:pt x="66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5670;p48"/>
            <p:cNvSpPr/>
            <p:nvPr/>
          </p:nvSpPr>
          <p:spPr>
            <a:xfrm>
              <a:off x="6269618" y="2388708"/>
              <a:ext cx="41656" cy="23457"/>
            </a:xfrm>
            <a:custGeom>
              <a:avLst/>
              <a:gdLst/>
              <a:ahLst/>
              <a:cxnLst/>
              <a:rect l="l" t="t" r="r" b="b"/>
              <a:pathLst>
                <a:path w="515" h="290" extrusionOk="0">
                  <a:moveTo>
                    <a:pt x="82" y="1"/>
                  </a:moveTo>
                  <a:cubicBezTo>
                    <a:pt x="57" y="1"/>
                    <a:pt x="33" y="1"/>
                    <a:pt x="8" y="1"/>
                  </a:cubicBezTo>
                  <a:lnTo>
                    <a:pt x="3" y="120"/>
                  </a:lnTo>
                  <a:lnTo>
                    <a:pt x="0" y="255"/>
                  </a:lnTo>
                  <a:cubicBezTo>
                    <a:pt x="78" y="255"/>
                    <a:pt x="161" y="250"/>
                    <a:pt x="244" y="250"/>
                  </a:cubicBezTo>
                  <a:cubicBezTo>
                    <a:pt x="338" y="250"/>
                    <a:pt x="432" y="257"/>
                    <a:pt x="514" y="290"/>
                  </a:cubicBezTo>
                  <a:cubicBezTo>
                    <a:pt x="488" y="213"/>
                    <a:pt x="437" y="144"/>
                    <a:pt x="382" y="88"/>
                  </a:cubicBezTo>
                  <a:cubicBezTo>
                    <a:pt x="360" y="73"/>
                    <a:pt x="342" y="59"/>
                    <a:pt x="318" y="46"/>
                  </a:cubicBezTo>
                  <a:cubicBezTo>
                    <a:pt x="247" y="5"/>
                    <a:pt x="165" y="1"/>
                    <a:pt x="82" y="1"/>
                  </a:cubicBezTo>
                  <a:close/>
                </a:path>
              </a:pathLst>
            </a:custGeom>
            <a:solidFill>
              <a:srgbClr val="692A1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5671;p48"/>
            <p:cNvSpPr/>
            <p:nvPr/>
          </p:nvSpPr>
          <p:spPr>
            <a:xfrm>
              <a:off x="6269618" y="2395826"/>
              <a:ext cx="41656" cy="16339"/>
            </a:xfrm>
            <a:custGeom>
              <a:avLst/>
              <a:gdLst/>
              <a:ahLst/>
              <a:cxnLst/>
              <a:rect l="l" t="t" r="r" b="b"/>
              <a:pathLst>
                <a:path w="515" h="202" extrusionOk="0">
                  <a:moveTo>
                    <a:pt x="374" y="0"/>
                  </a:moveTo>
                  <a:lnTo>
                    <a:pt x="374" y="14"/>
                  </a:lnTo>
                  <a:cubicBezTo>
                    <a:pt x="371" y="45"/>
                    <a:pt x="353" y="72"/>
                    <a:pt x="326" y="85"/>
                  </a:cubicBezTo>
                  <a:cubicBezTo>
                    <a:pt x="312" y="91"/>
                    <a:pt x="296" y="94"/>
                    <a:pt x="279" y="94"/>
                  </a:cubicBezTo>
                  <a:cubicBezTo>
                    <a:pt x="267" y="94"/>
                    <a:pt x="254" y="93"/>
                    <a:pt x="241" y="90"/>
                  </a:cubicBezTo>
                  <a:cubicBezTo>
                    <a:pt x="159" y="82"/>
                    <a:pt x="80" y="61"/>
                    <a:pt x="3" y="32"/>
                  </a:cubicBezTo>
                  <a:lnTo>
                    <a:pt x="0" y="167"/>
                  </a:lnTo>
                  <a:cubicBezTo>
                    <a:pt x="78" y="167"/>
                    <a:pt x="161" y="162"/>
                    <a:pt x="244" y="162"/>
                  </a:cubicBezTo>
                  <a:cubicBezTo>
                    <a:pt x="338" y="162"/>
                    <a:pt x="432" y="169"/>
                    <a:pt x="514" y="202"/>
                  </a:cubicBezTo>
                  <a:cubicBezTo>
                    <a:pt x="488" y="125"/>
                    <a:pt x="437" y="56"/>
                    <a:pt x="374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5672;p48"/>
            <p:cNvSpPr/>
            <p:nvPr/>
          </p:nvSpPr>
          <p:spPr>
            <a:xfrm>
              <a:off x="6156945" y="2562692"/>
              <a:ext cx="123026" cy="245405"/>
            </a:xfrm>
            <a:custGeom>
              <a:avLst/>
              <a:gdLst/>
              <a:ahLst/>
              <a:cxnLst/>
              <a:rect l="l" t="t" r="r" b="b"/>
              <a:pathLst>
                <a:path w="1521" h="3034" extrusionOk="0">
                  <a:moveTo>
                    <a:pt x="0" y="0"/>
                  </a:moveTo>
                  <a:lnTo>
                    <a:pt x="109" y="564"/>
                  </a:lnTo>
                  <a:lnTo>
                    <a:pt x="562" y="2887"/>
                  </a:lnTo>
                  <a:cubicBezTo>
                    <a:pt x="643" y="2987"/>
                    <a:pt x="757" y="3034"/>
                    <a:pt x="884" y="3034"/>
                  </a:cubicBezTo>
                  <a:cubicBezTo>
                    <a:pt x="898" y="3034"/>
                    <a:pt x="911" y="3033"/>
                    <a:pt x="925" y="3032"/>
                  </a:cubicBezTo>
                  <a:cubicBezTo>
                    <a:pt x="980" y="3030"/>
                    <a:pt x="1036" y="3014"/>
                    <a:pt x="1083" y="2979"/>
                  </a:cubicBezTo>
                  <a:cubicBezTo>
                    <a:pt x="1129" y="2948"/>
                    <a:pt x="1166" y="2897"/>
                    <a:pt x="1171" y="2842"/>
                  </a:cubicBezTo>
                  <a:lnTo>
                    <a:pt x="1258" y="2286"/>
                  </a:lnTo>
                  <a:lnTo>
                    <a:pt x="1430" y="1197"/>
                  </a:lnTo>
                  <a:lnTo>
                    <a:pt x="1520" y="620"/>
                  </a:lnTo>
                  <a:cubicBezTo>
                    <a:pt x="1497" y="617"/>
                    <a:pt x="1475" y="617"/>
                    <a:pt x="1457" y="615"/>
                  </a:cubicBezTo>
                  <a:cubicBezTo>
                    <a:pt x="927" y="554"/>
                    <a:pt x="414" y="33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5673;p48"/>
            <p:cNvSpPr/>
            <p:nvPr/>
          </p:nvSpPr>
          <p:spPr>
            <a:xfrm>
              <a:off x="6156702" y="2562692"/>
              <a:ext cx="122864" cy="245405"/>
            </a:xfrm>
            <a:custGeom>
              <a:avLst/>
              <a:gdLst/>
              <a:ahLst/>
              <a:cxnLst/>
              <a:rect l="l" t="t" r="r" b="b"/>
              <a:pathLst>
                <a:path w="1519" h="3034" extrusionOk="0">
                  <a:moveTo>
                    <a:pt x="1" y="0"/>
                  </a:moveTo>
                  <a:lnTo>
                    <a:pt x="109" y="564"/>
                  </a:lnTo>
                  <a:lnTo>
                    <a:pt x="562" y="2887"/>
                  </a:lnTo>
                  <a:cubicBezTo>
                    <a:pt x="644" y="2987"/>
                    <a:pt x="758" y="3034"/>
                    <a:pt x="883" y="3034"/>
                  </a:cubicBezTo>
                  <a:cubicBezTo>
                    <a:pt x="896" y="3034"/>
                    <a:pt x="909" y="3033"/>
                    <a:pt x="922" y="3032"/>
                  </a:cubicBezTo>
                  <a:cubicBezTo>
                    <a:pt x="981" y="3030"/>
                    <a:pt x="1036" y="3014"/>
                    <a:pt x="1081" y="2979"/>
                  </a:cubicBezTo>
                  <a:cubicBezTo>
                    <a:pt x="1129" y="2948"/>
                    <a:pt x="1166" y="2897"/>
                    <a:pt x="1171" y="2842"/>
                  </a:cubicBezTo>
                  <a:lnTo>
                    <a:pt x="1259" y="2286"/>
                  </a:lnTo>
                  <a:cubicBezTo>
                    <a:pt x="1121" y="2259"/>
                    <a:pt x="994" y="2198"/>
                    <a:pt x="880" y="2113"/>
                  </a:cubicBezTo>
                  <a:cubicBezTo>
                    <a:pt x="679" y="1957"/>
                    <a:pt x="544" y="1719"/>
                    <a:pt x="517" y="1467"/>
                  </a:cubicBezTo>
                  <a:cubicBezTo>
                    <a:pt x="499" y="1324"/>
                    <a:pt x="530" y="1160"/>
                    <a:pt x="650" y="1086"/>
                  </a:cubicBezTo>
                  <a:cubicBezTo>
                    <a:pt x="706" y="1051"/>
                    <a:pt x="772" y="1039"/>
                    <a:pt x="838" y="1039"/>
                  </a:cubicBezTo>
                  <a:cubicBezTo>
                    <a:pt x="871" y="1039"/>
                    <a:pt x="904" y="1042"/>
                    <a:pt x="936" y="1046"/>
                  </a:cubicBezTo>
                  <a:cubicBezTo>
                    <a:pt x="1108" y="1067"/>
                    <a:pt x="1275" y="1120"/>
                    <a:pt x="1431" y="1197"/>
                  </a:cubicBezTo>
                  <a:lnTo>
                    <a:pt x="1518" y="620"/>
                  </a:lnTo>
                  <a:cubicBezTo>
                    <a:pt x="1500" y="620"/>
                    <a:pt x="1476" y="617"/>
                    <a:pt x="1457" y="615"/>
                  </a:cubicBezTo>
                  <a:cubicBezTo>
                    <a:pt x="928" y="554"/>
                    <a:pt x="414" y="339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5674;p48"/>
            <p:cNvSpPr/>
            <p:nvPr/>
          </p:nvSpPr>
          <p:spPr>
            <a:xfrm>
              <a:off x="6191240" y="2738616"/>
              <a:ext cx="90429" cy="177623"/>
            </a:xfrm>
            <a:custGeom>
              <a:avLst/>
              <a:gdLst/>
              <a:ahLst/>
              <a:cxnLst/>
              <a:rect l="l" t="t" r="r" b="b"/>
              <a:pathLst>
                <a:path w="1118" h="2196" extrusionOk="0">
                  <a:moveTo>
                    <a:pt x="162" y="1"/>
                  </a:moveTo>
                  <a:cubicBezTo>
                    <a:pt x="140" y="1"/>
                    <a:pt x="117" y="3"/>
                    <a:pt x="95" y="7"/>
                  </a:cubicBezTo>
                  <a:cubicBezTo>
                    <a:pt x="64" y="15"/>
                    <a:pt x="29" y="28"/>
                    <a:pt x="0" y="44"/>
                  </a:cubicBezTo>
                  <a:cubicBezTo>
                    <a:pt x="72" y="309"/>
                    <a:pt x="111" y="593"/>
                    <a:pt x="122" y="868"/>
                  </a:cubicBezTo>
                  <a:cubicBezTo>
                    <a:pt x="130" y="1067"/>
                    <a:pt x="106" y="1265"/>
                    <a:pt x="111" y="1464"/>
                  </a:cubicBezTo>
                  <a:cubicBezTo>
                    <a:pt x="119" y="1662"/>
                    <a:pt x="170" y="1872"/>
                    <a:pt x="297" y="2020"/>
                  </a:cubicBezTo>
                  <a:cubicBezTo>
                    <a:pt x="387" y="2127"/>
                    <a:pt x="528" y="2196"/>
                    <a:pt x="665" y="2196"/>
                  </a:cubicBezTo>
                  <a:cubicBezTo>
                    <a:pt x="724" y="2196"/>
                    <a:pt x="782" y="2183"/>
                    <a:pt x="834" y="2155"/>
                  </a:cubicBezTo>
                  <a:cubicBezTo>
                    <a:pt x="927" y="2102"/>
                    <a:pt x="996" y="2015"/>
                    <a:pt x="1036" y="1914"/>
                  </a:cubicBezTo>
                  <a:cubicBezTo>
                    <a:pt x="1059" y="1858"/>
                    <a:pt x="1073" y="1795"/>
                    <a:pt x="1083" y="1731"/>
                  </a:cubicBezTo>
                  <a:cubicBezTo>
                    <a:pt x="1088" y="1689"/>
                    <a:pt x="1091" y="1646"/>
                    <a:pt x="1096" y="1604"/>
                  </a:cubicBezTo>
                  <a:cubicBezTo>
                    <a:pt x="1118" y="1241"/>
                    <a:pt x="1062" y="876"/>
                    <a:pt x="940" y="534"/>
                  </a:cubicBezTo>
                  <a:cubicBezTo>
                    <a:pt x="900" y="434"/>
                    <a:pt x="853" y="336"/>
                    <a:pt x="768" y="272"/>
                  </a:cubicBezTo>
                  <a:cubicBezTo>
                    <a:pt x="725" y="241"/>
                    <a:pt x="668" y="224"/>
                    <a:pt x="612" y="224"/>
                  </a:cubicBezTo>
                  <a:cubicBezTo>
                    <a:pt x="554" y="224"/>
                    <a:pt x="499" y="242"/>
                    <a:pt x="464" y="283"/>
                  </a:cubicBezTo>
                  <a:cubicBezTo>
                    <a:pt x="453" y="179"/>
                    <a:pt x="389" y="79"/>
                    <a:pt x="297" y="34"/>
                  </a:cubicBezTo>
                  <a:cubicBezTo>
                    <a:pt x="256" y="11"/>
                    <a:pt x="209" y="1"/>
                    <a:pt x="1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5675;p48"/>
            <p:cNvSpPr/>
            <p:nvPr/>
          </p:nvSpPr>
          <p:spPr>
            <a:xfrm>
              <a:off x="6191240" y="2739183"/>
              <a:ext cx="87679" cy="177057"/>
            </a:xfrm>
            <a:custGeom>
              <a:avLst/>
              <a:gdLst/>
              <a:ahLst/>
              <a:cxnLst/>
              <a:rect l="l" t="t" r="r" b="b"/>
              <a:pathLst>
                <a:path w="1084" h="2189" extrusionOk="0">
                  <a:moveTo>
                    <a:pt x="95" y="0"/>
                  </a:moveTo>
                  <a:cubicBezTo>
                    <a:pt x="64" y="8"/>
                    <a:pt x="29" y="21"/>
                    <a:pt x="0" y="37"/>
                  </a:cubicBezTo>
                  <a:cubicBezTo>
                    <a:pt x="72" y="302"/>
                    <a:pt x="111" y="586"/>
                    <a:pt x="122" y="861"/>
                  </a:cubicBezTo>
                  <a:cubicBezTo>
                    <a:pt x="130" y="1060"/>
                    <a:pt x="106" y="1258"/>
                    <a:pt x="111" y="1457"/>
                  </a:cubicBezTo>
                  <a:cubicBezTo>
                    <a:pt x="119" y="1655"/>
                    <a:pt x="170" y="1865"/>
                    <a:pt x="297" y="2013"/>
                  </a:cubicBezTo>
                  <a:cubicBezTo>
                    <a:pt x="387" y="2120"/>
                    <a:pt x="528" y="2189"/>
                    <a:pt x="665" y="2189"/>
                  </a:cubicBezTo>
                  <a:cubicBezTo>
                    <a:pt x="724" y="2189"/>
                    <a:pt x="782" y="2176"/>
                    <a:pt x="834" y="2148"/>
                  </a:cubicBezTo>
                  <a:cubicBezTo>
                    <a:pt x="927" y="2095"/>
                    <a:pt x="996" y="2008"/>
                    <a:pt x="1036" y="1907"/>
                  </a:cubicBezTo>
                  <a:cubicBezTo>
                    <a:pt x="1059" y="1851"/>
                    <a:pt x="1073" y="1788"/>
                    <a:pt x="1083" y="1724"/>
                  </a:cubicBezTo>
                  <a:lnTo>
                    <a:pt x="1083" y="1724"/>
                  </a:lnTo>
                  <a:cubicBezTo>
                    <a:pt x="1031" y="1744"/>
                    <a:pt x="975" y="1754"/>
                    <a:pt x="920" y="1754"/>
                  </a:cubicBezTo>
                  <a:cubicBezTo>
                    <a:pt x="879" y="1754"/>
                    <a:pt x="838" y="1749"/>
                    <a:pt x="800" y="1737"/>
                  </a:cubicBezTo>
                  <a:cubicBezTo>
                    <a:pt x="768" y="1412"/>
                    <a:pt x="705" y="1073"/>
                    <a:pt x="625" y="752"/>
                  </a:cubicBezTo>
                  <a:lnTo>
                    <a:pt x="625" y="752"/>
                  </a:lnTo>
                  <a:cubicBezTo>
                    <a:pt x="699" y="1054"/>
                    <a:pt x="694" y="1375"/>
                    <a:pt x="622" y="1677"/>
                  </a:cubicBezTo>
                  <a:cubicBezTo>
                    <a:pt x="607" y="1743"/>
                    <a:pt x="569" y="1817"/>
                    <a:pt x="503" y="1817"/>
                  </a:cubicBezTo>
                  <a:cubicBezTo>
                    <a:pt x="461" y="1817"/>
                    <a:pt x="426" y="1785"/>
                    <a:pt x="411" y="1748"/>
                  </a:cubicBezTo>
                  <a:cubicBezTo>
                    <a:pt x="397" y="1708"/>
                    <a:pt x="395" y="1666"/>
                    <a:pt x="395" y="1626"/>
                  </a:cubicBezTo>
                  <a:cubicBezTo>
                    <a:pt x="381" y="1073"/>
                    <a:pt x="281" y="519"/>
                    <a:pt x="95" y="0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5676;p48"/>
            <p:cNvSpPr/>
            <p:nvPr/>
          </p:nvSpPr>
          <p:spPr>
            <a:xfrm>
              <a:off x="6156702" y="2562692"/>
              <a:ext cx="118092" cy="84201"/>
            </a:xfrm>
            <a:custGeom>
              <a:avLst/>
              <a:gdLst/>
              <a:ahLst/>
              <a:cxnLst/>
              <a:rect l="l" t="t" r="r" b="b"/>
              <a:pathLst>
                <a:path w="1460" h="1041" extrusionOk="0">
                  <a:moveTo>
                    <a:pt x="1" y="0"/>
                  </a:moveTo>
                  <a:lnTo>
                    <a:pt x="109" y="564"/>
                  </a:lnTo>
                  <a:cubicBezTo>
                    <a:pt x="146" y="588"/>
                    <a:pt x="178" y="609"/>
                    <a:pt x="215" y="633"/>
                  </a:cubicBezTo>
                  <a:cubicBezTo>
                    <a:pt x="552" y="848"/>
                    <a:pt x="941" y="991"/>
                    <a:pt x="1338" y="1041"/>
                  </a:cubicBezTo>
                  <a:lnTo>
                    <a:pt x="1425" y="726"/>
                  </a:lnTo>
                  <a:lnTo>
                    <a:pt x="1460" y="615"/>
                  </a:lnTo>
                  <a:cubicBezTo>
                    <a:pt x="930" y="554"/>
                    <a:pt x="417" y="339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5677;p48"/>
            <p:cNvSpPr/>
            <p:nvPr/>
          </p:nvSpPr>
          <p:spPr>
            <a:xfrm>
              <a:off x="6156702" y="2562692"/>
              <a:ext cx="118092" cy="58723"/>
            </a:xfrm>
            <a:custGeom>
              <a:avLst/>
              <a:gdLst/>
              <a:ahLst/>
              <a:cxnLst/>
              <a:rect l="l" t="t" r="r" b="b"/>
              <a:pathLst>
                <a:path w="1460" h="726" extrusionOk="0">
                  <a:moveTo>
                    <a:pt x="1" y="0"/>
                  </a:moveTo>
                  <a:lnTo>
                    <a:pt x="109" y="564"/>
                  </a:lnTo>
                  <a:cubicBezTo>
                    <a:pt x="146" y="586"/>
                    <a:pt x="178" y="609"/>
                    <a:pt x="215" y="633"/>
                  </a:cubicBezTo>
                  <a:cubicBezTo>
                    <a:pt x="213" y="599"/>
                    <a:pt x="215" y="570"/>
                    <a:pt x="231" y="540"/>
                  </a:cubicBezTo>
                  <a:cubicBezTo>
                    <a:pt x="260" y="488"/>
                    <a:pt x="326" y="469"/>
                    <a:pt x="387" y="461"/>
                  </a:cubicBezTo>
                  <a:cubicBezTo>
                    <a:pt x="417" y="457"/>
                    <a:pt x="447" y="456"/>
                    <a:pt x="477" y="456"/>
                  </a:cubicBezTo>
                  <a:cubicBezTo>
                    <a:pt x="658" y="456"/>
                    <a:pt x="837" y="519"/>
                    <a:pt x="1007" y="583"/>
                  </a:cubicBezTo>
                  <a:cubicBezTo>
                    <a:pt x="1145" y="636"/>
                    <a:pt x="1285" y="697"/>
                    <a:pt x="1425" y="726"/>
                  </a:cubicBezTo>
                  <a:lnTo>
                    <a:pt x="1460" y="615"/>
                  </a:lnTo>
                  <a:cubicBezTo>
                    <a:pt x="930" y="554"/>
                    <a:pt x="417" y="339"/>
                    <a:pt x="1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5678;p48"/>
            <p:cNvSpPr/>
            <p:nvPr/>
          </p:nvSpPr>
          <p:spPr>
            <a:xfrm>
              <a:off x="6433652" y="2491755"/>
              <a:ext cx="169939" cy="137585"/>
            </a:xfrm>
            <a:custGeom>
              <a:avLst/>
              <a:gdLst/>
              <a:ahLst/>
              <a:cxnLst/>
              <a:rect l="l" t="t" r="r" b="b"/>
              <a:pathLst>
                <a:path w="2101" h="1701" extrusionOk="0">
                  <a:moveTo>
                    <a:pt x="1052" y="1"/>
                  </a:moveTo>
                  <a:cubicBezTo>
                    <a:pt x="472" y="1"/>
                    <a:pt x="1" y="382"/>
                    <a:pt x="1" y="851"/>
                  </a:cubicBezTo>
                  <a:cubicBezTo>
                    <a:pt x="1" y="1322"/>
                    <a:pt x="472" y="1701"/>
                    <a:pt x="1052" y="1701"/>
                  </a:cubicBezTo>
                  <a:cubicBezTo>
                    <a:pt x="1629" y="1701"/>
                    <a:pt x="2101" y="1322"/>
                    <a:pt x="2101" y="851"/>
                  </a:cubicBezTo>
                  <a:cubicBezTo>
                    <a:pt x="2101" y="382"/>
                    <a:pt x="1629" y="1"/>
                    <a:pt x="105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5679;p48"/>
            <p:cNvSpPr/>
            <p:nvPr/>
          </p:nvSpPr>
          <p:spPr>
            <a:xfrm>
              <a:off x="6434138" y="2520227"/>
              <a:ext cx="169454" cy="108952"/>
            </a:xfrm>
            <a:custGeom>
              <a:avLst/>
              <a:gdLst/>
              <a:ahLst/>
              <a:cxnLst/>
              <a:rect l="l" t="t" r="r" b="b"/>
              <a:pathLst>
                <a:path w="2095" h="1347" extrusionOk="0">
                  <a:moveTo>
                    <a:pt x="199" y="1"/>
                  </a:moveTo>
                  <a:lnTo>
                    <a:pt x="199" y="1"/>
                  </a:lnTo>
                  <a:cubicBezTo>
                    <a:pt x="72" y="139"/>
                    <a:pt x="0" y="311"/>
                    <a:pt x="0" y="496"/>
                  </a:cubicBezTo>
                  <a:cubicBezTo>
                    <a:pt x="0" y="968"/>
                    <a:pt x="469" y="1346"/>
                    <a:pt x="1049" y="1346"/>
                  </a:cubicBezTo>
                  <a:cubicBezTo>
                    <a:pt x="1615" y="1346"/>
                    <a:pt x="2074" y="983"/>
                    <a:pt x="2095" y="531"/>
                  </a:cubicBezTo>
                  <a:lnTo>
                    <a:pt x="2095" y="531"/>
                  </a:lnTo>
                  <a:cubicBezTo>
                    <a:pt x="1901" y="745"/>
                    <a:pt x="1594" y="883"/>
                    <a:pt x="1245" y="883"/>
                  </a:cubicBezTo>
                  <a:cubicBezTo>
                    <a:pt x="665" y="883"/>
                    <a:pt x="193" y="504"/>
                    <a:pt x="193" y="33"/>
                  </a:cubicBezTo>
                  <a:cubicBezTo>
                    <a:pt x="193" y="22"/>
                    <a:pt x="193" y="9"/>
                    <a:pt x="199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5680;p48"/>
            <p:cNvSpPr/>
            <p:nvPr/>
          </p:nvSpPr>
          <p:spPr>
            <a:xfrm>
              <a:off x="6041684" y="2892945"/>
              <a:ext cx="49987" cy="52980"/>
            </a:xfrm>
            <a:custGeom>
              <a:avLst/>
              <a:gdLst/>
              <a:ahLst/>
              <a:cxnLst/>
              <a:rect l="l" t="t" r="r" b="b"/>
              <a:pathLst>
                <a:path w="618" h="655" extrusionOk="0">
                  <a:moveTo>
                    <a:pt x="1" y="1"/>
                  </a:moveTo>
                  <a:lnTo>
                    <a:pt x="1" y="292"/>
                  </a:lnTo>
                  <a:cubicBezTo>
                    <a:pt x="168" y="430"/>
                    <a:pt x="342" y="551"/>
                    <a:pt x="528" y="655"/>
                  </a:cubicBezTo>
                  <a:cubicBezTo>
                    <a:pt x="589" y="533"/>
                    <a:pt x="618" y="393"/>
                    <a:pt x="618" y="255"/>
                  </a:cubicBezTo>
                  <a:cubicBezTo>
                    <a:pt x="406" y="181"/>
                    <a:pt x="199" y="99"/>
                    <a:pt x="1" y="1"/>
                  </a:cubicBezTo>
                  <a:close/>
                </a:path>
              </a:pathLst>
            </a:custGeom>
            <a:solidFill>
              <a:srgbClr val="191919">
                <a:alpha val="251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5681;p48"/>
            <p:cNvSpPr/>
            <p:nvPr/>
          </p:nvSpPr>
          <p:spPr>
            <a:xfrm>
              <a:off x="5878943" y="2445894"/>
              <a:ext cx="246780" cy="507796"/>
            </a:xfrm>
            <a:custGeom>
              <a:avLst/>
              <a:gdLst/>
              <a:ahLst/>
              <a:cxnLst/>
              <a:rect l="l" t="t" r="r" b="b"/>
              <a:pathLst>
                <a:path w="3051" h="6278" extrusionOk="0">
                  <a:moveTo>
                    <a:pt x="2540" y="0"/>
                  </a:moveTo>
                  <a:cubicBezTo>
                    <a:pt x="2518" y="0"/>
                    <a:pt x="2491" y="10"/>
                    <a:pt x="2455" y="33"/>
                  </a:cubicBezTo>
                  <a:cubicBezTo>
                    <a:pt x="2256" y="152"/>
                    <a:pt x="2074" y="422"/>
                    <a:pt x="1925" y="597"/>
                  </a:cubicBezTo>
                  <a:cubicBezTo>
                    <a:pt x="1343" y="1277"/>
                    <a:pt x="856" y="2037"/>
                    <a:pt x="490" y="2856"/>
                  </a:cubicBezTo>
                  <a:cubicBezTo>
                    <a:pt x="445" y="2962"/>
                    <a:pt x="397" y="3070"/>
                    <a:pt x="355" y="3179"/>
                  </a:cubicBezTo>
                  <a:cubicBezTo>
                    <a:pt x="196" y="3581"/>
                    <a:pt x="61" y="3994"/>
                    <a:pt x="32" y="4421"/>
                  </a:cubicBezTo>
                  <a:cubicBezTo>
                    <a:pt x="0" y="4852"/>
                    <a:pt x="77" y="5295"/>
                    <a:pt x="313" y="5655"/>
                  </a:cubicBezTo>
                  <a:cubicBezTo>
                    <a:pt x="548" y="6018"/>
                    <a:pt x="951" y="6277"/>
                    <a:pt x="1382" y="6277"/>
                  </a:cubicBezTo>
                  <a:cubicBezTo>
                    <a:pt x="1867" y="6277"/>
                    <a:pt x="2312" y="5954"/>
                    <a:pt x="2566" y="5541"/>
                  </a:cubicBezTo>
                  <a:cubicBezTo>
                    <a:pt x="2820" y="5125"/>
                    <a:pt x="2918" y="4635"/>
                    <a:pt x="2974" y="4153"/>
                  </a:cubicBezTo>
                  <a:cubicBezTo>
                    <a:pt x="3027" y="3682"/>
                    <a:pt x="3051" y="3213"/>
                    <a:pt x="3038" y="2739"/>
                  </a:cubicBezTo>
                  <a:cubicBezTo>
                    <a:pt x="3032" y="2575"/>
                    <a:pt x="3027" y="2406"/>
                    <a:pt x="3014" y="2239"/>
                  </a:cubicBezTo>
                  <a:cubicBezTo>
                    <a:pt x="2971" y="1680"/>
                    <a:pt x="2884" y="1124"/>
                    <a:pt x="2749" y="578"/>
                  </a:cubicBezTo>
                  <a:cubicBezTo>
                    <a:pt x="2714" y="443"/>
                    <a:pt x="2680" y="306"/>
                    <a:pt x="2640" y="171"/>
                  </a:cubicBezTo>
                  <a:cubicBezTo>
                    <a:pt x="2613" y="75"/>
                    <a:pt x="2599" y="0"/>
                    <a:pt x="25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5682;p48"/>
            <p:cNvSpPr/>
            <p:nvPr/>
          </p:nvSpPr>
          <p:spPr>
            <a:xfrm>
              <a:off x="5878943" y="2667599"/>
              <a:ext cx="246780" cy="286090"/>
            </a:xfrm>
            <a:custGeom>
              <a:avLst/>
              <a:gdLst/>
              <a:ahLst/>
              <a:cxnLst/>
              <a:rect l="l" t="t" r="r" b="b"/>
              <a:pathLst>
                <a:path w="3051" h="3537" extrusionOk="0">
                  <a:moveTo>
                    <a:pt x="3032" y="1"/>
                  </a:moveTo>
                  <a:lnTo>
                    <a:pt x="3032" y="1"/>
                  </a:lnTo>
                  <a:cubicBezTo>
                    <a:pt x="2987" y="210"/>
                    <a:pt x="2932" y="419"/>
                    <a:pt x="2857" y="621"/>
                  </a:cubicBezTo>
                  <a:cubicBezTo>
                    <a:pt x="2736" y="959"/>
                    <a:pt x="2553" y="1280"/>
                    <a:pt x="2288" y="1521"/>
                  </a:cubicBezTo>
                  <a:cubicBezTo>
                    <a:pt x="2038" y="1749"/>
                    <a:pt x="1706" y="1901"/>
                    <a:pt x="1369" y="1901"/>
                  </a:cubicBezTo>
                  <a:cubicBezTo>
                    <a:pt x="1349" y="1901"/>
                    <a:pt x="1330" y="1901"/>
                    <a:pt x="1311" y="1900"/>
                  </a:cubicBezTo>
                  <a:cubicBezTo>
                    <a:pt x="953" y="1878"/>
                    <a:pt x="604" y="1664"/>
                    <a:pt x="464" y="1333"/>
                  </a:cubicBezTo>
                  <a:cubicBezTo>
                    <a:pt x="371" y="1113"/>
                    <a:pt x="376" y="869"/>
                    <a:pt x="403" y="634"/>
                  </a:cubicBezTo>
                  <a:cubicBezTo>
                    <a:pt x="421" y="459"/>
                    <a:pt x="450" y="287"/>
                    <a:pt x="490" y="115"/>
                  </a:cubicBezTo>
                  <a:lnTo>
                    <a:pt x="490" y="115"/>
                  </a:lnTo>
                  <a:cubicBezTo>
                    <a:pt x="445" y="221"/>
                    <a:pt x="397" y="329"/>
                    <a:pt x="355" y="438"/>
                  </a:cubicBezTo>
                  <a:cubicBezTo>
                    <a:pt x="196" y="840"/>
                    <a:pt x="61" y="1253"/>
                    <a:pt x="32" y="1680"/>
                  </a:cubicBezTo>
                  <a:cubicBezTo>
                    <a:pt x="0" y="2111"/>
                    <a:pt x="77" y="2554"/>
                    <a:pt x="313" y="2914"/>
                  </a:cubicBezTo>
                  <a:cubicBezTo>
                    <a:pt x="548" y="3277"/>
                    <a:pt x="951" y="3536"/>
                    <a:pt x="1382" y="3536"/>
                  </a:cubicBezTo>
                  <a:cubicBezTo>
                    <a:pt x="1867" y="3536"/>
                    <a:pt x="2312" y="3213"/>
                    <a:pt x="2566" y="2800"/>
                  </a:cubicBezTo>
                  <a:cubicBezTo>
                    <a:pt x="2820" y="2384"/>
                    <a:pt x="2918" y="1894"/>
                    <a:pt x="2974" y="1412"/>
                  </a:cubicBezTo>
                  <a:cubicBezTo>
                    <a:pt x="3027" y="941"/>
                    <a:pt x="3051" y="472"/>
                    <a:pt x="3032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5683;p48"/>
            <p:cNvSpPr/>
            <p:nvPr/>
          </p:nvSpPr>
          <p:spPr>
            <a:xfrm>
              <a:off x="6159290" y="2430768"/>
              <a:ext cx="106768" cy="106687"/>
            </a:xfrm>
            <a:custGeom>
              <a:avLst/>
              <a:gdLst/>
              <a:ahLst/>
              <a:cxnLst/>
              <a:rect l="l" t="t" r="r" b="b"/>
              <a:pathLst>
                <a:path w="1320" h="1319" extrusionOk="0">
                  <a:moveTo>
                    <a:pt x="660" y="0"/>
                  </a:moveTo>
                  <a:cubicBezTo>
                    <a:pt x="294" y="0"/>
                    <a:pt x="1" y="294"/>
                    <a:pt x="1" y="659"/>
                  </a:cubicBezTo>
                  <a:cubicBezTo>
                    <a:pt x="1" y="1022"/>
                    <a:pt x="294" y="1319"/>
                    <a:pt x="660" y="1319"/>
                  </a:cubicBezTo>
                  <a:cubicBezTo>
                    <a:pt x="1023" y="1319"/>
                    <a:pt x="1319" y="1022"/>
                    <a:pt x="1319" y="659"/>
                  </a:cubicBezTo>
                  <a:cubicBezTo>
                    <a:pt x="1319" y="299"/>
                    <a:pt x="1023" y="0"/>
                    <a:pt x="66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5684;p48"/>
            <p:cNvSpPr/>
            <p:nvPr/>
          </p:nvSpPr>
          <p:spPr>
            <a:xfrm>
              <a:off x="6207498" y="2447835"/>
              <a:ext cx="53222" cy="53222"/>
            </a:xfrm>
            <a:custGeom>
              <a:avLst/>
              <a:gdLst/>
              <a:ahLst/>
              <a:cxnLst/>
              <a:rect l="l" t="t" r="r" b="b"/>
              <a:pathLst>
                <a:path w="658" h="658" extrusionOk="0">
                  <a:moveTo>
                    <a:pt x="329" y="1"/>
                  </a:moveTo>
                  <a:cubicBezTo>
                    <a:pt x="149" y="1"/>
                    <a:pt x="0" y="147"/>
                    <a:pt x="0" y="329"/>
                  </a:cubicBezTo>
                  <a:cubicBezTo>
                    <a:pt x="0" y="507"/>
                    <a:pt x="146" y="658"/>
                    <a:pt x="329" y="658"/>
                  </a:cubicBezTo>
                  <a:cubicBezTo>
                    <a:pt x="506" y="658"/>
                    <a:pt x="657" y="512"/>
                    <a:pt x="657" y="329"/>
                  </a:cubicBezTo>
                  <a:cubicBezTo>
                    <a:pt x="657" y="147"/>
                    <a:pt x="506" y="1"/>
                    <a:pt x="3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5685;p48"/>
            <p:cNvSpPr/>
            <p:nvPr/>
          </p:nvSpPr>
          <p:spPr>
            <a:xfrm>
              <a:off x="6209196" y="2454063"/>
              <a:ext cx="24751" cy="24751"/>
            </a:xfrm>
            <a:custGeom>
              <a:avLst/>
              <a:gdLst/>
              <a:ahLst/>
              <a:cxnLst/>
              <a:rect l="l" t="t" r="r" b="b"/>
              <a:pathLst>
                <a:path w="306" h="306" extrusionOk="0">
                  <a:moveTo>
                    <a:pt x="151" y="1"/>
                  </a:moveTo>
                  <a:cubicBezTo>
                    <a:pt x="69" y="1"/>
                    <a:pt x="1" y="70"/>
                    <a:pt x="1" y="152"/>
                  </a:cubicBezTo>
                  <a:cubicBezTo>
                    <a:pt x="1" y="236"/>
                    <a:pt x="69" y="305"/>
                    <a:pt x="151" y="305"/>
                  </a:cubicBezTo>
                  <a:cubicBezTo>
                    <a:pt x="234" y="305"/>
                    <a:pt x="305" y="236"/>
                    <a:pt x="305" y="152"/>
                  </a:cubicBezTo>
                  <a:cubicBezTo>
                    <a:pt x="305" y="70"/>
                    <a:pt x="239" y="1"/>
                    <a:pt x="15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5686;p48"/>
            <p:cNvSpPr/>
            <p:nvPr/>
          </p:nvSpPr>
          <p:spPr>
            <a:xfrm>
              <a:off x="5121779" y="2586876"/>
              <a:ext cx="1143390" cy="927023"/>
            </a:xfrm>
            <a:custGeom>
              <a:avLst/>
              <a:gdLst/>
              <a:ahLst/>
              <a:cxnLst/>
              <a:rect l="l" t="t" r="r" b="b"/>
              <a:pathLst>
                <a:path w="14136" h="11461" extrusionOk="0">
                  <a:moveTo>
                    <a:pt x="3610" y="0"/>
                  </a:moveTo>
                  <a:cubicBezTo>
                    <a:pt x="2851" y="0"/>
                    <a:pt x="2118" y="392"/>
                    <a:pt x="1613" y="959"/>
                  </a:cubicBezTo>
                  <a:cubicBezTo>
                    <a:pt x="1073" y="1566"/>
                    <a:pt x="765" y="2349"/>
                    <a:pt x="596" y="3144"/>
                  </a:cubicBezTo>
                  <a:cubicBezTo>
                    <a:pt x="0" y="5927"/>
                    <a:pt x="1033" y="8371"/>
                    <a:pt x="3278" y="10122"/>
                  </a:cubicBezTo>
                  <a:cubicBezTo>
                    <a:pt x="3898" y="10606"/>
                    <a:pt x="4708" y="10937"/>
                    <a:pt x="5588" y="11144"/>
                  </a:cubicBezTo>
                  <a:cubicBezTo>
                    <a:pt x="6535" y="11371"/>
                    <a:pt x="7564" y="11461"/>
                    <a:pt x="8530" y="11461"/>
                  </a:cubicBezTo>
                  <a:cubicBezTo>
                    <a:pt x="9107" y="11461"/>
                    <a:pt x="9662" y="11429"/>
                    <a:pt x="10164" y="11374"/>
                  </a:cubicBezTo>
                  <a:cubicBezTo>
                    <a:pt x="10958" y="11287"/>
                    <a:pt x="13516" y="10731"/>
                    <a:pt x="13934" y="9136"/>
                  </a:cubicBezTo>
                  <a:cubicBezTo>
                    <a:pt x="14136" y="8363"/>
                    <a:pt x="14001" y="7558"/>
                    <a:pt x="12933" y="6970"/>
                  </a:cubicBezTo>
                  <a:cubicBezTo>
                    <a:pt x="12833" y="6851"/>
                    <a:pt x="10243" y="7055"/>
                    <a:pt x="8614" y="5739"/>
                  </a:cubicBezTo>
                  <a:cubicBezTo>
                    <a:pt x="8270" y="5461"/>
                    <a:pt x="7966" y="5114"/>
                    <a:pt x="7741" y="4680"/>
                  </a:cubicBezTo>
                  <a:cubicBezTo>
                    <a:pt x="7248" y="3734"/>
                    <a:pt x="6787" y="2770"/>
                    <a:pt x="6236" y="1852"/>
                  </a:cubicBezTo>
                  <a:cubicBezTo>
                    <a:pt x="5688" y="933"/>
                    <a:pt x="4830" y="85"/>
                    <a:pt x="3766" y="6"/>
                  </a:cubicBezTo>
                  <a:cubicBezTo>
                    <a:pt x="3714" y="2"/>
                    <a:pt x="3662" y="0"/>
                    <a:pt x="3610" y="0"/>
                  </a:cubicBezTo>
                  <a:close/>
                </a:path>
              </a:pathLst>
            </a:custGeom>
            <a:solidFill>
              <a:srgbClr val="C08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5687;p48"/>
            <p:cNvSpPr/>
            <p:nvPr/>
          </p:nvSpPr>
          <p:spPr>
            <a:xfrm>
              <a:off x="5112962" y="2577008"/>
              <a:ext cx="718906" cy="923302"/>
            </a:xfrm>
            <a:custGeom>
              <a:avLst/>
              <a:gdLst/>
              <a:ahLst/>
              <a:cxnLst/>
              <a:rect l="l" t="t" r="r" b="b"/>
              <a:pathLst>
                <a:path w="8888" h="11415" extrusionOk="0">
                  <a:moveTo>
                    <a:pt x="3716" y="1"/>
                  </a:moveTo>
                  <a:cubicBezTo>
                    <a:pt x="2969" y="1"/>
                    <a:pt x="2193" y="374"/>
                    <a:pt x="1632" y="999"/>
                  </a:cubicBezTo>
                  <a:cubicBezTo>
                    <a:pt x="1137" y="1555"/>
                    <a:pt x="784" y="2310"/>
                    <a:pt x="586" y="3239"/>
                  </a:cubicBezTo>
                  <a:cubicBezTo>
                    <a:pt x="1" y="5991"/>
                    <a:pt x="967" y="8514"/>
                    <a:pt x="3313" y="10344"/>
                  </a:cubicBezTo>
                  <a:cubicBezTo>
                    <a:pt x="3906" y="10808"/>
                    <a:pt x="4698" y="11157"/>
                    <a:pt x="5670" y="11390"/>
                  </a:cubicBezTo>
                  <a:lnTo>
                    <a:pt x="5763" y="11414"/>
                  </a:lnTo>
                  <a:lnTo>
                    <a:pt x="8888" y="5837"/>
                  </a:lnTo>
                  <a:lnTo>
                    <a:pt x="8805" y="5771"/>
                  </a:lnTo>
                  <a:cubicBezTo>
                    <a:pt x="8451" y="5488"/>
                    <a:pt x="8170" y="5143"/>
                    <a:pt x="7966" y="4754"/>
                  </a:cubicBezTo>
                  <a:cubicBezTo>
                    <a:pt x="7834" y="4497"/>
                    <a:pt x="7704" y="4243"/>
                    <a:pt x="7574" y="3989"/>
                  </a:cubicBezTo>
                  <a:cubicBezTo>
                    <a:pt x="7225" y="3300"/>
                    <a:pt x="6862" y="2588"/>
                    <a:pt x="6459" y="1913"/>
                  </a:cubicBezTo>
                  <a:cubicBezTo>
                    <a:pt x="6059" y="1240"/>
                    <a:pt x="5191" y="107"/>
                    <a:pt x="3888" y="6"/>
                  </a:cubicBezTo>
                  <a:cubicBezTo>
                    <a:pt x="3830" y="3"/>
                    <a:pt x="3771" y="1"/>
                    <a:pt x="37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5688;p48"/>
            <p:cNvSpPr/>
            <p:nvPr/>
          </p:nvSpPr>
          <p:spPr>
            <a:xfrm>
              <a:off x="6035941" y="2987581"/>
              <a:ext cx="401028" cy="461934"/>
            </a:xfrm>
            <a:custGeom>
              <a:avLst/>
              <a:gdLst/>
              <a:ahLst/>
              <a:cxnLst/>
              <a:rect l="l" t="t" r="r" b="b"/>
              <a:pathLst>
                <a:path w="4958" h="5711" extrusionOk="0">
                  <a:moveTo>
                    <a:pt x="2974" y="1"/>
                  </a:moveTo>
                  <a:cubicBezTo>
                    <a:pt x="2947" y="1"/>
                    <a:pt x="2918" y="4"/>
                    <a:pt x="2889" y="12"/>
                  </a:cubicBezTo>
                  <a:cubicBezTo>
                    <a:pt x="2765" y="221"/>
                    <a:pt x="2572" y="382"/>
                    <a:pt x="2346" y="472"/>
                  </a:cubicBezTo>
                  <a:cubicBezTo>
                    <a:pt x="2151" y="547"/>
                    <a:pt x="1936" y="568"/>
                    <a:pt x="1745" y="655"/>
                  </a:cubicBezTo>
                  <a:cubicBezTo>
                    <a:pt x="1494" y="772"/>
                    <a:pt x="1300" y="1002"/>
                    <a:pt x="1179" y="1248"/>
                  </a:cubicBezTo>
                  <a:cubicBezTo>
                    <a:pt x="1057" y="1497"/>
                    <a:pt x="991" y="1770"/>
                    <a:pt x="924" y="2040"/>
                  </a:cubicBezTo>
                  <a:cubicBezTo>
                    <a:pt x="728" y="2848"/>
                    <a:pt x="0" y="3608"/>
                    <a:pt x="51" y="4439"/>
                  </a:cubicBezTo>
                  <a:cubicBezTo>
                    <a:pt x="64" y="4715"/>
                    <a:pt x="111" y="4993"/>
                    <a:pt x="241" y="5239"/>
                  </a:cubicBezTo>
                  <a:cubicBezTo>
                    <a:pt x="368" y="5483"/>
                    <a:pt x="559" y="5636"/>
                    <a:pt x="824" y="5710"/>
                  </a:cubicBezTo>
                  <a:cubicBezTo>
                    <a:pt x="1661" y="5657"/>
                    <a:pt x="2492" y="5464"/>
                    <a:pt x="3268" y="5136"/>
                  </a:cubicBezTo>
                  <a:cubicBezTo>
                    <a:pt x="3520" y="5030"/>
                    <a:pt x="3771" y="4903"/>
                    <a:pt x="3957" y="4704"/>
                  </a:cubicBezTo>
                  <a:cubicBezTo>
                    <a:pt x="4142" y="4506"/>
                    <a:pt x="4319" y="4238"/>
                    <a:pt x="4243" y="3976"/>
                  </a:cubicBezTo>
                  <a:cubicBezTo>
                    <a:pt x="4446" y="3907"/>
                    <a:pt x="4555" y="3523"/>
                    <a:pt x="4436" y="3348"/>
                  </a:cubicBezTo>
                  <a:cubicBezTo>
                    <a:pt x="4738" y="3102"/>
                    <a:pt x="4711" y="2644"/>
                    <a:pt x="4499" y="2316"/>
                  </a:cubicBezTo>
                  <a:cubicBezTo>
                    <a:pt x="4698" y="2218"/>
                    <a:pt x="4852" y="2035"/>
                    <a:pt x="4905" y="1818"/>
                  </a:cubicBezTo>
                  <a:cubicBezTo>
                    <a:pt x="4958" y="1603"/>
                    <a:pt x="4870" y="1434"/>
                    <a:pt x="4740" y="1256"/>
                  </a:cubicBezTo>
                  <a:cubicBezTo>
                    <a:pt x="4426" y="1391"/>
                    <a:pt x="4097" y="1439"/>
                    <a:pt x="3763" y="1439"/>
                  </a:cubicBezTo>
                  <a:cubicBezTo>
                    <a:pt x="3506" y="1439"/>
                    <a:pt x="3246" y="1411"/>
                    <a:pt x="2985" y="1373"/>
                  </a:cubicBezTo>
                  <a:cubicBezTo>
                    <a:pt x="3051" y="1140"/>
                    <a:pt x="3114" y="912"/>
                    <a:pt x="3181" y="679"/>
                  </a:cubicBezTo>
                  <a:cubicBezTo>
                    <a:pt x="3223" y="523"/>
                    <a:pt x="3268" y="359"/>
                    <a:pt x="3228" y="200"/>
                  </a:cubicBezTo>
                  <a:cubicBezTo>
                    <a:pt x="3196" y="72"/>
                    <a:pt x="3096" y="1"/>
                    <a:pt x="2974" y="1"/>
                  </a:cubicBezTo>
                  <a:close/>
                </a:path>
              </a:pathLst>
            </a:custGeom>
            <a:solidFill>
              <a:srgbClr val="C08E6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5689;p48"/>
            <p:cNvSpPr/>
            <p:nvPr/>
          </p:nvSpPr>
          <p:spPr>
            <a:xfrm>
              <a:off x="5154294" y="2671239"/>
              <a:ext cx="544760" cy="814431"/>
            </a:xfrm>
            <a:custGeom>
              <a:avLst/>
              <a:gdLst/>
              <a:ahLst/>
              <a:cxnLst/>
              <a:rect l="l" t="t" r="r" b="b"/>
              <a:pathLst>
                <a:path w="6735" h="10069" extrusionOk="0">
                  <a:moveTo>
                    <a:pt x="1330" y="1"/>
                  </a:moveTo>
                  <a:cubicBezTo>
                    <a:pt x="165" y="1722"/>
                    <a:pt x="1" y="4021"/>
                    <a:pt x="784" y="5949"/>
                  </a:cubicBezTo>
                  <a:cubicBezTo>
                    <a:pt x="1566" y="7874"/>
                    <a:pt x="3260" y="9410"/>
                    <a:pt x="5233" y="10069"/>
                  </a:cubicBezTo>
                  <a:lnTo>
                    <a:pt x="6735" y="7183"/>
                  </a:lnTo>
                  <a:cubicBezTo>
                    <a:pt x="5260" y="6616"/>
                    <a:pt x="3952" y="5625"/>
                    <a:pt x="3001" y="4365"/>
                  </a:cubicBezTo>
                  <a:cubicBezTo>
                    <a:pt x="2053" y="3104"/>
                    <a:pt x="1465" y="1571"/>
                    <a:pt x="1330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5690;p48"/>
            <p:cNvSpPr/>
            <p:nvPr/>
          </p:nvSpPr>
          <p:spPr>
            <a:xfrm>
              <a:off x="5593419" y="3074370"/>
              <a:ext cx="522922" cy="422220"/>
            </a:xfrm>
            <a:custGeom>
              <a:avLst/>
              <a:gdLst/>
              <a:ahLst/>
              <a:cxnLst/>
              <a:rect l="l" t="t" r="r" b="b"/>
              <a:pathLst>
                <a:path w="6465" h="5220" extrusionOk="0">
                  <a:moveTo>
                    <a:pt x="2895" y="1"/>
                  </a:moveTo>
                  <a:lnTo>
                    <a:pt x="0" y="5085"/>
                  </a:lnTo>
                  <a:lnTo>
                    <a:pt x="0" y="5085"/>
                  </a:lnTo>
                  <a:lnTo>
                    <a:pt x="133" y="5066"/>
                  </a:lnTo>
                  <a:cubicBezTo>
                    <a:pt x="836" y="5159"/>
                    <a:pt x="1666" y="5220"/>
                    <a:pt x="2502" y="5220"/>
                  </a:cubicBezTo>
                  <a:cubicBezTo>
                    <a:pt x="4049" y="5220"/>
                    <a:pt x="5620" y="5013"/>
                    <a:pt x="6464" y="4426"/>
                  </a:cubicBezTo>
                  <a:lnTo>
                    <a:pt x="6464" y="4426"/>
                  </a:lnTo>
                  <a:cubicBezTo>
                    <a:pt x="6214" y="4458"/>
                    <a:pt x="5961" y="4474"/>
                    <a:pt x="5709" y="4474"/>
                  </a:cubicBezTo>
                  <a:cubicBezTo>
                    <a:pt x="4317" y="4474"/>
                    <a:pt x="2916" y="3994"/>
                    <a:pt x="1793" y="3176"/>
                  </a:cubicBezTo>
                  <a:lnTo>
                    <a:pt x="2895" y="1"/>
                  </a:ln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5691;p48"/>
            <p:cNvSpPr/>
            <p:nvPr/>
          </p:nvSpPr>
          <p:spPr>
            <a:xfrm>
              <a:off x="6340068" y="3127107"/>
              <a:ext cx="82745" cy="46347"/>
            </a:xfrm>
            <a:custGeom>
              <a:avLst/>
              <a:gdLst/>
              <a:ahLst/>
              <a:cxnLst/>
              <a:rect l="l" t="t" r="r" b="b"/>
              <a:pathLst>
                <a:path w="1023" h="573" extrusionOk="0">
                  <a:moveTo>
                    <a:pt x="1023" y="0"/>
                  </a:moveTo>
                  <a:cubicBezTo>
                    <a:pt x="823" y="251"/>
                    <a:pt x="503" y="398"/>
                    <a:pt x="184" y="398"/>
                  </a:cubicBezTo>
                  <a:cubicBezTo>
                    <a:pt x="122" y="398"/>
                    <a:pt x="61" y="392"/>
                    <a:pt x="1" y="381"/>
                  </a:cubicBezTo>
                  <a:lnTo>
                    <a:pt x="1" y="381"/>
                  </a:lnTo>
                  <a:cubicBezTo>
                    <a:pt x="116" y="506"/>
                    <a:pt x="281" y="572"/>
                    <a:pt x="448" y="572"/>
                  </a:cubicBezTo>
                  <a:cubicBezTo>
                    <a:pt x="512" y="572"/>
                    <a:pt x="577" y="563"/>
                    <a:pt x="639" y="543"/>
                  </a:cubicBezTo>
                  <a:cubicBezTo>
                    <a:pt x="861" y="471"/>
                    <a:pt x="991" y="233"/>
                    <a:pt x="1023" y="0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5692;p48"/>
            <p:cNvSpPr/>
            <p:nvPr/>
          </p:nvSpPr>
          <p:spPr>
            <a:xfrm>
              <a:off x="6325914" y="3221096"/>
              <a:ext cx="82098" cy="42788"/>
            </a:xfrm>
            <a:custGeom>
              <a:avLst/>
              <a:gdLst/>
              <a:ahLst/>
              <a:cxnLst/>
              <a:rect l="l" t="t" r="r" b="b"/>
              <a:pathLst>
                <a:path w="1015" h="529" extrusionOk="0">
                  <a:moveTo>
                    <a:pt x="1007" y="1"/>
                  </a:moveTo>
                  <a:lnTo>
                    <a:pt x="1007" y="1"/>
                  </a:lnTo>
                  <a:cubicBezTo>
                    <a:pt x="914" y="170"/>
                    <a:pt x="729" y="276"/>
                    <a:pt x="552" y="350"/>
                  </a:cubicBezTo>
                  <a:cubicBezTo>
                    <a:pt x="377" y="427"/>
                    <a:pt x="189" y="475"/>
                    <a:pt x="1" y="509"/>
                  </a:cubicBezTo>
                  <a:cubicBezTo>
                    <a:pt x="99" y="518"/>
                    <a:pt x="200" y="529"/>
                    <a:pt x="301" y="529"/>
                  </a:cubicBezTo>
                  <a:cubicBezTo>
                    <a:pt x="344" y="529"/>
                    <a:pt x="387" y="527"/>
                    <a:pt x="430" y="522"/>
                  </a:cubicBezTo>
                  <a:cubicBezTo>
                    <a:pt x="573" y="506"/>
                    <a:pt x="716" y="464"/>
                    <a:pt x="827" y="374"/>
                  </a:cubicBezTo>
                  <a:cubicBezTo>
                    <a:pt x="941" y="284"/>
                    <a:pt x="1015" y="144"/>
                    <a:pt x="1007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5693;p48"/>
            <p:cNvSpPr/>
            <p:nvPr/>
          </p:nvSpPr>
          <p:spPr>
            <a:xfrm>
              <a:off x="6343304" y="3271406"/>
              <a:ext cx="51928" cy="34133"/>
            </a:xfrm>
            <a:custGeom>
              <a:avLst/>
              <a:gdLst/>
              <a:ahLst/>
              <a:cxnLst/>
              <a:rect l="l" t="t" r="r" b="b"/>
              <a:pathLst>
                <a:path w="642" h="422" extrusionOk="0">
                  <a:moveTo>
                    <a:pt x="636" y="1"/>
                  </a:moveTo>
                  <a:lnTo>
                    <a:pt x="636" y="1"/>
                  </a:lnTo>
                  <a:cubicBezTo>
                    <a:pt x="512" y="199"/>
                    <a:pt x="281" y="326"/>
                    <a:pt x="48" y="326"/>
                  </a:cubicBezTo>
                  <a:cubicBezTo>
                    <a:pt x="32" y="326"/>
                    <a:pt x="16" y="325"/>
                    <a:pt x="0" y="324"/>
                  </a:cubicBezTo>
                  <a:lnTo>
                    <a:pt x="0" y="324"/>
                  </a:lnTo>
                  <a:cubicBezTo>
                    <a:pt x="79" y="384"/>
                    <a:pt x="173" y="422"/>
                    <a:pt x="266" y="422"/>
                  </a:cubicBezTo>
                  <a:cubicBezTo>
                    <a:pt x="317" y="422"/>
                    <a:pt x="368" y="410"/>
                    <a:pt x="416" y="385"/>
                  </a:cubicBezTo>
                  <a:cubicBezTo>
                    <a:pt x="554" y="316"/>
                    <a:pt x="641" y="157"/>
                    <a:pt x="636" y="1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5694;p48"/>
            <p:cNvSpPr/>
            <p:nvPr/>
          </p:nvSpPr>
          <p:spPr>
            <a:xfrm>
              <a:off x="6151364" y="3310878"/>
              <a:ext cx="221382" cy="111217"/>
            </a:xfrm>
            <a:custGeom>
              <a:avLst/>
              <a:gdLst/>
              <a:ahLst/>
              <a:cxnLst/>
              <a:rect l="l" t="t" r="r" b="b"/>
              <a:pathLst>
                <a:path w="2737" h="1375" extrusionOk="0">
                  <a:moveTo>
                    <a:pt x="2736" y="0"/>
                  </a:moveTo>
                  <a:lnTo>
                    <a:pt x="2736" y="0"/>
                  </a:lnTo>
                  <a:cubicBezTo>
                    <a:pt x="2047" y="784"/>
                    <a:pt x="1048" y="1286"/>
                    <a:pt x="11" y="1374"/>
                  </a:cubicBezTo>
                  <a:lnTo>
                    <a:pt x="11" y="1374"/>
                  </a:lnTo>
                  <a:cubicBezTo>
                    <a:pt x="29" y="1372"/>
                    <a:pt x="47" y="1372"/>
                    <a:pt x="64" y="1372"/>
                  </a:cubicBezTo>
                  <a:cubicBezTo>
                    <a:pt x="96" y="1372"/>
                    <a:pt x="126" y="1373"/>
                    <a:pt x="157" y="1373"/>
                  </a:cubicBezTo>
                  <a:cubicBezTo>
                    <a:pt x="181" y="1373"/>
                    <a:pt x="206" y="1373"/>
                    <a:pt x="234" y="1369"/>
                  </a:cubicBezTo>
                  <a:cubicBezTo>
                    <a:pt x="745" y="1337"/>
                    <a:pt x="1264" y="1298"/>
                    <a:pt x="1740" y="1112"/>
                  </a:cubicBezTo>
                  <a:cubicBezTo>
                    <a:pt x="1987" y="1017"/>
                    <a:pt x="2220" y="877"/>
                    <a:pt x="2405" y="689"/>
                  </a:cubicBezTo>
                  <a:cubicBezTo>
                    <a:pt x="2588" y="498"/>
                    <a:pt x="2704" y="265"/>
                    <a:pt x="2736" y="0"/>
                  </a:cubicBezTo>
                  <a:close/>
                  <a:moveTo>
                    <a:pt x="11" y="1374"/>
                  </a:moveTo>
                  <a:cubicBezTo>
                    <a:pt x="7" y="1374"/>
                    <a:pt x="4" y="1374"/>
                    <a:pt x="1" y="1374"/>
                  </a:cubicBezTo>
                  <a:cubicBezTo>
                    <a:pt x="4" y="1374"/>
                    <a:pt x="7" y="1374"/>
                    <a:pt x="11" y="1374"/>
                  </a:cubicBezTo>
                  <a:close/>
                </a:path>
              </a:pathLst>
            </a:custGeom>
            <a:solidFill>
              <a:srgbClr val="191919">
                <a:alpha val="71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2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EAD68-AEAE-13FF-AF51-7D2EEDCB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2744" y="1404613"/>
            <a:ext cx="7704000" cy="664500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VN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ppliances </a:t>
            </a:r>
            <a:r>
              <a:rPr lang="en-US" b="0" i="0" strike="noStrike" dirty="0">
                <a:solidFill>
                  <a:schemeClr val="bg1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(n)</a:t>
            </a:r>
            <a:endParaRPr lang="en-VN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appliance.mp3">
            <a:hlinkClick r:id="" action="ppaction://media"/>
            <a:extLst>
              <a:ext uri="{FF2B5EF4-FFF2-40B4-BE49-F238E27FC236}">
                <a16:creationId xmlns:a16="http://schemas.microsoft.com/office/drawing/2014/main" id="{757E1E56-0A43-BA5D-C652-80B4E3FD50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295042" y="130488"/>
            <a:ext cx="812800" cy="812800"/>
          </a:xfrm>
          <a:prstGeom prst="rect">
            <a:avLst/>
          </a:prstGeom>
        </p:spPr>
      </p:pic>
      <p:pic>
        <p:nvPicPr>
          <p:cNvPr id="2050" name="Picture 2" descr="Household Appliances: Useful Home Appliances List with Pictures • 7ESL |  Home appliances, Household appliances, Teach english to kids">
            <a:extLst>
              <a:ext uri="{FF2B5EF4-FFF2-40B4-BE49-F238E27FC236}">
                <a16:creationId xmlns:a16="http://schemas.microsoft.com/office/drawing/2014/main" id="{A551F87A-C569-D774-0B25-7A83BA7907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0" t="5508" b="8652"/>
          <a:stretch/>
        </p:blipFill>
        <p:spPr bwMode="auto">
          <a:xfrm>
            <a:off x="142916" y="1105269"/>
            <a:ext cx="5137422" cy="331218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39F3A31-8C1E-D594-D8DC-F4A2A667BD1D}"/>
              </a:ext>
            </a:extLst>
          </p:cNvPr>
          <p:cNvSpPr txBox="1"/>
          <p:nvPr/>
        </p:nvSpPr>
        <p:spPr>
          <a:xfrm>
            <a:off x="5980988" y="2207363"/>
            <a:ext cx="5422004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hau Philomene One"/>
              </a:rPr>
              <a:t>/</a:t>
            </a:r>
            <a:r>
              <a:rPr lang="en-US" sz="300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hau Philomene One"/>
              </a:rPr>
              <a:t>əˈplaɪənsɪz</a:t>
            </a:r>
            <a:r>
              <a:rPr lang="en-US" sz="300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sym typeface="Chau Philomene One"/>
              </a:rPr>
              <a:t> /</a:t>
            </a:r>
            <a:endParaRPr lang="en-VN" sz="30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243BE6D-DCB4-1BDC-BB48-0E8B9BA035A0}"/>
              </a:ext>
            </a:extLst>
          </p:cNvPr>
          <p:cNvSpPr txBox="1">
            <a:spLocks/>
          </p:cNvSpPr>
          <p:nvPr/>
        </p:nvSpPr>
        <p:spPr>
          <a:xfrm>
            <a:off x="3192744" y="2742138"/>
            <a:ext cx="77040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</a:p>
          <a:p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đồ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endParaRPr lang="en-VN" sz="34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178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EAD68-AEAE-13FF-AF51-7D2EEDCB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1381" y="1195373"/>
            <a:ext cx="7704000" cy="664500"/>
          </a:xfrm>
        </p:spPr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solar energy</a:t>
            </a:r>
            <a:r>
              <a:rPr lang="en-US" b="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b="0" i="0" u="none" strike="noStrike" dirty="0">
                <a:solidFill>
                  <a:schemeClr val="bg1">
                    <a:lumMod val="10000"/>
                  </a:schemeClr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(np)</a:t>
            </a:r>
            <a:endParaRPr lang="en-VN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 solar energy .mp3">
            <a:hlinkClick r:id="" action="ppaction://media"/>
            <a:extLst>
              <a:ext uri="{FF2B5EF4-FFF2-40B4-BE49-F238E27FC236}">
                <a16:creationId xmlns:a16="http://schemas.microsoft.com/office/drawing/2014/main" id="{E840B0C6-D16D-BA03-247C-13913F0638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79133" y="445025"/>
            <a:ext cx="812800" cy="812800"/>
          </a:xfrm>
          <a:prstGeom prst="rect">
            <a:avLst/>
          </a:prstGeom>
        </p:spPr>
      </p:pic>
      <p:pic>
        <p:nvPicPr>
          <p:cNvPr id="3074" name="Picture 2" descr="EVN announces rooftop solar power buyback to promote renewable energy">
            <a:extLst>
              <a:ext uri="{FF2B5EF4-FFF2-40B4-BE49-F238E27FC236}">
                <a16:creationId xmlns:a16="http://schemas.microsoft.com/office/drawing/2014/main" id="{A5909F2E-82F5-5ADC-C87D-7703B16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26" y="1109525"/>
            <a:ext cx="4845476" cy="32303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65D01EB-FA09-7792-F6DA-164AEB1DB749}"/>
              </a:ext>
            </a:extLst>
          </p:cNvPr>
          <p:cNvSpPr txBox="1">
            <a:spLocks/>
          </p:cNvSpPr>
          <p:nvPr/>
        </p:nvSpPr>
        <p:spPr>
          <a:xfrm>
            <a:off x="3231381" y="1945721"/>
            <a:ext cx="77040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30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/ˌ</a:t>
            </a:r>
            <a:r>
              <a:rPr lang="en-US" sz="30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səʊlər</a:t>
            </a:r>
            <a:r>
              <a:rPr lang="en-US" sz="30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ˈ</a:t>
            </a:r>
            <a:r>
              <a:rPr lang="en-US" sz="30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enədʒi</a:t>
            </a:r>
            <a:r>
              <a:rPr lang="en-US" sz="30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endParaRPr lang="en-VN" sz="30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C348A29-4084-8225-BB1A-19D7BFFCF465}"/>
              </a:ext>
            </a:extLst>
          </p:cNvPr>
          <p:cNvSpPr txBox="1">
            <a:spLocks/>
          </p:cNvSpPr>
          <p:nvPr/>
        </p:nvSpPr>
        <p:spPr>
          <a:xfrm>
            <a:off x="3385927" y="2696069"/>
            <a:ext cx="77040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năng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mặt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trời</a:t>
            </a:r>
            <a:endParaRPr lang="en-VN" sz="340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18048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1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EAD68-AEAE-13FF-AF51-7D2EEDCB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936" y="97296"/>
            <a:ext cx="7704000" cy="664500"/>
          </a:xfrm>
        </p:spPr>
        <p:txBody>
          <a:bodyPr/>
          <a:lstStyle/>
          <a:p>
            <a:r>
              <a:rPr lang="en-US" b="1" i="0" u="none" strike="noStrike" dirty="0">
                <a:solidFill>
                  <a:srgbClr val="000000"/>
                </a:solidFill>
                <a:effectLst/>
                <a:latin typeface="OpenSansBold"/>
              </a:rPr>
              <a:t>UFO = unidentified flying object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OpenSans"/>
              </a:rPr>
              <a:t> </a:t>
            </a:r>
            <a:endParaRPr lang="en-VN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Ufo.mp3">
            <a:hlinkClick r:id="" action="ppaction://media"/>
            <a:extLst>
              <a:ext uri="{FF2B5EF4-FFF2-40B4-BE49-F238E27FC236}">
                <a16:creationId xmlns:a16="http://schemas.microsoft.com/office/drawing/2014/main" id="{F4B1FD33-7DFB-F3B2-ED91-542A78193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65499" y="1066864"/>
            <a:ext cx="812800" cy="812800"/>
          </a:xfrm>
          <a:prstGeom prst="rect">
            <a:avLst/>
          </a:prstGeom>
        </p:spPr>
      </p:pic>
      <p:pic>
        <p:nvPicPr>
          <p:cNvPr id="4098" name="Picture 2" descr="Trung Quốc sử dụng trí tuệ nhân tạo để theo dõi UFO - Tonghop.org">
            <a:extLst>
              <a:ext uri="{FF2B5EF4-FFF2-40B4-BE49-F238E27FC236}">
                <a16:creationId xmlns:a16="http://schemas.microsoft.com/office/drawing/2014/main" id="{D5483BAF-8D37-D392-D8BC-A3483B86FD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516" y="1692205"/>
            <a:ext cx="5414968" cy="30485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45C8C684-4FD4-167D-05A9-70EB57AA28B2}"/>
              </a:ext>
            </a:extLst>
          </p:cNvPr>
          <p:cNvSpPr txBox="1">
            <a:spLocks/>
          </p:cNvSpPr>
          <p:nvPr/>
        </p:nvSpPr>
        <p:spPr>
          <a:xfrm>
            <a:off x="870936" y="734614"/>
            <a:ext cx="77040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r>
              <a:rPr lang="en-US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bay </a:t>
            </a:r>
            <a:r>
              <a:rPr lang="en-US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xác</a:t>
            </a:r>
            <a:r>
              <a:rPr lang="en-US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định</a:t>
            </a:r>
            <a:endParaRPr lang="en-VN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63868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EAD68-AEAE-13FF-AF51-7D2EEDCB0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95775" y="1155548"/>
            <a:ext cx="7704000" cy="664500"/>
          </a:xfrm>
        </p:spPr>
        <p:txBody>
          <a:bodyPr/>
          <a:lstStyle/>
          <a:p>
            <a:pPr fontAlgn="t" latinLnBrk="0"/>
            <a:r>
              <a:rPr lang="en-US" b="0" dirty="0">
                <a:solidFill>
                  <a:schemeClr val="bg1">
                    <a:lumMod val="10000"/>
                  </a:schemeClr>
                </a:solidFill>
              </a:rPr>
              <a:t> </a:t>
            </a:r>
            <a:r>
              <a:rPr lang="en-US" dirty="0">
                <a:solidFill>
                  <a:schemeClr val="bg1">
                    <a:lumMod val="10000"/>
                  </a:schemeClr>
                </a:solidFill>
              </a:rPr>
              <a:t>type of house (np)</a:t>
            </a:r>
            <a:endParaRPr lang="en-US" b="0" dirty="0">
              <a:solidFill>
                <a:schemeClr val="bg1">
                  <a:lumMod val="10000"/>
                </a:schemeClr>
              </a:solidFill>
            </a:endParaRPr>
          </a:p>
        </p:txBody>
      </p:sp>
      <p:pic>
        <p:nvPicPr>
          <p:cNvPr id="3" name="Ufo.mp3">
            <a:hlinkClick r:id="" action="ppaction://media"/>
            <a:extLst>
              <a:ext uri="{FF2B5EF4-FFF2-40B4-BE49-F238E27FC236}">
                <a16:creationId xmlns:a16="http://schemas.microsoft.com/office/drawing/2014/main" id="{F4B1FD33-7DFB-F3B2-ED91-542A781930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565499" y="1066864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25F064-B199-E36E-2898-C4465BC1815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732" y="755355"/>
            <a:ext cx="4823442" cy="32325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type of house (np).mp3">
            <a:hlinkClick r:id="" action="ppaction://media"/>
            <a:extLst>
              <a:ext uri="{FF2B5EF4-FFF2-40B4-BE49-F238E27FC236}">
                <a16:creationId xmlns:a16="http://schemas.microsoft.com/office/drawing/2014/main" id="{F2CA9D7A-8524-924E-8863-9FAC3506741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548068" y="-1479371"/>
            <a:ext cx="812800" cy="8128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8B769D1-788A-2C98-9490-E327D9FA5499}"/>
              </a:ext>
            </a:extLst>
          </p:cNvPr>
          <p:cNvSpPr txBox="1">
            <a:spLocks/>
          </p:cNvSpPr>
          <p:nvPr/>
        </p:nvSpPr>
        <p:spPr>
          <a:xfrm>
            <a:off x="3205623" y="1879664"/>
            <a:ext cx="7704000" cy="66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hau Philomene One"/>
              <a:buNone/>
              <a:defRPr sz="3600" b="1" i="0" u="none" strike="noStrike" cap="none">
                <a:solidFill>
                  <a:schemeClr val="dk1"/>
                </a:solidFill>
                <a:latin typeface="Chau Philomene One"/>
                <a:ea typeface="Chau Philomene One"/>
                <a:cs typeface="Chau Philomene One"/>
                <a:sym typeface="Chau Philomen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miko"/>
              <a:buNone/>
              <a:defRPr sz="3000" b="0" i="0" u="none" strike="noStrike" cap="none">
                <a:solidFill>
                  <a:schemeClr val="dk1"/>
                </a:solidFill>
                <a:latin typeface="Amiko"/>
                <a:ea typeface="Amiko"/>
                <a:cs typeface="Amiko"/>
                <a:sym typeface="Amiko"/>
              </a:defRPr>
            </a:lvl9pPr>
          </a:lstStyle>
          <a:p>
            <a:pPr fontAlgn="t"/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fontAlgn="t"/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kiểu</a:t>
            </a:r>
            <a:r>
              <a:rPr lang="en-US" sz="3400" b="0" dirty="0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0" dirty="0" err="1">
                <a:solidFill>
                  <a:schemeClr val="bg1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endParaRPr lang="en-US" sz="3400" b="0" dirty="0">
              <a:solidFill>
                <a:schemeClr val="bg1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58653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9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/>
      <p:bldP spid="9" grpId="0"/>
    </p:bldLst>
  </p:timing>
</p:sld>
</file>

<file path=ppt/theme/theme1.xml><?xml version="1.0" encoding="utf-8"?>
<a:theme xmlns:a="http://schemas.openxmlformats.org/drawingml/2006/main" name="Elementary Home Activities to Celebrate Family Day by Slidesgo">
  <a:themeElements>
    <a:clrScheme name="Simple Light">
      <a:dk1>
        <a:srgbClr val="184279"/>
      </a:dk1>
      <a:lt1>
        <a:srgbClr val="A8EFFF"/>
      </a:lt1>
      <a:dk2>
        <a:srgbClr val="44C077"/>
      </a:dk2>
      <a:lt2>
        <a:srgbClr val="BB6816"/>
      </a:lt2>
      <a:accent1>
        <a:srgbClr val="E9871E"/>
      </a:accent1>
      <a:accent2>
        <a:srgbClr val="E05B5B"/>
      </a:accent2>
      <a:accent3>
        <a:srgbClr val="18B1A5"/>
      </a:accent3>
      <a:accent4>
        <a:srgbClr val="FFDF7E"/>
      </a:accent4>
      <a:accent5>
        <a:srgbClr val="434343"/>
      </a:accent5>
      <a:accent6>
        <a:srgbClr val="FFFFFF"/>
      </a:accent6>
      <a:hlink>
        <a:srgbClr val="18427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787</Words>
  <Application>Microsoft Office PowerPoint</Application>
  <PresentationFormat>On-screen Show (16:9)</PresentationFormat>
  <Paragraphs>167</Paragraphs>
  <Slides>24</Slides>
  <Notes>19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Chau Philomene One</vt:lpstr>
      <vt:lpstr>Amiko</vt:lpstr>
      <vt:lpstr>Bebas Neue</vt:lpstr>
      <vt:lpstr>OpenSans</vt:lpstr>
      <vt:lpstr>Calibri</vt:lpstr>
      <vt:lpstr>OpenSansBold</vt:lpstr>
      <vt:lpstr>Amiko SemiBold</vt:lpstr>
      <vt:lpstr>Elementary Home Activities to Celebrate Family Day by Slidesgo</vt:lpstr>
      <vt:lpstr>Watch video and answer the question</vt:lpstr>
      <vt:lpstr>Unit 10.  Our houses  in the future.</vt:lpstr>
      <vt:lpstr>01</vt:lpstr>
      <vt:lpstr>1. What can you see?</vt:lpstr>
      <vt:lpstr>MY FUTURE HOUSE</vt:lpstr>
      <vt:lpstr>appliances (n)</vt:lpstr>
      <vt:lpstr> solar energy (np)</vt:lpstr>
      <vt:lpstr>UFO = unidentified flying object </vt:lpstr>
      <vt:lpstr> type of house (np)</vt:lpstr>
      <vt:lpstr>Checking vocabulary</vt:lpstr>
      <vt:lpstr>Practice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RECAP</vt:lpstr>
      <vt:lpstr>RECAP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10.  Our houses in the future.</dc:title>
  <cp:lastModifiedBy>Admin</cp:lastModifiedBy>
  <cp:revision>70</cp:revision>
  <dcterms:modified xsi:type="dcterms:W3CDTF">2023-02-03T12:50:28Z</dcterms:modified>
</cp:coreProperties>
</file>