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60" r:id="rId4"/>
    <p:sldId id="262" r:id="rId5"/>
    <p:sldId id="263" r:id="rId6"/>
    <p:sldId id="264" r:id="rId7"/>
    <p:sldId id="265" r:id="rId8"/>
    <p:sldId id="266" r:id="rId9"/>
    <p:sldId id="267" r:id="rId10"/>
    <p:sldId id="268" r:id="rId11"/>
    <p:sldId id="269" r:id="rId12"/>
    <p:sldId id="271" r:id="rId13"/>
    <p:sldId id="272" r:id="rId14"/>
    <p:sldId id="273" r:id="rId15"/>
    <p:sldId id="274" r:id="rId16"/>
    <p:sldId id="275" r:id="rId17"/>
    <p:sldId id="276" r:id="rId18"/>
    <p:sldId id="277" r:id="rId19"/>
    <p:sldId id="278" r:id="rId20"/>
    <p:sldId id="281" r:id="rId21"/>
    <p:sldId id="288" r:id="rId22"/>
    <p:sldId id="279" r:id="rId23"/>
    <p:sldId id="280" r:id="rId24"/>
    <p:sldId id="283" r:id="rId25"/>
    <p:sldId id="284" r:id="rId26"/>
    <p:sldId id="285" r:id="rId27"/>
    <p:sldId id="286" r:id="rId28"/>
    <p:sldId id="287" r:id="rId29"/>
    <p:sldId id="290" r:id="rId30"/>
    <p:sldId id="282" r:id="rId31"/>
    <p:sldId id="289" r:id="rId32"/>
    <p:sldId id="292" r:id="rId33"/>
    <p:sldId id="291" r:id="rId34"/>
    <p:sldId id="293" r:id="rId35"/>
    <p:sldId id="294" r:id="rId36"/>
    <p:sldId id="295" r:id="rId37"/>
    <p:sldId id="296" r:id="rId38"/>
    <p:sldId id="297" r:id="rId39"/>
    <p:sldId id="298" r:id="rId40"/>
    <p:sldId id="299" r:id="rId41"/>
    <p:sldId id="300" r:id="rId42"/>
    <p:sldId id="301" r:id="rId43"/>
    <p:sldId id="314" r:id="rId44"/>
    <p:sldId id="302" r:id="rId45"/>
    <p:sldId id="303" r:id="rId46"/>
    <p:sldId id="312" r:id="rId47"/>
    <p:sldId id="306" r:id="rId48"/>
    <p:sldId id="307" r:id="rId49"/>
    <p:sldId id="313" r:id="rId50"/>
    <p:sldId id="308" r:id="rId51"/>
    <p:sldId id="309" r:id="rId52"/>
    <p:sldId id="310" r:id="rId53"/>
    <p:sldId id="311" r:id="rId54"/>
    <p:sldId id="316" r:id="rId55"/>
    <p:sldId id="315" r:id="rId56"/>
    <p:sldId id="317" r:id="rId57"/>
    <p:sldId id="318" r:id="rId58"/>
    <p:sldId id="319" r:id="rId59"/>
    <p:sldId id="25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53DF6D-7589-46D5-AEE7-B363139893C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66371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3DF6D-7589-46D5-AEE7-B363139893C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42158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3DF6D-7589-46D5-AEE7-B363139893C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8028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86512769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7467238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9647699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426297844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93525020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87185440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290875075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4715458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3DF6D-7589-46D5-AEE7-B363139893C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068115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7941575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39362361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45268469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18372191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3060788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292173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225"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60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5007"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66098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8"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7477578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189800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862929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3DF6D-7589-46D5-AEE7-B363139893C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150554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3"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2263737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2539806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5069438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107333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035499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416"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059609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72"/>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774064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08534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282384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73"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4069261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53DF6D-7589-46D5-AEE7-B363139893C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926744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55"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0808340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44" y="65998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6540990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57" y="64093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76805445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1008404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a:off x="5560760"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6117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flipH="1">
            <a:off x="7683"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8833855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31"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962531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84"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icture Placeholder 15"/>
          <p:cNvSpPr>
            <a:spLocks noGrp="1"/>
          </p:cNvSpPr>
          <p:nvPr>
            <p:ph type="pic" sz="quarter" idx="10"/>
          </p:nvPr>
        </p:nvSpPr>
        <p:spPr>
          <a:xfrm>
            <a:off x="0" y="84"/>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77"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57"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77"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940851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334"/>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3454924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81"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5" y="915081"/>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9" y="3431895"/>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3" y="3431897"/>
            <a:ext cx="2827267"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483"/>
            <a:ext cx="3271379"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3"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211" y="3432284"/>
            <a:ext cx="1612223"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1" y="3436386"/>
            <a:ext cx="2665283"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46001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53DF6D-7589-46D5-AEE7-B363139893CC}"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1352650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300" y="914484"/>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449" y="915005"/>
            <a:ext cx="5334607"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300" y="3429083"/>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76" y="915005"/>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3398675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appy_customers">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86871"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1"/>
          </p:nvPr>
        </p:nvSpPr>
        <p:spPr>
          <a:xfrm>
            <a:off x="4413559"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6" name="Picture Placeholder 25"/>
          <p:cNvSpPr>
            <a:spLocks noGrp="1"/>
          </p:cNvSpPr>
          <p:nvPr>
            <p:ph type="pic" sz="quarter" idx="12"/>
          </p:nvPr>
        </p:nvSpPr>
        <p:spPr>
          <a:xfrm>
            <a:off x="6928812"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9" name="Picture Placeholder 28"/>
          <p:cNvSpPr>
            <a:spLocks noGrp="1"/>
          </p:cNvSpPr>
          <p:nvPr>
            <p:ph type="pic" sz="quarter" idx="13"/>
          </p:nvPr>
        </p:nvSpPr>
        <p:spPr>
          <a:xfrm>
            <a:off x="9444068"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5654777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9"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0709446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2856809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hone_mockup 0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937" y="2418930"/>
            <a:ext cx="1755775" cy="3107216"/>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60795323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hone_mockup 04">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747993"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9"/>
          </p:nvPr>
        </p:nvSpPr>
        <p:spPr>
          <a:xfrm>
            <a:off x="2878637"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20"/>
          </p:nvPr>
        </p:nvSpPr>
        <p:spPr>
          <a:xfrm>
            <a:off x="5009281"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648540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hone_mockup 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7"/>
          <p:cNvSpPr>
            <a:spLocks noGrp="1"/>
          </p:cNvSpPr>
          <p:nvPr>
            <p:ph type="pic" sz="quarter" idx="11"/>
          </p:nvPr>
        </p:nvSpPr>
        <p:spPr>
          <a:xfrm>
            <a:off x="2532937" y="2418930"/>
            <a:ext cx="1755775" cy="3107216"/>
          </a:xfrm>
          <a:solidFill>
            <a:srgbClr val="D9D9D9"/>
          </a:solidFill>
        </p:spPr>
        <p:txBody>
          <a:bodyPr/>
          <a:lstStyle/>
          <a:p>
            <a:endParaRPr lang="en-US" dirty="0"/>
          </a:p>
        </p:txBody>
      </p:sp>
    </p:spTree>
    <p:extLst>
      <p:ext uri="{BB962C8B-B14F-4D97-AF65-F5344CB8AC3E}">
        <p14:creationId xmlns:p14="http://schemas.microsoft.com/office/powerpoint/2010/main" val="35776918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hone_mockup 06">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10"/>
          <p:cNvSpPr>
            <a:spLocks noGrp="1"/>
          </p:cNvSpPr>
          <p:nvPr>
            <p:ph type="pic" sz="quarter" idx="11"/>
          </p:nvPr>
        </p:nvSpPr>
        <p:spPr>
          <a:xfrm>
            <a:off x="391911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2" name="Picture Placeholder 11"/>
          <p:cNvSpPr>
            <a:spLocks noGrp="1"/>
          </p:cNvSpPr>
          <p:nvPr>
            <p:ph type="pic" sz="quarter" idx="12"/>
          </p:nvPr>
        </p:nvSpPr>
        <p:spPr>
          <a:xfrm>
            <a:off x="660059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3" name="Picture Placeholder 12"/>
          <p:cNvSpPr>
            <a:spLocks noGrp="1"/>
          </p:cNvSpPr>
          <p:nvPr>
            <p:ph type="pic" sz="quarter" idx="13"/>
          </p:nvPr>
        </p:nvSpPr>
        <p:spPr>
          <a:xfrm>
            <a:off x="5134189" y="2561486"/>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9391200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creen_mockup_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542645"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9725997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6"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05883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53DF6D-7589-46D5-AEE7-B363139893CC}"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1104287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aptop,Tablet,Phone_mockup">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306256" y="2562220"/>
            <a:ext cx="3749040" cy="2340520"/>
          </a:xfrm>
          <a:solidFill>
            <a:schemeClr val="tx1">
              <a:lumMod val="20000"/>
              <a:lumOff val="80000"/>
            </a:schemeClr>
          </a:solidFill>
        </p:spPr>
        <p:txBody>
          <a:bodyPr/>
          <a:lstStyle/>
          <a:p>
            <a:endParaRPr lang="en-US"/>
          </a:p>
        </p:txBody>
      </p:sp>
      <p:sp>
        <p:nvSpPr>
          <p:cNvPr id="12" name="Picture Placeholder 11"/>
          <p:cNvSpPr>
            <a:spLocks noGrp="1"/>
          </p:cNvSpPr>
          <p:nvPr>
            <p:ph type="pic" sz="quarter" idx="14"/>
          </p:nvPr>
        </p:nvSpPr>
        <p:spPr>
          <a:xfrm>
            <a:off x="4169088" y="3365855"/>
            <a:ext cx="2743200" cy="2056713"/>
          </a:xfrm>
          <a:solidFill>
            <a:schemeClr val="tx1">
              <a:lumMod val="20000"/>
              <a:lumOff val="80000"/>
            </a:schemeClr>
          </a:solidFill>
        </p:spPr>
        <p:txBody>
          <a:bodyPr/>
          <a:lstStyle/>
          <a:p>
            <a:endParaRPr lang="en-US" dirty="0"/>
          </a:p>
        </p:txBody>
      </p:sp>
      <p:sp>
        <p:nvSpPr>
          <p:cNvPr id="29" name="Picture Placeholder 13"/>
          <p:cNvSpPr>
            <a:spLocks noGrp="1"/>
          </p:cNvSpPr>
          <p:nvPr>
            <p:ph type="pic" sz="quarter" idx="15"/>
          </p:nvPr>
        </p:nvSpPr>
        <p:spPr>
          <a:xfrm>
            <a:off x="3451363" y="4101168"/>
            <a:ext cx="789900" cy="1433870"/>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420923389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hone_mockup">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237453" y="2850614"/>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3"/>
          </p:nvPr>
        </p:nvSpPr>
        <p:spPr>
          <a:xfrm>
            <a:off x="9210013" y="-3153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3291035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ad_mockup 02">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5924623" y="2694870"/>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
        <p:nvSpPr>
          <p:cNvPr id="23" name="Picture Placeholder 12"/>
          <p:cNvSpPr>
            <a:spLocks noGrp="1"/>
          </p:cNvSpPr>
          <p:nvPr>
            <p:ph type="pic" sz="quarter" idx="13"/>
          </p:nvPr>
        </p:nvSpPr>
        <p:spPr>
          <a:xfrm>
            <a:off x="9896537" y="-198286"/>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3932977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305"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742"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1499948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1"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57720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4" y="903643"/>
            <a:ext cx="4016023"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427515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6" y="1535369"/>
            <a:ext cx="4785879"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6187450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6"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871441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71"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788568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A30E87-C1E4-4D44-87CD-C27AA797D5EC}"/>
              </a:ext>
            </a:extLst>
          </p:cNvPr>
          <p:cNvSpPr>
            <a:spLocks noGrp="1"/>
          </p:cNvSpPr>
          <p:nvPr>
            <p:ph type="pic" sz="quarter" idx="15"/>
          </p:nvPr>
        </p:nvSpPr>
        <p:spPr>
          <a:xfrm>
            <a:off x="746761" y="161466"/>
            <a:ext cx="6593291" cy="6535075"/>
          </a:xfrm>
          <a:custGeom>
            <a:avLst/>
            <a:gdLst>
              <a:gd name="connsiteX0" fmla="*/ 2258781 w 5453921"/>
              <a:gd name="connsiteY0" fmla="*/ 5388579 h 5405766"/>
              <a:gd name="connsiteX1" fmla="*/ 2286697 w 5453921"/>
              <a:gd name="connsiteY1" fmla="*/ 5403201 h 5405766"/>
              <a:gd name="connsiteX2" fmla="*/ 2258781 w 5453921"/>
              <a:gd name="connsiteY2" fmla="*/ 5388579 h 5405766"/>
              <a:gd name="connsiteX3" fmla="*/ 2599376 w 5453921"/>
              <a:gd name="connsiteY3" fmla="*/ 5388411 h 5405766"/>
              <a:gd name="connsiteX4" fmla="*/ 2605978 w 5453921"/>
              <a:gd name="connsiteY4" fmla="*/ 5395739 h 5405766"/>
              <a:gd name="connsiteX5" fmla="*/ 2598475 w 5453921"/>
              <a:gd name="connsiteY5" fmla="*/ 5400013 h 5405766"/>
              <a:gd name="connsiteX6" fmla="*/ 2592473 w 5453921"/>
              <a:gd name="connsiteY6" fmla="*/ 5393602 h 5405766"/>
              <a:gd name="connsiteX7" fmla="*/ 2599376 w 5453921"/>
              <a:gd name="connsiteY7" fmla="*/ 5388411 h 5405766"/>
              <a:gd name="connsiteX8" fmla="*/ 2662563 w 5453921"/>
              <a:gd name="connsiteY8" fmla="*/ 5387115 h 5405766"/>
              <a:gd name="connsiteX9" fmla="*/ 2665781 w 5453921"/>
              <a:gd name="connsiteY9" fmla="*/ 5390029 h 5405766"/>
              <a:gd name="connsiteX10" fmla="*/ 2651157 w 5453921"/>
              <a:gd name="connsiteY10" fmla="*/ 5405766 h 5405766"/>
              <a:gd name="connsiteX11" fmla="*/ 2662563 w 5453921"/>
              <a:gd name="connsiteY11" fmla="*/ 5387115 h 5405766"/>
              <a:gd name="connsiteX12" fmla="*/ 2587801 w 5453921"/>
              <a:gd name="connsiteY12" fmla="*/ 5367590 h 5405766"/>
              <a:gd name="connsiteX13" fmla="*/ 2591881 w 5453921"/>
              <a:gd name="connsiteY13" fmla="*/ 5391655 h 5405766"/>
              <a:gd name="connsiteX14" fmla="*/ 2587801 w 5453921"/>
              <a:gd name="connsiteY14" fmla="*/ 5367590 h 5405766"/>
              <a:gd name="connsiteX15" fmla="*/ 2349823 w 5453921"/>
              <a:gd name="connsiteY15" fmla="*/ 5365025 h 5405766"/>
              <a:gd name="connsiteX16" fmla="*/ 2350250 w 5453921"/>
              <a:gd name="connsiteY16" fmla="*/ 5365025 h 5405766"/>
              <a:gd name="connsiteX17" fmla="*/ 2350464 w 5453921"/>
              <a:gd name="connsiteY17" fmla="*/ 5365025 h 5405766"/>
              <a:gd name="connsiteX18" fmla="*/ 2350464 w 5453921"/>
              <a:gd name="connsiteY18" fmla="*/ 5365346 h 5405766"/>
              <a:gd name="connsiteX19" fmla="*/ 2350678 w 5453921"/>
              <a:gd name="connsiteY19" fmla="*/ 5365666 h 5405766"/>
              <a:gd name="connsiteX20" fmla="*/ 2350464 w 5453921"/>
              <a:gd name="connsiteY20" fmla="*/ 5365506 h 5405766"/>
              <a:gd name="connsiteX21" fmla="*/ 2350464 w 5453921"/>
              <a:gd name="connsiteY21" fmla="*/ 5365666 h 5405766"/>
              <a:gd name="connsiteX22" fmla="*/ 2337948 w 5453921"/>
              <a:gd name="connsiteY22" fmla="*/ 5359517 h 5405766"/>
              <a:gd name="connsiteX23" fmla="*/ 2349531 w 5453921"/>
              <a:gd name="connsiteY23" fmla="*/ 5364617 h 5405766"/>
              <a:gd name="connsiteX24" fmla="*/ 2324177 w 5453921"/>
              <a:gd name="connsiteY24" fmla="*/ 5363160 h 5405766"/>
              <a:gd name="connsiteX25" fmla="*/ 2337948 w 5453921"/>
              <a:gd name="connsiteY25" fmla="*/ 5359517 h 5405766"/>
              <a:gd name="connsiteX26" fmla="*/ 2356669 w 5453921"/>
              <a:gd name="connsiteY26" fmla="*/ 5355942 h 5405766"/>
              <a:gd name="connsiteX27" fmla="*/ 2363057 w 5453921"/>
              <a:gd name="connsiteY27" fmla="*/ 5362407 h 5405766"/>
              <a:gd name="connsiteX28" fmla="*/ 2351153 w 5453921"/>
              <a:gd name="connsiteY28" fmla="*/ 5365640 h 5405766"/>
              <a:gd name="connsiteX29" fmla="*/ 2356669 w 5453921"/>
              <a:gd name="connsiteY29" fmla="*/ 5355942 h 5405766"/>
              <a:gd name="connsiteX30" fmla="*/ 2545663 w 5453921"/>
              <a:gd name="connsiteY30" fmla="*/ 5348382 h 5405766"/>
              <a:gd name="connsiteX31" fmla="*/ 2553291 w 5453921"/>
              <a:gd name="connsiteY31" fmla="*/ 5354427 h 5405766"/>
              <a:gd name="connsiteX32" fmla="*/ 2547641 w 5453921"/>
              <a:gd name="connsiteY32" fmla="*/ 5359032 h 5405766"/>
              <a:gd name="connsiteX33" fmla="*/ 2538600 w 5453921"/>
              <a:gd name="connsiteY33" fmla="*/ 5353563 h 5405766"/>
              <a:gd name="connsiteX34" fmla="*/ 2545663 w 5453921"/>
              <a:gd name="connsiteY34" fmla="*/ 5348382 h 5405766"/>
              <a:gd name="connsiteX35" fmla="*/ 2708157 w 5453921"/>
              <a:gd name="connsiteY35" fmla="*/ 5335604 h 5405766"/>
              <a:gd name="connsiteX36" fmla="*/ 2714371 w 5453921"/>
              <a:gd name="connsiteY36" fmla="*/ 5337385 h 5405766"/>
              <a:gd name="connsiteX37" fmla="*/ 2721391 w 5453921"/>
              <a:gd name="connsiteY37" fmla="*/ 5343084 h 5405766"/>
              <a:gd name="connsiteX38" fmla="*/ 2705890 w 5453921"/>
              <a:gd name="connsiteY38" fmla="*/ 5340235 h 5405766"/>
              <a:gd name="connsiteX39" fmla="*/ 2708157 w 5453921"/>
              <a:gd name="connsiteY39" fmla="*/ 5335604 h 5405766"/>
              <a:gd name="connsiteX40" fmla="*/ 2098639 w 5453921"/>
              <a:gd name="connsiteY40" fmla="*/ 5301996 h 5405766"/>
              <a:gd name="connsiteX41" fmla="*/ 2100634 w 5453921"/>
              <a:gd name="connsiteY41" fmla="*/ 5313240 h 5405766"/>
              <a:gd name="connsiteX42" fmla="*/ 2081827 w 5453921"/>
              <a:gd name="connsiteY42" fmla="*/ 5318567 h 5405766"/>
              <a:gd name="connsiteX43" fmla="*/ 2098639 w 5453921"/>
              <a:gd name="connsiteY43" fmla="*/ 5301996 h 5405766"/>
              <a:gd name="connsiteX44" fmla="*/ 2359512 w 5453921"/>
              <a:gd name="connsiteY44" fmla="*/ 5276548 h 5405766"/>
              <a:gd name="connsiteX45" fmla="*/ 2352958 w 5453921"/>
              <a:gd name="connsiteY45" fmla="*/ 5293901 h 5405766"/>
              <a:gd name="connsiteX46" fmla="*/ 2344694 w 5453921"/>
              <a:gd name="connsiteY46" fmla="*/ 5289713 h 5405766"/>
              <a:gd name="connsiteX47" fmla="*/ 2359512 w 5453921"/>
              <a:gd name="connsiteY47" fmla="*/ 5276548 h 5405766"/>
              <a:gd name="connsiteX48" fmla="*/ 3505316 w 5453921"/>
              <a:gd name="connsiteY48" fmla="*/ 5220154 h 5405766"/>
              <a:gd name="connsiteX49" fmla="*/ 3512564 w 5453921"/>
              <a:gd name="connsiteY49" fmla="*/ 5228215 h 5405766"/>
              <a:gd name="connsiteX50" fmla="*/ 3494179 w 5453921"/>
              <a:gd name="connsiteY50" fmla="*/ 5226775 h 5405766"/>
              <a:gd name="connsiteX51" fmla="*/ 3496159 w 5453921"/>
              <a:gd name="connsiteY51" fmla="*/ 5220730 h 5405766"/>
              <a:gd name="connsiteX52" fmla="*/ 3505316 w 5453921"/>
              <a:gd name="connsiteY52" fmla="*/ 5220154 h 5405766"/>
              <a:gd name="connsiteX53" fmla="*/ 2748939 w 5453921"/>
              <a:gd name="connsiteY53" fmla="*/ 5217563 h 5405766"/>
              <a:gd name="connsiteX54" fmla="*/ 2755499 w 5453921"/>
              <a:gd name="connsiteY54" fmla="*/ 5223132 h 5405766"/>
              <a:gd name="connsiteX55" fmla="*/ 2751921 w 5453921"/>
              <a:gd name="connsiteY55" fmla="*/ 5226063 h 5405766"/>
              <a:gd name="connsiteX56" fmla="*/ 2744764 w 5453921"/>
              <a:gd name="connsiteY56" fmla="*/ 5220201 h 5405766"/>
              <a:gd name="connsiteX57" fmla="*/ 2748939 w 5453921"/>
              <a:gd name="connsiteY57" fmla="*/ 5217563 h 5405766"/>
              <a:gd name="connsiteX58" fmla="*/ 3630848 w 5453921"/>
              <a:gd name="connsiteY58" fmla="*/ 5198329 h 5405766"/>
              <a:gd name="connsiteX59" fmla="*/ 3636619 w 5453921"/>
              <a:gd name="connsiteY59" fmla="*/ 5212134 h 5405766"/>
              <a:gd name="connsiteX60" fmla="*/ 3630848 w 5453921"/>
              <a:gd name="connsiteY60" fmla="*/ 5198329 h 5405766"/>
              <a:gd name="connsiteX61" fmla="*/ 3414669 w 5453921"/>
              <a:gd name="connsiteY61" fmla="*/ 5198329 h 5405766"/>
              <a:gd name="connsiteX62" fmla="*/ 3420244 w 5453921"/>
              <a:gd name="connsiteY62" fmla="*/ 5200926 h 5405766"/>
              <a:gd name="connsiteX63" fmla="*/ 3414669 w 5453921"/>
              <a:gd name="connsiteY63" fmla="*/ 5208138 h 5405766"/>
              <a:gd name="connsiteX64" fmla="*/ 3407979 w 5453921"/>
              <a:gd name="connsiteY64" fmla="*/ 5204100 h 5405766"/>
              <a:gd name="connsiteX65" fmla="*/ 3414669 w 5453921"/>
              <a:gd name="connsiteY65" fmla="*/ 5198329 h 5405766"/>
              <a:gd name="connsiteX66" fmla="*/ 2560543 w 5453921"/>
              <a:gd name="connsiteY66" fmla="*/ 5167555 h 5405766"/>
              <a:gd name="connsiteX67" fmla="*/ 2564658 w 5453921"/>
              <a:gd name="connsiteY67" fmla="*/ 5172440 h 5405766"/>
              <a:gd name="connsiteX68" fmla="*/ 2557017 w 5453921"/>
              <a:gd name="connsiteY68" fmla="*/ 5180072 h 5405766"/>
              <a:gd name="connsiteX69" fmla="*/ 2553197 w 5453921"/>
              <a:gd name="connsiteY69" fmla="*/ 5175798 h 5405766"/>
              <a:gd name="connsiteX70" fmla="*/ 2560543 w 5453921"/>
              <a:gd name="connsiteY70" fmla="*/ 5167555 h 5405766"/>
              <a:gd name="connsiteX71" fmla="*/ 1765838 w 5453921"/>
              <a:gd name="connsiteY71" fmla="*/ 5121859 h 5405766"/>
              <a:gd name="connsiteX72" fmla="*/ 1772554 w 5453921"/>
              <a:gd name="connsiteY72" fmla="*/ 5128853 h 5405766"/>
              <a:gd name="connsiteX73" fmla="*/ 1767975 w 5453921"/>
              <a:gd name="connsiteY73" fmla="*/ 5132641 h 5405766"/>
              <a:gd name="connsiteX74" fmla="*/ 1761563 w 5453921"/>
              <a:gd name="connsiteY74" fmla="*/ 5125939 h 5405766"/>
              <a:gd name="connsiteX75" fmla="*/ 1765838 w 5453921"/>
              <a:gd name="connsiteY75" fmla="*/ 5121859 h 5405766"/>
              <a:gd name="connsiteX76" fmla="*/ 1716240 w 5453921"/>
              <a:gd name="connsiteY76" fmla="*/ 5082214 h 5405766"/>
              <a:gd name="connsiteX77" fmla="*/ 1745476 w 5453921"/>
              <a:gd name="connsiteY77" fmla="*/ 5097375 h 5405766"/>
              <a:gd name="connsiteX78" fmla="*/ 1755709 w 5453921"/>
              <a:gd name="connsiteY78" fmla="*/ 5097375 h 5405766"/>
              <a:gd name="connsiteX79" fmla="*/ 1760094 w 5453921"/>
              <a:gd name="connsiteY79" fmla="*/ 5082500 h 5405766"/>
              <a:gd name="connsiteX80" fmla="*/ 1760370 w 5453921"/>
              <a:gd name="connsiteY80" fmla="*/ 5082924 h 5405766"/>
              <a:gd name="connsiteX81" fmla="*/ 1760831 w 5453921"/>
              <a:gd name="connsiteY81" fmla="*/ 5082924 h 5405766"/>
              <a:gd name="connsiteX82" fmla="*/ 1760831 w 5453921"/>
              <a:gd name="connsiteY82" fmla="*/ 5083566 h 5405766"/>
              <a:gd name="connsiteX83" fmla="*/ 1760787 w 5453921"/>
              <a:gd name="connsiteY83" fmla="*/ 5083566 h 5405766"/>
              <a:gd name="connsiteX84" fmla="*/ 1766234 w 5453921"/>
              <a:gd name="connsiteY84" fmla="*/ 5091940 h 5405766"/>
              <a:gd name="connsiteX85" fmla="*/ 1775005 w 5453921"/>
              <a:gd name="connsiteY85" fmla="*/ 5104526 h 5405766"/>
              <a:gd name="connsiteX86" fmla="*/ 1762433 w 5453921"/>
              <a:gd name="connsiteY86" fmla="*/ 5103668 h 5405766"/>
              <a:gd name="connsiteX87" fmla="*/ 1753662 w 5453921"/>
              <a:gd name="connsiteY87" fmla="*/ 5112249 h 5405766"/>
              <a:gd name="connsiteX88" fmla="*/ 1745476 w 5453921"/>
              <a:gd name="connsiteY88" fmla="*/ 5107387 h 5405766"/>
              <a:gd name="connsiteX89" fmla="*/ 1710101 w 5453921"/>
              <a:gd name="connsiteY89" fmla="*/ 5105384 h 5405766"/>
              <a:gd name="connsiteX90" fmla="*/ 1707762 w 5453921"/>
              <a:gd name="connsiteY90" fmla="*/ 5095086 h 5405766"/>
              <a:gd name="connsiteX91" fmla="*/ 1716240 w 5453921"/>
              <a:gd name="connsiteY91" fmla="*/ 5082214 h 5405766"/>
              <a:gd name="connsiteX92" fmla="*/ 3466562 w 5453921"/>
              <a:gd name="connsiteY92" fmla="*/ 5054884 h 5405766"/>
              <a:gd name="connsiteX93" fmla="*/ 3479963 w 5453921"/>
              <a:gd name="connsiteY93" fmla="*/ 5067955 h 5405766"/>
              <a:gd name="connsiteX94" fmla="*/ 3489285 w 5453921"/>
              <a:gd name="connsiteY94" fmla="*/ 5083348 h 5405766"/>
              <a:gd name="connsiteX95" fmla="*/ 3503561 w 5453921"/>
              <a:gd name="connsiteY95" fmla="*/ 5083348 h 5405766"/>
              <a:gd name="connsiteX96" fmla="*/ 3529197 w 5453921"/>
              <a:gd name="connsiteY96" fmla="*/ 5063017 h 5405766"/>
              <a:gd name="connsiteX97" fmla="*/ 3549299 w 5453921"/>
              <a:gd name="connsiteY97" fmla="*/ 5067955 h 5405766"/>
              <a:gd name="connsiteX98" fmla="*/ 3561827 w 5453921"/>
              <a:gd name="connsiteY98" fmla="*/ 5063017 h 5405766"/>
              <a:gd name="connsiteX99" fmla="*/ 3560369 w 5453921"/>
              <a:gd name="connsiteY99" fmla="*/ 5073182 h 5405766"/>
              <a:gd name="connsiteX100" fmla="*/ 3565031 w 5453921"/>
              <a:gd name="connsiteY100" fmla="*/ 5076378 h 5405766"/>
              <a:gd name="connsiteX101" fmla="*/ 3565031 w 5453921"/>
              <a:gd name="connsiteY101" fmla="*/ 5076087 h 5405766"/>
              <a:gd name="connsiteX102" fmla="*/ 3573480 w 5453921"/>
              <a:gd name="connsiteY102" fmla="*/ 5083348 h 5405766"/>
              <a:gd name="connsiteX103" fmla="*/ 3577558 w 5453921"/>
              <a:gd name="connsiteY103" fmla="*/ 5070569 h 5405766"/>
              <a:gd name="connsiteX104" fmla="*/ 3586299 w 5453921"/>
              <a:gd name="connsiteY104" fmla="*/ 5074054 h 5405766"/>
              <a:gd name="connsiteX105" fmla="*/ 3579889 w 5453921"/>
              <a:gd name="connsiteY105" fmla="*/ 5084510 h 5405766"/>
              <a:gd name="connsiteX106" fmla="*/ 3579306 w 5453921"/>
              <a:gd name="connsiteY106" fmla="*/ 5108327 h 5405766"/>
              <a:gd name="connsiteX107" fmla="*/ 3585425 w 5453921"/>
              <a:gd name="connsiteY107" fmla="*/ 5118202 h 5405766"/>
              <a:gd name="connsiteX108" fmla="*/ 3579597 w 5453921"/>
              <a:gd name="connsiteY108" fmla="*/ 5138534 h 5405766"/>
              <a:gd name="connsiteX109" fmla="*/ 3574936 w 5453921"/>
              <a:gd name="connsiteY109" fmla="*/ 5142890 h 5405766"/>
              <a:gd name="connsiteX110" fmla="*/ 3600282 w 5453921"/>
              <a:gd name="connsiteY110" fmla="*/ 5164674 h 5405766"/>
              <a:gd name="connsiteX111" fmla="*/ 3617471 w 5453921"/>
              <a:gd name="connsiteY111" fmla="*/ 5160898 h 5405766"/>
              <a:gd name="connsiteX112" fmla="*/ 3617471 w 5453921"/>
              <a:gd name="connsiteY112" fmla="*/ 5176873 h 5405766"/>
              <a:gd name="connsiteX113" fmla="*/ 3604652 w 5453921"/>
              <a:gd name="connsiteY113" fmla="*/ 5173387 h 5405766"/>
              <a:gd name="connsiteX114" fmla="*/ 3609021 w 5453921"/>
              <a:gd name="connsiteY114" fmla="*/ 5189072 h 5405766"/>
              <a:gd name="connsiteX115" fmla="*/ 3614266 w 5453921"/>
              <a:gd name="connsiteY115" fmla="*/ 5203594 h 5405766"/>
              <a:gd name="connsiteX116" fmla="*/ 3579306 w 5453921"/>
              <a:gd name="connsiteY116" fmla="*/ 5214631 h 5405766"/>
              <a:gd name="connsiteX117" fmla="*/ 3564157 w 5453921"/>
              <a:gd name="connsiteY117" fmla="*/ 5218407 h 5405766"/>
              <a:gd name="connsiteX118" fmla="*/ 3554762 w 5453921"/>
              <a:gd name="connsiteY118" fmla="*/ 5205953 h 5405766"/>
              <a:gd name="connsiteX119" fmla="*/ 3563502 w 5453921"/>
              <a:gd name="connsiteY119" fmla="*/ 5194572 h 5405766"/>
              <a:gd name="connsiteX120" fmla="*/ 3563575 w 5453921"/>
              <a:gd name="connsiteY120" fmla="*/ 5194590 h 5405766"/>
              <a:gd name="connsiteX121" fmla="*/ 3564157 w 5453921"/>
              <a:gd name="connsiteY121" fmla="*/ 5193719 h 5405766"/>
              <a:gd name="connsiteX122" fmla="*/ 3563502 w 5453921"/>
              <a:gd name="connsiteY122" fmla="*/ 5194572 h 5405766"/>
              <a:gd name="connsiteX123" fmla="*/ 3550319 w 5453921"/>
              <a:gd name="connsiteY123" fmla="*/ 5191358 h 5405766"/>
              <a:gd name="connsiteX124" fmla="*/ 3543182 w 5453921"/>
              <a:gd name="connsiteY124" fmla="*/ 5180068 h 5405766"/>
              <a:gd name="connsiteX125" fmla="*/ 3534441 w 5453921"/>
              <a:gd name="connsiteY125" fmla="*/ 5168740 h 5405766"/>
              <a:gd name="connsiteX126" fmla="*/ 3529780 w 5453921"/>
              <a:gd name="connsiteY126" fmla="*/ 5153637 h 5405766"/>
              <a:gd name="connsiteX127" fmla="*/ 3563283 w 5453921"/>
              <a:gd name="connsiteY127" fmla="*/ 5117040 h 5405766"/>
              <a:gd name="connsiteX128" fmla="*/ 3563866 w 5453921"/>
              <a:gd name="connsiteY128" fmla="*/ 5108618 h 5405766"/>
              <a:gd name="connsiteX129" fmla="*/ 3549882 w 5453921"/>
              <a:gd name="connsiteY129" fmla="*/ 5110360 h 5405766"/>
              <a:gd name="connsiteX130" fmla="*/ 3508805 w 5453921"/>
              <a:gd name="connsiteY130" fmla="*/ 5098742 h 5405766"/>
              <a:gd name="connsiteX131" fmla="*/ 3517836 w 5453921"/>
              <a:gd name="connsiteY131" fmla="*/ 5108327 h 5405766"/>
              <a:gd name="connsiteX132" fmla="*/ 3524827 w 5453921"/>
              <a:gd name="connsiteY132" fmla="*/ 5121687 h 5405766"/>
              <a:gd name="connsiteX133" fmla="*/ 3507057 w 5453921"/>
              <a:gd name="connsiteY133" fmla="*/ 5126334 h 5405766"/>
              <a:gd name="connsiteX134" fmla="*/ 3507347 w 5453921"/>
              <a:gd name="connsiteY134" fmla="*/ 5114136 h 5405766"/>
              <a:gd name="connsiteX135" fmla="*/ 3480254 w 5453921"/>
              <a:gd name="connsiteY135" fmla="*/ 5124592 h 5405766"/>
              <a:gd name="connsiteX136" fmla="*/ 3457239 w 5453921"/>
              <a:gd name="connsiteY136" fmla="*/ 5127787 h 5405766"/>
              <a:gd name="connsiteX137" fmla="*/ 3453451 w 5453921"/>
              <a:gd name="connsiteY137" fmla="*/ 5088286 h 5405766"/>
              <a:gd name="connsiteX138" fmla="*/ 3452577 w 5453921"/>
              <a:gd name="connsiteY138" fmla="*/ 5074344 h 5405766"/>
              <a:gd name="connsiteX139" fmla="*/ 3463357 w 5453921"/>
              <a:gd name="connsiteY139" fmla="*/ 5082477 h 5405766"/>
              <a:gd name="connsiteX140" fmla="*/ 3468310 w 5453921"/>
              <a:gd name="connsiteY140" fmla="*/ 5067955 h 5405766"/>
              <a:gd name="connsiteX141" fmla="*/ 3466562 w 5453921"/>
              <a:gd name="connsiteY141" fmla="*/ 5054884 h 5405766"/>
              <a:gd name="connsiteX142" fmla="*/ 1649701 w 5453921"/>
              <a:gd name="connsiteY142" fmla="*/ 5053432 h 5405766"/>
              <a:gd name="connsiteX143" fmla="*/ 1650556 w 5453921"/>
              <a:gd name="connsiteY143" fmla="*/ 5054073 h 5405766"/>
              <a:gd name="connsiteX144" fmla="*/ 1649701 w 5453921"/>
              <a:gd name="connsiteY144" fmla="*/ 5054073 h 5405766"/>
              <a:gd name="connsiteX145" fmla="*/ 1649701 w 5453921"/>
              <a:gd name="connsiteY145" fmla="*/ 5053432 h 5405766"/>
              <a:gd name="connsiteX146" fmla="*/ 1630803 w 5453921"/>
              <a:gd name="connsiteY146" fmla="*/ 5052437 h 5405766"/>
              <a:gd name="connsiteX147" fmla="*/ 1649415 w 5453921"/>
              <a:gd name="connsiteY147" fmla="*/ 5052723 h 5405766"/>
              <a:gd name="connsiteX148" fmla="*/ 1640252 w 5453921"/>
              <a:gd name="connsiteY148" fmla="*/ 5063910 h 5405766"/>
              <a:gd name="connsiteX149" fmla="*/ 1634526 w 5453921"/>
              <a:gd name="connsiteY149" fmla="*/ 5070793 h 5405766"/>
              <a:gd name="connsiteX150" fmla="*/ 1621927 w 5453921"/>
              <a:gd name="connsiteY150" fmla="*/ 5060468 h 5405766"/>
              <a:gd name="connsiteX151" fmla="*/ 1630803 w 5453921"/>
              <a:gd name="connsiteY151" fmla="*/ 5052437 h 5405766"/>
              <a:gd name="connsiteX152" fmla="*/ 1539069 w 5453921"/>
              <a:gd name="connsiteY152" fmla="*/ 5040993 h 5405766"/>
              <a:gd name="connsiteX153" fmla="*/ 1549930 w 5453921"/>
              <a:gd name="connsiteY153" fmla="*/ 5051015 h 5405766"/>
              <a:gd name="connsiteX154" fmla="*/ 1555801 w 5453921"/>
              <a:gd name="connsiteY154" fmla="*/ 5053962 h 5405766"/>
              <a:gd name="connsiteX155" fmla="*/ 1545820 w 5453921"/>
              <a:gd name="connsiteY155" fmla="*/ 5059858 h 5405766"/>
              <a:gd name="connsiteX156" fmla="*/ 1538482 w 5453921"/>
              <a:gd name="connsiteY156" fmla="*/ 5052193 h 5405766"/>
              <a:gd name="connsiteX157" fmla="*/ 1539069 w 5453921"/>
              <a:gd name="connsiteY157" fmla="*/ 5040993 h 5405766"/>
              <a:gd name="connsiteX158" fmla="*/ 1647764 w 5453921"/>
              <a:gd name="connsiteY158" fmla="*/ 5039987 h 5405766"/>
              <a:gd name="connsiteX159" fmla="*/ 1669929 w 5453921"/>
              <a:gd name="connsiteY159" fmla="*/ 5050245 h 5405766"/>
              <a:gd name="connsiteX160" fmla="*/ 1659135 w 5453921"/>
              <a:gd name="connsiteY160" fmla="*/ 5053029 h 5405766"/>
              <a:gd name="connsiteX161" fmla="*/ 1650239 w 5453921"/>
              <a:gd name="connsiteY161" fmla="*/ 5052373 h 5405766"/>
              <a:gd name="connsiteX162" fmla="*/ 1650555 w 5453921"/>
              <a:gd name="connsiteY162" fmla="*/ 5053004 h 5405766"/>
              <a:gd name="connsiteX163" fmla="*/ 1649701 w 5453921"/>
              <a:gd name="connsiteY163" fmla="*/ 5052577 h 5405766"/>
              <a:gd name="connsiteX164" fmla="*/ 1649928 w 5453921"/>
              <a:gd name="connsiteY164" fmla="*/ 5052350 h 5405766"/>
              <a:gd name="connsiteX165" fmla="*/ 1649204 w 5453921"/>
              <a:gd name="connsiteY165" fmla="*/ 5052297 h 5405766"/>
              <a:gd name="connsiteX166" fmla="*/ 1647764 w 5453921"/>
              <a:gd name="connsiteY166" fmla="*/ 5039987 h 5405766"/>
              <a:gd name="connsiteX167" fmla="*/ 1602256 w 5453921"/>
              <a:gd name="connsiteY167" fmla="*/ 5038932 h 5405766"/>
              <a:gd name="connsiteX168" fmla="*/ 1614468 w 5453921"/>
              <a:gd name="connsiteY168" fmla="*/ 5049585 h 5405766"/>
              <a:gd name="connsiteX169" fmla="*/ 1608973 w 5453921"/>
              <a:gd name="connsiteY169" fmla="*/ 5052544 h 5405766"/>
              <a:gd name="connsiteX170" fmla="*/ 1602256 w 5453921"/>
              <a:gd name="connsiteY170" fmla="*/ 5038932 h 5405766"/>
              <a:gd name="connsiteX171" fmla="*/ 1677198 w 5453921"/>
              <a:gd name="connsiteY171" fmla="*/ 5032915 h 5405766"/>
              <a:gd name="connsiteX172" fmla="*/ 1684607 w 5453921"/>
              <a:gd name="connsiteY172" fmla="*/ 5051863 h 5405766"/>
              <a:gd name="connsiteX173" fmla="*/ 1677198 w 5453921"/>
              <a:gd name="connsiteY173" fmla="*/ 5032915 h 5405766"/>
              <a:gd name="connsiteX174" fmla="*/ 3427576 w 5453921"/>
              <a:gd name="connsiteY174" fmla="*/ 5000382 h 5405766"/>
              <a:gd name="connsiteX175" fmla="*/ 3431783 w 5453921"/>
              <a:gd name="connsiteY175" fmla="*/ 5003960 h 5405766"/>
              <a:gd name="connsiteX176" fmla="*/ 3426734 w 5453921"/>
              <a:gd name="connsiteY176" fmla="*/ 5010521 h 5405766"/>
              <a:gd name="connsiteX177" fmla="*/ 3423368 w 5453921"/>
              <a:gd name="connsiteY177" fmla="*/ 5005452 h 5405766"/>
              <a:gd name="connsiteX178" fmla="*/ 3427576 w 5453921"/>
              <a:gd name="connsiteY178" fmla="*/ 5000382 h 5405766"/>
              <a:gd name="connsiteX179" fmla="*/ 1611232 w 5453921"/>
              <a:gd name="connsiteY179" fmla="*/ 4998294 h 5405766"/>
              <a:gd name="connsiteX180" fmla="*/ 1628890 w 5453921"/>
              <a:gd name="connsiteY180" fmla="*/ 5017745 h 5405766"/>
              <a:gd name="connsiteX181" fmla="*/ 1634481 w 5453921"/>
              <a:gd name="connsiteY181" fmla="*/ 5022894 h 5405766"/>
              <a:gd name="connsiteX182" fmla="*/ 1646842 w 5453921"/>
              <a:gd name="connsiteY182" fmla="*/ 5032334 h 5405766"/>
              <a:gd name="connsiteX183" fmla="*/ 1629478 w 5453921"/>
              <a:gd name="connsiteY183" fmla="*/ 5032334 h 5405766"/>
              <a:gd name="connsiteX184" fmla="*/ 1622710 w 5453921"/>
              <a:gd name="connsiteY184" fmla="*/ 5018604 h 5405766"/>
              <a:gd name="connsiteX185" fmla="*/ 1611232 w 5453921"/>
              <a:gd name="connsiteY185" fmla="*/ 4998294 h 5405766"/>
              <a:gd name="connsiteX186" fmla="*/ 3399280 w 5453921"/>
              <a:gd name="connsiteY186" fmla="*/ 4992475 h 5405766"/>
              <a:gd name="connsiteX187" fmla="*/ 3410051 w 5453921"/>
              <a:gd name="connsiteY187" fmla="*/ 4998097 h 5405766"/>
              <a:gd name="connsiteX188" fmla="*/ 3403768 w 5453921"/>
              <a:gd name="connsiteY188" fmla="*/ 5003128 h 5405766"/>
              <a:gd name="connsiteX189" fmla="*/ 3395391 w 5453921"/>
              <a:gd name="connsiteY189" fmla="*/ 4999577 h 5405766"/>
              <a:gd name="connsiteX190" fmla="*/ 3399280 w 5453921"/>
              <a:gd name="connsiteY190" fmla="*/ 4992475 h 5405766"/>
              <a:gd name="connsiteX191" fmla="*/ 3446995 w 5453921"/>
              <a:gd name="connsiteY191" fmla="*/ 4990601 h 5405766"/>
              <a:gd name="connsiteX192" fmla="*/ 3455753 w 5453921"/>
              <a:gd name="connsiteY192" fmla="*/ 5026210 h 5405766"/>
              <a:gd name="connsiteX193" fmla="*/ 3446995 w 5453921"/>
              <a:gd name="connsiteY193" fmla="*/ 4990601 h 5405766"/>
              <a:gd name="connsiteX194" fmla="*/ 3278982 w 5453921"/>
              <a:gd name="connsiteY194" fmla="*/ 4941874 h 5405766"/>
              <a:gd name="connsiteX195" fmla="*/ 3285284 w 5453921"/>
              <a:gd name="connsiteY195" fmla="*/ 4948363 h 5405766"/>
              <a:gd name="connsiteX196" fmla="*/ 3278681 w 5453921"/>
              <a:gd name="connsiteY196" fmla="*/ 4955133 h 5405766"/>
              <a:gd name="connsiteX197" fmla="*/ 3271779 w 5453921"/>
              <a:gd name="connsiteY197" fmla="*/ 4949208 h 5405766"/>
              <a:gd name="connsiteX198" fmla="*/ 3278982 w 5453921"/>
              <a:gd name="connsiteY198" fmla="*/ 4941874 h 5405766"/>
              <a:gd name="connsiteX199" fmla="*/ 1450872 w 5453921"/>
              <a:gd name="connsiteY199" fmla="*/ 4922245 h 5405766"/>
              <a:gd name="connsiteX200" fmla="*/ 1459622 w 5453921"/>
              <a:gd name="connsiteY200" fmla="*/ 4926980 h 5405766"/>
              <a:gd name="connsiteX201" fmla="*/ 1455097 w 5453921"/>
              <a:gd name="connsiteY201" fmla="*/ 4934970 h 5405766"/>
              <a:gd name="connsiteX202" fmla="*/ 1445442 w 5453921"/>
              <a:gd name="connsiteY202" fmla="*/ 4928164 h 5405766"/>
              <a:gd name="connsiteX203" fmla="*/ 1450872 w 5453921"/>
              <a:gd name="connsiteY203" fmla="*/ 4922245 h 5405766"/>
              <a:gd name="connsiteX204" fmla="*/ 3168249 w 5453921"/>
              <a:gd name="connsiteY204" fmla="*/ 4908829 h 5405766"/>
              <a:gd name="connsiteX205" fmla="*/ 3176611 w 5453921"/>
              <a:gd name="connsiteY205" fmla="*/ 4918820 h 5405766"/>
              <a:gd name="connsiteX206" fmla="*/ 3172988 w 5453921"/>
              <a:gd name="connsiteY206" fmla="*/ 4922346 h 5405766"/>
              <a:gd name="connsiteX207" fmla="*/ 3164067 w 5453921"/>
              <a:gd name="connsiteY207" fmla="*/ 4912649 h 5405766"/>
              <a:gd name="connsiteX208" fmla="*/ 3168249 w 5453921"/>
              <a:gd name="connsiteY208" fmla="*/ 4908829 h 5405766"/>
              <a:gd name="connsiteX209" fmla="*/ 3294411 w 5453921"/>
              <a:gd name="connsiteY209" fmla="*/ 4903979 h 5405766"/>
              <a:gd name="connsiteX210" fmla="*/ 3306897 w 5453921"/>
              <a:gd name="connsiteY210" fmla="*/ 4906900 h 5405766"/>
              <a:gd name="connsiteX211" fmla="*/ 3322243 w 5453921"/>
              <a:gd name="connsiteY211" fmla="*/ 4921326 h 5405766"/>
              <a:gd name="connsiteX212" fmla="*/ 3316742 w 5453921"/>
              <a:gd name="connsiteY212" fmla="*/ 4944407 h 5405766"/>
              <a:gd name="connsiteX213" fmla="*/ 3304581 w 5453921"/>
              <a:gd name="connsiteY213" fmla="*/ 4944984 h 5405766"/>
              <a:gd name="connsiteX214" fmla="*/ 3306897 w 5453921"/>
              <a:gd name="connsiteY214" fmla="*/ 4937194 h 5405766"/>
              <a:gd name="connsiteX215" fmla="*/ 3286629 w 5453921"/>
              <a:gd name="connsiteY215" fmla="*/ 4921903 h 5405766"/>
              <a:gd name="connsiteX216" fmla="*/ 3280838 w 5453921"/>
              <a:gd name="connsiteY216" fmla="*/ 4920460 h 5405766"/>
              <a:gd name="connsiteX217" fmla="*/ 3281707 w 5453921"/>
              <a:gd name="connsiteY217" fmla="*/ 4907766 h 5405766"/>
              <a:gd name="connsiteX218" fmla="*/ 3294411 w 5453921"/>
              <a:gd name="connsiteY218" fmla="*/ 4903979 h 5405766"/>
              <a:gd name="connsiteX219" fmla="*/ 1397092 w 5453921"/>
              <a:gd name="connsiteY219" fmla="*/ 4875196 h 5405766"/>
              <a:gd name="connsiteX220" fmla="*/ 1412689 w 5453921"/>
              <a:gd name="connsiteY220" fmla="*/ 4895648 h 5405766"/>
              <a:gd name="connsiteX221" fmla="*/ 1409158 w 5453921"/>
              <a:gd name="connsiteY221" fmla="*/ 4897693 h 5405766"/>
              <a:gd name="connsiteX222" fmla="*/ 1397092 w 5453921"/>
              <a:gd name="connsiteY222" fmla="*/ 4875196 h 5405766"/>
              <a:gd name="connsiteX223" fmla="*/ 1319165 w 5453921"/>
              <a:gd name="connsiteY223" fmla="*/ 4800824 h 5405766"/>
              <a:gd name="connsiteX224" fmla="*/ 1331405 w 5453921"/>
              <a:gd name="connsiteY224" fmla="*/ 4823616 h 5405766"/>
              <a:gd name="connsiteX225" fmla="*/ 1319165 w 5453921"/>
              <a:gd name="connsiteY225" fmla="*/ 4800824 h 5405766"/>
              <a:gd name="connsiteX226" fmla="*/ 1453589 w 5453921"/>
              <a:gd name="connsiteY226" fmla="*/ 4794477 h 5405766"/>
              <a:gd name="connsiteX227" fmla="*/ 1457757 w 5453921"/>
              <a:gd name="connsiteY227" fmla="*/ 4804863 h 5405766"/>
              <a:gd name="connsiteX228" fmla="*/ 1458907 w 5453921"/>
              <a:gd name="connsiteY228" fmla="*/ 4814961 h 5405766"/>
              <a:gd name="connsiteX229" fmla="*/ 1444536 w 5453921"/>
              <a:gd name="connsiteY229" fmla="*/ 4823040 h 5405766"/>
              <a:gd name="connsiteX230" fmla="*/ 1437926 w 5453921"/>
              <a:gd name="connsiteY230" fmla="*/ 4810345 h 5405766"/>
              <a:gd name="connsiteX231" fmla="*/ 1433902 w 5453921"/>
              <a:gd name="connsiteY231" fmla="*/ 4804863 h 5405766"/>
              <a:gd name="connsiteX232" fmla="*/ 1442524 w 5453921"/>
              <a:gd name="connsiteY232" fmla="*/ 4795342 h 5405766"/>
              <a:gd name="connsiteX233" fmla="*/ 1453589 w 5453921"/>
              <a:gd name="connsiteY233" fmla="*/ 4794477 h 5405766"/>
              <a:gd name="connsiteX234" fmla="*/ 1281729 w 5453921"/>
              <a:gd name="connsiteY234" fmla="*/ 4762356 h 5405766"/>
              <a:gd name="connsiteX235" fmla="*/ 1287520 w 5453921"/>
              <a:gd name="connsiteY235" fmla="*/ 4769195 h 5405766"/>
              <a:gd name="connsiteX236" fmla="*/ 1270147 w 5453921"/>
              <a:gd name="connsiteY236" fmla="*/ 4780022 h 5405766"/>
              <a:gd name="connsiteX237" fmla="*/ 1281729 w 5453921"/>
              <a:gd name="connsiteY237" fmla="*/ 4762356 h 5405766"/>
              <a:gd name="connsiteX238" fmla="*/ 1261239 w 5453921"/>
              <a:gd name="connsiteY238" fmla="*/ 4731581 h 5405766"/>
              <a:gd name="connsiteX239" fmla="*/ 1259156 w 5453921"/>
              <a:gd name="connsiteY239" fmla="*/ 4749927 h 5405766"/>
              <a:gd name="connsiteX240" fmla="*/ 1254989 w 5453921"/>
              <a:gd name="connsiteY240" fmla="*/ 4748152 h 5405766"/>
              <a:gd name="connsiteX241" fmla="*/ 1261239 w 5453921"/>
              <a:gd name="connsiteY241" fmla="*/ 4731581 h 5405766"/>
              <a:gd name="connsiteX242" fmla="*/ 1268318 w 5453921"/>
              <a:gd name="connsiteY242" fmla="*/ 4715375 h 5405766"/>
              <a:gd name="connsiteX243" fmla="*/ 1276264 w 5453921"/>
              <a:gd name="connsiteY243" fmla="*/ 4723318 h 5405766"/>
              <a:gd name="connsiteX244" fmla="*/ 1258606 w 5453921"/>
              <a:gd name="connsiteY244" fmla="*/ 4716194 h 5405766"/>
              <a:gd name="connsiteX245" fmla="*/ 1268318 w 5453921"/>
              <a:gd name="connsiteY245" fmla="*/ 4715375 h 5405766"/>
              <a:gd name="connsiteX246" fmla="*/ 1098416 w 5453921"/>
              <a:gd name="connsiteY246" fmla="*/ 4622168 h 5405766"/>
              <a:gd name="connsiteX247" fmla="*/ 1105172 w 5453921"/>
              <a:gd name="connsiteY247" fmla="*/ 4630214 h 5405766"/>
              <a:gd name="connsiteX248" fmla="*/ 1103201 w 5453921"/>
              <a:gd name="connsiteY248" fmla="*/ 4637687 h 5405766"/>
              <a:gd name="connsiteX249" fmla="*/ 1095038 w 5453921"/>
              <a:gd name="connsiteY249" fmla="*/ 4628491 h 5405766"/>
              <a:gd name="connsiteX250" fmla="*/ 1098416 w 5453921"/>
              <a:gd name="connsiteY250" fmla="*/ 4622168 h 5405766"/>
              <a:gd name="connsiteX251" fmla="*/ 1052606 w 5453921"/>
              <a:gd name="connsiteY251" fmla="*/ 4594377 h 5405766"/>
              <a:gd name="connsiteX252" fmla="*/ 1059296 w 5453921"/>
              <a:gd name="connsiteY252" fmla="*/ 4603668 h 5405766"/>
              <a:gd name="connsiteX253" fmla="*/ 1056230 w 5453921"/>
              <a:gd name="connsiteY253" fmla="*/ 4608313 h 5405766"/>
              <a:gd name="connsiteX254" fmla="*/ 1047031 w 5453921"/>
              <a:gd name="connsiteY254" fmla="*/ 4601635 h 5405766"/>
              <a:gd name="connsiteX255" fmla="*/ 1052606 w 5453921"/>
              <a:gd name="connsiteY255" fmla="*/ 4594377 h 5405766"/>
              <a:gd name="connsiteX256" fmla="*/ 957454 w 5453921"/>
              <a:gd name="connsiteY256" fmla="*/ 4589082 h 5405766"/>
              <a:gd name="connsiteX257" fmla="*/ 960813 w 5453921"/>
              <a:gd name="connsiteY257" fmla="*/ 4593541 h 5405766"/>
              <a:gd name="connsiteX258" fmla="*/ 952570 w 5453921"/>
              <a:gd name="connsiteY258" fmla="*/ 4600231 h 5405766"/>
              <a:gd name="connsiteX259" fmla="*/ 948295 w 5453921"/>
              <a:gd name="connsiteY259" fmla="*/ 4595771 h 5405766"/>
              <a:gd name="connsiteX260" fmla="*/ 957454 w 5453921"/>
              <a:gd name="connsiteY260" fmla="*/ 4589082 h 5405766"/>
              <a:gd name="connsiteX261" fmla="*/ 954741 w 5453921"/>
              <a:gd name="connsiteY261" fmla="*/ 4545949 h 5405766"/>
              <a:gd name="connsiteX262" fmla="*/ 964624 w 5453921"/>
              <a:gd name="connsiteY262" fmla="*/ 4554254 h 5405766"/>
              <a:gd name="connsiteX263" fmla="*/ 956776 w 5453921"/>
              <a:gd name="connsiteY263" fmla="*/ 4572006 h 5405766"/>
              <a:gd name="connsiteX264" fmla="*/ 954450 w 5453921"/>
              <a:gd name="connsiteY264" fmla="*/ 4559121 h 5405766"/>
              <a:gd name="connsiteX265" fmla="*/ 954741 w 5453921"/>
              <a:gd name="connsiteY265" fmla="*/ 4545949 h 5405766"/>
              <a:gd name="connsiteX266" fmla="*/ 4088589 w 5453921"/>
              <a:gd name="connsiteY266" fmla="*/ 4513309 h 5405766"/>
              <a:gd name="connsiteX267" fmla="*/ 4108535 w 5453921"/>
              <a:gd name="connsiteY267" fmla="*/ 4518723 h 5405766"/>
              <a:gd name="connsiteX268" fmla="*/ 4117654 w 5453921"/>
              <a:gd name="connsiteY268" fmla="*/ 4537530 h 5405766"/>
              <a:gd name="connsiteX269" fmla="*/ 4112525 w 5453921"/>
              <a:gd name="connsiteY269" fmla="*/ 4538954 h 5405766"/>
              <a:gd name="connsiteX270" fmla="*/ 4106825 w 5453921"/>
              <a:gd name="connsiteY270" fmla="*/ 4524137 h 5405766"/>
              <a:gd name="connsiteX271" fmla="*/ 4095677 w 5453921"/>
              <a:gd name="connsiteY271" fmla="*/ 4522142 h 5405766"/>
              <a:gd name="connsiteX272" fmla="*/ 4089230 w 5453921"/>
              <a:gd name="connsiteY272" fmla="*/ 4514108 h 5405766"/>
              <a:gd name="connsiteX273" fmla="*/ 4089230 w 5453921"/>
              <a:gd name="connsiteY273" fmla="*/ 4514235 h 5405766"/>
              <a:gd name="connsiteX274" fmla="*/ 4088589 w 5453921"/>
              <a:gd name="connsiteY274" fmla="*/ 4514235 h 5405766"/>
              <a:gd name="connsiteX275" fmla="*/ 4089001 w 5453921"/>
              <a:gd name="connsiteY275" fmla="*/ 4513823 h 5405766"/>
              <a:gd name="connsiteX276" fmla="*/ 4077517 w 5453921"/>
              <a:gd name="connsiteY276" fmla="*/ 4484488 h 5405766"/>
              <a:gd name="connsiteX277" fmla="*/ 4082177 w 5453921"/>
              <a:gd name="connsiteY277" fmla="*/ 4494654 h 5405766"/>
              <a:gd name="connsiteX278" fmla="*/ 4088095 w 5453921"/>
              <a:gd name="connsiteY278" fmla="*/ 4514048 h 5405766"/>
              <a:gd name="connsiteX279" fmla="*/ 4062943 w 5453921"/>
              <a:gd name="connsiteY279" fmla="*/ 4507877 h 5405766"/>
              <a:gd name="connsiteX280" fmla="*/ 4056137 w 5453921"/>
              <a:gd name="connsiteY280" fmla="*/ 4493772 h 5405766"/>
              <a:gd name="connsiteX281" fmla="*/ 4073004 w 5453921"/>
              <a:gd name="connsiteY281" fmla="*/ 4485838 h 5405766"/>
              <a:gd name="connsiteX282" fmla="*/ 4077517 w 5453921"/>
              <a:gd name="connsiteY282" fmla="*/ 4484488 h 5405766"/>
              <a:gd name="connsiteX283" fmla="*/ 1011029 w 5453921"/>
              <a:gd name="connsiteY283" fmla="*/ 4473843 h 5405766"/>
              <a:gd name="connsiteX284" fmla="*/ 1019610 w 5453921"/>
              <a:gd name="connsiteY284" fmla="*/ 4490249 h 5405766"/>
              <a:gd name="connsiteX285" fmla="*/ 1013396 w 5453921"/>
              <a:gd name="connsiteY285" fmla="*/ 4491946 h 5405766"/>
              <a:gd name="connsiteX286" fmla="*/ 1011029 w 5453921"/>
              <a:gd name="connsiteY286" fmla="*/ 4473843 h 5405766"/>
              <a:gd name="connsiteX287" fmla="*/ 973270 w 5453921"/>
              <a:gd name="connsiteY287" fmla="*/ 4468318 h 5405766"/>
              <a:gd name="connsiteX288" fmla="*/ 981445 w 5453921"/>
              <a:gd name="connsiteY288" fmla="*/ 4470626 h 5405766"/>
              <a:gd name="connsiteX289" fmla="*/ 978499 w 5453921"/>
              <a:gd name="connsiteY289" fmla="*/ 4478740 h 5405766"/>
              <a:gd name="connsiteX290" fmla="*/ 961118 w 5453921"/>
              <a:gd name="connsiteY290" fmla="*/ 4468947 h 5405766"/>
              <a:gd name="connsiteX291" fmla="*/ 973270 w 5453921"/>
              <a:gd name="connsiteY291" fmla="*/ 4468318 h 5405766"/>
              <a:gd name="connsiteX292" fmla="*/ 3996692 w 5453921"/>
              <a:gd name="connsiteY292" fmla="*/ 4444351 h 5405766"/>
              <a:gd name="connsiteX293" fmla="*/ 4010084 w 5453921"/>
              <a:gd name="connsiteY293" fmla="*/ 4456199 h 5405766"/>
              <a:gd name="connsiteX294" fmla="*/ 4004671 w 5453921"/>
              <a:gd name="connsiteY294" fmla="*/ 4462556 h 5405766"/>
              <a:gd name="connsiteX295" fmla="*/ 3992703 w 5453921"/>
              <a:gd name="connsiteY295" fmla="*/ 4448685 h 5405766"/>
              <a:gd name="connsiteX296" fmla="*/ 3996692 w 5453921"/>
              <a:gd name="connsiteY296" fmla="*/ 4444351 h 5405766"/>
              <a:gd name="connsiteX297" fmla="*/ 4019407 w 5453921"/>
              <a:gd name="connsiteY297" fmla="*/ 4434093 h 5405766"/>
              <a:gd name="connsiteX298" fmla="*/ 4024291 w 5453921"/>
              <a:gd name="connsiteY298" fmla="*/ 4441115 h 5405766"/>
              <a:gd name="connsiteX299" fmla="*/ 4023682 w 5453921"/>
              <a:gd name="connsiteY299" fmla="*/ 4446610 h 5405766"/>
              <a:gd name="connsiteX300" fmla="*/ 4016965 w 5453921"/>
              <a:gd name="connsiteY300" fmla="*/ 4440199 h 5405766"/>
              <a:gd name="connsiteX301" fmla="*/ 4019407 w 5453921"/>
              <a:gd name="connsiteY301" fmla="*/ 4434093 h 5405766"/>
              <a:gd name="connsiteX302" fmla="*/ 953224 w 5453921"/>
              <a:gd name="connsiteY302" fmla="*/ 4399654 h 5405766"/>
              <a:gd name="connsiteX303" fmla="*/ 964215 w 5453921"/>
              <a:gd name="connsiteY303" fmla="*/ 4403561 h 5405766"/>
              <a:gd name="connsiteX304" fmla="*/ 964538 w 5453921"/>
              <a:gd name="connsiteY304" fmla="*/ 4403318 h 5405766"/>
              <a:gd name="connsiteX305" fmla="*/ 964538 w 5453921"/>
              <a:gd name="connsiteY305" fmla="*/ 4403675 h 5405766"/>
              <a:gd name="connsiteX306" fmla="*/ 964667 w 5453921"/>
              <a:gd name="connsiteY306" fmla="*/ 4403721 h 5405766"/>
              <a:gd name="connsiteX307" fmla="*/ 964538 w 5453921"/>
              <a:gd name="connsiteY307" fmla="*/ 4403809 h 5405766"/>
              <a:gd name="connsiteX308" fmla="*/ 964538 w 5453921"/>
              <a:gd name="connsiteY308" fmla="*/ 4403960 h 5405766"/>
              <a:gd name="connsiteX309" fmla="*/ 964318 w 5453921"/>
              <a:gd name="connsiteY309" fmla="*/ 4403960 h 5405766"/>
              <a:gd name="connsiteX310" fmla="*/ 958023 w 5453921"/>
              <a:gd name="connsiteY310" fmla="*/ 4408255 h 5405766"/>
              <a:gd name="connsiteX311" fmla="*/ 939320 w 5453921"/>
              <a:gd name="connsiteY311" fmla="*/ 4401083 h 5405766"/>
              <a:gd name="connsiteX312" fmla="*/ 953224 w 5453921"/>
              <a:gd name="connsiteY312" fmla="*/ 4399654 h 5405766"/>
              <a:gd name="connsiteX313" fmla="*/ 755838 w 5453921"/>
              <a:gd name="connsiteY313" fmla="*/ 4390496 h 5405766"/>
              <a:gd name="connsiteX314" fmla="*/ 762094 w 5453921"/>
              <a:gd name="connsiteY314" fmla="*/ 4397653 h 5405766"/>
              <a:gd name="connsiteX315" fmla="*/ 757742 w 5453921"/>
              <a:gd name="connsiteY315" fmla="*/ 4401529 h 5405766"/>
              <a:gd name="connsiteX316" fmla="*/ 753662 w 5453921"/>
              <a:gd name="connsiteY316" fmla="*/ 4396162 h 5405766"/>
              <a:gd name="connsiteX317" fmla="*/ 755838 w 5453921"/>
              <a:gd name="connsiteY317" fmla="*/ 4390496 h 5405766"/>
              <a:gd name="connsiteX318" fmla="*/ 848278 w 5453921"/>
              <a:gd name="connsiteY318" fmla="*/ 4381519 h 5405766"/>
              <a:gd name="connsiteX319" fmla="*/ 864651 w 5453921"/>
              <a:gd name="connsiteY319" fmla="*/ 4392633 h 5405766"/>
              <a:gd name="connsiteX320" fmla="*/ 848278 w 5453921"/>
              <a:gd name="connsiteY320" fmla="*/ 4381519 h 5405766"/>
              <a:gd name="connsiteX321" fmla="*/ 709139 w 5453921"/>
              <a:gd name="connsiteY321" fmla="*/ 4377673 h 5405766"/>
              <a:gd name="connsiteX322" fmla="*/ 719771 w 5453921"/>
              <a:gd name="connsiteY322" fmla="*/ 4387931 h 5405766"/>
              <a:gd name="connsiteX323" fmla="*/ 715574 w 5453921"/>
              <a:gd name="connsiteY323" fmla="*/ 4392457 h 5405766"/>
              <a:gd name="connsiteX324" fmla="*/ 709139 w 5453921"/>
              <a:gd name="connsiteY324" fmla="*/ 4377673 h 5405766"/>
              <a:gd name="connsiteX325" fmla="*/ 771564 w 5453921"/>
              <a:gd name="connsiteY325" fmla="*/ 4371562 h 5405766"/>
              <a:gd name="connsiteX326" fmla="*/ 783867 w 5453921"/>
              <a:gd name="connsiteY326" fmla="*/ 4372566 h 5405766"/>
              <a:gd name="connsiteX327" fmla="*/ 765432 w 5453921"/>
              <a:gd name="connsiteY327" fmla="*/ 4381795 h 5405766"/>
              <a:gd name="connsiteX328" fmla="*/ 763945 w 5453921"/>
              <a:gd name="connsiteY328" fmla="*/ 4377925 h 5405766"/>
              <a:gd name="connsiteX329" fmla="*/ 771564 w 5453921"/>
              <a:gd name="connsiteY329" fmla="*/ 4371562 h 5405766"/>
              <a:gd name="connsiteX330" fmla="*/ 881223 w 5453921"/>
              <a:gd name="connsiteY330" fmla="*/ 4366132 h 5405766"/>
              <a:gd name="connsiteX331" fmla="*/ 885069 w 5453921"/>
              <a:gd name="connsiteY331" fmla="*/ 4382505 h 5405766"/>
              <a:gd name="connsiteX332" fmla="*/ 881223 w 5453921"/>
              <a:gd name="connsiteY332" fmla="*/ 4366132 h 5405766"/>
              <a:gd name="connsiteX333" fmla="*/ 802971 w 5453921"/>
              <a:gd name="connsiteY333" fmla="*/ 4332974 h 5405766"/>
              <a:gd name="connsiteX334" fmla="*/ 808670 w 5453921"/>
              <a:gd name="connsiteY334" fmla="*/ 4338530 h 5405766"/>
              <a:gd name="connsiteX335" fmla="*/ 800976 w 5453921"/>
              <a:gd name="connsiteY335" fmla="*/ 4347303 h 5405766"/>
              <a:gd name="connsiteX336" fmla="*/ 795278 w 5453921"/>
              <a:gd name="connsiteY336" fmla="*/ 4342916 h 5405766"/>
              <a:gd name="connsiteX337" fmla="*/ 802971 w 5453921"/>
              <a:gd name="connsiteY337" fmla="*/ 4332974 h 5405766"/>
              <a:gd name="connsiteX338" fmla="*/ 877232 w 5453921"/>
              <a:gd name="connsiteY338" fmla="*/ 4278019 h 5405766"/>
              <a:gd name="connsiteX339" fmla="*/ 883963 w 5453921"/>
              <a:gd name="connsiteY339" fmla="*/ 4280516 h 5405766"/>
              <a:gd name="connsiteX340" fmla="*/ 885448 w 5453921"/>
              <a:gd name="connsiteY340" fmla="*/ 4294424 h 5405766"/>
              <a:gd name="connsiteX341" fmla="*/ 864948 w 5453921"/>
              <a:gd name="connsiteY341" fmla="*/ 4291169 h 5405766"/>
              <a:gd name="connsiteX342" fmla="*/ 877232 w 5453921"/>
              <a:gd name="connsiteY342" fmla="*/ 4278019 h 5405766"/>
              <a:gd name="connsiteX343" fmla="*/ 688637 w 5453921"/>
              <a:gd name="connsiteY343" fmla="*/ 4265987 h 5405766"/>
              <a:gd name="connsiteX344" fmla="*/ 698735 w 5453921"/>
              <a:gd name="connsiteY344" fmla="*/ 4271964 h 5405766"/>
              <a:gd name="connsiteX345" fmla="*/ 712584 w 5453921"/>
              <a:gd name="connsiteY345" fmla="*/ 4277471 h 5405766"/>
              <a:gd name="connsiteX346" fmla="*/ 731338 w 5453921"/>
              <a:gd name="connsiteY346" fmla="*/ 4288195 h 5405766"/>
              <a:gd name="connsiteX347" fmla="*/ 751821 w 5453921"/>
              <a:gd name="connsiteY347" fmla="*/ 4296020 h 5405766"/>
              <a:gd name="connsiteX348" fmla="*/ 733356 w 5453921"/>
              <a:gd name="connsiteY348" fmla="*/ 4315729 h 5405766"/>
              <a:gd name="connsiteX349" fmla="*/ 713450 w 5453921"/>
              <a:gd name="connsiteY349" fmla="*/ 4323554 h 5405766"/>
              <a:gd name="connsiteX350" fmla="*/ 707679 w 5453921"/>
              <a:gd name="connsiteY350" fmla="*/ 4311961 h 5405766"/>
              <a:gd name="connsiteX351" fmla="*/ 703062 w 5453921"/>
              <a:gd name="connsiteY351" fmla="*/ 4296310 h 5405766"/>
              <a:gd name="connsiteX352" fmla="*/ 682867 w 5453921"/>
              <a:gd name="connsiteY352" fmla="*/ 4276312 h 5405766"/>
              <a:gd name="connsiteX353" fmla="*/ 688637 w 5453921"/>
              <a:gd name="connsiteY353" fmla="*/ 4265987 h 5405766"/>
              <a:gd name="connsiteX354" fmla="*/ 590505 w 5453921"/>
              <a:gd name="connsiteY354" fmla="*/ 4202856 h 5405766"/>
              <a:gd name="connsiteX355" fmla="*/ 603785 w 5453921"/>
              <a:gd name="connsiteY355" fmla="*/ 4209125 h 5405766"/>
              <a:gd name="connsiteX356" fmla="*/ 593190 w 5453921"/>
              <a:gd name="connsiteY356" fmla="*/ 4216248 h 5405766"/>
              <a:gd name="connsiteX357" fmla="*/ 572590 w 5453921"/>
              <a:gd name="connsiteY357" fmla="*/ 4205136 h 5405766"/>
              <a:gd name="connsiteX358" fmla="*/ 590505 w 5453921"/>
              <a:gd name="connsiteY358" fmla="*/ 4202856 h 5405766"/>
              <a:gd name="connsiteX359" fmla="*/ 601113 w 5453921"/>
              <a:gd name="connsiteY359" fmla="*/ 4146863 h 5405766"/>
              <a:gd name="connsiteX360" fmla="*/ 592279 w 5453921"/>
              <a:gd name="connsiteY360" fmla="*/ 4169568 h 5405766"/>
              <a:gd name="connsiteX361" fmla="*/ 591396 w 5453921"/>
              <a:gd name="connsiteY361" fmla="*/ 4190836 h 5405766"/>
              <a:gd name="connsiteX362" fmla="*/ 576674 w 5453921"/>
              <a:gd name="connsiteY362" fmla="*/ 4185950 h 5405766"/>
              <a:gd name="connsiteX363" fmla="*/ 571374 w 5453921"/>
              <a:gd name="connsiteY363" fmla="*/ 4175029 h 5405766"/>
              <a:gd name="connsiteX364" fmla="*/ 578146 w 5453921"/>
              <a:gd name="connsiteY364" fmla="*/ 4170430 h 5405766"/>
              <a:gd name="connsiteX365" fmla="*/ 601113 w 5453921"/>
              <a:gd name="connsiteY365" fmla="*/ 4146863 h 5405766"/>
              <a:gd name="connsiteX366" fmla="*/ 497630 w 5453921"/>
              <a:gd name="connsiteY366" fmla="*/ 4146863 h 5405766"/>
              <a:gd name="connsiteX367" fmla="*/ 485287 w 5453921"/>
              <a:gd name="connsiteY367" fmla="*/ 4163250 h 5405766"/>
              <a:gd name="connsiteX368" fmla="*/ 497630 w 5453921"/>
              <a:gd name="connsiteY368" fmla="*/ 4146863 h 5405766"/>
              <a:gd name="connsiteX369" fmla="*/ 602794 w 5453921"/>
              <a:gd name="connsiteY369" fmla="*/ 4145580 h 5405766"/>
              <a:gd name="connsiteX370" fmla="*/ 603078 w 5453921"/>
              <a:gd name="connsiteY370" fmla="*/ 4146009 h 5405766"/>
              <a:gd name="connsiteX371" fmla="*/ 603078 w 5453921"/>
              <a:gd name="connsiteY371" fmla="*/ 4146222 h 5405766"/>
              <a:gd name="connsiteX372" fmla="*/ 600799 w 5453921"/>
              <a:gd name="connsiteY372" fmla="*/ 4146650 h 5405766"/>
              <a:gd name="connsiteX373" fmla="*/ 602509 w 5453921"/>
              <a:gd name="connsiteY373" fmla="*/ 4145794 h 5405766"/>
              <a:gd name="connsiteX374" fmla="*/ 602794 w 5453921"/>
              <a:gd name="connsiteY374" fmla="*/ 4145580 h 5405766"/>
              <a:gd name="connsiteX375" fmla="*/ 421659 w 5453921"/>
              <a:gd name="connsiteY375" fmla="*/ 4041139 h 5405766"/>
              <a:gd name="connsiteX376" fmla="*/ 426370 w 5453921"/>
              <a:gd name="connsiteY376" fmla="*/ 4041280 h 5405766"/>
              <a:gd name="connsiteX377" fmla="*/ 436375 w 5453921"/>
              <a:gd name="connsiteY377" fmla="*/ 4047769 h 5405766"/>
              <a:gd name="connsiteX378" fmla="*/ 427547 w 5453921"/>
              <a:gd name="connsiteY378" fmla="*/ 4054257 h 5405766"/>
              <a:gd name="connsiteX379" fmla="*/ 420482 w 5453921"/>
              <a:gd name="connsiteY379" fmla="*/ 4045230 h 5405766"/>
              <a:gd name="connsiteX380" fmla="*/ 421659 w 5453921"/>
              <a:gd name="connsiteY380" fmla="*/ 4041139 h 5405766"/>
              <a:gd name="connsiteX381" fmla="*/ 372465 w 5453921"/>
              <a:gd name="connsiteY381" fmla="*/ 3964949 h 5405766"/>
              <a:gd name="connsiteX382" fmla="*/ 383389 w 5453921"/>
              <a:gd name="connsiteY382" fmla="*/ 3965820 h 5405766"/>
              <a:gd name="connsiteX383" fmla="*/ 380800 w 5453921"/>
              <a:gd name="connsiteY383" fmla="*/ 3979465 h 5405766"/>
              <a:gd name="connsiteX384" fmla="*/ 371892 w 5453921"/>
              <a:gd name="connsiteY384" fmla="*/ 4009369 h 5405766"/>
              <a:gd name="connsiteX385" fmla="*/ 375052 w 5453921"/>
              <a:gd name="connsiteY385" fmla="*/ 3979465 h 5405766"/>
              <a:gd name="connsiteX386" fmla="*/ 372465 w 5453921"/>
              <a:gd name="connsiteY386" fmla="*/ 3964949 h 5405766"/>
              <a:gd name="connsiteX387" fmla="*/ 4537523 w 5453921"/>
              <a:gd name="connsiteY387" fmla="*/ 3894838 h 5405766"/>
              <a:gd name="connsiteX388" fmla="*/ 4544964 w 5453921"/>
              <a:gd name="connsiteY388" fmla="*/ 3900375 h 5405766"/>
              <a:gd name="connsiteX389" fmla="*/ 4539903 w 5453921"/>
              <a:gd name="connsiteY389" fmla="*/ 3904746 h 5405766"/>
              <a:gd name="connsiteX390" fmla="*/ 4530973 w 5453921"/>
              <a:gd name="connsiteY390" fmla="*/ 3900666 h 5405766"/>
              <a:gd name="connsiteX391" fmla="*/ 4537523 w 5453921"/>
              <a:gd name="connsiteY391" fmla="*/ 3894838 h 5405766"/>
              <a:gd name="connsiteX392" fmla="*/ 4012934 w 5453921"/>
              <a:gd name="connsiteY392" fmla="*/ 3826294 h 5405766"/>
              <a:gd name="connsiteX393" fmla="*/ 4052393 w 5453921"/>
              <a:gd name="connsiteY393" fmla="*/ 3847806 h 5405766"/>
              <a:gd name="connsiteX394" fmla="*/ 4033979 w 5453921"/>
              <a:gd name="connsiteY394" fmla="*/ 3837194 h 5405766"/>
              <a:gd name="connsiteX395" fmla="*/ 4012934 w 5453921"/>
              <a:gd name="connsiteY395" fmla="*/ 3826294 h 5405766"/>
              <a:gd name="connsiteX396" fmla="*/ 4961911 w 5453921"/>
              <a:gd name="connsiteY396" fmla="*/ 3817318 h 5405766"/>
              <a:gd name="connsiteX397" fmla="*/ 4953519 w 5453921"/>
              <a:gd name="connsiteY397" fmla="*/ 3837546 h 5405766"/>
              <a:gd name="connsiteX398" fmla="*/ 4961911 w 5453921"/>
              <a:gd name="connsiteY398" fmla="*/ 3817318 h 5405766"/>
              <a:gd name="connsiteX399" fmla="*/ 4497378 w 5453921"/>
              <a:gd name="connsiteY399" fmla="*/ 3814072 h 5405766"/>
              <a:gd name="connsiteX400" fmla="*/ 4505492 w 5453921"/>
              <a:gd name="connsiteY400" fmla="*/ 3819474 h 5405766"/>
              <a:gd name="connsiteX401" fmla="*/ 4502415 w 5453921"/>
              <a:gd name="connsiteY401" fmla="*/ 3826376 h 5405766"/>
              <a:gd name="connsiteX402" fmla="*/ 4491783 w 5453921"/>
              <a:gd name="connsiteY402" fmla="*/ 3819474 h 5405766"/>
              <a:gd name="connsiteX403" fmla="*/ 4497378 w 5453921"/>
              <a:gd name="connsiteY403" fmla="*/ 3814072 h 5405766"/>
              <a:gd name="connsiteX404" fmla="*/ 4587323 w 5453921"/>
              <a:gd name="connsiteY404" fmla="*/ 3810248 h 5405766"/>
              <a:gd name="connsiteX405" fmla="*/ 4596085 w 5453921"/>
              <a:gd name="connsiteY405" fmla="*/ 3811288 h 5405766"/>
              <a:gd name="connsiteX406" fmla="*/ 4583547 w 5453921"/>
              <a:gd name="connsiteY406" fmla="*/ 3818496 h 5405766"/>
              <a:gd name="connsiteX407" fmla="*/ 4578703 w 5453921"/>
              <a:gd name="connsiteY407" fmla="*/ 3816833 h 5405766"/>
              <a:gd name="connsiteX408" fmla="*/ 4584117 w 5453921"/>
              <a:gd name="connsiteY408" fmla="*/ 3810456 h 5405766"/>
              <a:gd name="connsiteX409" fmla="*/ 4587323 w 5453921"/>
              <a:gd name="connsiteY409" fmla="*/ 3810248 h 5405766"/>
              <a:gd name="connsiteX410" fmla="*/ 4466770 w 5453921"/>
              <a:gd name="connsiteY410" fmla="*/ 3808342 h 5405766"/>
              <a:gd name="connsiteX411" fmla="*/ 4474374 w 5453921"/>
              <a:gd name="connsiteY411" fmla="*/ 3815631 h 5405766"/>
              <a:gd name="connsiteX412" fmla="*/ 4467647 w 5453921"/>
              <a:gd name="connsiteY412" fmla="*/ 3819579 h 5405766"/>
              <a:gd name="connsiteX413" fmla="*/ 4460043 w 5453921"/>
              <a:gd name="connsiteY413" fmla="*/ 3814113 h 5405766"/>
              <a:gd name="connsiteX414" fmla="*/ 4466770 w 5453921"/>
              <a:gd name="connsiteY414" fmla="*/ 3808342 h 5405766"/>
              <a:gd name="connsiteX415" fmla="*/ 4538691 w 5453921"/>
              <a:gd name="connsiteY415" fmla="*/ 3801931 h 5405766"/>
              <a:gd name="connsiteX416" fmla="*/ 4546245 w 5453921"/>
              <a:gd name="connsiteY416" fmla="*/ 3808737 h 5405766"/>
              <a:gd name="connsiteX417" fmla="*/ 4539810 w 5453921"/>
              <a:gd name="connsiteY417" fmla="*/ 3813176 h 5405766"/>
              <a:gd name="connsiteX418" fmla="*/ 4532256 w 5453921"/>
              <a:gd name="connsiteY418" fmla="*/ 3806666 h 5405766"/>
              <a:gd name="connsiteX419" fmla="*/ 4538691 w 5453921"/>
              <a:gd name="connsiteY419" fmla="*/ 3801931 h 5405766"/>
              <a:gd name="connsiteX420" fmla="*/ 4609101 w 5453921"/>
              <a:gd name="connsiteY420" fmla="*/ 3799120 h 5405766"/>
              <a:gd name="connsiteX421" fmla="*/ 4618585 w 5453921"/>
              <a:gd name="connsiteY421" fmla="*/ 3804581 h 5405766"/>
              <a:gd name="connsiteX422" fmla="*/ 4618008 w 5453921"/>
              <a:gd name="connsiteY422" fmla="*/ 3809069 h 5405766"/>
              <a:gd name="connsiteX423" fmla="*/ 4596370 w 5453921"/>
              <a:gd name="connsiteY423" fmla="*/ 3803982 h 5405766"/>
              <a:gd name="connsiteX424" fmla="*/ 4609101 w 5453921"/>
              <a:gd name="connsiteY424" fmla="*/ 3799120 h 5405766"/>
              <a:gd name="connsiteX425" fmla="*/ 4316256 w 5453921"/>
              <a:gd name="connsiteY425" fmla="*/ 3742001 h 5405766"/>
              <a:gd name="connsiteX426" fmla="*/ 4324492 w 5453921"/>
              <a:gd name="connsiteY426" fmla="*/ 3746139 h 5405766"/>
              <a:gd name="connsiteX427" fmla="*/ 4320446 w 5453921"/>
              <a:gd name="connsiteY427" fmla="*/ 3752759 h 5405766"/>
              <a:gd name="connsiteX428" fmla="*/ 4314089 w 5453921"/>
              <a:gd name="connsiteY428" fmla="*/ 3767728 h 5405766"/>
              <a:gd name="connsiteX429" fmla="*/ 4304263 w 5453921"/>
              <a:gd name="connsiteY429" fmla="*/ 3785863 h 5405766"/>
              <a:gd name="connsiteX430" fmla="*/ 4295595 w 5453921"/>
              <a:gd name="connsiteY430" fmla="*/ 3791332 h 5405766"/>
              <a:gd name="connsiteX431" fmla="*/ 4299641 w 5453921"/>
              <a:gd name="connsiteY431" fmla="*/ 3777803 h 5405766"/>
              <a:gd name="connsiteX432" fmla="*/ 4294729 w 5453921"/>
              <a:gd name="connsiteY432" fmla="*/ 3767152 h 5405766"/>
              <a:gd name="connsiteX433" fmla="*/ 4305998 w 5453921"/>
              <a:gd name="connsiteY433" fmla="*/ 3753047 h 5405766"/>
              <a:gd name="connsiteX434" fmla="*/ 4309754 w 5453921"/>
              <a:gd name="connsiteY434" fmla="*/ 3752472 h 5405766"/>
              <a:gd name="connsiteX435" fmla="*/ 4307154 w 5453921"/>
              <a:gd name="connsiteY435" fmla="*/ 3744124 h 5405766"/>
              <a:gd name="connsiteX436" fmla="*/ 4316256 w 5453921"/>
              <a:gd name="connsiteY436" fmla="*/ 3742001 h 5405766"/>
              <a:gd name="connsiteX437" fmla="*/ 3915979 w 5453921"/>
              <a:gd name="connsiteY437" fmla="*/ 3726742 h 5405766"/>
              <a:gd name="connsiteX438" fmla="*/ 3924158 w 5453921"/>
              <a:gd name="connsiteY438" fmla="*/ 3727901 h 5405766"/>
              <a:gd name="connsiteX439" fmla="*/ 3913353 w 5453921"/>
              <a:gd name="connsiteY439" fmla="*/ 3741365 h 5405766"/>
              <a:gd name="connsiteX440" fmla="*/ 3910952 w 5453921"/>
              <a:gd name="connsiteY440" fmla="*/ 3732090 h 5405766"/>
              <a:gd name="connsiteX441" fmla="*/ 3915979 w 5453921"/>
              <a:gd name="connsiteY441" fmla="*/ 3726742 h 5405766"/>
              <a:gd name="connsiteX442" fmla="*/ 4151578 w 5453921"/>
              <a:gd name="connsiteY442" fmla="*/ 3725967 h 5405766"/>
              <a:gd name="connsiteX443" fmla="*/ 4161388 w 5453921"/>
              <a:gd name="connsiteY443" fmla="*/ 3729101 h 5405766"/>
              <a:gd name="connsiteX444" fmla="*/ 4124492 w 5453921"/>
              <a:gd name="connsiteY444" fmla="*/ 3735287 h 5405766"/>
              <a:gd name="connsiteX445" fmla="*/ 4151578 w 5453921"/>
              <a:gd name="connsiteY445" fmla="*/ 3725967 h 5405766"/>
              <a:gd name="connsiteX446" fmla="*/ 4271658 w 5453921"/>
              <a:gd name="connsiteY446" fmla="*/ 3717871 h 5405766"/>
              <a:gd name="connsiteX447" fmla="*/ 4279351 w 5453921"/>
              <a:gd name="connsiteY447" fmla="*/ 3725137 h 5405766"/>
              <a:gd name="connsiteX448" fmla="*/ 4260413 w 5453921"/>
              <a:gd name="connsiteY448" fmla="*/ 3720008 h 5405766"/>
              <a:gd name="connsiteX449" fmla="*/ 4271658 w 5453921"/>
              <a:gd name="connsiteY449" fmla="*/ 3717871 h 5405766"/>
              <a:gd name="connsiteX450" fmla="*/ 4119058 w 5453921"/>
              <a:gd name="connsiteY450" fmla="*/ 3703490 h 5405766"/>
              <a:gd name="connsiteX451" fmla="*/ 4124247 w 5453921"/>
              <a:gd name="connsiteY451" fmla="*/ 3710248 h 5405766"/>
              <a:gd name="connsiteX452" fmla="*/ 4118447 w 5453921"/>
              <a:gd name="connsiteY452" fmla="*/ 3715831 h 5405766"/>
              <a:gd name="connsiteX453" fmla="*/ 4112951 w 5453921"/>
              <a:gd name="connsiteY453" fmla="*/ 3709954 h 5405766"/>
              <a:gd name="connsiteX454" fmla="*/ 4119058 w 5453921"/>
              <a:gd name="connsiteY454" fmla="*/ 3703490 h 5405766"/>
              <a:gd name="connsiteX455" fmla="*/ 5053005 w 5453921"/>
              <a:gd name="connsiteY455" fmla="*/ 3646341 h 5405766"/>
              <a:gd name="connsiteX456" fmla="*/ 5059393 w 5453921"/>
              <a:gd name="connsiteY456" fmla="*/ 3655099 h 5405766"/>
              <a:gd name="connsiteX457" fmla="*/ 5054747 w 5453921"/>
              <a:gd name="connsiteY457" fmla="*/ 3661316 h 5405766"/>
              <a:gd name="connsiteX458" fmla="*/ 5047489 w 5453921"/>
              <a:gd name="connsiteY458" fmla="*/ 3650579 h 5405766"/>
              <a:gd name="connsiteX459" fmla="*/ 5053005 w 5453921"/>
              <a:gd name="connsiteY459" fmla="*/ 3646341 h 5405766"/>
              <a:gd name="connsiteX460" fmla="*/ 201660 w 5453921"/>
              <a:gd name="connsiteY460" fmla="*/ 3598049 h 5405766"/>
              <a:gd name="connsiteX461" fmla="*/ 205987 w 5453921"/>
              <a:gd name="connsiteY461" fmla="*/ 3606792 h 5405766"/>
              <a:gd name="connsiteX462" fmla="*/ 201660 w 5453921"/>
              <a:gd name="connsiteY462" fmla="*/ 3609415 h 5405766"/>
              <a:gd name="connsiteX463" fmla="*/ 195602 w 5453921"/>
              <a:gd name="connsiteY463" fmla="*/ 3603295 h 5405766"/>
              <a:gd name="connsiteX464" fmla="*/ 201660 w 5453921"/>
              <a:gd name="connsiteY464" fmla="*/ 3598049 h 5405766"/>
              <a:gd name="connsiteX465" fmla="*/ 275167 w 5453921"/>
              <a:gd name="connsiteY465" fmla="*/ 3595380 h 5405766"/>
              <a:gd name="connsiteX466" fmla="*/ 282929 w 5453921"/>
              <a:gd name="connsiteY466" fmla="*/ 3605454 h 5405766"/>
              <a:gd name="connsiteX467" fmla="*/ 289825 w 5453921"/>
              <a:gd name="connsiteY467" fmla="*/ 3607470 h 5405766"/>
              <a:gd name="connsiteX468" fmla="*/ 317131 w 5453921"/>
              <a:gd name="connsiteY468" fmla="*/ 3619560 h 5405766"/>
              <a:gd name="connsiteX469" fmla="*/ 289538 w 5453921"/>
              <a:gd name="connsiteY469" fmla="*/ 3616394 h 5405766"/>
              <a:gd name="connsiteX470" fmla="*/ 275455 w 5453921"/>
              <a:gd name="connsiteY470" fmla="*/ 3610060 h 5405766"/>
              <a:gd name="connsiteX471" fmla="*/ 275167 w 5453921"/>
              <a:gd name="connsiteY471" fmla="*/ 3595380 h 5405766"/>
              <a:gd name="connsiteX472" fmla="*/ 353563 w 5453921"/>
              <a:gd name="connsiteY472" fmla="*/ 3567275 h 5405766"/>
              <a:gd name="connsiteX473" fmla="*/ 356890 w 5453921"/>
              <a:gd name="connsiteY473" fmla="*/ 3570853 h 5405766"/>
              <a:gd name="connsiteX474" fmla="*/ 350790 w 5453921"/>
              <a:gd name="connsiteY474" fmla="*/ 3576817 h 5405766"/>
              <a:gd name="connsiteX475" fmla="*/ 348018 w 5453921"/>
              <a:gd name="connsiteY475" fmla="*/ 3574432 h 5405766"/>
              <a:gd name="connsiteX476" fmla="*/ 353563 w 5453921"/>
              <a:gd name="connsiteY476" fmla="*/ 3567275 h 5405766"/>
              <a:gd name="connsiteX477" fmla="*/ 162491 w 5453921"/>
              <a:gd name="connsiteY477" fmla="*/ 3567275 h 5405766"/>
              <a:gd name="connsiteX478" fmla="*/ 173504 w 5453921"/>
              <a:gd name="connsiteY478" fmla="*/ 3579812 h 5405766"/>
              <a:gd name="connsiteX479" fmla="*/ 168147 w 5453921"/>
              <a:gd name="connsiteY479" fmla="*/ 3580953 h 5405766"/>
              <a:gd name="connsiteX480" fmla="*/ 157430 w 5453921"/>
              <a:gd name="connsiteY480" fmla="*/ 3574968 h 5405766"/>
              <a:gd name="connsiteX481" fmla="*/ 162491 w 5453921"/>
              <a:gd name="connsiteY481" fmla="*/ 3567275 h 5405766"/>
              <a:gd name="connsiteX482" fmla="*/ 350077 w 5453921"/>
              <a:gd name="connsiteY482" fmla="*/ 3549304 h 5405766"/>
              <a:gd name="connsiteX483" fmla="*/ 364567 w 5453921"/>
              <a:gd name="connsiteY483" fmla="*/ 3563130 h 5405766"/>
              <a:gd name="connsiteX484" fmla="*/ 335368 w 5453921"/>
              <a:gd name="connsiteY484" fmla="*/ 3558670 h 5405766"/>
              <a:gd name="connsiteX485" fmla="*/ 350077 w 5453921"/>
              <a:gd name="connsiteY485" fmla="*/ 3549304 h 5405766"/>
              <a:gd name="connsiteX486" fmla="*/ 109689 w 5453921"/>
              <a:gd name="connsiteY486" fmla="*/ 3532653 h 5405766"/>
              <a:gd name="connsiteX487" fmla="*/ 127354 w 5453921"/>
              <a:gd name="connsiteY487" fmla="*/ 3545185 h 5405766"/>
              <a:gd name="connsiteX488" fmla="*/ 109689 w 5453921"/>
              <a:gd name="connsiteY488" fmla="*/ 3532653 h 5405766"/>
              <a:gd name="connsiteX489" fmla="*/ 304976 w 5453921"/>
              <a:gd name="connsiteY489" fmla="*/ 3522052 h 5405766"/>
              <a:gd name="connsiteX490" fmla="*/ 314808 w 5453921"/>
              <a:gd name="connsiteY490" fmla="*/ 3531487 h 5405766"/>
              <a:gd name="connsiteX491" fmla="*/ 300424 w 5453921"/>
              <a:gd name="connsiteY491" fmla="*/ 3551304 h 5405766"/>
              <a:gd name="connsiteX492" fmla="*/ 308937 w 5453921"/>
              <a:gd name="connsiteY492" fmla="*/ 3570829 h 5405766"/>
              <a:gd name="connsiteX493" fmla="*/ 294848 w 5453921"/>
              <a:gd name="connsiteY493" fmla="*/ 3551012 h 5405766"/>
              <a:gd name="connsiteX494" fmla="*/ 292500 w 5453921"/>
              <a:gd name="connsiteY494" fmla="*/ 3524201 h 5405766"/>
              <a:gd name="connsiteX495" fmla="*/ 304976 w 5453921"/>
              <a:gd name="connsiteY495" fmla="*/ 3522052 h 5405766"/>
              <a:gd name="connsiteX496" fmla="*/ 69884 w 5453921"/>
              <a:gd name="connsiteY496" fmla="*/ 3501878 h 5405766"/>
              <a:gd name="connsiteX497" fmla="*/ 74780 w 5453921"/>
              <a:gd name="connsiteY497" fmla="*/ 3507227 h 5405766"/>
              <a:gd name="connsiteX498" fmla="*/ 65856 w 5453921"/>
              <a:gd name="connsiteY498" fmla="*/ 3512856 h 5405766"/>
              <a:gd name="connsiteX499" fmla="*/ 60961 w 5453921"/>
              <a:gd name="connsiteY499" fmla="*/ 3508634 h 5405766"/>
              <a:gd name="connsiteX500" fmla="*/ 69884 w 5453921"/>
              <a:gd name="connsiteY500" fmla="*/ 3501878 h 5405766"/>
              <a:gd name="connsiteX501" fmla="*/ 5329049 w 5453921"/>
              <a:gd name="connsiteY501" fmla="*/ 3491029 h 5405766"/>
              <a:gd name="connsiteX502" fmla="*/ 5332488 w 5453921"/>
              <a:gd name="connsiteY502" fmla="*/ 3495596 h 5405766"/>
              <a:gd name="connsiteX503" fmla="*/ 5321803 w 5453921"/>
              <a:gd name="connsiteY503" fmla="*/ 3506271 h 5405766"/>
              <a:gd name="connsiteX504" fmla="*/ 5310251 w 5453921"/>
              <a:gd name="connsiteY504" fmla="*/ 3510887 h 5405766"/>
              <a:gd name="connsiteX505" fmla="*/ 5317760 w 5453921"/>
              <a:gd name="connsiteY505" fmla="*/ 3496750 h 5405766"/>
              <a:gd name="connsiteX506" fmla="*/ 5329049 w 5453921"/>
              <a:gd name="connsiteY506" fmla="*/ 3491029 h 5405766"/>
              <a:gd name="connsiteX507" fmla="*/ 236107 w 5453921"/>
              <a:gd name="connsiteY507" fmla="*/ 3483980 h 5405766"/>
              <a:gd name="connsiteX508" fmla="*/ 241780 w 5453921"/>
              <a:gd name="connsiteY508" fmla="*/ 3486967 h 5405766"/>
              <a:gd name="connsiteX509" fmla="*/ 249842 w 5453921"/>
              <a:gd name="connsiteY509" fmla="*/ 3501129 h 5405766"/>
              <a:gd name="connsiteX510" fmla="*/ 240586 w 5453921"/>
              <a:gd name="connsiteY510" fmla="*/ 3512341 h 5405766"/>
              <a:gd name="connsiteX511" fmla="*/ 240286 w 5453921"/>
              <a:gd name="connsiteY511" fmla="*/ 3496114 h 5405766"/>
              <a:gd name="connsiteX512" fmla="*/ 231328 w 5453921"/>
              <a:gd name="connsiteY512" fmla="*/ 3486082 h 5405766"/>
              <a:gd name="connsiteX513" fmla="*/ 236107 w 5453921"/>
              <a:gd name="connsiteY513" fmla="*/ 3483980 h 5405766"/>
              <a:gd name="connsiteX514" fmla="*/ 4952114 w 5453921"/>
              <a:gd name="connsiteY514" fmla="*/ 3460840 h 5405766"/>
              <a:gd name="connsiteX515" fmla="*/ 4958962 w 5453921"/>
              <a:gd name="connsiteY515" fmla="*/ 3469102 h 5405766"/>
              <a:gd name="connsiteX516" fmla="*/ 4940311 w 5453921"/>
              <a:gd name="connsiteY516" fmla="*/ 3465592 h 5405766"/>
              <a:gd name="connsiteX517" fmla="*/ 4941769 w 5453921"/>
              <a:gd name="connsiteY517" fmla="*/ 3461790 h 5405766"/>
              <a:gd name="connsiteX518" fmla="*/ 4952114 w 5453921"/>
              <a:gd name="connsiteY518" fmla="*/ 3460840 h 5405766"/>
              <a:gd name="connsiteX519" fmla="*/ 167975 w 5453921"/>
              <a:gd name="connsiteY519" fmla="*/ 3432635 h 5405766"/>
              <a:gd name="connsiteX520" fmla="*/ 173511 w 5453921"/>
              <a:gd name="connsiteY520" fmla="*/ 3438755 h 5405766"/>
              <a:gd name="connsiteX521" fmla="*/ 166226 w 5453921"/>
              <a:gd name="connsiteY521" fmla="*/ 3444584 h 5405766"/>
              <a:gd name="connsiteX522" fmla="*/ 162435 w 5453921"/>
              <a:gd name="connsiteY522" fmla="*/ 3439921 h 5405766"/>
              <a:gd name="connsiteX523" fmla="*/ 167975 w 5453921"/>
              <a:gd name="connsiteY523" fmla="*/ 3432635 h 5405766"/>
              <a:gd name="connsiteX524" fmla="*/ 258816 w 5453921"/>
              <a:gd name="connsiteY524" fmla="*/ 3419643 h 5405766"/>
              <a:gd name="connsiteX525" fmla="*/ 259397 w 5453921"/>
              <a:gd name="connsiteY525" fmla="*/ 3419643 h 5405766"/>
              <a:gd name="connsiteX526" fmla="*/ 258816 w 5453921"/>
              <a:gd name="connsiteY526" fmla="*/ 3419934 h 5405766"/>
              <a:gd name="connsiteX527" fmla="*/ 240480 w 5453921"/>
              <a:gd name="connsiteY527" fmla="*/ 3406349 h 5405766"/>
              <a:gd name="connsiteX528" fmla="*/ 258568 w 5453921"/>
              <a:gd name="connsiteY528" fmla="*/ 3419754 h 5405766"/>
              <a:gd name="connsiteX529" fmla="*/ 240480 w 5453921"/>
              <a:gd name="connsiteY529" fmla="*/ 3406349 h 5405766"/>
              <a:gd name="connsiteX530" fmla="*/ 5015569 w 5453921"/>
              <a:gd name="connsiteY530" fmla="*/ 3392885 h 5405766"/>
              <a:gd name="connsiteX531" fmla="*/ 5039749 w 5453921"/>
              <a:gd name="connsiteY531" fmla="*/ 3408942 h 5405766"/>
              <a:gd name="connsiteX532" fmla="*/ 5011827 w 5453921"/>
              <a:gd name="connsiteY532" fmla="*/ 3402103 h 5405766"/>
              <a:gd name="connsiteX533" fmla="*/ 5015569 w 5453921"/>
              <a:gd name="connsiteY533" fmla="*/ 3392885 h 5405766"/>
              <a:gd name="connsiteX534" fmla="*/ 497931 w 5453921"/>
              <a:gd name="connsiteY534" fmla="*/ 3384199 h 5405766"/>
              <a:gd name="connsiteX535" fmla="*/ 473853 w 5453921"/>
              <a:gd name="connsiteY535" fmla="*/ 3388831 h 5405766"/>
              <a:gd name="connsiteX536" fmla="*/ 497931 w 5453921"/>
              <a:gd name="connsiteY536" fmla="*/ 3384199 h 5405766"/>
              <a:gd name="connsiteX537" fmla="*/ 195602 w 5453921"/>
              <a:gd name="connsiteY537" fmla="*/ 3376215 h 5405766"/>
              <a:gd name="connsiteX538" fmla="*/ 219953 w 5453921"/>
              <a:gd name="connsiteY538" fmla="*/ 3385022 h 5405766"/>
              <a:gd name="connsiteX539" fmla="*/ 228650 w 5453921"/>
              <a:gd name="connsiteY539" fmla="*/ 3398818 h 5405766"/>
              <a:gd name="connsiteX540" fmla="*/ 210096 w 5453921"/>
              <a:gd name="connsiteY540" fmla="*/ 3389425 h 5405766"/>
              <a:gd name="connsiteX541" fmla="*/ 195602 w 5453921"/>
              <a:gd name="connsiteY541" fmla="*/ 3376215 h 5405766"/>
              <a:gd name="connsiteX542" fmla="*/ 4765000 w 5453921"/>
              <a:gd name="connsiteY542" fmla="*/ 3363675 h 5405766"/>
              <a:gd name="connsiteX543" fmla="*/ 4773759 w 5453921"/>
              <a:gd name="connsiteY543" fmla="*/ 3369043 h 5405766"/>
              <a:gd name="connsiteX544" fmla="*/ 4766130 w 5453921"/>
              <a:gd name="connsiteY544" fmla="*/ 3377520 h 5405766"/>
              <a:gd name="connsiteX545" fmla="*/ 4758502 w 5453921"/>
              <a:gd name="connsiteY545" fmla="*/ 3371869 h 5405766"/>
              <a:gd name="connsiteX546" fmla="*/ 4765000 w 5453921"/>
              <a:gd name="connsiteY546" fmla="*/ 3363675 h 5405766"/>
              <a:gd name="connsiteX547" fmla="*/ 474987 w 5453921"/>
              <a:gd name="connsiteY547" fmla="*/ 3357462 h 5405766"/>
              <a:gd name="connsiteX548" fmla="*/ 481249 w 5453921"/>
              <a:gd name="connsiteY548" fmla="*/ 3362164 h 5405766"/>
              <a:gd name="connsiteX549" fmla="*/ 473794 w 5453921"/>
              <a:gd name="connsiteY549" fmla="*/ 3369510 h 5405766"/>
              <a:gd name="connsiteX550" fmla="*/ 469917 w 5453921"/>
              <a:gd name="connsiteY550" fmla="*/ 3364808 h 5405766"/>
              <a:gd name="connsiteX551" fmla="*/ 474987 w 5453921"/>
              <a:gd name="connsiteY551" fmla="*/ 3357462 h 5405766"/>
              <a:gd name="connsiteX552" fmla="*/ 462538 w 5453921"/>
              <a:gd name="connsiteY552" fmla="*/ 3345440 h 5405766"/>
              <a:gd name="connsiteX553" fmla="*/ 467154 w 5453921"/>
              <a:gd name="connsiteY553" fmla="*/ 3348463 h 5405766"/>
              <a:gd name="connsiteX554" fmla="*/ 462250 w 5453921"/>
              <a:gd name="connsiteY554" fmla="*/ 3352585 h 5405766"/>
              <a:gd name="connsiteX555" fmla="*/ 455902 w 5453921"/>
              <a:gd name="connsiteY555" fmla="*/ 3349013 h 5405766"/>
              <a:gd name="connsiteX556" fmla="*/ 462538 w 5453921"/>
              <a:gd name="connsiteY556" fmla="*/ 3345440 h 5405766"/>
              <a:gd name="connsiteX557" fmla="*/ 4907963 w 5453921"/>
              <a:gd name="connsiteY557" fmla="*/ 3259528 h 5405766"/>
              <a:gd name="connsiteX558" fmla="*/ 4948702 w 5453921"/>
              <a:gd name="connsiteY558" fmla="*/ 3259528 h 5405766"/>
              <a:gd name="connsiteX559" fmla="*/ 4907963 w 5453921"/>
              <a:gd name="connsiteY559" fmla="*/ 3259528 h 5405766"/>
              <a:gd name="connsiteX560" fmla="*/ 5413393 w 5453921"/>
              <a:gd name="connsiteY560" fmla="*/ 3137712 h 5405766"/>
              <a:gd name="connsiteX561" fmla="*/ 5420274 w 5453921"/>
              <a:gd name="connsiteY561" fmla="*/ 3143696 h 5405766"/>
              <a:gd name="connsiteX562" fmla="*/ 5408605 w 5453921"/>
              <a:gd name="connsiteY562" fmla="*/ 3149680 h 5405766"/>
              <a:gd name="connsiteX563" fmla="*/ 5403519 w 5453921"/>
              <a:gd name="connsiteY563" fmla="*/ 3145406 h 5405766"/>
              <a:gd name="connsiteX564" fmla="*/ 5413393 w 5453921"/>
              <a:gd name="connsiteY564" fmla="*/ 3137712 h 5405766"/>
              <a:gd name="connsiteX565" fmla="*/ 5441093 w 5453921"/>
              <a:gd name="connsiteY565" fmla="*/ 3096519 h 5405766"/>
              <a:gd name="connsiteX566" fmla="*/ 5418308 w 5453921"/>
              <a:gd name="connsiteY566" fmla="*/ 3106738 h 5405766"/>
              <a:gd name="connsiteX567" fmla="*/ 5441093 w 5453921"/>
              <a:gd name="connsiteY567" fmla="*/ 3096519 h 5405766"/>
              <a:gd name="connsiteX568" fmla="*/ 5179079 w 5453921"/>
              <a:gd name="connsiteY568" fmla="*/ 3028719 h 5405766"/>
              <a:gd name="connsiteX569" fmla="*/ 5185466 w 5453921"/>
              <a:gd name="connsiteY569" fmla="*/ 3038416 h 5405766"/>
              <a:gd name="connsiteX570" fmla="*/ 5181401 w 5453921"/>
              <a:gd name="connsiteY570" fmla="*/ 3041942 h 5405766"/>
              <a:gd name="connsiteX571" fmla="*/ 5172692 w 5453921"/>
              <a:gd name="connsiteY571" fmla="*/ 3033421 h 5405766"/>
              <a:gd name="connsiteX572" fmla="*/ 5179079 w 5453921"/>
              <a:gd name="connsiteY572" fmla="*/ 3028719 h 5405766"/>
              <a:gd name="connsiteX573" fmla="*/ 4945790 w 5453921"/>
              <a:gd name="connsiteY573" fmla="*/ 2941524 h 5405766"/>
              <a:gd name="connsiteX574" fmla="*/ 4946110 w 5453921"/>
              <a:gd name="connsiteY574" fmla="*/ 2942379 h 5405766"/>
              <a:gd name="connsiteX575" fmla="*/ 4945469 w 5453921"/>
              <a:gd name="connsiteY575" fmla="*/ 2942379 h 5405766"/>
              <a:gd name="connsiteX576" fmla="*/ 4945149 w 5453921"/>
              <a:gd name="connsiteY576" fmla="*/ 2941951 h 5405766"/>
              <a:gd name="connsiteX577" fmla="*/ 4945790 w 5453921"/>
              <a:gd name="connsiteY577" fmla="*/ 2941524 h 5405766"/>
              <a:gd name="connsiteX578" fmla="*/ 4946735 w 5453921"/>
              <a:gd name="connsiteY578" fmla="*/ 2907595 h 5405766"/>
              <a:gd name="connsiteX579" fmla="*/ 4950387 w 5453921"/>
              <a:gd name="connsiteY579" fmla="*/ 2909355 h 5405766"/>
              <a:gd name="connsiteX580" fmla="*/ 4943225 w 5453921"/>
              <a:gd name="connsiteY580" fmla="*/ 2926876 h 5405766"/>
              <a:gd name="connsiteX581" fmla="*/ 4944657 w 5453921"/>
              <a:gd name="connsiteY581" fmla="*/ 2941237 h 5405766"/>
              <a:gd name="connsiteX582" fmla="*/ 4940361 w 5453921"/>
              <a:gd name="connsiteY582" fmla="*/ 2926588 h 5405766"/>
              <a:gd name="connsiteX583" fmla="*/ 4942652 w 5453921"/>
              <a:gd name="connsiteY583" fmla="*/ 2909929 h 5405766"/>
              <a:gd name="connsiteX584" fmla="*/ 4946735 w 5453921"/>
              <a:gd name="connsiteY584" fmla="*/ 2907595 h 5405766"/>
              <a:gd name="connsiteX585" fmla="*/ 5031149 w 5453921"/>
              <a:gd name="connsiteY585" fmla="*/ 2897516 h 5405766"/>
              <a:gd name="connsiteX586" fmla="*/ 5037959 w 5453921"/>
              <a:gd name="connsiteY586" fmla="*/ 2897589 h 5405766"/>
              <a:gd name="connsiteX587" fmla="*/ 5034501 w 5453921"/>
              <a:gd name="connsiteY587" fmla="*/ 2911919 h 5405766"/>
              <a:gd name="connsiteX588" fmla="*/ 5029888 w 5453921"/>
              <a:gd name="connsiteY588" fmla="*/ 2928297 h 5405766"/>
              <a:gd name="connsiteX589" fmla="*/ 5009997 w 5453921"/>
              <a:gd name="connsiteY589" fmla="*/ 2920985 h 5405766"/>
              <a:gd name="connsiteX590" fmla="*/ 5019511 w 5453921"/>
              <a:gd name="connsiteY590" fmla="*/ 2905485 h 5405766"/>
              <a:gd name="connsiteX591" fmla="*/ 5024987 w 5453921"/>
              <a:gd name="connsiteY591" fmla="*/ 2902268 h 5405766"/>
              <a:gd name="connsiteX592" fmla="*/ 5031149 w 5453921"/>
              <a:gd name="connsiteY592" fmla="*/ 2897516 h 5405766"/>
              <a:gd name="connsiteX593" fmla="*/ 4831026 w 5453921"/>
              <a:gd name="connsiteY593" fmla="*/ 2705585 h 5405766"/>
              <a:gd name="connsiteX594" fmla="*/ 4846128 w 5453921"/>
              <a:gd name="connsiteY594" fmla="*/ 2713424 h 5405766"/>
              <a:gd name="connsiteX595" fmla="*/ 4839575 w 5453921"/>
              <a:gd name="connsiteY595" fmla="*/ 2719811 h 5405766"/>
              <a:gd name="connsiteX596" fmla="*/ 4831026 w 5453921"/>
              <a:gd name="connsiteY596" fmla="*/ 2705585 h 5405766"/>
              <a:gd name="connsiteX597" fmla="*/ 4939850 w 5453921"/>
              <a:gd name="connsiteY597" fmla="*/ 2629257 h 5405766"/>
              <a:gd name="connsiteX598" fmla="*/ 4949099 w 5453921"/>
              <a:gd name="connsiteY598" fmla="*/ 2634125 h 5405766"/>
              <a:gd name="connsiteX599" fmla="*/ 4947035 w 5453921"/>
              <a:gd name="connsiteY599" fmla="*/ 2639774 h 5405766"/>
              <a:gd name="connsiteX600" fmla="*/ 4924633 w 5453921"/>
              <a:gd name="connsiteY600" fmla="*/ 2631747 h 5405766"/>
              <a:gd name="connsiteX601" fmla="*/ 4939850 w 5453921"/>
              <a:gd name="connsiteY601" fmla="*/ 2629257 h 5405766"/>
              <a:gd name="connsiteX602" fmla="*/ 4960952 w 5453921"/>
              <a:gd name="connsiteY602" fmla="*/ 2600444 h 5405766"/>
              <a:gd name="connsiteX603" fmla="*/ 4965111 w 5453921"/>
              <a:gd name="connsiteY603" fmla="*/ 2606658 h 5405766"/>
              <a:gd name="connsiteX604" fmla="*/ 4960952 w 5453921"/>
              <a:gd name="connsiteY604" fmla="*/ 2614944 h 5405766"/>
              <a:gd name="connsiteX605" fmla="*/ 4955407 w 5453921"/>
              <a:gd name="connsiteY605" fmla="*/ 2609321 h 5405766"/>
              <a:gd name="connsiteX606" fmla="*/ 4960952 w 5453921"/>
              <a:gd name="connsiteY606" fmla="*/ 2600444 h 5405766"/>
              <a:gd name="connsiteX607" fmla="*/ 5008381 w 5453921"/>
              <a:gd name="connsiteY607" fmla="*/ 2591475 h 5405766"/>
              <a:gd name="connsiteX608" fmla="*/ 4995157 w 5453921"/>
              <a:gd name="connsiteY608" fmla="*/ 2612985 h 5405766"/>
              <a:gd name="connsiteX609" fmla="*/ 5008381 w 5453921"/>
              <a:gd name="connsiteY609" fmla="*/ 2591475 h 5405766"/>
              <a:gd name="connsiteX610" fmla="*/ 4644539 w 5453921"/>
              <a:gd name="connsiteY610" fmla="*/ 2551189 h 5405766"/>
              <a:gd name="connsiteX611" fmla="*/ 4651217 w 5453921"/>
              <a:gd name="connsiteY611" fmla="*/ 2557286 h 5405766"/>
              <a:gd name="connsiteX612" fmla="*/ 4643669 w 5453921"/>
              <a:gd name="connsiteY612" fmla="*/ 2564251 h 5405766"/>
              <a:gd name="connsiteX613" fmla="*/ 4636411 w 5453921"/>
              <a:gd name="connsiteY613" fmla="*/ 2557576 h 5405766"/>
              <a:gd name="connsiteX614" fmla="*/ 4644539 w 5453921"/>
              <a:gd name="connsiteY614" fmla="*/ 2551189 h 5405766"/>
              <a:gd name="connsiteX615" fmla="*/ 4722353 w 5453921"/>
              <a:gd name="connsiteY615" fmla="*/ 2533772 h 5405766"/>
              <a:gd name="connsiteX616" fmla="*/ 4736695 w 5453921"/>
              <a:gd name="connsiteY616" fmla="*/ 2555999 h 5405766"/>
              <a:gd name="connsiteX617" fmla="*/ 4728377 w 5453921"/>
              <a:gd name="connsiteY617" fmla="*/ 2558279 h 5405766"/>
              <a:gd name="connsiteX618" fmla="*/ 4722353 w 5453921"/>
              <a:gd name="connsiteY618" fmla="*/ 2533772 h 5405766"/>
              <a:gd name="connsiteX619" fmla="*/ 101511 w 5453921"/>
              <a:gd name="connsiteY619" fmla="*/ 2496463 h 5405766"/>
              <a:gd name="connsiteX620" fmla="*/ 100930 w 5453921"/>
              <a:gd name="connsiteY620" fmla="*/ 2498215 h 5405766"/>
              <a:gd name="connsiteX621" fmla="*/ 101220 w 5453921"/>
              <a:gd name="connsiteY621" fmla="*/ 2498215 h 5405766"/>
              <a:gd name="connsiteX622" fmla="*/ 102675 w 5453921"/>
              <a:gd name="connsiteY622" fmla="*/ 2499084 h 5405766"/>
              <a:gd name="connsiteX623" fmla="*/ 101511 w 5453921"/>
              <a:gd name="connsiteY623" fmla="*/ 2497052 h 5405766"/>
              <a:gd name="connsiteX624" fmla="*/ 4602297 w 5453921"/>
              <a:gd name="connsiteY624" fmla="*/ 2381530 h 5405766"/>
              <a:gd name="connsiteX625" fmla="*/ 4621749 w 5453921"/>
              <a:gd name="connsiteY625" fmla="*/ 2393395 h 5405766"/>
              <a:gd name="connsiteX626" fmla="*/ 4641491 w 5453921"/>
              <a:gd name="connsiteY626" fmla="*/ 2409029 h 5405766"/>
              <a:gd name="connsiteX627" fmla="*/ 4642653 w 5453921"/>
              <a:gd name="connsiteY627" fmla="*/ 2418300 h 5405766"/>
              <a:gd name="connsiteX628" fmla="*/ 4631039 w 5453921"/>
              <a:gd name="connsiteY628" fmla="*/ 2431611 h 5405766"/>
              <a:gd name="connsiteX629" fmla="*/ 4616523 w 5453921"/>
              <a:gd name="connsiteY629" fmla="*/ 2413084 h 5405766"/>
              <a:gd name="connsiteX630" fmla="*/ 4616233 w 5453921"/>
              <a:gd name="connsiteY630" fmla="*/ 2404396 h 5405766"/>
              <a:gd name="connsiteX631" fmla="*/ 4614491 w 5453921"/>
              <a:gd name="connsiteY631" fmla="*/ 2402950 h 5405766"/>
              <a:gd name="connsiteX632" fmla="*/ 4597943 w 5453921"/>
              <a:gd name="connsiteY632" fmla="*/ 2386728 h 5405766"/>
              <a:gd name="connsiteX633" fmla="*/ 4602297 w 5453921"/>
              <a:gd name="connsiteY633" fmla="*/ 2381530 h 5405766"/>
              <a:gd name="connsiteX634" fmla="*/ 5192287 w 5453921"/>
              <a:gd name="connsiteY634" fmla="*/ 2342710 h 5405766"/>
              <a:gd name="connsiteX635" fmla="*/ 5188833 w 5453921"/>
              <a:gd name="connsiteY635" fmla="*/ 2365500 h 5405766"/>
              <a:gd name="connsiteX636" fmla="*/ 5192287 w 5453921"/>
              <a:gd name="connsiteY636" fmla="*/ 2342710 h 5405766"/>
              <a:gd name="connsiteX637" fmla="*/ 343959 w 5453921"/>
              <a:gd name="connsiteY637" fmla="*/ 1909293 h 5405766"/>
              <a:gd name="connsiteX638" fmla="*/ 350595 w 5453921"/>
              <a:gd name="connsiteY638" fmla="*/ 1915914 h 5405766"/>
              <a:gd name="connsiteX639" fmla="*/ 347422 w 5453921"/>
              <a:gd name="connsiteY639" fmla="*/ 1922822 h 5405766"/>
              <a:gd name="connsiteX640" fmla="*/ 341074 w 5453921"/>
              <a:gd name="connsiteY640" fmla="*/ 1913611 h 5405766"/>
              <a:gd name="connsiteX641" fmla="*/ 343959 w 5453921"/>
              <a:gd name="connsiteY641" fmla="*/ 1909293 h 5405766"/>
              <a:gd name="connsiteX642" fmla="*/ 385812 w 5453921"/>
              <a:gd name="connsiteY642" fmla="*/ 1857461 h 5405766"/>
              <a:gd name="connsiteX643" fmla="*/ 395040 w 5453921"/>
              <a:gd name="connsiteY643" fmla="*/ 1863218 h 5405766"/>
              <a:gd name="connsiteX644" fmla="*/ 386109 w 5453921"/>
              <a:gd name="connsiteY644" fmla="*/ 1868400 h 5405766"/>
              <a:gd name="connsiteX645" fmla="*/ 379263 w 5453921"/>
              <a:gd name="connsiteY645" fmla="*/ 1860339 h 5405766"/>
              <a:gd name="connsiteX646" fmla="*/ 385812 w 5453921"/>
              <a:gd name="connsiteY646" fmla="*/ 1857461 h 5405766"/>
              <a:gd name="connsiteX647" fmla="*/ 285840 w 5453921"/>
              <a:gd name="connsiteY647" fmla="*/ 1850307 h 5405766"/>
              <a:gd name="connsiteX648" fmla="*/ 288645 w 5453921"/>
              <a:gd name="connsiteY648" fmla="*/ 1856079 h 5405766"/>
              <a:gd name="connsiteX649" fmla="*/ 285560 w 5453921"/>
              <a:gd name="connsiteY649" fmla="*/ 1860695 h 5405766"/>
              <a:gd name="connsiteX650" fmla="*/ 281072 w 5453921"/>
              <a:gd name="connsiteY650" fmla="*/ 1855501 h 5405766"/>
              <a:gd name="connsiteX651" fmla="*/ 285840 w 5453921"/>
              <a:gd name="connsiteY651" fmla="*/ 1850307 h 5405766"/>
              <a:gd name="connsiteX652" fmla="*/ 616976 w 5453921"/>
              <a:gd name="connsiteY652" fmla="*/ 1702855 h 5405766"/>
              <a:gd name="connsiteX653" fmla="*/ 617863 w 5453921"/>
              <a:gd name="connsiteY653" fmla="*/ 1723803 h 5405766"/>
              <a:gd name="connsiteX654" fmla="*/ 606914 w 5453921"/>
              <a:gd name="connsiteY654" fmla="*/ 1735901 h 5405766"/>
              <a:gd name="connsiteX655" fmla="*/ 603659 w 5453921"/>
              <a:gd name="connsiteY655" fmla="*/ 1733539 h 5405766"/>
              <a:gd name="connsiteX656" fmla="*/ 612833 w 5453921"/>
              <a:gd name="connsiteY656" fmla="*/ 1723508 h 5405766"/>
              <a:gd name="connsiteX657" fmla="*/ 616976 w 5453921"/>
              <a:gd name="connsiteY657" fmla="*/ 1702855 h 5405766"/>
              <a:gd name="connsiteX658" fmla="*/ 5156053 w 5453921"/>
              <a:gd name="connsiteY658" fmla="*/ 1691867 h 5405766"/>
              <a:gd name="connsiteX659" fmla="*/ 5161243 w 5453921"/>
              <a:gd name="connsiteY659" fmla="*/ 1694953 h 5405766"/>
              <a:gd name="connsiteX660" fmla="*/ 5153305 w 5453921"/>
              <a:gd name="connsiteY660" fmla="*/ 1699722 h 5405766"/>
              <a:gd name="connsiteX661" fmla="*/ 5149030 w 5453921"/>
              <a:gd name="connsiteY661" fmla="*/ 1697478 h 5405766"/>
              <a:gd name="connsiteX662" fmla="*/ 5156053 w 5453921"/>
              <a:gd name="connsiteY662" fmla="*/ 1691867 h 5405766"/>
              <a:gd name="connsiteX663" fmla="*/ 579000 w 5453921"/>
              <a:gd name="connsiteY663" fmla="*/ 1655413 h 5405766"/>
              <a:gd name="connsiteX664" fmla="*/ 613336 w 5453921"/>
              <a:gd name="connsiteY664" fmla="*/ 1691023 h 5405766"/>
              <a:gd name="connsiteX665" fmla="*/ 579000 w 5453921"/>
              <a:gd name="connsiteY665" fmla="*/ 1655413 h 5405766"/>
              <a:gd name="connsiteX666" fmla="*/ 5130919 w 5453921"/>
              <a:gd name="connsiteY666" fmla="*/ 1637456 h 5405766"/>
              <a:gd name="connsiteX667" fmla="*/ 5135913 w 5453921"/>
              <a:gd name="connsiteY667" fmla="*/ 1644095 h 5405766"/>
              <a:gd name="connsiteX668" fmla="*/ 5128568 w 5453921"/>
              <a:gd name="connsiteY668" fmla="*/ 1652239 h 5405766"/>
              <a:gd name="connsiteX669" fmla="*/ 5124454 w 5453921"/>
              <a:gd name="connsiteY669" fmla="*/ 1646507 h 5405766"/>
              <a:gd name="connsiteX670" fmla="*/ 5130919 w 5453921"/>
              <a:gd name="connsiteY670" fmla="*/ 1637456 h 5405766"/>
              <a:gd name="connsiteX671" fmla="*/ 698827 w 5453921"/>
              <a:gd name="connsiteY671" fmla="*/ 1624026 h 5405766"/>
              <a:gd name="connsiteX672" fmla="*/ 707672 w 5453921"/>
              <a:gd name="connsiteY672" fmla="*/ 1632246 h 5405766"/>
              <a:gd name="connsiteX673" fmla="*/ 719462 w 5453921"/>
              <a:gd name="connsiteY673" fmla="*/ 1666022 h 5405766"/>
              <a:gd name="connsiteX674" fmla="*/ 715924 w 5453921"/>
              <a:gd name="connsiteY674" fmla="*/ 1672190 h 5405766"/>
              <a:gd name="connsiteX675" fmla="*/ 708849 w 5453921"/>
              <a:gd name="connsiteY675" fmla="*/ 1671603 h 5405766"/>
              <a:gd name="connsiteX676" fmla="*/ 701775 w 5453921"/>
              <a:gd name="connsiteY676" fmla="*/ 1643407 h 5405766"/>
              <a:gd name="connsiteX677" fmla="*/ 698827 w 5453921"/>
              <a:gd name="connsiteY677" fmla="*/ 1624026 h 5405766"/>
              <a:gd name="connsiteX678" fmla="*/ 5155193 w 5453921"/>
              <a:gd name="connsiteY678" fmla="*/ 1620826 h 5405766"/>
              <a:gd name="connsiteX679" fmla="*/ 5161671 w 5453921"/>
              <a:gd name="connsiteY679" fmla="*/ 1621795 h 5405766"/>
              <a:gd name="connsiteX680" fmla="*/ 5165413 w 5453921"/>
              <a:gd name="connsiteY680" fmla="*/ 1626566 h 5405766"/>
              <a:gd name="connsiteX681" fmla="*/ 5156489 w 5453921"/>
              <a:gd name="connsiteY681" fmla="*/ 1631338 h 5405766"/>
              <a:gd name="connsiteX682" fmla="*/ 5142096 w 5453921"/>
              <a:gd name="connsiteY682" fmla="*/ 1637004 h 5405766"/>
              <a:gd name="connsiteX683" fmla="*/ 5151307 w 5453921"/>
              <a:gd name="connsiteY683" fmla="*/ 1626566 h 5405766"/>
              <a:gd name="connsiteX684" fmla="*/ 5155193 w 5453921"/>
              <a:gd name="connsiteY684" fmla="*/ 1620826 h 5405766"/>
              <a:gd name="connsiteX685" fmla="*/ 547500 w 5453921"/>
              <a:gd name="connsiteY685" fmla="*/ 1611810 h 5405766"/>
              <a:gd name="connsiteX686" fmla="*/ 547679 w 5453921"/>
              <a:gd name="connsiteY686" fmla="*/ 1611913 h 5405766"/>
              <a:gd name="connsiteX687" fmla="*/ 547905 w 5453921"/>
              <a:gd name="connsiteY687" fmla="*/ 1611810 h 5405766"/>
              <a:gd name="connsiteX688" fmla="*/ 547834 w 5453921"/>
              <a:gd name="connsiteY688" fmla="*/ 1611999 h 5405766"/>
              <a:gd name="connsiteX689" fmla="*/ 551022 w 5453921"/>
              <a:gd name="connsiteY689" fmla="*/ 1613792 h 5405766"/>
              <a:gd name="connsiteX690" fmla="*/ 562177 w 5453921"/>
              <a:gd name="connsiteY690" fmla="*/ 1627370 h 5405766"/>
              <a:gd name="connsiteX691" fmla="*/ 556599 w 5453921"/>
              <a:gd name="connsiteY691" fmla="*/ 1629350 h 5405766"/>
              <a:gd name="connsiteX692" fmla="*/ 547206 w 5453921"/>
              <a:gd name="connsiteY692" fmla="*/ 1622703 h 5405766"/>
              <a:gd name="connsiteX693" fmla="*/ 547481 w 5453921"/>
              <a:gd name="connsiteY693" fmla="*/ 1612527 h 5405766"/>
              <a:gd name="connsiteX694" fmla="*/ 547264 w 5453921"/>
              <a:gd name="connsiteY694" fmla="*/ 1612238 h 5405766"/>
              <a:gd name="connsiteX695" fmla="*/ 546943 w 5453921"/>
              <a:gd name="connsiteY695" fmla="*/ 1612238 h 5405766"/>
              <a:gd name="connsiteX696" fmla="*/ 547495 w 5453921"/>
              <a:gd name="connsiteY696" fmla="*/ 1611992 h 5405766"/>
              <a:gd name="connsiteX697" fmla="*/ 482687 w 5453921"/>
              <a:gd name="connsiteY697" fmla="*/ 1602840 h 5405766"/>
              <a:gd name="connsiteX698" fmla="*/ 481547 w 5453921"/>
              <a:gd name="connsiteY698" fmla="*/ 1633323 h 5405766"/>
              <a:gd name="connsiteX699" fmla="*/ 482687 w 5453921"/>
              <a:gd name="connsiteY699" fmla="*/ 1602840 h 5405766"/>
              <a:gd name="connsiteX700" fmla="*/ 5091043 w 5453921"/>
              <a:gd name="connsiteY700" fmla="*/ 1586453 h 5405766"/>
              <a:gd name="connsiteX701" fmla="*/ 5096172 w 5453921"/>
              <a:gd name="connsiteY701" fmla="*/ 1587918 h 5405766"/>
              <a:gd name="connsiteX702" fmla="*/ 5084205 w 5453921"/>
              <a:gd name="connsiteY702" fmla="*/ 1591728 h 5405766"/>
              <a:gd name="connsiteX703" fmla="*/ 5091043 w 5453921"/>
              <a:gd name="connsiteY703" fmla="*/ 1586453 h 5405766"/>
              <a:gd name="connsiteX704" fmla="*/ 510903 w 5453921"/>
              <a:gd name="connsiteY704" fmla="*/ 1578976 h 5405766"/>
              <a:gd name="connsiteX705" fmla="*/ 512057 w 5453921"/>
              <a:gd name="connsiteY705" fmla="*/ 1585920 h 5405766"/>
              <a:gd name="connsiteX706" fmla="*/ 526472 w 5453921"/>
              <a:gd name="connsiteY706" fmla="*/ 1597035 h 5405766"/>
              <a:gd name="connsiteX707" fmla="*/ 546655 w 5453921"/>
              <a:gd name="connsiteY707" fmla="*/ 1611951 h 5405766"/>
              <a:gd name="connsiteX708" fmla="*/ 520994 w 5453921"/>
              <a:gd name="connsiteY708" fmla="*/ 1607563 h 5405766"/>
              <a:gd name="connsiteX709" fmla="*/ 516093 w 5453921"/>
              <a:gd name="connsiteY709" fmla="*/ 1606101 h 5405766"/>
              <a:gd name="connsiteX710" fmla="*/ 499370 w 5453921"/>
              <a:gd name="connsiteY710" fmla="*/ 1601129 h 5405766"/>
              <a:gd name="connsiteX711" fmla="*/ 504560 w 5453921"/>
              <a:gd name="connsiteY711" fmla="*/ 1579486 h 5405766"/>
              <a:gd name="connsiteX712" fmla="*/ 510903 w 5453921"/>
              <a:gd name="connsiteY712" fmla="*/ 1578976 h 5405766"/>
              <a:gd name="connsiteX713" fmla="*/ 711572 w 5453921"/>
              <a:gd name="connsiteY713" fmla="*/ 1569362 h 5405766"/>
              <a:gd name="connsiteX714" fmla="*/ 721046 w 5453921"/>
              <a:gd name="connsiteY714" fmla="*/ 1574268 h 5405766"/>
              <a:gd name="connsiteX715" fmla="*/ 703821 w 5453921"/>
              <a:gd name="connsiteY715" fmla="*/ 1573979 h 5405766"/>
              <a:gd name="connsiteX716" fmla="*/ 711572 w 5453921"/>
              <a:gd name="connsiteY716" fmla="*/ 1569362 h 5405766"/>
              <a:gd name="connsiteX717" fmla="*/ 763648 w 5453921"/>
              <a:gd name="connsiteY717" fmla="*/ 1566931 h 5405766"/>
              <a:gd name="connsiteX718" fmla="*/ 764503 w 5453921"/>
              <a:gd name="connsiteY718" fmla="*/ 1566931 h 5405766"/>
              <a:gd name="connsiteX719" fmla="*/ 763648 w 5453921"/>
              <a:gd name="connsiteY719" fmla="*/ 1567573 h 5405766"/>
              <a:gd name="connsiteX720" fmla="*/ 5136395 w 5453921"/>
              <a:gd name="connsiteY720" fmla="*/ 1564426 h 5405766"/>
              <a:gd name="connsiteX721" fmla="*/ 5152582 w 5453921"/>
              <a:gd name="connsiteY721" fmla="*/ 1567268 h 5405766"/>
              <a:gd name="connsiteX722" fmla="*/ 5130981 w 5453921"/>
              <a:gd name="connsiteY722" fmla="*/ 1574404 h 5405766"/>
              <a:gd name="connsiteX723" fmla="*/ 5130981 w 5453921"/>
              <a:gd name="connsiteY723" fmla="*/ 1567564 h 5405766"/>
              <a:gd name="connsiteX724" fmla="*/ 5136395 w 5453921"/>
              <a:gd name="connsiteY724" fmla="*/ 1564426 h 5405766"/>
              <a:gd name="connsiteX725" fmla="*/ 757956 w 5453921"/>
              <a:gd name="connsiteY725" fmla="*/ 1558906 h 5405766"/>
              <a:gd name="connsiteX726" fmla="*/ 763365 w 5453921"/>
              <a:gd name="connsiteY726" fmla="*/ 1567409 h 5405766"/>
              <a:gd name="connsiteX727" fmla="*/ 759122 w 5453921"/>
              <a:gd name="connsiteY727" fmla="*/ 1567409 h 5405766"/>
              <a:gd name="connsiteX728" fmla="*/ 744979 w 5453921"/>
              <a:gd name="connsiteY728" fmla="*/ 1565943 h 5405766"/>
              <a:gd name="connsiteX729" fmla="*/ 748091 w 5453921"/>
              <a:gd name="connsiteY729" fmla="*/ 1560082 h 5405766"/>
              <a:gd name="connsiteX730" fmla="*/ 757956 w 5453921"/>
              <a:gd name="connsiteY730" fmla="*/ 1558906 h 5405766"/>
              <a:gd name="connsiteX731" fmla="*/ 499229 w 5453921"/>
              <a:gd name="connsiteY731" fmla="*/ 1555755 h 5405766"/>
              <a:gd name="connsiteX732" fmla="*/ 503286 w 5453921"/>
              <a:gd name="connsiteY732" fmla="*/ 1556549 h 5405766"/>
              <a:gd name="connsiteX733" fmla="*/ 500281 w 5453921"/>
              <a:gd name="connsiteY733" fmla="*/ 1575620 h 5405766"/>
              <a:gd name="connsiteX734" fmla="*/ 494270 w 5453921"/>
              <a:gd name="connsiteY734" fmla="*/ 1557125 h 5405766"/>
              <a:gd name="connsiteX735" fmla="*/ 499229 w 5453921"/>
              <a:gd name="connsiteY735" fmla="*/ 1555755 h 5405766"/>
              <a:gd name="connsiteX736" fmla="*/ 4846165 w 5453921"/>
              <a:gd name="connsiteY736" fmla="*/ 1540776 h 5405766"/>
              <a:gd name="connsiteX737" fmla="*/ 4849975 w 5453921"/>
              <a:gd name="connsiteY737" fmla="*/ 1540882 h 5405766"/>
              <a:gd name="connsiteX738" fmla="*/ 4853110 w 5453921"/>
              <a:gd name="connsiteY738" fmla="*/ 1560228 h 5405766"/>
              <a:gd name="connsiteX739" fmla="*/ 4843422 w 5453921"/>
              <a:gd name="connsiteY739" fmla="*/ 1541763 h 5405766"/>
              <a:gd name="connsiteX740" fmla="*/ 4846165 w 5453921"/>
              <a:gd name="connsiteY740" fmla="*/ 1540776 h 5405766"/>
              <a:gd name="connsiteX741" fmla="*/ 705563 w 5453921"/>
              <a:gd name="connsiteY741" fmla="*/ 1531343 h 5405766"/>
              <a:gd name="connsiteX742" fmla="*/ 713339 w 5453921"/>
              <a:gd name="connsiteY742" fmla="*/ 1539383 h 5405766"/>
              <a:gd name="connsiteX743" fmla="*/ 694405 w 5453921"/>
              <a:gd name="connsiteY743" fmla="*/ 1532237 h 5405766"/>
              <a:gd name="connsiteX744" fmla="*/ 705563 w 5453921"/>
              <a:gd name="connsiteY744" fmla="*/ 1531343 h 5405766"/>
              <a:gd name="connsiteX745" fmla="*/ 5094659 w 5453921"/>
              <a:gd name="connsiteY745" fmla="*/ 1521390 h 5405766"/>
              <a:gd name="connsiteX746" fmla="*/ 5101362 w 5453921"/>
              <a:gd name="connsiteY746" fmla="*/ 1526759 h 5405766"/>
              <a:gd name="connsiteX747" fmla="*/ 5107179 w 5453921"/>
              <a:gd name="connsiteY747" fmla="*/ 1535991 h 5405766"/>
              <a:gd name="connsiteX748" fmla="*/ 5116484 w 5453921"/>
              <a:gd name="connsiteY748" fmla="*/ 1536857 h 5405766"/>
              <a:gd name="connsiteX749" fmla="*/ 5132479 w 5453921"/>
              <a:gd name="connsiteY749" fmla="*/ 1551570 h 5405766"/>
              <a:gd name="connsiteX750" fmla="*/ 5121719 w 5453921"/>
              <a:gd name="connsiteY750" fmla="*/ 1558206 h 5405766"/>
              <a:gd name="connsiteX751" fmla="*/ 5116484 w 5453921"/>
              <a:gd name="connsiteY751" fmla="*/ 1561380 h 5405766"/>
              <a:gd name="connsiteX752" fmla="*/ 5068789 w 5453921"/>
              <a:gd name="connsiteY752" fmla="*/ 1567728 h 5405766"/>
              <a:gd name="connsiteX753" fmla="*/ 5060064 w 5453921"/>
              <a:gd name="connsiteY753" fmla="*/ 1547531 h 5405766"/>
              <a:gd name="connsiteX754" fmla="*/ 5061227 w 5453921"/>
              <a:gd name="connsiteY754" fmla="*/ 1536857 h 5405766"/>
              <a:gd name="connsiteX755" fmla="*/ 5075769 w 5453921"/>
              <a:gd name="connsiteY755" fmla="*/ 1535703 h 5405766"/>
              <a:gd name="connsiteX756" fmla="*/ 5080713 w 5453921"/>
              <a:gd name="connsiteY756" fmla="*/ 1531087 h 5405766"/>
              <a:gd name="connsiteX757" fmla="*/ 5094659 w 5453921"/>
              <a:gd name="connsiteY757" fmla="*/ 1521390 h 5405766"/>
              <a:gd name="connsiteX758" fmla="*/ 726319 w 5453921"/>
              <a:gd name="connsiteY758" fmla="*/ 1512935 h 5405766"/>
              <a:gd name="connsiteX759" fmla="*/ 747975 w 5453921"/>
              <a:gd name="connsiteY759" fmla="*/ 1524334 h 5405766"/>
              <a:gd name="connsiteX760" fmla="*/ 722900 w 5453921"/>
              <a:gd name="connsiteY760" fmla="*/ 1518638 h 5405766"/>
              <a:gd name="connsiteX761" fmla="*/ 726319 w 5453921"/>
              <a:gd name="connsiteY761" fmla="*/ 1512935 h 5405766"/>
              <a:gd name="connsiteX762" fmla="*/ 746836 w 5453921"/>
              <a:gd name="connsiteY762" fmla="*/ 1495525 h 5405766"/>
              <a:gd name="connsiteX763" fmla="*/ 758233 w 5453921"/>
              <a:gd name="connsiteY763" fmla="*/ 1496839 h 5405766"/>
              <a:gd name="connsiteX764" fmla="*/ 740567 w 5453921"/>
              <a:gd name="connsiteY764" fmla="*/ 1504346 h 5405766"/>
              <a:gd name="connsiteX765" fmla="*/ 746836 w 5453921"/>
              <a:gd name="connsiteY765" fmla="*/ 1495525 h 5405766"/>
              <a:gd name="connsiteX766" fmla="*/ 4951469 w 5453921"/>
              <a:gd name="connsiteY766" fmla="*/ 1481274 h 5405766"/>
              <a:gd name="connsiteX767" fmla="*/ 4960028 w 5453921"/>
              <a:gd name="connsiteY767" fmla="*/ 1485091 h 5405766"/>
              <a:gd name="connsiteX768" fmla="*/ 4984314 w 5453921"/>
              <a:gd name="connsiteY768" fmla="*/ 1485091 h 5405766"/>
              <a:gd name="connsiteX769" fmla="*/ 4984607 w 5453921"/>
              <a:gd name="connsiteY769" fmla="*/ 1489618 h 5405766"/>
              <a:gd name="connsiteX770" fmla="*/ 4960028 w 5453921"/>
              <a:gd name="connsiteY770" fmla="*/ 1489618 h 5405766"/>
              <a:gd name="connsiteX771" fmla="*/ 4943057 w 5453921"/>
              <a:gd name="connsiteY771" fmla="*/ 1487357 h 5405766"/>
              <a:gd name="connsiteX772" fmla="*/ 4942472 w 5453921"/>
              <a:gd name="connsiteY772" fmla="*/ 1481701 h 5405766"/>
              <a:gd name="connsiteX773" fmla="*/ 4951469 w 5453921"/>
              <a:gd name="connsiteY773" fmla="*/ 1481274 h 5405766"/>
              <a:gd name="connsiteX774" fmla="*/ 5306101 w 5453921"/>
              <a:gd name="connsiteY774" fmla="*/ 1466238 h 5405766"/>
              <a:gd name="connsiteX775" fmla="*/ 5311591 w 5453921"/>
              <a:gd name="connsiteY775" fmla="*/ 1472227 h 5405766"/>
              <a:gd name="connsiteX776" fmla="*/ 5295409 w 5453921"/>
              <a:gd name="connsiteY776" fmla="*/ 1479704 h 5405766"/>
              <a:gd name="connsiteX777" fmla="*/ 5291653 w 5453921"/>
              <a:gd name="connsiteY777" fmla="*/ 1475220 h 5405766"/>
              <a:gd name="connsiteX778" fmla="*/ 5306101 w 5453921"/>
              <a:gd name="connsiteY778" fmla="*/ 1466238 h 5405766"/>
              <a:gd name="connsiteX779" fmla="*/ 5152877 w 5453921"/>
              <a:gd name="connsiteY779" fmla="*/ 1451866 h 5405766"/>
              <a:gd name="connsiteX780" fmla="*/ 5176943 w 5453921"/>
              <a:gd name="connsiteY780" fmla="*/ 1462898 h 5405766"/>
              <a:gd name="connsiteX781" fmla="*/ 5152877 w 5453921"/>
              <a:gd name="connsiteY781" fmla="*/ 1451866 h 5405766"/>
              <a:gd name="connsiteX782" fmla="*/ 4858109 w 5453921"/>
              <a:gd name="connsiteY782" fmla="*/ 1450363 h 5405766"/>
              <a:gd name="connsiteX783" fmla="*/ 4864615 w 5453921"/>
              <a:gd name="connsiteY783" fmla="*/ 1453033 h 5405766"/>
              <a:gd name="connsiteX784" fmla="*/ 4882441 w 5453921"/>
              <a:gd name="connsiteY784" fmla="*/ 1454519 h 5405766"/>
              <a:gd name="connsiteX785" fmla="*/ 4899981 w 5453921"/>
              <a:gd name="connsiteY785" fmla="*/ 1475613 h 5405766"/>
              <a:gd name="connsiteX786" fmla="*/ 4861739 w 5453921"/>
              <a:gd name="connsiteY786" fmla="*/ 1465512 h 5405766"/>
              <a:gd name="connsiteX787" fmla="*/ 4853975 w 5453921"/>
              <a:gd name="connsiteY787" fmla="*/ 1455708 h 5405766"/>
              <a:gd name="connsiteX788" fmla="*/ 4858109 w 5453921"/>
              <a:gd name="connsiteY788" fmla="*/ 1450363 h 5405766"/>
              <a:gd name="connsiteX789" fmla="*/ 5327535 w 5453921"/>
              <a:gd name="connsiteY789" fmla="*/ 1429148 h 5405766"/>
              <a:gd name="connsiteX790" fmla="*/ 5335812 w 5453921"/>
              <a:gd name="connsiteY790" fmla="*/ 1432897 h 5405766"/>
              <a:gd name="connsiteX791" fmla="*/ 5341035 w 5453921"/>
              <a:gd name="connsiteY791" fmla="*/ 1439852 h 5405766"/>
              <a:gd name="connsiteX792" fmla="*/ 5332041 w 5453921"/>
              <a:gd name="connsiteY792" fmla="*/ 1448840 h 5405766"/>
              <a:gd name="connsiteX793" fmla="*/ 5317823 w 5453921"/>
              <a:gd name="connsiteY793" fmla="*/ 1445942 h 5405766"/>
              <a:gd name="connsiteX794" fmla="*/ 5311440 w 5453921"/>
              <a:gd name="connsiteY794" fmla="*/ 1456089 h 5405766"/>
              <a:gd name="connsiteX795" fmla="*/ 5305057 w 5453921"/>
              <a:gd name="connsiteY795" fmla="*/ 1453480 h 5405766"/>
              <a:gd name="connsiteX796" fmla="*/ 5312600 w 5453921"/>
              <a:gd name="connsiteY796" fmla="*/ 1441013 h 5405766"/>
              <a:gd name="connsiteX797" fmla="*/ 5327535 w 5453921"/>
              <a:gd name="connsiteY797" fmla="*/ 1429148 h 5405766"/>
              <a:gd name="connsiteX798" fmla="*/ 705804 w 5453921"/>
              <a:gd name="connsiteY798" fmla="*/ 1423704 h 5405766"/>
              <a:gd name="connsiteX799" fmla="*/ 718478 w 5453921"/>
              <a:gd name="connsiteY799" fmla="*/ 1426419 h 5405766"/>
              <a:gd name="connsiteX800" fmla="*/ 697851 w 5453921"/>
              <a:gd name="connsiteY800" fmla="*/ 1429894 h 5405766"/>
              <a:gd name="connsiteX801" fmla="*/ 685940 w 5453921"/>
              <a:gd name="connsiteY801" fmla="*/ 1434237 h 5405766"/>
              <a:gd name="connsiteX802" fmla="*/ 684197 w 5453921"/>
              <a:gd name="connsiteY802" fmla="*/ 1426707 h 5405766"/>
              <a:gd name="connsiteX803" fmla="*/ 692912 w 5453921"/>
              <a:gd name="connsiteY803" fmla="*/ 1426419 h 5405766"/>
              <a:gd name="connsiteX804" fmla="*/ 705804 w 5453921"/>
              <a:gd name="connsiteY804" fmla="*/ 1423704 h 5405766"/>
              <a:gd name="connsiteX805" fmla="*/ 597640 w 5453921"/>
              <a:gd name="connsiteY805" fmla="*/ 1380746 h 5405766"/>
              <a:gd name="connsiteX806" fmla="*/ 599330 w 5453921"/>
              <a:gd name="connsiteY806" fmla="*/ 1387788 h 5405766"/>
              <a:gd name="connsiteX807" fmla="*/ 596685 w 5453921"/>
              <a:gd name="connsiteY807" fmla="*/ 1393536 h 5405766"/>
              <a:gd name="connsiteX808" fmla="*/ 591983 w 5453921"/>
              <a:gd name="connsiteY808" fmla="*/ 1381465 h 5405766"/>
              <a:gd name="connsiteX809" fmla="*/ 597640 w 5453921"/>
              <a:gd name="connsiteY809" fmla="*/ 1380746 h 5405766"/>
              <a:gd name="connsiteX810" fmla="*/ 5233927 w 5453921"/>
              <a:gd name="connsiteY810" fmla="*/ 1378441 h 5405766"/>
              <a:gd name="connsiteX811" fmla="*/ 5241766 w 5453921"/>
              <a:gd name="connsiteY811" fmla="*/ 1388603 h 5405766"/>
              <a:gd name="connsiteX812" fmla="*/ 5238282 w 5453921"/>
              <a:gd name="connsiteY812" fmla="*/ 1393538 h 5405766"/>
              <a:gd name="connsiteX813" fmla="*/ 5228701 w 5453921"/>
              <a:gd name="connsiteY813" fmla="*/ 1384248 h 5405766"/>
              <a:gd name="connsiteX814" fmla="*/ 5233927 w 5453921"/>
              <a:gd name="connsiteY814" fmla="*/ 1378441 h 5405766"/>
              <a:gd name="connsiteX815" fmla="*/ 5383045 w 5453921"/>
              <a:gd name="connsiteY815" fmla="*/ 1364330 h 5405766"/>
              <a:gd name="connsiteX816" fmla="*/ 5383115 w 5453921"/>
              <a:gd name="connsiteY816" fmla="*/ 1364513 h 5405766"/>
              <a:gd name="connsiteX817" fmla="*/ 5383867 w 5453921"/>
              <a:gd name="connsiteY817" fmla="*/ 1364428 h 5405766"/>
              <a:gd name="connsiteX818" fmla="*/ 5377902 w 5453921"/>
              <a:gd name="connsiteY818" fmla="*/ 1379520 h 5405766"/>
              <a:gd name="connsiteX819" fmla="*/ 5363290 w 5453921"/>
              <a:gd name="connsiteY819" fmla="*/ 1396091 h 5405766"/>
              <a:gd name="connsiteX820" fmla="*/ 5373131 w 5453921"/>
              <a:gd name="connsiteY820" fmla="*/ 1373898 h 5405766"/>
              <a:gd name="connsiteX821" fmla="*/ 5375479 w 5453921"/>
              <a:gd name="connsiteY821" fmla="*/ 1365391 h 5405766"/>
              <a:gd name="connsiteX822" fmla="*/ 5382697 w 5453921"/>
              <a:gd name="connsiteY822" fmla="*/ 1364562 h 5405766"/>
              <a:gd name="connsiteX823" fmla="*/ 699010 w 5453921"/>
              <a:gd name="connsiteY823" fmla="*/ 1360493 h 5405766"/>
              <a:gd name="connsiteX824" fmla="*/ 722323 w 5453921"/>
              <a:gd name="connsiteY824" fmla="*/ 1366800 h 5405766"/>
              <a:gd name="connsiteX825" fmla="*/ 702216 w 5453921"/>
              <a:gd name="connsiteY825" fmla="*/ 1377405 h 5405766"/>
              <a:gd name="connsiteX826" fmla="*/ 699010 w 5453921"/>
              <a:gd name="connsiteY826" fmla="*/ 1360493 h 5405766"/>
              <a:gd name="connsiteX827" fmla="*/ 697336 w 5453921"/>
              <a:gd name="connsiteY827" fmla="*/ 1359211 h 5405766"/>
              <a:gd name="connsiteX828" fmla="*/ 697703 w 5453921"/>
              <a:gd name="connsiteY828" fmla="*/ 1359211 h 5405766"/>
              <a:gd name="connsiteX829" fmla="*/ 699168 w 5453921"/>
              <a:gd name="connsiteY829" fmla="*/ 1360174 h 5405766"/>
              <a:gd name="connsiteX830" fmla="*/ 696969 w 5453921"/>
              <a:gd name="connsiteY830" fmla="*/ 1359853 h 5405766"/>
              <a:gd name="connsiteX831" fmla="*/ 697336 w 5453921"/>
              <a:gd name="connsiteY831" fmla="*/ 1359211 h 5405766"/>
              <a:gd name="connsiteX832" fmla="*/ 5393775 w 5453921"/>
              <a:gd name="connsiteY832" fmla="*/ 1348941 h 5405766"/>
              <a:gd name="connsiteX833" fmla="*/ 5383615 w 5453921"/>
              <a:gd name="connsiteY833" fmla="*/ 1364038 h 5405766"/>
              <a:gd name="connsiteX834" fmla="*/ 5393775 w 5453921"/>
              <a:gd name="connsiteY834" fmla="*/ 1348941 h 5405766"/>
              <a:gd name="connsiteX835" fmla="*/ 687281 w 5453921"/>
              <a:gd name="connsiteY835" fmla="*/ 1342833 h 5405766"/>
              <a:gd name="connsiteX836" fmla="*/ 697254 w 5453921"/>
              <a:gd name="connsiteY836" fmla="*/ 1358918 h 5405766"/>
              <a:gd name="connsiteX837" fmla="*/ 679017 w 5453921"/>
              <a:gd name="connsiteY837" fmla="*/ 1351021 h 5405766"/>
              <a:gd name="connsiteX838" fmla="*/ 687281 w 5453921"/>
              <a:gd name="connsiteY838" fmla="*/ 1342833 h 5405766"/>
              <a:gd name="connsiteX839" fmla="*/ 658501 w 5453921"/>
              <a:gd name="connsiteY839" fmla="*/ 1311129 h 5405766"/>
              <a:gd name="connsiteX840" fmla="*/ 677453 w 5453921"/>
              <a:gd name="connsiteY840" fmla="*/ 1316395 h 5405766"/>
              <a:gd name="connsiteX841" fmla="*/ 675190 w 5453921"/>
              <a:gd name="connsiteY841" fmla="*/ 1320198 h 5405766"/>
              <a:gd name="connsiteX842" fmla="*/ 658501 w 5453921"/>
              <a:gd name="connsiteY842" fmla="*/ 1311129 h 5405766"/>
              <a:gd name="connsiteX843" fmla="*/ 5344691 w 5453921"/>
              <a:gd name="connsiteY843" fmla="*/ 1064274 h 5405766"/>
              <a:gd name="connsiteX844" fmla="*/ 5348613 w 5453921"/>
              <a:gd name="connsiteY844" fmla="*/ 1079102 h 5405766"/>
              <a:gd name="connsiteX845" fmla="*/ 5344389 w 5453921"/>
              <a:gd name="connsiteY845" fmla="*/ 1077983 h 5405766"/>
              <a:gd name="connsiteX846" fmla="*/ 5344691 w 5453921"/>
              <a:gd name="connsiteY846" fmla="*/ 1064274 h 5405766"/>
              <a:gd name="connsiteX847" fmla="*/ 903633 w 5453921"/>
              <a:gd name="connsiteY847" fmla="*/ 1061720 h 5405766"/>
              <a:gd name="connsiteX848" fmla="*/ 910132 w 5453921"/>
              <a:gd name="connsiteY848" fmla="*/ 1069564 h 5405766"/>
              <a:gd name="connsiteX849" fmla="*/ 904199 w 5453921"/>
              <a:gd name="connsiteY849" fmla="*/ 1075900 h 5405766"/>
              <a:gd name="connsiteX850" fmla="*/ 896005 w 5453921"/>
              <a:gd name="connsiteY850" fmla="*/ 1069262 h 5405766"/>
              <a:gd name="connsiteX851" fmla="*/ 903633 w 5453921"/>
              <a:gd name="connsiteY851" fmla="*/ 1061720 h 5405766"/>
              <a:gd name="connsiteX852" fmla="*/ 741416 w 5453921"/>
              <a:gd name="connsiteY852" fmla="*/ 1045347 h 5405766"/>
              <a:gd name="connsiteX853" fmla="*/ 751530 w 5453921"/>
              <a:gd name="connsiteY853" fmla="*/ 1056639 h 5405766"/>
              <a:gd name="connsiteX854" fmla="*/ 740838 w 5453921"/>
              <a:gd name="connsiteY854" fmla="*/ 1061850 h 5405766"/>
              <a:gd name="connsiteX855" fmla="*/ 733036 w 5453921"/>
              <a:gd name="connsiteY855" fmla="*/ 1055481 h 5405766"/>
              <a:gd name="connsiteX856" fmla="*/ 741416 w 5453921"/>
              <a:gd name="connsiteY856" fmla="*/ 1045347 h 5405766"/>
              <a:gd name="connsiteX857" fmla="*/ 831921 w 5453921"/>
              <a:gd name="connsiteY857" fmla="*/ 933482 h 5405766"/>
              <a:gd name="connsiteX858" fmla="*/ 833610 w 5453921"/>
              <a:gd name="connsiteY858" fmla="*/ 940684 h 5405766"/>
              <a:gd name="connsiteX859" fmla="*/ 828262 w 5453921"/>
              <a:gd name="connsiteY859" fmla="*/ 946987 h 5405766"/>
              <a:gd name="connsiteX860" fmla="*/ 824603 w 5453921"/>
              <a:gd name="connsiteY860" fmla="*/ 942785 h 5405766"/>
              <a:gd name="connsiteX861" fmla="*/ 831921 w 5453921"/>
              <a:gd name="connsiteY861" fmla="*/ 933482 h 5405766"/>
              <a:gd name="connsiteX862" fmla="*/ 802116 w 5453921"/>
              <a:gd name="connsiteY862" fmla="*/ 886047 h 5405766"/>
              <a:gd name="connsiteX863" fmla="*/ 802757 w 5453921"/>
              <a:gd name="connsiteY863" fmla="*/ 886559 h 5405766"/>
              <a:gd name="connsiteX864" fmla="*/ 803078 w 5453921"/>
              <a:gd name="connsiteY864" fmla="*/ 886815 h 5405766"/>
              <a:gd name="connsiteX865" fmla="*/ 802116 w 5453921"/>
              <a:gd name="connsiteY865" fmla="*/ 887072 h 5405766"/>
              <a:gd name="connsiteX866" fmla="*/ 802116 w 5453921"/>
              <a:gd name="connsiteY866" fmla="*/ 886047 h 5405766"/>
              <a:gd name="connsiteX867" fmla="*/ 784490 w 5453921"/>
              <a:gd name="connsiteY867" fmla="*/ 866812 h 5405766"/>
              <a:gd name="connsiteX868" fmla="*/ 801538 w 5453921"/>
              <a:gd name="connsiteY868" fmla="*/ 887040 h 5405766"/>
              <a:gd name="connsiteX869" fmla="*/ 784490 w 5453921"/>
              <a:gd name="connsiteY869" fmla="*/ 866812 h 5405766"/>
              <a:gd name="connsiteX870" fmla="*/ 794422 w 5453921"/>
              <a:gd name="connsiteY870" fmla="*/ 853982 h 5405766"/>
              <a:gd name="connsiteX871" fmla="*/ 801664 w 5453921"/>
              <a:gd name="connsiteY871" fmla="*/ 861960 h 5405766"/>
              <a:gd name="connsiteX872" fmla="*/ 796836 w 5453921"/>
              <a:gd name="connsiteY872" fmla="*/ 866520 h 5405766"/>
              <a:gd name="connsiteX873" fmla="*/ 789293 w 5453921"/>
              <a:gd name="connsiteY873" fmla="*/ 858541 h 5405766"/>
              <a:gd name="connsiteX874" fmla="*/ 794422 w 5453921"/>
              <a:gd name="connsiteY874" fmla="*/ 853982 h 5405766"/>
              <a:gd name="connsiteX875" fmla="*/ 758927 w 5453921"/>
              <a:gd name="connsiteY875" fmla="*/ 842451 h 5405766"/>
              <a:gd name="connsiteX876" fmla="*/ 776173 w 5453921"/>
              <a:gd name="connsiteY876" fmla="*/ 862683 h 5405766"/>
              <a:gd name="connsiteX877" fmla="*/ 758927 w 5453921"/>
              <a:gd name="connsiteY877" fmla="*/ 842451 h 5405766"/>
              <a:gd name="connsiteX878" fmla="*/ 463862 w 5453921"/>
              <a:gd name="connsiteY878" fmla="*/ 827358 h 5405766"/>
              <a:gd name="connsiteX879" fmla="*/ 472282 w 5453921"/>
              <a:gd name="connsiteY879" fmla="*/ 834075 h 5405766"/>
              <a:gd name="connsiteX880" fmla="*/ 463862 w 5453921"/>
              <a:gd name="connsiteY880" fmla="*/ 839570 h 5405766"/>
              <a:gd name="connsiteX881" fmla="*/ 457184 w 5453921"/>
              <a:gd name="connsiteY881" fmla="*/ 833770 h 5405766"/>
              <a:gd name="connsiteX882" fmla="*/ 463862 w 5453921"/>
              <a:gd name="connsiteY882" fmla="*/ 827358 h 5405766"/>
              <a:gd name="connsiteX883" fmla="*/ 5325273 w 5453921"/>
              <a:gd name="connsiteY883" fmla="*/ 821257 h 5405766"/>
              <a:gd name="connsiteX884" fmla="*/ 5336955 w 5453921"/>
              <a:gd name="connsiteY884" fmla="*/ 829320 h 5405766"/>
              <a:gd name="connsiteX885" fmla="*/ 5322708 w 5453921"/>
              <a:gd name="connsiteY885" fmla="*/ 839772 h 5405766"/>
              <a:gd name="connsiteX886" fmla="*/ 5309315 w 5453921"/>
              <a:gd name="connsiteY886" fmla="*/ 830515 h 5405766"/>
              <a:gd name="connsiteX887" fmla="*/ 5325273 w 5453921"/>
              <a:gd name="connsiteY887" fmla="*/ 821257 h 5405766"/>
              <a:gd name="connsiteX888" fmla="*/ 785141 w 5453921"/>
              <a:gd name="connsiteY888" fmla="*/ 697363 h 5405766"/>
              <a:gd name="connsiteX889" fmla="*/ 789002 w 5453921"/>
              <a:gd name="connsiteY889" fmla="*/ 701539 h 5405766"/>
              <a:gd name="connsiteX890" fmla="*/ 780550 w 5453921"/>
              <a:gd name="connsiteY890" fmla="*/ 702731 h 5405766"/>
              <a:gd name="connsiteX891" fmla="*/ 776470 w 5453921"/>
              <a:gd name="connsiteY891" fmla="*/ 697661 h 5405766"/>
              <a:gd name="connsiteX892" fmla="*/ 785141 w 5453921"/>
              <a:gd name="connsiteY892" fmla="*/ 697363 h 5405766"/>
              <a:gd name="connsiteX893" fmla="*/ 5029779 w 5453921"/>
              <a:gd name="connsiteY893" fmla="*/ 665555 h 5405766"/>
              <a:gd name="connsiteX894" fmla="*/ 5050002 w 5453921"/>
              <a:gd name="connsiteY894" fmla="*/ 671990 h 5405766"/>
              <a:gd name="connsiteX895" fmla="*/ 5029779 w 5453921"/>
              <a:gd name="connsiteY895" fmla="*/ 665555 h 5405766"/>
              <a:gd name="connsiteX896" fmla="*/ 2153634 w 5453921"/>
              <a:gd name="connsiteY896" fmla="*/ 579871 h 5405766"/>
              <a:gd name="connsiteX897" fmla="*/ 2158194 w 5453921"/>
              <a:gd name="connsiteY897" fmla="*/ 586839 h 5405766"/>
              <a:gd name="connsiteX898" fmla="*/ 2154205 w 5453921"/>
              <a:gd name="connsiteY898" fmla="*/ 594096 h 5405766"/>
              <a:gd name="connsiteX899" fmla="*/ 2148505 w 5453921"/>
              <a:gd name="connsiteY899" fmla="*/ 586259 h 5405766"/>
              <a:gd name="connsiteX900" fmla="*/ 2153634 w 5453921"/>
              <a:gd name="connsiteY900" fmla="*/ 579871 h 5405766"/>
              <a:gd name="connsiteX901" fmla="*/ 2163272 w 5453921"/>
              <a:gd name="connsiteY901" fmla="*/ 556799 h 5405766"/>
              <a:gd name="connsiteX902" fmla="*/ 2171290 w 5453921"/>
              <a:gd name="connsiteY902" fmla="*/ 565334 h 5405766"/>
              <a:gd name="connsiteX903" fmla="*/ 2146643 w 5453921"/>
              <a:gd name="connsiteY903" fmla="*/ 573868 h 5405766"/>
              <a:gd name="connsiteX904" fmla="*/ 2143971 w 5453921"/>
              <a:gd name="connsiteY904" fmla="*/ 567982 h 5405766"/>
              <a:gd name="connsiteX905" fmla="*/ 2163272 w 5453921"/>
              <a:gd name="connsiteY905" fmla="*/ 556799 h 5405766"/>
              <a:gd name="connsiteX906" fmla="*/ 985256 w 5453921"/>
              <a:gd name="connsiteY906" fmla="*/ 537567 h 5405766"/>
              <a:gd name="connsiteX907" fmla="*/ 998807 w 5453921"/>
              <a:gd name="connsiteY907" fmla="*/ 555618 h 5405766"/>
              <a:gd name="connsiteX908" fmla="*/ 991737 w 5453921"/>
              <a:gd name="connsiteY908" fmla="*/ 563904 h 5405766"/>
              <a:gd name="connsiteX909" fmla="*/ 980543 w 5453921"/>
              <a:gd name="connsiteY909" fmla="*/ 546741 h 5405766"/>
              <a:gd name="connsiteX910" fmla="*/ 985256 w 5453921"/>
              <a:gd name="connsiteY910" fmla="*/ 537567 h 5405766"/>
              <a:gd name="connsiteX911" fmla="*/ 982834 w 5453921"/>
              <a:gd name="connsiteY911" fmla="*/ 509061 h 5405766"/>
              <a:gd name="connsiteX912" fmla="*/ 991610 w 5453921"/>
              <a:gd name="connsiteY912" fmla="*/ 533129 h 5405766"/>
              <a:gd name="connsiteX913" fmla="*/ 982834 w 5453921"/>
              <a:gd name="connsiteY913" fmla="*/ 509061 h 5405766"/>
              <a:gd name="connsiteX914" fmla="*/ 4830115 w 5453921"/>
              <a:gd name="connsiteY914" fmla="*/ 507789 h 5405766"/>
              <a:gd name="connsiteX915" fmla="*/ 4847407 w 5453921"/>
              <a:gd name="connsiteY915" fmla="*/ 512631 h 5405766"/>
              <a:gd name="connsiteX916" fmla="*/ 4815639 w 5453921"/>
              <a:gd name="connsiteY916" fmla="*/ 512631 h 5405766"/>
              <a:gd name="connsiteX917" fmla="*/ 4830115 w 5453921"/>
              <a:gd name="connsiteY917" fmla="*/ 507789 h 5405766"/>
              <a:gd name="connsiteX918" fmla="*/ 2196195 w 5453921"/>
              <a:gd name="connsiteY918" fmla="*/ 496754 h 5405766"/>
              <a:gd name="connsiteX919" fmla="*/ 2199737 w 5453921"/>
              <a:gd name="connsiteY919" fmla="*/ 496931 h 5405766"/>
              <a:gd name="connsiteX920" fmla="*/ 2205701 w 5453921"/>
              <a:gd name="connsiteY920" fmla="*/ 511339 h 5405766"/>
              <a:gd name="connsiteX921" fmla="*/ 2194667 w 5453921"/>
              <a:gd name="connsiteY921" fmla="*/ 499756 h 5405766"/>
              <a:gd name="connsiteX922" fmla="*/ 2196195 w 5453921"/>
              <a:gd name="connsiteY922" fmla="*/ 496754 h 5405766"/>
              <a:gd name="connsiteX923" fmla="*/ 2196561 w 5453921"/>
              <a:gd name="connsiteY923" fmla="*/ 477140 h 5405766"/>
              <a:gd name="connsiteX924" fmla="*/ 2201750 w 5453921"/>
              <a:gd name="connsiteY924" fmla="*/ 484548 h 5405766"/>
              <a:gd name="connsiteX925" fmla="*/ 2197782 w 5453921"/>
              <a:gd name="connsiteY925" fmla="*/ 488253 h 5405766"/>
              <a:gd name="connsiteX926" fmla="*/ 2190149 w 5453921"/>
              <a:gd name="connsiteY926" fmla="*/ 482554 h 5405766"/>
              <a:gd name="connsiteX927" fmla="*/ 2196561 w 5453921"/>
              <a:gd name="connsiteY927" fmla="*/ 477140 h 5405766"/>
              <a:gd name="connsiteX928" fmla="*/ 1699031 w 5453921"/>
              <a:gd name="connsiteY928" fmla="*/ 450639 h 5405766"/>
              <a:gd name="connsiteX929" fmla="*/ 1716083 w 5453921"/>
              <a:gd name="connsiteY929" fmla="*/ 455745 h 5405766"/>
              <a:gd name="connsiteX930" fmla="*/ 1681757 w 5453921"/>
              <a:gd name="connsiteY930" fmla="*/ 454347 h 5405766"/>
              <a:gd name="connsiteX931" fmla="*/ 1699031 w 5453921"/>
              <a:gd name="connsiteY931" fmla="*/ 450639 h 5405766"/>
              <a:gd name="connsiteX932" fmla="*/ 2025407 w 5453921"/>
              <a:gd name="connsiteY932" fmla="*/ 439818 h 5405766"/>
              <a:gd name="connsiteX933" fmla="*/ 2066146 w 5453921"/>
              <a:gd name="connsiteY933" fmla="*/ 452842 h 5405766"/>
              <a:gd name="connsiteX934" fmla="*/ 2025407 w 5453921"/>
              <a:gd name="connsiteY934" fmla="*/ 439818 h 5405766"/>
              <a:gd name="connsiteX935" fmla="*/ 1685309 w 5453921"/>
              <a:gd name="connsiteY935" fmla="*/ 424054 h 5405766"/>
              <a:gd name="connsiteX936" fmla="*/ 1666370 w 5453921"/>
              <a:gd name="connsiteY936" fmla="*/ 432297 h 5405766"/>
              <a:gd name="connsiteX937" fmla="*/ 1685309 w 5453921"/>
              <a:gd name="connsiteY937" fmla="*/ 424054 h 5405766"/>
              <a:gd name="connsiteX938" fmla="*/ 1651128 w 5453921"/>
              <a:gd name="connsiteY938" fmla="*/ 422462 h 5405766"/>
              <a:gd name="connsiteX939" fmla="*/ 1657805 w 5453921"/>
              <a:gd name="connsiteY939" fmla="*/ 426410 h 5405766"/>
              <a:gd name="connsiteX940" fmla="*/ 1651999 w 5453921"/>
              <a:gd name="connsiteY940" fmla="*/ 432484 h 5405766"/>
              <a:gd name="connsiteX941" fmla="*/ 1643580 w 5453921"/>
              <a:gd name="connsiteY941" fmla="*/ 425196 h 5405766"/>
              <a:gd name="connsiteX942" fmla="*/ 1651128 w 5453921"/>
              <a:gd name="connsiteY942" fmla="*/ 422462 h 5405766"/>
              <a:gd name="connsiteX943" fmla="*/ 2778273 w 5453921"/>
              <a:gd name="connsiteY943" fmla="*/ 395708 h 5405766"/>
              <a:gd name="connsiteX944" fmla="*/ 2784232 w 5453921"/>
              <a:gd name="connsiteY944" fmla="*/ 401365 h 5405766"/>
              <a:gd name="connsiteX945" fmla="*/ 2770409 w 5453921"/>
              <a:gd name="connsiteY945" fmla="*/ 397544 h 5405766"/>
              <a:gd name="connsiteX946" fmla="*/ 2778273 w 5453921"/>
              <a:gd name="connsiteY946" fmla="*/ 395708 h 5405766"/>
              <a:gd name="connsiteX947" fmla="*/ 2731288 w 5453921"/>
              <a:gd name="connsiteY947" fmla="*/ 393443 h 5405766"/>
              <a:gd name="connsiteX948" fmla="*/ 2734569 w 5453921"/>
              <a:gd name="connsiteY948" fmla="*/ 393477 h 5405766"/>
              <a:gd name="connsiteX949" fmla="*/ 2740628 w 5453921"/>
              <a:gd name="connsiteY949" fmla="*/ 398495 h 5405766"/>
              <a:gd name="connsiteX950" fmla="*/ 2736878 w 5453921"/>
              <a:gd name="connsiteY950" fmla="*/ 402955 h 5405766"/>
              <a:gd name="connsiteX951" fmla="*/ 2730819 w 5453921"/>
              <a:gd name="connsiteY951" fmla="*/ 396543 h 5405766"/>
              <a:gd name="connsiteX952" fmla="*/ 2731288 w 5453921"/>
              <a:gd name="connsiteY952" fmla="*/ 393443 h 5405766"/>
              <a:gd name="connsiteX953" fmla="*/ 4643813 w 5453921"/>
              <a:gd name="connsiteY953" fmla="*/ 392375 h 5405766"/>
              <a:gd name="connsiteX954" fmla="*/ 4673021 w 5453921"/>
              <a:gd name="connsiteY954" fmla="*/ 410529 h 5405766"/>
              <a:gd name="connsiteX955" fmla="*/ 4643813 w 5453921"/>
              <a:gd name="connsiteY955" fmla="*/ 392375 h 5405766"/>
              <a:gd name="connsiteX956" fmla="*/ 1739173 w 5453921"/>
              <a:gd name="connsiteY956" fmla="*/ 370566 h 5405766"/>
              <a:gd name="connsiteX957" fmla="*/ 1720225 w 5453921"/>
              <a:gd name="connsiteY957" fmla="*/ 388228 h 5405766"/>
              <a:gd name="connsiteX958" fmla="*/ 1739173 w 5453921"/>
              <a:gd name="connsiteY958" fmla="*/ 370566 h 5405766"/>
              <a:gd name="connsiteX959" fmla="*/ 3895044 w 5453921"/>
              <a:gd name="connsiteY959" fmla="*/ 346202 h 5405766"/>
              <a:gd name="connsiteX960" fmla="*/ 3901089 w 5453921"/>
              <a:gd name="connsiteY960" fmla="*/ 349846 h 5405766"/>
              <a:gd name="connsiteX961" fmla="*/ 3893604 w 5453921"/>
              <a:gd name="connsiteY961" fmla="*/ 357438 h 5405766"/>
              <a:gd name="connsiteX962" fmla="*/ 3887271 w 5453921"/>
              <a:gd name="connsiteY962" fmla="*/ 355312 h 5405766"/>
              <a:gd name="connsiteX963" fmla="*/ 3895044 w 5453921"/>
              <a:gd name="connsiteY963" fmla="*/ 346202 h 5405766"/>
              <a:gd name="connsiteX964" fmla="*/ 3353637 w 5453921"/>
              <a:gd name="connsiteY964" fmla="*/ 333002 h 5405766"/>
              <a:gd name="connsiteX965" fmla="*/ 3371606 w 5453921"/>
              <a:gd name="connsiteY965" fmla="*/ 342577 h 5405766"/>
              <a:gd name="connsiteX966" fmla="*/ 3361885 w 5453921"/>
              <a:gd name="connsiteY966" fmla="*/ 349757 h 5405766"/>
              <a:gd name="connsiteX967" fmla="*/ 3353637 w 5453921"/>
              <a:gd name="connsiteY967" fmla="*/ 333002 h 5405766"/>
              <a:gd name="connsiteX968" fmla="*/ 3959770 w 5453921"/>
              <a:gd name="connsiteY968" fmla="*/ 291985 h 5405766"/>
              <a:gd name="connsiteX969" fmla="*/ 3974178 w 5453921"/>
              <a:gd name="connsiteY969" fmla="*/ 293593 h 5405766"/>
              <a:gd name="connsiteX970" fmla="*/ 3948820 w 5453921"/>
              <a:gd name="connsiteY970" fmla="*/ 299578 h 5405766"/>
              <a:gd name="connsiteX971" fmla="*/ 3959770 w 5453921"/>
              <a:gd name="connsiteY971" fmla="*/ 291985 h 5405766"/>
              <a:gd name="connsiteX972" fmla="*/ 4000496 w 5453921"/>
              <a:gd name="connsiteY972" fmla="*/ 288417 h 5405766"/>
              <a:gd name="connsiteX973" fmla="*/ 4015210 w 5453921"/>
              <a:gd name="connsiteY973" fmla="*/ 300311 h 5405766"/>
              <a:gd name="connsiteX974" fmla="*/ 4006555 w 5453921"/>
              <a:gd name="connsiteY974" fmla="*/ 307447 h 5405766"/>
              <a:gd name="connsiteX975" fmla="*/ 3993283 w 5453921"/>
              <a:gd name="connsiteY975" fmla="*/ 298824 h 5405766"/>
              <a:gd name="connsiteX976" fmla="*/ 4000496 w 5453921"/>
              <a:gd name="connsiteY976" fmla="*/ 288417 h 5405766"/>
              <a:gd name="connsiteX977" fmla="*/ 4501481 w 5453921"/>
              <a:gd name="connsiteY977" fmla="*/ 278288 h 5405766"/>
              <a:gd name="connsiteX978" fmla="*/ 4518854 w 5453921"/>
              <a:gd name="connsiteY978" fmla="*/ 285527 h 5405766"/>
              <a:gd name="connsiteX979" fmla="*/ 4514221 w 5453921"/>
              <a:gd name="connsiteY979" fmla="*/ 290159 h 5405766"/>
              <a:gd name="connsiteX980" fmla="*/ 4501481 w 5453921"/>
              <a:gd name="connsiteY980" fmla="*/ 278288 h 5405766"/>
              <a:gd name="connsiteX981" fmla="*/ 1897179 w 5453921"/>
              <a:gd name="connsiteY981" fmla="*/ 274402 h 5405766"/>
              <a:gd name="connsiteX982" fmla="*/ 1898035 w 5453921"/>
              <a:gd name="connsiteY982" fmla="*/ 274402 h 5405766"/>
              <a:gd name="connsiteX983" fmla="*/ 1898035 w 5453921"/>
              <a:gd name="connsiteY983" fmla="*/ 274718 h 5405766"/>
              <a:gd name="connsiteX984" fmla="*/ 1904346 w 5453921"/>
              <a:gd name="connsiteY984" fmla="*/ 279266 h 5405766"/>
              <a:gd name="connsiteX985" fmla="*/ 1912191 w 5453921"/>
              <a:gd name="connsiteY985" fmla="*/ 281953 h 5405766"/>
              <a:gd name="connsiteX986" fmla="*/ 1917738 w 5453921"/>
              <a:gd name="connsiteY986" fmla="*/ 281953 h 5405766"/>
              <a:gd name="connsiteX987" fmla="*/ 1932624 w 5453921"/>
              <a:gd name="connsiteY987" fmla="*/ 306347 h 5405766"/>
              <a:gd name="connsiteX988" fmla="*/ 1943133 w 5453921"/>
              <a:gd name="connsiteY988" fmla="*/ 325224 h 5405766"/>
              <a:gd name="connsiteX989" fmla="*/ 1963566 w 5453921"/>
              <a:gd name="connsiteY989" fmla="*/ 344971 h 5405766"/>
              <a:gd name="connsiteX990" fmla="*/ 1918029 w 5453921"/>
              <a:gd name="connsiteY990" fmla="*/ 326675 h 5405766"/>
              <a:gd name="connsiteX991" fmla="*/ 1906354 w 5453921"/>
              <a:gd name="connsiteY991" fmla="*/ 291827 h 5405766"/>
              <a:gd name="connsiteX992" fmla="*/ 1896502 w 5453921"/>
              <a:gd name="connsiteY992" fmla="*/ 285837 h 5405766"/>
              <a:gd name="connsiteX993" fmla="*/ 1897544 w 5453921"/>
              <a:gd name="connsiteY993" fmla="*/ 274949 h 5405766"/>
              <a:gd name="connsiteX994" fmla="*/ 3787103 w 5453921"/>
              <a:gd name="connsiteY994" fmla="*/ 266527 h 5405766"/>
              <a:gd name="connsiteX995" fmla="*/ 3794043 w 5453921"/>
              <a:gd name="connsiteY995" fmla="*/ 270131 h 5405766"/>
              <a:gd name="connsiteX996" fmla="*/ 3787707 w 5453921"/>
              <a:gd name="connsiteY996" fmla="*/ 275122 h 5405766"/>
              <a:gd name="connsiteX997" fmla="*/ 3780465 w 5453921"/>
              <a:gd name="connsiteY997" fmla="*/ 269854 h 5405766"/>
              <a:gd name="connsiteX998" fmla="*/ 3787103 w 5453921"/>
              <a:gd name="connsiteY998" fmla="*/ 266527 h 5405766"/>
              <a:gd name="connsiteX999" fmla="*/ 3833684 w 5453921"/>
              <a:gd name="connsiteY999" fmla="*/ 261815 h 5405766"/>
              <a:gd name="connsiteX1000" fmla="*/ 3836965 w 5453921"/>
              <a:gd name="connsiteY1000" fmla="*/ 266394 h 5405766"/>
              <a:gd name="connsiteX1001" fmla="*/ 3829509 w 5453921"/>
              <a:gd name="connsiteY1001" fmla="*/ 272195 h 5405766"/>
              <a:gd name="connsiteX1002" fmla="*/ 3824738 w 5453921"/>
              <a:gd name="connsiteY1002" fmla="*/ 268532 h 5405766"/>
              <a:gd name="connsiteX1003" fmla="*/ 3833684 w 5453921"/>
              <a:gd name="connsiteY1003" fmla="*/ 261815 h 5405766"/>
              <a:gd name="connsiteX1004" fmla="*/ 1879264 w 5453921"/>
              <a:gd name="connsiteY1004" fmla="*/ 257735 h 5405766"/>
              <a:gd name="connsiteX1005" fmla="*/ 1892845 w 5453921"/>
              <a:gd name="connsiteY1005" fmla="*/ 266221 h 5405766"/>
              <a:gd name="connsiteX1006" fmla="*/ 1896890 w 5453921"/>
              <a:gd name="connsiteY1006" fmla="*/ 273859 h 5405766"/>
              <a:gd name="connsiteX1007" fmla="*/ 1890822 w 5453921"/>
              <a:gd name="connsiteY1007" fmla="*/ 273575 h 5405766"/>
              <a:gd name="connsiteX1008" fmla="*/ 1877241 w 5453921"/>
              <a:gd name="connsiteY1008" fmla="*/ 266504 h 5405766"/>
              <a:gd name="connsiteX1009" fmla="*/ 1879264 w 5453921"/>
              <a:gd name="connsiteY1009" fmla="*/ 257735 h 5405766"/>
              <a:gd name="connsiteX1010" fmla="*/ 4024498 w 5453921"/>
              <a:gd name="connsiteY1010" fmla="*/ 256735 h 5405766"/>
              <a:gd name="connsiteX1011" fmla="*/ 4030828 w 5453921"/>
              <a:gd name="connsiteY1011" fmla="*/ 258966 h 5405766"/>
              <a:gd name="connsiteX1012" fmla="*/ 4031441 w 5453921"/>
              <a:gd name="connsiteY1012" fmla="*/ 269385 h 5405766"/>
              <a:gd name="connsiteX1013" fmla="*/ 4031527 w 5453921"/>
              <a:gd name="connsiteY1013" fmla="*/ 269269 h 5405766"/>
              <a:gd name="connsiteX1014" fmla="*/ 4031527 w 5453921"/>
              <a:gd name="connsiteY1014" fmla="*/ 269696 h 5405766"/>
              <a:gd name="connsiteX1015" fmla="*/ 4031462 w 5453921"/>
              <a:gd name="connsiteY1015" fmla="*/ 269741 h 5405766"/>
              <a:gd name="connsiteX1016" fmla="*/ 4031493 w 5453921"/>
              <a:gd name="connsiteY1016" fmla="*/ 270263 h 5405766"/>
              <a:gd name="connsiteX1017" fmla="*/ 4030954 w 5453921"/>
              <a:gd name="connsiteY1017" fmla="*/ 270079 h 5405766"/>
              <a:gd name="connsiteX1018" fmla="*/ 4030886 w 5453921"/>
              <a:gd name="connsiteY1018" fmla="*/ 270124 h 5405766"/>
              <a:gd name="connsiteX1019" fmla="*/ 4030927 w 5453921"/>
              <a:gd name="connsiteY1019" fmla="*/ 270070 h 5405766"/>
              <a:gd name="connsiteX1020" fmla="*/ 4028135 w 5453921"/>
              <a:gd name="connsiteY1020" fmla="*/ 269112 h 5405766"/>
              <a:gd name="connsiteX1021" fmla="*/ 4018343 w 5453921"/>
              <a:gd name="connsiteY1021" fmla="*/ 261628 h 5405766"/>
              <a:gd name="connsiteX1022" fmla="*/ 4024498 w 5453921"/>
              <a:gd name="connsiteY1022" fmla="*/ 256735 h 5405766"/>
              <a:gd name="connsiteX1023" fmla="*/ 3020157 w 5453921"/>
              <a:gd name="connsiteY1023" fmla="*/ 247472 h 5405766"/>
              <a:gd name="connsiteX1024" fmla="*/ 3001219 w 5453921"/>
              <a:gd name="connsiteY1024" fmla="*/ 259755 h 5405766"/>
              <a:gd name="connsiteX1025" fmla="*/ 3020157 w 5453921"/>
              <a:gd name="connsiteY1025" fmla="*/ 247472 h 5405766"/>
              <a:gd name="connsiteX1026" fmla="*/ 4095303 w 5453921"/>
              <a:gd name="connsiteY1026" fmla="*/ 247078 h 5405766"/>
              <a:gd name="connsiteX1027" fmla="*/ 4099499 w 5453921"/>
              <a:gd name="connsiteY1027" fmla="*/ 247673 h 5405766"/>
              <a:gd name="connsiteX1028" fmla="*/ 4095863 w 5453921"/>
              <a:gd name="connsiteY1028" fmla="*/ 266405 h 5405766"/>
              <a:gd name="connsiteX1029" fmla="*/ 4095303 w 5453921"/>
              <a:gd name="connsiteY1029" fmla="*/ 247078 h 5405766"/>
              <a:gd name="connsiteX1030" fmla="*/ 3904939 w 5453921"/>
              <a:gd name="connsiteY1030" fmla="*/ 235123 h 5405766"/>
              <a:gd name="connsiteX1031" fmla="*/ 3916194 w 5453921"/>
              <a:gd name="connsiteY1031" fmla="*/ 237099 h 5405766"/>
              <a:gd name="connsiteX1032" fmla="*/ 3916479 w 5453921"/>
              <a:gd name="connsiteY1032" fmla="*/ 239686 h 5405766"/>
              <a:gd name="connsiteX1033" fmla="*/ 3896247 w 5453921"/>
              <a:gd name="connsiteY1033" fmla="*/ 242847 h 5405766"/>
              <a:gd name="connsiteX1034" fmla="*/ 3904939 w 5453921"/>
              <a:gd name="connsiteY1034" fmla="*/ 235123 h 5405766"/>
              <a:gd name="connsiteX1035" fmla="*/ 3999822 w 5453921"/>
              <a:gd name="connsiteY1035" fmla="*/ 233373 h 5405766"/>
              <a:gd name="connsiteX1036" fmla="*/ 4007640 w 5453921"/>
              <a:gd name="connsiteY1036" fmla="*/ 246255 h 5405766"/>
              <a:gd name="connsiteX1037" fmla="*/ 4008798 w 5453921"/>
              <a:gd name="connsiteY1037" fmla="*/ 270265 h 5405766"/>
              <a:gd name="connsiteX1038" fmla="*/ 3991136 w 5453921"/>
              <a:gd name="connsiteY1038" fmla="*/ 252697 h 5405766"/>
              <a:gd name="connsiteX1039" fmla="*/ 3993163 w 5453921"/>
              <a:gd name="connsiteY1039" fmla="*/ 251233 h 5405766"/>
              <a:gd name="connsiteX1040" fmla="*/ 3995479 w 5453921"/>
              <a:gd name="connsiteY1040" fmla="*/ 250648 h 5405766"/>
              <a:gd name="connsiteX1041" fmla="*/ 3999822 w 5453921"/>
              <a:gd name="connsiteY1041" fmla="*/ 233373 h 5405766"/>
              <a:gd name="connsiteX1042" fmla="*/ 3276908 w 5453921"/>
              <a:gd name="connsiteY1042" fmla="*/ 231095 h 5405766"/>
              <a:gd name="connsiteX1043" fmla="*/ 3284010 w 5453921"/>
              <a:gd name="connsiteY1043" fmla="*/ 237900 h 5405766"/>
              <a:gd name="connsiteX1044" fmla="*/ 3277500 w 5453921"/>
              <a:gd name="connsiteY1044" fmla="*/ 242043 h 5405766"/>
              <a:gd name="connsiteX1045" fmla="*/ 3269511 w 5453921"/>
              <a:gd name="connsiteY1045" fmla="*/ 238788 h 5405766"/>
              <a:gd name="connsiteX1046" fmla="*/ 3276908 w 5453921"/>
              <a:gd name="connsiteY1046" fmla="*/ 231095 h 5405766"/>
              <a:gd name="connsiteX1047" fmla="*/ 3927037 w 5453921"/>
              <a:gd name="connsiteY1047" fmla="*/ 225106 h 5405766"/>
              <a:gd name="connsiteX1048" fmla="*/ 3936872 w 5453921"/>
              <a:gd name="connsiteY1048" fmla="*/ 237862 h 5405766"/>
              <a:gd name="connsiteX1049" fmla="*/ 3946197 w 5453921"/>
              <a:gd name="connsiteY1049" fmla="*/ 250946 h 5405766"/>
              <a:gd name="connsiteX1050" fmla="*/ 3940369 w 5453921"/>
              <a:gd name="connsiteY1050" fmla="*/ 261994 h 5405766"/>
              <a:gd name="connsiteX1051" fmla="*/ 3938329 w 5453921"/>
              <a:gd name="connsiteY1051" fmla="*/ 250946 h 5405766"/>
              <a:gd name="connsiteX1052" fmla="*/ 3917055 w 5453921"/>
              <a:gd name="connsiteY1052" fmla="*/ 239607 h 5405766"/>
              <a:gd name="connsiteX1053" fmla="*/ 3916764 w 5453921"/>
              <a:gd name="connsiteY1053" fmla="*/ 236990 h 5405766"/>
              <a:gd name="connsiteX1054" fmla="*/ 3927037 w 5453921"/>
              <a:gd name="connsiteY1054" fmla="*/ 225106 h 5405766"/>
              <a:gd name="connsiteX1055" fmla="*/ 4572258 w 5453921"/>
              <a:gd name="connsiteY1055" fmla="*/ 222728 h 5405766"/>
              <a:gd name="connsiteX1056" fmla="*/ 4577021 w 5453921"/>
              <a:gd name="connsiteY1056" fmla="*/ 230843 h 5405766"/>
              <a:gd name="connsiteX1057" fmla="*/ 4569281 w 5453921"/>
              <a:gd name="connsiteY1057" fmla="*/ 239258 h 5405766"/>
              <a:gd name="connsiteX1058" fmla="*/ 4563031 w 5453921"/>
              <a:gd name="connsiteY1058" fmla="*/ 229340 h 5405766"/>
              <a:gd name="connsiteX1059" fmla="*/ 4572258 w 5453921"/>
              <a:gd name="connsiteY1059" fmla="*/ 222728 h 5405766"/>
              <a:gd name="connsiteX1060" fmla="*/ 4049071 w 5453921"/>
              <a:gd name="connsiteY1060" fmla="*/ 203869 h 5405766"/>
              <a:gd name="connsiteX1061" fmla="*/ 4053695 w 5453921"/>
              <a:gd name="connsiteY1061" fmla="*/ 210217 h 5405766"/>
              <a:gd name="connsiteX1062" fmla="*/ 4049071 w 5453921"/>
              <a:gd name="connsiteY1062" fmla="*/ 213679 h 5405766"/>
              <a:gd name="connsiteX1063" fmla="*/ 4044991 w 5453921"/>
              <a:gd name="connsiteY1063" fmla="*/ 208774 h 5405766"/>
              <a:gd name="connsiteX1064" fmla="*/ 4049071 w 5453921"/>
              <a:gd name="connsiteY1064" fmla="*/ 203869 h 5405766"/>
              <a:gd name="connsiteX1065" fmla="*/ 4097443 w 5453921"/>
              <a:gd name="connsiteY1065" fmla="*/ 187204 h 5405766"/>
              <a:gd name="connsiteX1066" fmla="*/ 4095001 w 5453921"/>
              <a:gd name="connsiteY1066" fmla="*/ 203389 h 5405766"/>
              <a:gd name="connsiteX1067" fmla="*/ 4091642 w 5453921"/>
              <a:gd name="connsiteY1067" fmla="*/ 195443 h 5405766"/>
              <a:gd name="connsiteX1068" fmla="*/ 4097443 w 5453921"/>
              <a:gd name="connsiteY1068" fmla="*/ 187204 h 5405766"/>
              <a:gd name="connsiteX1069" fmla="*/ 3133484 w 5453921"/>
              <a:gd name="connsiteY1069" fmla="*/ 186752 h 5405766"/>
              <a:gd name="connsiteX1070" fmla="*/ 3140087 w 5453921"/>
              <a:gd name="connsiteY1070" fmla="*/ 194557 h 5405766"/>
              <a:gd name="connsiteX1071" fmla="*/ 3134085 w 5453921"/>
              <a:gd name="connsiteY1071" fmla="*/ 198460 h 5405766"/>
              <a:gd name="connsiteX1072" fmla="*/ 3126882 w 5453921"/>
              <a:gd name="connsiteY1072" fmla="*/ 187588 h 5405766"/>
              <a:gd name="connsiteX1073" fmla="*/ 3133484 w 5453921"/>
              <a:gd name="connsiteY1073" fmla="*/ 186752 h 5405766"/>
              <a:gd name="connsiteX1074" fmla="*/ 3681811 w 5453921"/>
              <a:gd name="connsiteY1074" fmla="*/ 185926 h 5405766"/>
              <a:gd name="connsiteX1075" fmla="*/ 3647486 w 5453921"/>
              <a:gd name="connsiteY1075" fmla="*/ 193368 h 5405766"/>
              <a:gd name="connsiteX1076" fmla="*/ 3681811 w 5453921"/>
              <a:gd name="connsiteY1076" fmla="*/ 185926 h 5405766"/>
              <a:gd name="connsiteX1077" fmla="*/ 3084003 w 5453921"/>
              <a:gd name="connsiteY1077" fmla="*/ 174434 h 5405766"/>
              <a:gd name="connsiteX1078" fmla="*/ 3096821 w 5453921"/>
              <a:gd name="connsiteY1078" fmla="*/ 180528 h 5405766"/>
              <a:gd name="connsiteX1079" fmla="*/ 3097114 w 5453921"/>
              <a:gd name="connsiteY1079" fmla="*/ 180234 h 5405766"/>
              <a:gd name="connsiteX1080" fmla="*/ 3113767 w 5453921"/>
              <a:gd name="connsiteY1080" fmla="*/ 192861 h 5405766"/>
              <a:gd name="connsiteX1081" fmla="*/ 3091271 w 5453921"/>
              <a:gd name="connsiteY1081" fmla="*/ 191392 h 5405766"/>
              <a:gd name="connsiteX1082" fmla="*/ 3090102 w 5453921"/>
              <a:gd name="connsiteY1082" fmla="*/ 196678 h 5405766"/>
              <a:gd name="connsiteX1083" fmla="*/ 3048359 w 5453921"/>
              <a:gd name="connsiteY1083" fmla="*/ 191062 h 5405766"/>
              <a:gd name="connsiteX1084" fmla="*/ 3045507 w 5453921"/>
              <a:gd name="connsiteY1084" fmla="*/ 176375 h 5405766"/>
              <a:gd name="connsiteX1085" fmla="*/ 3044816 w 5453921"/>
              <a:gd name="connsiteY1085" fmla="*/ 176634 h 5405766"/>
              <a:gd name="connsiteX1086" fmla="*/ 3045243 w 5453921"/>
              <a:gd name="connsiteY1086" fmla="*/ 175993 h 5405766"/>
              <a:gd name="connsiteX1087" fmla="*/ 3045408 w 5453921"/>
              <a:gd name="connsiteY1087" fmla="*/ 175869 h 5405766"/>
              <a:gd name="connsiteX1088" fmla="*/ 3045401 w 5453921"/>
              <a:gd name="connsiteY1088" fmla="*/ 175829 h 5405766"/>
              <a:gd name="connsiteX1089" fmla="*/ 3045447 w 5453921"/>
              <a:gd name="connsiteY1089" fmla="*/ 175840 h 5405766"/>
              <a:gd name="connsiteX1090" fmla="*/ 3045671 w 5453921"/>
              <a:gd name="connsiteY1090" fmla="*/ 175672 h 5405766"/>
              <a:gd name="connsiteX1091" fmla="*/ 3045671 w 5453921"/>
              <a:gd name="connsiteY1091" fmla="*/ 175894 h 5405766"/>
              <a:gd name="connsiteX1092" fmla="*/ 3059497 w 5453921"/>
              <a:gd name="connsiteY1092" fmla="*/ 179242 h 5405766"/>
              <a:gd name="connsiteX1093" fmla="*/ 3071403 w 5453921"/>
              <a:gd name="connsiteY1093" fmla="*/ 187281 h 5405766"/>
              <a:gd name="connsiteX1094" fmla="*/ 3071403 w 5453921"/>
              <a:gd name="connsiteY1094" fmla="*/ 181115 h 5405766"/>
              <a:gd name="connsiteX1095" fmla="*/ 3084003 w 5453921"/>
              <a:gd name="connsiteY1095" fmla="*/ 174434 h 5405766"/>
              <a:gd name="connsiteX1096" fmla="*/ 4140350 w 5453921"/>
              <a:gd name="connsiteY1096" fmla="*/ 166506 h 5405766"/>
              <a:gd name="connsiteX1097" fmla="*/ 4148135 w 5453921"/>
              <a:gd name="connsiteY1097" fmla="*/ 169059 h 5405766"/>
              <a:gd name="connsiteX1098" fmla="*/ 4158763 w 5453921"/>
              <a:gd name="connsiteY1098" fmla="*/ 172314 h 5405766"/>
              <a:gd name="connsiteX1099" fmla="*/ 4160239 w 5453921"/>
              <a:gd name="connsiteY1099" fmla="*/ 173793 h 5405766"/>
              <a:gd name="connsiteX1100" fmla="*/ 4176180 w 5453921"/>
              <a:gd name="connsiteY1100" fmla="*/ 176752 h 5405766"/>
              <a:gd name="connsiteX1101" fmla="*/ 4174999 w 5453921"/>
              <a:gd name="connsiteY1101" fmla="*/ 183558 h 5405766"/>
              <a:gd name="connsiteX1102" fmla="*/ 4159353 w 5453921"/>
              <a:gd name="connsiteY1102" fmla="*/ 180303 h 5405766"/>
              <a:gd name="connsiteX1103" fmla="*/ 4139870 w 5453921"/>
              <a:gd name="connsiteY1103" fmla="*/ 174385 h 5405766"/>
              <a:gd name="connsiteX1104" fmla="*/ 4140350 w 5453921"/>
              <a:gd name="connsiteY1104" fmla="*/ 166506 h 5405766"/>
              <a:gd name="connsiteX1105" fmla="*/ 4567122 w 5453921"/>
              <a:gd name="connsiteY1105" fmla="*/ 165557 h 5405766"/>
              <a:gd name="connsiteX1106" fmla="*/ 4573171 w 5453921"/>
              <a:gd name="connsiteY1106" fmla="*/ 169898 h 5405766"/>
              <a:gd name="connsiteX1107" fmla="*/ 4564779 w 5453921"/>
              <a:gd name="connsiteY1107" fmla="*/ 173429 h 5405766"/>
              <a:gd name="connsiteX1108" fmla="*/ 4559183 w 5453921"/>
              <a:gd name="connsiteY1108" fmla="*/ 168721 h 5405766"/>
              <a:gd name="connsiteX1109" fmla="*/ 4567122 w 5453921"/>
              <a:gd name="connsiteY1109" fmla="*/ 165557 h 5405766"/>
              <a:gd name="connsiteX1110" fmla="*/ 3036069 w 5453921"/>
              <a:gd name="connsiteY1110" fmla="*/ 165013 h 5405766"/>
              <a:gd name="connsiteX1111" fmla="*/ 3044999 w 5453921"/>
              <a:gd name="connsiteY1111" fmla="*/ 175153 h 5405766"/>
              <a:gd name="connsiteX1112" fmla="*/ 3032795 w 5453921"/>
              <a:gd name="connsiteY1112" fmla="*/ 169487 h 5405766"/>
              <a:gd name="connsiteX1113" fmla="*/ 3036069 w 5453921"/>
              <a:gd name="connsiteY1113" fmla="*/ 165013 h 5405766"/>
              <a:gd name="connsiteX1114" fmla="*/ 3875194 w 5453921"/>
              <a:gd name="connsiteY1114" fmla="*/ 150027 h 5405766"/>
              <a:gd name="connsiteX1115" fmla="*/ 3907327 w 5453921"/>
              <a:gd name="connsiteY1115" fmla="*/ 176296 h 5405766"/>
              <a:gd name="connsiteX1116" fmla="*/ 3920949 w 5453921"/>
              <a:gd name="connsiteY1116" fmla="*/ 178739 h 5405766"/>
              <a:gd name="connsiteX1117" fmla="*/ 3921599 w 5453921"/>
              <a:gd name="connsiteY1117" fmla="*/ 178856 h 5405766"/>
              <a:gd name="connsiteX1118" fmla="*/ 3918956 w 5453921"/>
              <a:gd name="connsiteY1118" fmla="*/ 182091 h 5405766"/>
              <a:gd name="connsiteX1119" fmla="*/ 3921305 w 5453921"/>
              <a:gd name="connsiteY1119" fmla="*/ 180326 h 5405766"/>
              <a:gd name="connsiteX1120" fmla="*/ 3901921 w 5453921"/>
              <a:gd name="connsiteY1120" fmla="*/ 196212 h 5405766"/>
              <a:gd name="connsiteX1121" fmla="*/ 3893697 w 5453921"/>
              <a:gd name="connsiteY1121" fmla="*/ 199742 h 5405766"/>
              <a:gd name="connsiteX1122" fmla="*/ 3875194 w 5453921"/>
              <a:gd name="connsiteY1122" fmla="*/ 150027 h 5405766"/>
              <a:gd name="connsiteX1123" fmla="*/ 3321917 w 5453921"/>
              <a:gd name="connsiteY1123" fmla="*/ 148762 h 5405766"/>
              <a:gd name="connsiteX1124" fmla="*/ 3329301 w 5453921"/>
              <a:gd name="connsiteY1124" fmla="*/ 150574 h 5405766"/>
              <a:gd name="connsiteX1125" fmla="*/ 3330179 w 5453921"/>
              <a:gd name="connsiteY1125" fmla="*/ 156149 h 5405766"/>
              <a:gd name="connsiteX1126" fmla="*/ 3314094 w 5453921"/>
              <a:gd name="connsiteY1126" fmla="*/ 154476 h 5405766"/>
              <a:gd name="connsiteX1127" fmla="*/ 3321917 w 5453921"/>
              <a:gd name="connsiteY1127" fmla="*/ 148762 h 5405766"/>
              <a:gd name="connsiteX1128" fmla="*/ 3790113 w 5453921"/>
              <a:gd name="connsiteY1128" fmla="*/ 139980 h 5405766"/>
              <a:gd name="connsiteX1129" fmla="*/ 3787342 w 5453921"/>
              <a:gd name="connsiteY1129" fmla="*/ 151019 h 5405766"/>
              <a:gd name="connsiteX1130" fmla="*/ 3782383 w 5453921"/>
              <a:gd name="connsiteY1130" fmla="*/ 161186 h 5405766"/>
              <a:gd name="connsiteX1131" fmla="*/ 3796970 w 5453921"/>
              <a:gd name="connsiteY1131" fmla="*/ 182683 h 5405766"/>
              <a:gd name="connsiteX1132" fmla="*/ 3801345 w 5453921"/>
              <a:gd name="connsiteY1132" fmla="*/ 215799 h 5405766"/>
              <a:gd name="connsiteX1133" fmla="*/ 3803096 w 5453921"/>
              <a:gd name="connsiteY1133" fmla="*/ 236714 h 5405766"/>
              <a:gd name="connsiteX1134" fmla="*/ 3791135 w 5453921"/>
              <a:gd name="connsiteY1134" fmla="*/ 251820 h 5405766"/>
              <a:gd name="connsiteX1135" fmla="*/ 3776548 w 5453921"/>
              <a:gd name="connsiteY1135" fmla="*/ 251529 h 5405766"/>
              <a:gd name="connsiteX1136" fmla="*/ 3764879 w 5453921"/>
              <a:gd name="connsiteY1136" fmla="*/ 261406 h 5405766"/>
              <a:gd name="connsiteX1137" fmla="*/ 3755251 w 5453921"/>
              <a:gd name="connsiteY1137" fmla="*/ 246590 h 5405766"/>
              <a:gd name="connsiteX1138" fmla="*/ 3752042 w 5453921"/>
              <a:gd name="connsiteY1138" fmla="*/ 234390 h 5405766"/>
              <a:gd name="connsiteX1139" fmla="*/ 3745625 w 5453921"/>
              <a:gd name="connsiteY1139" fmla="*/ 226546 h 5405766"/>
              <a:gd name="connsiteX1140" fmla="*/ 3731038 w 5453921"/>
              <a:gd name="connsiteY1140" fmla="*/ 206503 h 5405766"/>
              <a:gd name="connsiteX1141" fmla="*/ 3739789 w 5453921"/>
              <a:gd name="connsiteY1141" fmla="*/ 196045 h 5405766"/>
              <a:gd name="connsiteX1142" fmla="*/ 3725787 w 5453921"/>
              <a:gd name="connsiteY1142" fmla="*/ 186459 h 5405766"/>
              <a:gd name="connsiteX1143" fmla="*/ 3716159 w 5453921"/>
              <a:gd name="connsiteY1143" fmla="*/ 187040 h 5405766"/>
              <a:gd name="connsiteX1144" fmla="*/ 3707115 w 5453921"/>
              <a:gd name="connsiteY1144" fmla="*/ 190236 h 5405766"/>
              <a:gd name="connsiteX1145" fmla="*/ 3709741 w 5453921"/>
              <a:gd name="connsiteY1145" fmla="*/ 175420 h 5405766"/>
              <a:gd name="connsiteX1146" fmla="*/ 3730162 w 5453921"/>
              <a:gd name="connsiteY1146" fmla="*/ 165834 h 5405766"/>
              <a:gd name="connsiteX1147" fmla="*/ 3751750 w 5453921"/>
              <a:gd name="connsiteY1147" fmla="*/ 174840 h 5405766"/>
              <a:gd name="connsiteX1148" fmla="*/ 3771297 w 5453921"/>
              <a:gd name="connsiteY1148" fmla="*/ 181520 h 5405766"/>
              <a:gd name="connsiteX1149" fmla="*/ 3776548 w 5453921"/>
              <a:gd name="connsiteY1149" fmla="*/ 165543 h 5405766"/>
              <a:gd name="connsiteX1150" fmla="*/ 3778882 w 5453921"/>
              <a:gd name="connsiteY1150" fmla="*/ 143757 h 5405766"/>
              <a:gd name="connsiteX1151" fmla="*/ 3790113 w 5453921"/>
              <a:gd name="connsiteY1151" fmla="*/ 139980 h 5405766"/>
              <a:gd name="connsiteX1152" fmla="*/ 4194305 w 5453921"/>
              <a:gd name="connsiteY1152" fmla="*/ 132346 h 5405766"/>
              <a:gd name="connsiteX1153" fmla="*/ 4194875 w 5453921"/>
              <a:gd name="connsiteY1153" fmla="*/ 139185 h 5405766"/>
              <a:gd name="connsiteX1154" fmla="*/ 4190885 w 5453921"/>
              <a:gd name="connsiteY1154" fmla="*/ 144599 h 5405766"/>
              <a:gd name="connsiteX1155" fmla="*/ 4194305 w 5453921"/>
              <a:gd name="connsiteY1155" fmla="*/ 132346 h 5405766"/>
              <a:gd name="connsiteX1156" fmla="*/ 3810036 w 5453921"/>
              <a:gd name="connsiteY1156" fmla="*/ 124367 h 5405766"/>
              <a:gd name="connsiteX1157" fmla="*/ 3803476 w 5453921"/>
              <a:gd name="connsiteY1157" fmla="*/ 144599 h 5405766"/>
              <a:gd name="connsiteX1158" fmla="*/ 3810036 w 5453921"/>
              <a:gd name="connsiteY1158" fmla="*/ 124367 h 5405766"/>
              <a:gd name="connsiteX1159" fmla="*/ 4120833 w 5453921"/>
              <a:gd name="connsiteY1159" fmla="*/ 120973 h 5405766"/>
              <a:gd name="connsiteX1160" fmla="*/ 4142157 w 5453921"/>
              <a:gd name="connsiteY1160" fmla="*/ 131308 h 5405766"/>
              <a:gd name="connsiteX1161" fmla="*/ 4119104 w 5453921"/>
              <a:gd name="connsiteY1161" fmla="*/ 129298 h 5405766"/>
              <a:gd name="connsiteX1162" fmla="*/ 4120833 w 5453921"/>
              <a:gd name="connsiteY1162" fmla="*/ 120973 h 5405766"/>
              <a:gd name="connsiteX1163" fmla="*/ 3267233 w 5453921"/>
              <a:gd name="connsiteY1163" fmla="*/ 120809 h 5405766"/>
              <a:gd name="connsiteX1164" fmla="*/ 3272770 w 5453921"/>
              <a:gd name="connsiteY1164" fmla="*/ 123126 h 5405766"/>
              <a:gd name="connsiteX1165" fmla="*/ 3264610 w 5453921"/>
              <a:gd name="connsiteY1165" fmla="*/ 129206 h 5405766"/>
              <a:gd name="connsiteX1166" fmla="*/ 3260239 w 5453921"/>
              <a:gd name="connsiteY1166" fmla="*/ 124863 h 5405766"/>
              <a:gd name="connsiteX1167" fmla="*/ 3267233 w 5453921"/>
              <a:gd name="connsiteY1167" fmla="*/ 120809 h 5405766"/>
              <a:gd name="connsiteX1168" fmla="*/ 4164767 w 5453921"/>
              <a:gd name="connsiteY1168" fmla="*/ 115981 h 5405766"/>
              <a:gd name="connsiteX1169" fmla="*/ 4175459 w 5453921"/>
              <a:gd name="connsiteY1169" fmla="*/ 127852 h 5405766"/>
              <a:gd name="connsiteX1170" fmla="*/ 4169969 w 5453921"/>
              <a:gd name="connsiteY1170" fmla="*/ 132774 h 5405766"/>
              <a:gd name="connsiteX1171" fmla="*/ 4159277 w 5453921"/>
              <a:gd name="connsiteY1171" fmla="*/ 120903 h 5405766"/>
              <a:gd name="connsiteX1172" fmla="*/ 4164767 w 5453921"/>
              <a:gd name="connsiteY1172" fmla="*/ 115981 h 5405766"/>
              <a:gd name="connsiteX1173" fmla="*/ 3314750 w 5453921"/>
              <a:gd name="connsiteY1173" fmla="*/ 114557 h 5405766"/>
              <a:gd name="connsiteX1174" fmla="*/ 3318925 w 5453921"/>
              <a:gd name="connsiteY1174" fmla="*/ 119173 h 5405766"/>
              <a:gd name="connsiteX1175" fmla="*/ 3309383 w 5453921"/>
              <a:gd name="connsiteY1175" fmla="*/ 124078 h 5405766"/>
              <a:gd name="connsiteX1176" fmla="*/ 3306997 w 5453921"/>
              <a:gd name="connsiteY1176" fmla="*/ 117154 h 5405766"/>
              <a:gd name="connsiteX1177" fmla="*/ 3314750 w 5453921"/>
              <a:gd name="connsiteY1177" fmla="*/ 114557 h 5405766"/>
              <a:gd name="connsiteX1178" fmla="*/ 3833484 w 5453921"/>
              <a:gd name="connsiteY1178" fmla="*/ 112811 h 5405766"/>
              <a:gd name="connsiteX1179" fmla="*/ 3836759 w 5453921"/>
              <a:gd name="connsiteY1179" fmla="*/ 117902 h 5405766"/>
              <a:gd name="connsiteX1180" fmla="*/ 3828722 w 5453921"/>
              <a:gd name="connsiteY1180" fmla="*/ 129216 h 5405766"/>
              <a:gd name="connsiteX1181" fmla="*/ 3823959 w 5453921"/>
              <a:gd name="connsiteY1181" fmla="*/ 120165 h 5405766"/>
              <a:gd name="connsiteX1182" fmla="*/ 3833484 w 5453921"/>
              <a:gd name="connsiteY1182" fmla="*/ 112811 h 5405766"/>
              <a:gd name="connsiteX1183" fmla="*/ 3412829 w 5453921"/>
              <a:gd name="connsiteY1183" fmla="*/ 96172 h 5405766"/>
              <a:gd name="connsiteX1184" fmla="*/ 3413684 w 5453921"/>
              <a:gd name="connsiteY1184" fmla="*/ 97027 h 5405766"/>
              <a:gd name="connsiteX1185" fmla="*/ 3412829 w 5453921"/>
              <a:gd name="connsiteY1185" fmla="*/ 96599 h 5405766"/>
              <a:gd name="connsiteX1186" fmla="*/ 3412829 w 5453921"/>
              <a:gd name="connsiteY1186" fmla="*/ 96172 h 5405766"/>
              <a:gd name="connsiteX1187" fmla="*/ 3282176 w 5453921"/>
              <a:gd name="connsiteY1187" fmla="*/ 95156 h 5405766"/>
              <a:gd name="connsiteX1188" fmla="*/ 3286889 w 5453921"/>
              <a:gd name="connsiteY1188" fmla="*/ 102755 h 5405766"/>
              <a:gd name="connsiteX1189" fmla="*/ 3283562 w 5453921"/>
              <a:gd name="connsiteY1189" fmla="*/ 106133 h 5405766"/>
              <a:gd name="connsiteX1190" fmla="*/ 3278294 w 5453921"/>
              <a:gd name="connsiteY1190" fmla="*/ 99096 h 5405766"/>
              <a:gd name="connsiteX1191" fmla="*/ 3282176 w 5453921"/>
              <a:gd name="connsiteY1191" fmla="*/ 95156 h 5405766"/>
              <a:gd name="connsiteX1192" fmla="*/ 3587433 w 5453921"/>
              <a:gd name="connsiteY1192" fmla="*/ 89746 h 5405766"/>
              <a:gd name="connsiteX1193" fmla="*/ 3594613 w 5453921"/>
              <a:gd name="connsiteY1193" fmla="*/ 90633 h 5405766"/>
              <a:gd name="connsiteX1194" fmla="*/ 3583243 w 5453921"/>
              <a:gd name="connsiteY1194" fmla="*/ 98031 h 5405766"/>
              <a:gd name="connsiteX1195" fmla="*/ 3587433 w 5453921"/>
              <a:gd name="connsiteY1195" fmla="*/ 89746 h 5405766"/>
              <a:gd name="connsiteX1196" fmla="*/ 3378037 w 5453921"/>
              <a:gd name="connsiteY1196" fmla="*/ 86928 h 5405766"/>
              <a:gd name="connsiteX1197" fmla="*/ 3384542 w 5453921"/>
              <a:gd name="connsiteY1197" fmla="*/ 87181 h 5405766"/>
              <a:gd name="connsiteX1198" fmla="*/ 3412747 w 5453921"/>
              <a:gd name="connsiteY1198" fmla="*/ 95905 h 5405766"/>
              <a:gd name="connsiteX1199" fmla="*/ 3413037 w 5453921"/>
              <a:gd name="connsiteY1199" fmla="*/ 110443 h 5405766"/>
              <a:gd name="connsiteX1200" fmla="*/ 3414201 w 5453921"/>
              <a:gd name="connsiteY1200" fmla="*/ 115386 h 5405766"/>
              <a:gd name="connsiteX1201" fmla="*/ 3428157 w 5453921"/>
              <a:gd name="connsiteY1201" fmla="*/ 116839 h 5405766"/>
              <a:gd name="connsiteX1202" fmla="*/ 3432810 w 5453921"/>
              <a:gd name="connsiteY1202" fmla="*/ 101720 h 5405766"/>
              <a:gd name="connsiteX1203" fmla="*/ 3438334 w 5453921"/>
              <a:gd name="connsiteY1203" fmla="*/ 93869 h 5405766"/>
              <a:gd name="connsiteX1204" fmla="*/ 3452872 w 5453921"/>
              <a:gd name="connsiteY1204" fmla="*/ 104337 h 5405766"/>
              <a:gd name="connsiteX1205" fmla="*/ 3453454 w 5453921"/>
              <a:gd name="connsiteY1205" fmla="*/ 104918 h 5405766"/>
              <a:gd name="connsiteX1206" fmla="*/ 3468865 w 5453921"/>
              <a:gd name="connsiteY1206" fmla="*/ 114513 h 5405766"/>
              <a:gd name="connsiteX1207" fmla="*/ 3482531 w 5453921"/>
              <a:gd name="connsiteY1207" fmla="*/ 125272 h 5405766"/>
              <a:gd name="connsiteX1208" fmla="*/ 3490963 w 5453921"/>
              <a:gd name="connsiteY1208" fmla="*/ 135740 h 5405766"/>
              <a:gd name="connsiteX1209" fmla="*/ 3491253 w 5453921"/>
              <a:gd name="connsiteY1209" fmla="*/ 135449 h 5405766"/>
              <a:gd name="connsiteX1210" fmla="*/ 3514515 w 5453921"/>
              <a:gd name="connsiteY1210" fmla="*/ 145335 h 5405766"/>
              <a:gd name="connsiteX1211" fmla="*/ 3559293 w 5453921"/>
              <a:gd name="connsiteY1211" fmla="*/ 171213 h 5405766"/>
              <a:gd name="connsiteX1212" fmla="*/ 3589533 w 5453921"/>
              <a:gd name="connsiteY1212" fmla="*/ 180226 h 5405766"/>
              <a:gd name="connsiteX1213" fmla="*/ 3604361 w 5453921"/>
              <a:gd name="connsiteY1213" fmla="*/ 191857 h 5405766"/>
              <a:gd name="connsiteX1214" fmla="*/ 3629948 w 5453921"/>
              <a:gd name="connsiteY1214" fmla="*/ 203488 h 5405766"/>
              <a:gd name="connsiteX1215" fmla="*/ 3660188 w 5453921"/>
              <a:gd name="connsiteY1215" fmla="*/ 229657 h 5405766"/>
              <a:gd name="connsiteX1216" fmla="*/ 3675308 w 5453921"/>
              <a:gd name="connsiteY1216" fmla="*/ 235763 h 5405766"/>
              <a:gd name="connsiteX1217" fmla="*/ 3699441 w 5453921"/>
              <a:gd name="connsiteY1217" fmla="*/ 255244 h 5405766"/>
              <a:gd name="connsiteX1218" fmla="*/ 3700023 w 5453921"/>
              <a:gd name="connsiteY1218" fmla="*/ 255826 h 5405766"/>
              <a:gd name="connsiteX1219" fmla="*/ 3706129 w 5453921"/>
              <a:gd name="connsiteY1219" fmla="*/ 236053 h 5405766"/>
              <a:gd name="connsiteX1220" fmla="*/ 3711072 w 5453921"/>
              <a:gd name="connsiteY1220" fmla="*/ 239834 h 5405766"/>
              <a:gd name="connsiteX1221" fmla="*/ 3718923 w 5453921"/>
              <a:gd name="connsiteY1221" fmla="*/ 271237 h 5405766"/>
              <a:gd name="connsiteX1222" fmla="*/ 3720377 w 5453921"/>
              <a:gd name="connsiteY1222" fmla="*/ 275888 h 5405766"/>
              <a:gd name="connsiteX1223" fmla="*/ 3735787 w 5453921"/>
              <a:gd name="connsiteY1223" fmla="*/ 282576 h 5405766"/>
              <a:gd name="connsiteX1224" fmla="*/ 3740149 w 5453921"/>
              <a:gd name="connsiteY1224" fmla="*/ 306710 h 5405766"/>
              <a:gd name="connsiteX1225" fmla="*/ 3745092 w 5453921"/>
              <a:gd name="connsiteY1225" fmla="*/ 309909 h 5405766"/>
              <a:gd name="connsiteX1226" fmla="*/ 3760211 w 5453921"/>
              <a:gd name="connsiteY1226" fmla="*/ 306419 h 5405766"/>
              <a:gd name="connsiteX1227" fmla="*/ 3762537 w 5453921"/>
              <a:gd name="connsiteY1227" fmla="*/ 289554 h 5405766"/>
              <a:gd name="connsiteX1228" fmla="*/ 3780275 w 5453921"/>
              <a:gd name="connsiteY1228" fmla="*/ 288682 h 5405766"/>
              <a:gd name="connsiteX1229" fmla="*/ 3781147 w 5453921"/>
              <a:gd name="connsiteY1229" fmla="*/ 301767 h 5405766"/>
              <a:gd name="connsiteX1230" fmla="*/ 3786089 w 5453921"/>
              <a:gd name="connsiteY1230" fmla="*/ 306419 h 5405766"/>
              <a:gd name="connsiteX1231" fmla="*/ 3801209 w 5453921"/>
              <a:gd name="connsiteY1231" fmla="*/ 316596 h 5405766"/>
              <a:gd name="connsiteX1232" fmla="*/ 3831449 w 5453921"/>
              <a:gd name="connsiteY1232" fmla="*/ 332297 h 5405766"/>
              <a:gd name="connsiteX1233" fmla="*/ 3841917 w 5453921"/>
              <a:gd name="connsiteY1233" fmla="*/ 346545 h 5405766"/>
              <a:gd name="connsiteX1234" fmla="*/ 3876517 w 5453921"/>
              <a:gd name="connsiteY1234" fmla="*/ 368352 h 5405766"/>
              <a:gd name="connsiteX1235" fmla="*/ 3906757 w 5453921"/>
              <a:gd name="connsiteY1235" fmla="*/ 382309 h 5405766"/>
              <a:gd name="connsiteX1236" fmla="*/ 3926530 w 5453921"/>
              <a:gd name="connsiteY1236" fmla="*/ 387543 h 5405766"/>
              <a:gd name="connsiteX1237" fmla="*/ 3932345 w 5453921"/>
              <a:gd name="connsiteY1237" fmla="*/ 392195 h 5405766"/>
              <a:gd name="connsiteX1238" fmla="*/ 3952117 w 5453921"/>
              <a:gd name="connsiteY1238" fmla="*/ 392486 h 5405766"/>
              <a:gd name="connsiteX1239" fmla="*/ 3945720 w 5453921"/>
              <a:gd name="connsiteY1239" fmla="*/ 377948 h 5405766"/>
              <a:gd name="connsiteX1240" fmla="*/ 3949209 w 5453921"/>
              <a:gd name="connsiteY1240" fmla="*/ 357885 h 5405766"/>
              <a:gd name="connsiteX1241" fmla="*/ 3932054 w 5453921"/>
              <a:gd name="connsiteY1241" fmla="*/ 347417 h 5405766"/>
              <a:gd name="connsiteX1242" fmla="*/ 3917516 w 5453921"/>
              <a:gd name="connsiteY1242" fmla="*/ 341892 h 5405766"/>
              <a:gd name="connsiteX1243" fmla="*/ 3909665 w 5453921"/>
              <a:gd name="connsiteY1243" fmla="*/ 333751 h 5405766"/>
              <a:gd name="connsiteX1244" fmla="*/ 3931763 w 5453921"/>
              <a:gd name="connsiteY1244" fmla="*/ 326772 h 5405766"/>
              <a:gd name="connsiteX1245" fmla="*/ 3939615 w 5453921"/>
              <a:gd name="connsiteY1245" fmla="*/ 341602 h 5405766"/>
              <a:gd name="connsiteX1246" fmla="*/ 3957060 w 5453921"/>
              <a:gd name="connsiteY1246" fmla="*/ 346836 h 5405766"/>
              <a:gd name="connsiteX1247" fmla="*/ 3957351 w 5453921"/>
              <a:gd name="connsiteY1247" fmla="*/ 331716 h 5405766"/>
              <a:gd name="connsiteX1248" fmla="*/ 3967237 w 5453921"/>
              <a:gd name="connsiteY1248" fmla="*/ 315723 h 5405766"/>
              <a:gd name="connsiteX1249" fmla="*/ 3981484 w 5453921"/>
              <a:gd name="connsiteY1249" fmla="*/ 330843 h 5405766"/>
              <a:gd name="connsiteX1250" fmla="*/ 3982357 w 5453921"/>
              <a:gd name="connsiteY1250" fmla="*/ 337821 h 5405766"/>
              <a:gd name="connsiteX1251" fmla="*/ 3998349 w 5453921"/>
              <a:gd name="connsiteY1251" fmla="*/ 357303 h 5405766"/>
              <a:gd name="connsiteX1252" fmla="*/ 4003292 w 5453921"/>
              <a:gd name="connsiteY1252" fmla="*/ 357303 h 5405766"/>
              <a:gd name="connsiteX1253" fmla="*/ 4017248 w 5453921"/>
              <a:gd name="connsiteY1253" fmla="*/ 352651 h 5405766"/>
              <a:gd name="connsiteX1254" fmla="*/ 4037021 w 5453921"/>
              <a:gd name="connsiteY1254" fmla="*/ 326772 h 5405766"/>
              <a:gd name="connsiteX1255" fmla="*/ 4037893 w 5453921"/>
              <a:gd name="connsiteY1255" fmla="*/ 322121 h 5405766"/>
              <a:gd name="connsiteX1256" fmla="*/ 4037602 w 5453921"/>
              <a:gd name="connsiteY1256" fmla="*/ 316305 h 5405766"/>
              <a:gd name="connsiteX1257" fmla="*/ 4000384 w 5453921"/>
              <a:gd name="connsiteY1257" fmla="*/ 327645 h 5405766"/>
              <a:gd name="connsiteX1258" fmla="*/ 4037021 w 5453921"/>
              <a:gd name="connsiteY1258" fmla="*/ 308164 h 5405766"/>
              <a:gd name="connsiteX1259" fmla="*/ 4037893 w 5453921"/>
              <a:gd name="connsiteY1259" fmla="*/ 301185 h 5405766"/>
              <a:gd name="connsiteX1260" fmla="*/ 4057665 w 5453921"/>
              <a:gd name="connsiteY1260" fmla="*/ 290718 h 5405766"/>
              <a:gd name="connsiteX1261" fmla="*/ 4081799 w 5453921"/>
              <a:gd name="connsiteY1261" fmla="*/ 286357 h 5405766"/>
              <a:gd name="connsiteX1262" fmla="*/ 4092848 w 5453921"/>
              <a:gd name="connsiteY1262" fmla="*/ 286647 h 5405766"/>
              <a:gd name="connsiteX1263" fmla="*/ 4108258 w 5453921"/>
              <a:gd name="connsiteY1263" fmla="*/ 277924 h 5405766"/>
              <a:gd name="connsiteX1264" fmla="*/ 4123087 w 5453921"/>
              <a:gd name="connsiteY1264" fmla="*/ 266003 h 5405766"/>
              <a:gd name="connsiteX1265" fmla="*/ 4169901 w 5453921"/>
              <a:gd name="connsiteY1265" fmla="*/ 247393 h 5405766"/>
              <a:gd name="connsiteX1266" fmla="*/ 4182985 w 5453921"/>
              <a:gd name="connsiteY1266" fmla="*/ 251755 h 5405766"/>
              <a:gd name="connsiteX1267" fmla="*/ 4197233 w 5453921"/>
              <a:gd name="connsiteY1267" fmla="*/ 251174 h 5405766"/>
              <a:gd name="connsiteX1268" fmla="*/ 4203920 w 5453921"/>
              <a:gd name="connsiteY1268" fmla="*/ 246230 h 5405766"/>
              <a:gd name="connsiteX1269" fmla="*/ 4193743 w 5453921"/>
              <a:gd name="connsiteY1269" fmla="*/ 222097 h 5405766"/>
              <a:gd name="connsiteX1270" fmla="*/ 4203920 w 5453921"/>
              <a:gd name="connsiteY1270" fmla="*/ 211339 h 5405766"/>
              <a:gd name="connsiteX1271" fmla="*/ 4209154 w 5453921"/>
              <a:gd name="connsiteY1271" fmla="*/ 200871 h 5405766"/>
              <a:gd name="connsiteX1272" fmla="*/ 4203920 w 5453921"/>
              <a:gd name="connsiteY1272" fmla="*/ 195928 h 5405766"/>
              <a:gd name="connsiteX1273" fmla="*/ 4188219 w 5453921"/>
              <a:gd name="connsiteY1273" fmla="*/ 204941 h 5405766"/>
              <a:gd name="connsiteX1274" fmla="*/ 4170773 w 5453921"/>
              <a:gd name="connsiteY1274" fmla="*/ 198545 h 5405766"/>
              <a:gd name="connsiteX1275" fmla="*/ 4183567 w 5453921"/>
              <a:gd name="connsiteY1275" fmla="*/ 196800 h 5405766"/>
              <a:gd name="connsiteX1276" fmla="*/ 4203629 w 5453921"/>
              <a:gd name="connsiteY1276" fmla="*/ 191857 h 5405766"/>
              <a:gd name="connsiteX1277" fmla="*/ 4209154 w 5453921"/>
              <a:gd name="connsiteY1277" fmla="*/ 186042 h 5405766"/>
              <a:gd name="connsiteX1278" fmla="*/ 4207409 w 5453921"/>
              <a:gd name="connsiteY1278" fmla="*/ 162490 h 5405766"/>
              <a:gd name="connsiteX1279" fmla="*/ 4219040 w 5453921"/>
              <a:gd name="connsiteY1279" fmla="*/ 135740 h 5405766"/>
              <a:gd name="connsiteX1280" fmla="*/ 4244337 w 5453921"/>
              <a:gd name="connsiteY1280" fmla="*/ 140974 h 5405766"/>
              <a:gd name="connsiteX1281" fmla="*/ 4245209 w 5453921"/>
              <a:gd name="connsiteY1281" fmla="*/ 142136 h 5405766"/>
              <a:gd name="connsiteX1282" fmla="*/ 4263527 w 5453921"/>
              <a:gd name="connsiteY1282" fmla="*/ 150860 h 5405766"/>
              <a:gd name="connsiteX1283" fmla="*/ 4270215 w 5453921"/>
              <a:gd name="connsiteY1283" fmla="*/ 150860 h 5405766"/>
              <a:gd name="connsiteX1284" fmla="*/ 4279809 w 5453921"/>
              <a:gd name="connsiteY1284" fmla="*/ 154930 h 5405766"/>
              <a:gd name="connsiteX1285" fmla="*/ 4289987 w 5453921"/>
              <a:gd name="connsiteY1285" fmla="*/ 175865 h 5405766"/>
              <a:gd name="connsiteX1286" fmla="*/ 4310341 w 5453921"/>
              <a:gd name="connsiteY1286" fmla="*/ 184588 h 5405766"/>
              <a:gd name="connsiteX1287" fmla="*/ 4314992 w 5453921"/>
              <a:gd name="connsiteY1287" fmla="*/ 188368 h 5405766"/>
              <a:gd name="connsiteX1288" fmla="*/ 4335637 w 5453921"/>
              <a:gd name="connsiteY1288" fmla="*/ 200871 h 5405766"/>
              <a:gd name="connsiteX1289" fmla="*/ 4338254 w 5453921"/>
              <a:gd name="connsiteY1289" fmla="*/ 206395 h 5405766"/>
              <a:gd name="connsiteX1290" fmla="*/ 4357735 w 5453921"/>
              <a:gd name="connsiteY1290" fmla="*/ 214246 h 5405766"/>
              <a:gd name="connsiteX1291" fmla="*/ 4365877 w 5453921"/>
              <a:gd name="connsiteY1291" fmla="*/ 226458 h 5405766"/>
              <a:gd name="connsiteX1292" fmla="*/ 4385067 w 5453921"/>
              <a:gd name="connsiteY1292" fmla="*/ 245940 h 5405766"/>
              <a:gd name="connsiteX1293" fmla="*/ 4410945 w 5453921"/>
              <a:gd name="connsiteY1293" fmla="*/ 236926 h 5405766"/>
              <a:gd name="connsiteX1294" fmla="*/ 4395825 w 5453921"/>
              <a:gd name="connsiteY1294" fmla="*/ 250592 h 5405766"/>
              <a:gd name="connsiteX1295" fmla="*/ 4401059 w 5453921"/>
              <a:gd name="connsiteY1295" fmla="*/ 254081 h 5405766"/>
              <a:gd name="connsiteX1296" fmla="*/ 4415597 w 5453921"/>
              <a:gd name="connsiteY1296" fmla="*/ 251464 h 5405766"/>
              <a:gd name="connsiteX1297" fmla="*/ 4430427 w 5453921"/>
              <a:gd name="connsiteY1297" fmla="*/ 266584 h 5405766"/>
              <a:gd name="connsiteX1298" fmla="*/ 4435660 w 5453921"/>
              <a:gd name="connsiteY1298" fmla="*/ 271527 h 5405766"/>
              <a:gd name="connsiteX1299" fmla="*/ 4446127 w 5453921"/>
              <a:gd name="connsiteY1299" fmla="*/ 281123 h 5405766"/>
              <a:gd name="connsiteX1300" fmla="*/ 4459793 w 5453921"/>
              <a:gd name="connsiteY1300" fmla="*/ 307291 h 5405766"/>
              <a:gd name="connsiteX1301" fmla="*/ 4510387 w 5453921"/>
              <a:gd name="connsiteY1301" fmla="*/ 321248 h 5405766"/>
              <a:gd name="connsiteX1302" fmla="*/ 4531323 w 5453921"/>
              <a:gd name="connsiteY1302" fmla="*/ 307291 h 5405766"/>
              <a:gd name="connsiteX1303" fmla="*/ 4558945 w 5453921"/>
              <a:gd name="connsiteY1303" fmla="*/ 307001 h 5405766"/>
              <a:gd name="connsiteX1304" fmla="*/ 4565051 w 5453921"/>
              <a:gd name="connsiteY1304" fmla="*/ 313979 h 5405766"/>
              <a:gd name="connsiteX1305" fmla="*/ 4556328 w 5453921"/>
              <a:gd name="connsiteY1305" fmla="*/ 316887 h 5405766"/>
              <a:gd name="connsiteX1306" fmla="*/ 4546442 w 5453921"/>
              <a:gd name="connsiteY1306" fmla="*/ 347126 h 5405766"/>
              <a:gd name="connsiteX1307" fmla="*/ 4547895 w 5453921"/>
              <a:gd name="connsiteY1307" fmla="*/ 348290 h 5405766"/>
              <a:gd name="connsiteX1308" fmla="*/ 4547605 w 5453921"/>
              <a:gd name="connsiteY1308" fmla="*/ 350033 h 5405766"/>
              <a:gd name="connsiteX1309" fmla="*/ 4551385 w 5453921"/>
              <a:gd name="connsiteY1309" fmla="*/ 351487 h 5405766"/>
              <a:gd name="connsiteX1310" fmla="*/ 4583369 w 5453921"/>
              <a:gd name="connsiteY1310" fmla="*/ 347126 h 5405766"/>
              <a:gd name="connsiteX1311" fmla="*/ 4581625 w 5453921"/>
              <a:gd name="connsiteY1311" fmla="*/ 357012 h 5405766"/>
              <a:gd name="connsiteX1312" fmla="*/ 4586567 w 5453921"/>
              <a:gd name="connsiteY1312" fmla="*/ 357012 h 5405766"/>
              <a:gd name="connsiteX1313" fmla="*/ 4595872 w 5453921"/>
              <a:gd name="connsiteY1313" fmla="*/ 356721 h 5405766"/>
              <a:gd name="connsiteX1314" fmla="*/ 4605467 w 5453921"/>
              <a:gd name="connsiteY1314" fmla="*/ 364863 h 5405766"/>
              <a:gd name="connsiteX1315" fmla="*/ 4592673 w 5453921"/>
              <a:gd name="connsiteY1315" fmla="*/ 365735 h 5405766"/>
              <a:gd name="connsiteX1316" fmla="*/ 4590929 w 5453921"/>
              <a:gd name="connsiteY1316" fmla="*/ 368352 h 5405766"/>
              <a:gd name="connsiteX1317" fmla="*/ 4601105 w 5453921"/>
              <a:gd name="connsiteY1317" fmla="*/ 385798 h 5405766"/>
              <a:gd name="connsiteX1318" fmla="*/ 4621751 w 5453921"/>
              <a:gd name="connsiteY1318" fmla="*/ 391904 h 5405766"/>
              <a:gd name="connsiteX1319" fmla="*/ 4640359 w 5453921"/>
              <a:gd name="connsiteY1319" fmla="*/ 412258 h 5405766"/>
              <a:gd name="connsiteX1320" fmla="*/ 4647337 w 5453921"/>
              <a:gd name="connsiteY1320" fmla="*/ 417782 h 5405766"/>
              <a:gd name="connsiteX1321" fmla="*/ 4675542 w 5453921"/>
              <a:gd name="connsiteY1321" fmla="*/ 432902 h 5405766"/>
              <a:gd name="connsiteX1322" fmla="*/ 4677577 w 5453921"/>
              <a:gd name="connsiteY1322" fmla="*/ 437555 h 5405766"/>
              <a:gd name="connsiteX1323" fmla="*/ 4697640 w 5453921"/>
              <a:gd name="connsiteY1323" fmla="*/ 452971 h 5405766"/>
              <a:gd name="connsiteX1324" fmla="*/ 4702873 w 5453921"/>
              <a:gd name="connsiteY1324" fmla="*/ 458495 h 5405766"/>
              <a:gd name="connsiteX1325" fmla="*/ 4722937 w 5453921"/>
              <a:gd name="connsiteY1325" fmla="*/ 472742 h 5405766"/>
              <a:gd name="connsiteX1326" fmla="*/ 4722937 w 5453921"/>
              <a:gd name="connsiteY1326" fmla="*/ 473033 h 5405766"/>
              <a:gd name="connsiteX1327" fmla="*/ 4738929 w 5453921"/>
              <a:gd name="connsiteY1327" fmla="*/ 478266 h 5405766"/>
              <a:gd name="connsiteX1328" fmla="*/ 4742417 w 5453921"/>
              <a:gd name="connsiteY1328" fmla="*/ 492804 h 5405766"/>
              <a:gd name="connsiteX1329" fmla="*/ 4742127 w 5453921"/>
              <a:gd name="connsiteY1329" fmla="*/ 499200 h 5405766"/>
              <a:gd name="connsiteX1330" fmla="*/ 4763063 w 5453921"/>
              <a:gd name="connsiteY1330" fmla="*/ 518389 h 5405766"/>
              <a:gd name="connsiteX1331" fmla="*/ 4768005 w 5453921"/>
              <a:gd name="connsiteY1331" fmla="*/ 518389 h 5405766"/>
              <a:gd name="connsiteX1332" fmla="*/ 4786615 w 5453921"/>
              <a:gd name="connsiteY1332" fmla="*/ 516064 h 5405766"/>
              <a:gd name="connsiteX1333" fmla="*/ 4777891 w 5453921"/>
              <a:gd name="connsiteY1333" fmla="*/ 523042 h 5405766"/>
              <a:gd name="connsiteX1334" fmla="*/ 4777310 w 5453921"/>
              <a:gd name="connsiteY1334" fmla="*/ 523042 h 5405766"/>
              <a:gd name="connsiteX1335" fmla="*/ 4787487 w 5453921"/>
              <a:gd name="connsiteY1335" fmla="*/ 538451 h 5405766"/>
              <a:gd name="connsiteX1336" fmla="*/ 4785742 w 5453921"/>
              <a:gd name="connsiteY1336" fmla="*/ 548919 h 5405766"/>
              <a:gd name="connsiteX1337" fmla="*/ 4783707 w 5453921"/>
              <a:gd name="connsiteY1337" fmla="*/ 551826 h 5405766"/>
              <a:gd name="connsiteX1338" fmla="*/ 4803479 w 5453921"/>
              <a:gd name="connsiteY1338" fmla="*/ 564039 h 5405766"/>
              <a:gd name="connsiteX1339" fmla="*/ 4837207 w 5453921"/>
              <a:gd name="connsiteY1339" fmla="*/ 549501 h 5405766"/>
              <a:gd name="connsiteX1340" fmla="*/ 4848838 w 5453921"/>
              <a:gd name="connsiteY1340" fmla="*/ 559387 h 5405766"/>
              <a:gd name="connsiteX1341" fmla="*/ 4872971 w 5453921"/>
              <a:gd name="connsiteY1341" fmla="*/ 588756 h 5405766"/>
              <a:gd name="connsiteX1342" fmla="*/ 4892163 w 5453921"/>
              <a:gd name="connsiteY1342" fmla="*/ 593699 h 5405766"/>
              <a:gd name="connsiteX1343" fmla="*/ 4889545 w 5453921"/>
              <a:gd name="connsiteY1343" fmla="*/ 599807 h 5405766"/>
              <a:gd name="connsiteX1344" fmla="*/ 4870355 w 5453921"/>
              <a:gd name="connsiteY1344" fmla="*/ 599225 h 5405766"/>
              <a:gd name="connsiteX1345" fmla="*/ 4864249 w 5453921"/>
              <a:gd name="connsiteY1345" fmla="*/ 607074 h 5405766"/>
              <a:gd name="connsiteX1346" fmla="*/ 4883729 w 5453921"/>
              <a:gd name="connsiteY1346" fmla="*/ 619868 h 5405766"/>
              <a:gd name="connsiteX1347" fmla="*/ 4899431 w 5453921"/>
              <a:gd name="connsiteY1347" fmla="*/ 609109 h 5405766"/>
              <a:gd name="connsiteX1348" fmla="*/ 4910771 w 5453921"/>
              <a:gd name="connsiteY1348" fmla="*/ 596898 h 5405766"/>
              <a:gd name="connsiteX1349" fmla="*/ 4922401 w 5453921"/>
              <a:gd name="connsiteY1349" fmla="*/ 600389 h 5405766"/>
              <a:gd name="connsiteX1350" fmla="*/ 4913388 w 5453921"/>
              <a:gd name="connsiteY1350" fmla="*/ 605620 h 5405766"/>
              <a:gd name="connsiteX1351" fmla="*/ 4904375 w 5453921"/>
              <a:gd name="connsiteY1351" fmla="*/ 609109 h 5405766"/>
              <a:gd name="connsiteX1352" fmla="*/ 4909899 w 5453921"/>
              <a:gd name="connsiteY1352" fmla="*/ 618705 h 5405766"/>
              <a:gd name="connsiteX1353" fmla="*/ 4914260 w 5453921"/>
              <a:gd name="connsiteY1353" fmla="*/ 624520 h 5405766"/>
              <a:gd name="connsiteX1354" fmla="*/ 4913388 w 5453921"/>
              <a:gd name="connsiteY1354" fmla="*/ 639059 h 5405766"/>
              <a:gd name="connsiteX1355" fmla="*/ 4918913 w 5453921"/>
              <a:gd name="connsiteY1355" fmla="*/ 650689 h 5405766"/>
              <a:gd name="connsiteX1356" fmla="*/ 4923273 w 5453921"/>
              <a:gd name="connsiteY1356" fmla="*/ 644583 h 5405766"/>
              <a:gd name="connsiteX1357" fmla="*/ 4934033 w 5453921"/>
              <a:gd name="connsiteY1357" fmla="*/ 636151 h 5405766"/>
              <a:gd name="connsiteX1358" fmla="*/ 4959911 w 5453921"/>
              <a:gd name="connsiteY1358" fmla="*/ 643710 h 5405766"/>
              <a:gd name="connsiteX1359" fmla="*/ 4964563 w 5453921"/>
              <a:gd name="connsiteY1359" fmla="*/ 645164 h 5405766"/>
              <a:gd name="connsiteX1360" fmla="*/ 4990150 w 5453921"/>
              <a:gd name="connsiteY1360" fmla="*/ 650108 h 5405766"/>
              <a:gd name="connsiteX1361" fmla="*/ 5020735 w 5453921"/>
              <a:gd name="connsiteY1361" fmla="*/ 658040 h 5405766"/>
              <a:gd name="connsiteX1362" fmla="*/ 5028579 w 5453921"/>
              <a:gd name="connsiteY1362" fmla="*/ 665858 h 5405766"/>
              <a:gd name="connsiteX1363" fmla="*/ 5029137 w 5453921"/>
              <a:gd name="connsiteY1363" fmla="*/ 665485 h 5405766"/>
              <a:gd name="connsiteX1364" fmla="*/ 5029459 w 5453921"/>
              <a:gd name="connsiteY1364" fmla="*/ 665485 h 5405766"/>
              <a:gd name="connsiteX1365" fmla="*/ 5028796 w 5453921"/>
              <a:gd name="connsiteY1365" fmla="*/ 666073 h 5405766"/>
              <a:gd name="connsiteX1366" fmla="*/ 5028822 w 5453921"/>
              <a:gd name="connsiteY1366" fmla="*/ 666099 h 5405766"/>
              <a:gd name="connsiteX1367" fmla="*/ 5028754 w 5453921"/>
              <a:gd name="connsiteY1367" fmla="*/ 666111 h 5405766"/>
              <a:gd name="connsiteX1368" fmla="*/ 5028497 w 5453921"/>
              <a:gd name="connsiteY1368" fmla="*/ 666340 h 5405766"/>
              <a:gd name="connsiteX1369" fmla="*/ 5028497 w 5453921"/>
              <a:gd name="connsiteY1369" fmla="*/ 666153 h 5405766"/>
              <a:gd name="connsiteX1370" fmla="*/ 5019054 w 5453921"/>
              <a:gd name="connsiteY1370" fmla="*/ 667717 h 5405766"/>
              <a:gd name="connsiteX1371" fmla="*/ 4989859 w 5453921"/>
              <a:gd name="connsiteY1371" fmla="*/ 664936 h 5405766"/>
              <a:gd name="connsiteX1372" fmla="*/ 4989859 w 5453921"/>
              <a:gd name="connsiteY1372" fmla="*/ 669298 h 5405766"/>
              <a:gd name="connsiteX1373" fmla="*/ 5015156 w 5453921"/>
              <a:gd name="connsiteY1373" fmla="*/ 690524 h 5405766"/>
              <a:gd name="connsiteX1374" fmla="*/ 5045395 w 5453921"/>
              <a:gd name="connsiteY1374" fmla="*/ 708843 h 5405766"/>
              <a:gd name="connsiteX1375" fmla="*/ 5066331 w 5453921"/>
              <a:gd name="connsiteY1375" fmla="*/ 714659 h 5405766"/>
              <a:gd name="connsiteX1376" fmla="*/ 5070111 w 5453921"/>
              <a:gd name="connsiteY1376" fmla="*/ 712623 h 5405766"/>
              <a:gd name="connsiteX1377" fmla="*/ 5090755 w 5453921"/>
              <a:gd name="connsiteY1377" fmla="*/ 714659 h 5405766"/>
              <a:gd name="connsiteX1378" fmla="*/ 5130589 w 5453921"/>
              <a:gd name="connsiteY1378" fmla="*/ 740537 h 5405766"/>
              <a:gd name="connsiteX1379" fmla="*/ 5111691 w 5453921"/>
              <a:gd name="connsiteY1379" fmla="*/ 740246 h 5405766"/>
              <a:gd name="connsiteX1380" fmla="*/ 5100641 w 5453921"/>
              <a:gd name="connsiteY1380" fmla="*/ 734722 h 5405766"/>
              <a:gd name="connsiteX1381" fmla="*/ 5075635 w 5453921"/>
              <a:gd name="connsiteY1381" fmla="*/ 729488 h 5405766"/>
              <a:gd name="connsiteX1382" fmla="*/ 5064586 w 5453921"/>
              <a:gd name="connsiteY1382" fmla="*/ 735303 h 5405766"/>
              <a:gd name="connsiteX1383" fmla="*/ 5080287 w 5453921"/>
              <a:gd name="connsiteY1383" fmla="*/ 744608 h 5405766"/>
              <a:gd name="connsiteX1384" fmla="*/ 5085521 w 5453921"/>
              <a:gd name="connsiteY1384" fmla="*/ 750133 h 5405766"/>
              <a:gd name="connsiteX1385" fmla="*/ 5110527 w 5453921"/>
              <a:gd name="connsiteY1385" fmla="*/ 765543 h 5405766"/>
              <a:gd name="connsiteX1386" fmla="*/ 5134951 w 5453921"/>
              <a:gd name="connsiteY1386" fmla="*/ 775720 h 5405766"/>
              <a:gd name="connsiteX1387" fmla="*/ 5155886 w 5453921"/>
              <a:gd name="connsiteY1387" fmla="*/ 784734 h 5405766"/>
              <a:gd name="connsiteX1388" fmla="*/ 5181765 w 5453921"/>
              <a:gd name="connsiteY1388" fmla="*/ 780082 h 5405766"/>
              <a:gd name="connsiteX1389" fmla="*/ 5198629 w 5453921"/>
              <a:gd name="connsiteY1389" fmla="*/ 789096 h 5405766"/>
              <a:gd name="connsiteX1390" fmla="*/ 5173333 w 5453921"/>
              <a:gd name="connsiteY1390" fmla="*/ 780372 h 5405766"/>
              <a:gd name="connsiteX1391" fmla="*/ 5161121 w 5453921"/>
              <a:gd name="connsiteY1391" fmla="*/ 787933 h 5405766"/>
              <a:gd name="connsiteX1392" fmla="*/ 5166355 w 5453921"/>
              <a:gd name="connsiteY1392" fmla="*/ 804797 h 5405766"/>
              <a:gd name="connsiteX1393" fmla="*/ 5171587 w 5453921"/>
              <a:gd name="connsiteY1393" fmla="*/ 810322 h 5405766"/>
              <a:gd name="connsiteX1394" fmla="*/ 5196303 w 5453921"/>
              <a:gd name="connsiteY1394" fmla="*/ 815265 h 5405766"/>
              <a:gd name="connsiteX1395" fmla="*/ 5212586 w 5453921"/>
              <a:gd name="connsiteY1395" fmla="*/ 821081 h 5405766"/>
              <a:gd name="connsiteX1396" fmla="*/ 5196303 w 5453921"/>
              <a:gd name="connsiteY1396" fmla="*/ 821371 h 5405766"/>
              <a:gd name="connsiteX1397" fmla="*/ 5166355 w 5453921"/>
              <a:gd name="connsiteY1397" fmla="*/ 815265 h 5405766"/>
              <a:gd name="connsiteX1398" fmla="*/ 5156468 w 5453921"/>
              <a:gd name="connsiteY1398" fmla="*/ 820208 h 5405766"/>
              <a:gd name="connsiteX1399" fmla="*/ 5136115 w 5453921"/>
              <a:gd name="connsiteY1399" fmla="*/ 815556 h 5405766"/>
              <a:gd name="connsiteX1400" fmla="*/ 5120704 w 5453921"/>
              <a:gd name="connsiteY1400" fmla="*/ 825733 h 5405766"/>
              <a:gd name="connsiteX1401" fmla="*/ 5120995 w 5453921"/>
              <a:gd name="connsiteY1401" fmla="*/ 834456 h 5405766"/>
              <a:gd name="connsiteX1402" fmla="*/ 5125647 w 5453921"/>
              <a:gd name="connsiteY1402" fmla="*/ 836492 h 5405766"/>
              <a:gd name="connsiteX1403" fmla="*/ 5171006 w 5453921"/>
              <a:gd name="connsiteY1403" fmla="*/ 845796 h 5405766"/>
              <a:gd name="connsiteX1404" fmla="*/ 5207351 w 5453921"/>
              <a:gd name="connsiteY1404" fmla="*/ 854810 h 5405766"/>
              <a:gd name="connsiteX1405" fmla="*/ 5211132 w 5453921"/>
              <a:gd name="connsiteY1405" fmla="*/ 861789 h 5405766"/>
              <a:gd name="connsiteX1406" fmla="*/ 5186999 w 5453921"/>
              <a:gd name="connsiteY1406" fmla="*/ 870221 h 5405766"/>
              <a:gd name="connsiteX1407" fmla="*/ 5181473 w 5453921"/>
              <a:gd name="connsiteY1407" fmla="*/ 871094 h 5405766"/>
              <a:gd name="connsiteX1408" fmla="*/ 5186126 w 5453921"/>
              <a:gd name="connsiteY1408" fmla="*/ 880980 h 5405766"/>
              <a:gd name="connsiteX1409" fmla="*/ 5186707 w 5453921"/>
              <a:gd name="connsiteY1409" fmla="*/ 880980 h 5405766"/>
              <a:gd name="connsiteX1410" fmla="*/ 5186707 w 5453921"/>
              <a:gd name="connsiteY1410" fmla="*/ 881270 h 5405766"/>
              <a:gd name="connsiteX1411" fmla="*/ 5196012 w 5453921"/>
              <a:gd name="connsiteY1411" fmla="*/ 880980 h 5405766"/>
              <a:gd name="connsiteX1412" fmla="*/ 5216657 w 5453921"/>
              <a:gd name="connsiteY1412" fmla="*/ 873419 h 5405766"/>
              <a:gd name="connsiteX1413" fmla="*/ 5267250 w 5453921"/>
              <a:gd name="connsiteY1413" fmla="*/ 876909 h 5405766"/>
              <a:gd name="connsiteX1414" fmla="*/ 5277136 w 5453921"/>
              <a:gd name="connsiteY1414" fmla="*/ 876036 h 5405766"/>
              <a:gd name="connsiteX1415" fmla="*/ 5317261 w 5453921"/>
              <a:gd name="connsiteY1415" fmla="*/ 855973 h 5405766"/>
              <a:gd name="connsiteX1416" fmla="*/ 5330927 w 5453921"/>
              <a:gd name="connsiteY1416" fmla="*/ 860044 h 5405766"/>
              <a:gd name="connsiteX1417" fmla="*/ 5352444 w 5453921"/>
              <a:gd name="connsiteY1417" fmla="*/ 852775 h 5405766"/>
              <a:gd name="connsiteX1418" fmla="*/ 5389371 w 5453921"/>
              <a:gd name="connsiteY1418" fmla="*/ 843179 h 5405766"/>
              <a:gd name="connsiteX1419" fmla="*/ 5422809 w 5453921"/>
              <a:gd name="connsiteY1419" fmla="*/ 855101 h 5405766"/>
              <a:gd name="connsiteX1420" fmla="*/ 5437348 w 5453921"/>
              <a:gd name="connsiteY1420" fmla="*/ 866441 h 5405766"/>
              <a:gd name="connsiteX1421" fmla="*/ 5453921 w 5453921"/>
              <a:gd name="connsiteY1421" fmla="*/ 879816 h 5405766"/>
              <a:gd name="connsiteX1422" fmla="*/ 5433277 w 5453921"/>
              <a:gd name="connsiteY1422" fmla="*/ 881270 h 5405766"/>
              <a:gd name="connsiteX1423" fmla="*/ 5423973 w 5453921"/>
              <a:gd name="connsiteY1423" fmla="*/ 886214 h 5405766"/>
              <a:gd name="connsiteX1424" fmla="*/ 5422809 w 5453921"/>
              <a:gd name="connsiteY1424" fmla="*/ 891156 h 5405766"/>
              <a:gd name="connsiteX1425" fmla="*/ 5428333 w 5453921"/>
              <a:gd name="connsiteY1425" fmla="*/ 896390 h 5405766"/>
              <a:gd name="connsiteX1426" fmla="*/ 5453921 w 5453921"/>
              <a:gd name="connsiteY1426" fmla="*/ 902497 h 5405766"/>
              <a:gd name="connsiteX1427" fmla="*/ 5423101 w 5453921"/>
              <a:gd name="connsiteY1427" fmla="*/ 907149 h 5405766"/>
              <a:gd name="connsiteX1428" fmla="*/ 5402747 w 5453921"/>
              <a:gd name="connsiteY1428" fmla="*/ 941460 h 5405766"/>
              <a:gd name="connsiteX1429" fmla="*/ 5362911 w 5453921"/>
              <a:gd name="connsiteY1429" fmla="*/ 957452 h 5405766"/>
              <a:gd name="connsiteX1430" fmla="*/ 5373669 w 5453921"/>
              <a:gd name="connsiteY1430" fmla="*/ 966175 h 5405766"/>
              <a:gd name="connsiteX1431" fmla="*/ 5383847 w 5453921"/>
              <a:gd name="connsiteY1431" fmla="*/ 977807 h 5405766"/>
              <a:gd name="connsiteX1432" fmla="*/ 5349245 w 5453921"/>
              <a:gd name="connsiteY1432" fmla="*/ 1037705 h 5405766"/>
              <a:gd name="connsiteX1433" fmla="*/ 5327438 w 5453921"/>
              <a:gd name="connsiteY1433" fmla="*/ 1037123 h 5405766"/>
              <a:gd name="connsiteX1434" fmla="*/ 5314353 w 5453921"/>
              <a:gd name="connsiteY1434" fmla="*/ 1052534 h 5405766"/>
              <a:gd name="connsiteX1435" fmla="*/ 5307375 w 5453921"/>
              <a:gd name="connsiteY1435" fmla="*/ 1082773 h 5405766"/>
              <a:gd name="connsiteX1436" fmla="*/ 5288475 w 5453921"/>
              <a:gd name="connsiteY1436" fmla="*/ 1093240 h 5405766"/>
              <a:gd name="connsiteX1437" fmla="*/ 5271901 w 5453921"/>
              <a:gd name="connsiteY1437" fmla="*/ 1107779 h 5405766"/>
              <a:gd name="connsiteX1438" fmla="*/ 5267541 w 5453921"/>
              <a:gd name="connsiteY1438" fmla="*/ 1128132 h 5405766"/>
              <a:gd name="connsiteX1439" fmla="*/ 5266377 w 5453921"/>
              <a:gd name="connsiteY1439" fmla="*/ 1138018 h 5405766"/>
              <a:gd name="connsiteX1440" fmla="*/ 5270447 w 5453921"/>
              <a:gd name="connsiteY1440" fmla="*/ 1173490 h 5405766"/>
              <a:gd name="connsiteX1441" fmla="*/ 5296617 w 5453921"/>
              <a:gd name="connsiteY1441" fmla="*/ 1192681 h 5405766"/>
              <a:gd name="connsiteX1442" fmla="*/ 5319588 w 5453921"/>
              <a:gd name="connsiteY1442" fmla="*/ 1162733 h 5405766"/>
              <a:gd name="connsiteX1443" fmla="*/ 5297489 w 5453921"/>
              <a:gd name="connsiteY1443" fmla="*/ 1199368 h 5405766"/>
              <a:gd name="connsiteX1444" fmla="*/ 5287603 w 5453921"/>
              <a:gd name="connsiteY1444" fmla="*/ 1204021 h 5405766"/>
              <a:gd name="connsiteX1445" fmla="*/ 5278299 w 5453921"/>
              <a:gd name="connsiteY1445" fmla="*/ 1227864 h 5405766"/>
              <a:gd name="connsiteX1446" fmla="*/ 5279753 w 5453921"/>
              <a:gd name="connsiteY1446" fmla="*/ 1241820 h 5405766"/>
              <a:gd name="connsiteX1447" fmla="*/ 5266669 w 5453921"/>
              <a:gd name="connsiteY1447" fmla="*/ 1229317 h 5405766"/>
              <a:gd name="connsiteX1448" fmla="*/ 5266377 w 5453921"/>
              <a:gd name="connsiteY1448" fmla="*/ 1229608 h 5405766"/>
              <a:gd name="connsiteX1449" fmla="*/ 5257654 w 5453921"/>
              <a:gd name="connsiteY1449" fmla="*/ 1224083 h 5405766"/>
              <a:gd name="connsiteX1450" fmla="*/ 5236429 w 5453921"/>
              <a:gd name="connsiteY1450" fmla="*/ 1233097 h 5405766"/>
              <a:gd name="connsiteX1451" fmla="*/ 5236719 w 5453921"/>
              <a:gd name="connsiteY1451" fmla="*/ 1238912 h 5405766"/>
              <a:gd name="connsiteX1452" fmla="*/ 5250676 w 5453921"/>
              <a:gd name="connsiteY1452" fmla="*/ 1249670 h 5405766"/>
              <a:gd name="connsiteX1453" fmla="*/ 5236719 w 5453921"/>
              <a:gd name="connsiteY1453" fmla="*/ 1254323 h 5405766"/>
              <a:gd name="connsiteX1454" fmla="*/ 5236719 w 5453921"/>
              <a:gd name="connsiteY1454" fmla="*/ 1263337 h 5405766"/>
              <a:gd name="connsiteX1455" fmla="*/ 5246896 w 5453921"/>
              <a:gd name="connsiteY1455" fmla="*/ 1284272 h 5405766"/>
              <a:gd name="connsiteX1456" fmla="*/ 5239627 w 5453921"/>
              <a:gd name="connsiteY1456" fmla="*/ 1305202 h 5405766"/>
              <a:gd name="connsiteX1457" fmla="*/ 5226833 w 5453921"/>
              <a:gd name="connsiteY1457" fmla="*/ 1318870 h 5405766"/>
              <a:gd name="connsiteX1458" fmla="*/ 5237010 w 5453921"/>
              <a:gd name="connsiteY1458" fmla="*/ 1328465 h 5405766"/>
              <a:gd name="connsiteX1459" fmla="*/ 5223344 w 5453921"/>
              <a:gd name="connsiteY1459" fmla="*/ 1340386 h 5405766"/>
              <a:gd name="connsiteX1460" fmla="*/ 5203863 w 5453921"/>
              <a:gd name="connsiteY1460" fmla="*/ 1354924 h 5405766"/>
              <a:gd name="connsiteX1461" fmla="*/ 5201827 w 5453921"/>
              <a:gd name="connsiteY1461" fmla="*/ 1365975 h 5405766"/>
              <a:gd name="connsiteX1462" fmla="*/ 5224798 w 5453921"/>
              <a:gd name="connsiteY1462" fmla="*/ 1373243 h 5405766"/>
              <a:gd name="connsiteX1463" fmla="*/ 5200665 w 5453921"/>
              <a:gd name="connsiteY1463" fmla="*/ 1370916 h 5405766"/>
              <a:gd name="connsiteX1464" fmla="*/ 5191651 w 5453921"/>
              <a:gd name="connsiteY1464" fmla="*/ 1374989 h 5405766"/>
              <a:gd name="connsiteX1465" fmla="*/ 5177113 w 5453921"/>
              <a:gd name="connsiteY1465" fmla="*/ 1390110 h 5405766"/>
              <a:gd name="connsiteX1466" fmla="*/ 5176531 w 5453921"/>
              <a:gd name="connsiteY1466" fmla="*/ 1394179 h 5405766"/>
              <a:gd name="connsiteX1467" fmla="*/ 5197757 w 5453921"/>
              <a:gd name="connsiteY1467" fmla="*/ 1402031 h 5405766"/>
              <a:gd name="connsiteX1468" fmla="*/ 5191651 w 5453921"/>
              <a:gd name="connsiteY1468" fmla="*/ 1411044 h 5405766"/>
              <a:gd name="connsiteX1469" fmla="*/ 5208515 w 5453921"/>
              <a:gd name="connsiteY1469" fmla="*/ 1423547 h 5405766"/>
              <a:gd name="connsiteX1470" fmla="*/ 5190488 w 5453921"/>
              <a:gd name="connsiteY1470" fmla="*/ 1425582 h 5405766"/>
              <a:gd name="connsiteX1471" fmla="*/ 5176531 w 5453921"/>
              <a:gd name="connsiteY1471" fmla="*/ 1423547 h 5405766"/>
              <a:gd name="connsiteX1472" fmla="*/ 5171587 w 5453921"/>
              <a:gd name="connsiteY1472" fmla="*/ 1425582 h 5405766"/>
              <a:gd name="connsiteX1473" fmla="*/ 5141348 w 5453921"/>
              <a:gd name="connsiteY1473" fmla="*/ 1450589 h 5405766"/>
              <a:gd name="connsiteX1474" fmla="*/ 5140477 w 5453921"/>
              <a:gd name="connsiteY1474" fmla="*/ 1470367 h 5405766"/>
              <a:gd name="connsiteX1475" fmla="*/ 5141057 w 5453921"/>
              <a:gd name="connsiteY1475" fmla="*/ 1475892 h 5405766"/>
              <a:gd name="connsiteX1476" fmla="*/ 5135823 w 5453921"/>
              <a:gd name="connsiteY1476" fmla="*/ 1495936 h 5405766"/>
              <a:gd name="connsiteX1477" fmla="*/ 5146001 w 5453921"/>
              <a:gd name="connsiteY1477" fmla="*/ 1500593 h 5405766"/>
              <a:gd name="connsiteX1478" fmla="*/ 5152979 w 5453921"/>
              <a:gd name="connsiteY1478" fmla="*/ 1509604 h 5405766"/>
              <a:gd name="connsiteX1479" fmla="*/ 5140477 w 5453921"/>
              <a:gd name="connsiteY1479" fmla="*/ 1515717 h 5405766"/>
              <a:gd name="connsiteX1480" fmla="*/ 5136405 w 5453921"/>
              <a:gd name="connsiteY1480" fmla="*/ 1516593 h 5405766"/>
              <a:gd name="connsiteX1481" fmla="*/ 5131171 w 5453921"/>
              <a:gd name="connsiteY1481" fmla="*/ 1521528 h 5405766"/>
              <a:gd name="connsiteX1482" fmla="*/ 5113726 w 5453921"/>
              <a:gd name="connsiteY1482" fmla="*/ 1520949 h 5405766"/>
              <a:gd name="connsiteX1483" fmla="*/ 5119250 w 5453921"/>
              <a:gd name="connsiteY1483" fmla="*/ 1514555 h 5405766"/>
              <a:gd name="connsiteX1484" fmla="*/ 5114017 w 5453921"/>
              <a:gd name="connsiteY1484" fmla="*/ 1495936 h 5405766"/>
              <a:gd name="connsiteX1485" fmla="*/ 5100060 w 5453921"/>
              <a:gd name="connsiteY1485" fmla="*/ 1494774 h 5405766"/>
              <a:gd name="connsiteX1486" fmla="*/ 5080578 w 5453921"/>
              <a:gd name="connsiteY1486" fmla="*/ 1490707 h 5405766"/>
              <a:gd name="connsiteX1487" fmla="*/ 5058771 w 5453921"/>
              <a:gd name="connsiteY1487" fmla="*/ 1485773 h 5405766"/>
              <a:gd name="connsiteX1488" fmla="*/ 5050339 w 5453921"/>
              <a:gd name="connsiteY1488" fmla="*/ 1490707 h 5405766"/>
              <a:gd name="connsiteX1489" fmla="*/ 5040161 w 5453921"/>
              <a:gd name="connsiteY1489" fmla="*/ 1505826 h 5405766"/>
              <a:gd name="connsiteX1490" fmla="*/ 5035510 w 5453921"/>
              <a:gd name="connsiteY1490" fmla="*/ 1526467 h 5405766"/>
              <a:gd name="connsiteX1491" fmla="*/ 4995093 w 5453921"/>
              <a:gd name="connsiteY1491" fmla="*/ 1529671 h 5405766"/>
              <a:gd name="connsiteX1492" fmla="*/ 5023297 w 5453921"/>
              <a:gd name="connsiteY1492" fmla="*/ 1515717 h 5405766"/>
              <a:gd name="connsiteX1493" fmla="*/ 5025333 w 5453921"/>
              <a:gd name="connsiteY1493" fmla="*/ 1511056 h 5405766"/>
              <a:gd name="connsiteX1494" fmla="*/ 5025914 w 5453921"/>
              <a:gd name="connsiteY1494" fmla="*/ 1501176 h 5405766"/>
              <a:gd name="connsiteX1495" fmla="*/ 5050339 w 5453921"/>
              <a:gd name="connsiteY1495" fmla="*/ 1465709 h 5405766"/>
              <a:gd name="connsiteX1496" fmla="*/ 4984626 w 5453921"/>
              <a:gd name="connsiteY1496" fmla="*/ 1445065 h 5405766"/>
              <a:gd name="connsiteX1497" fmla="*/ 4968925 w 5453921"/>
              <a:gd name="connsiteY1497" fmla="*/ 1452914 h 5405766"/>
              <a:gd name="connsiteX1498" fmla="*/ 4954967 w 5453921"/>
              <a:gd name="connsiteY1498" fmla="*/ 1444483 h 5405766"/>
              <a:gd name="connsiteX1499" fmla="*/ 4943919 w 5453921"/>
              <a:gd name="connsiteY1499" fmla="*/ 1436051 h 5405766"/>
              <a:gd name="connsiteX1500" fmla="*/ 4934905 w 5453921"/>
              <a:gd name="connsiteY1500" fmla="*/ 1430526 h 5405766"/>
              <a:gd name="connsiteX1501" fmla="*/ 4925309 w 5453921"/>
              <a:gd name="connsiteY1501" fmla="*/ 1425582 h 5405766"/>
              <a:gd name="connsiteX1502" fmla="*/ 4906119 w 5453921"/>
              <a:gd name="connsiteY1502" fmla="*/ 1443321 h 5405766"/>
              <a:gd name="connsiteX1503" fmla="*/ 4904375 w 5453921"/>
              <a:gd name="connsiteY1503" fmla="*/ 1444483 h 5405766"/>
              <a:gd name="connsiteX1504" fmla="*/ 4893616 w 5453921"/>
              <a:gd name="connsiteY1504" fmla="*/ 1444483 h 5405766"/>
              <a:gd name="connsiteX1505" fmla="*/ 4889545 w 5453921"/>
              <a:gd name="connsiteY1505" fmla="*/ 1451173 h 5405766"/>
              <a:gd name="connsiteX1506" fmla="*/ 4882969 w 5453921"/>
              <a:gd name="connsiteY1506" fmla="*/ 1454317 h 5405766"/>
              <a:gd name="connsiteX1507" fmla="*/ 4883279 w 5453921"/>
              <a:gd name="connsiteY1507" fmla="*/ 1454524 h 5405766"/>
              <a:gd name="connsiteX1508" fmla="*/ 4883279 w 5453921"/>
              <a:gd name="connsiteY1508" fmla="*/ 1454951 h 5405766"/>
              <a:gd name="connsiteX1509" fmla="*/ 4882958 w 5453921"/>
              <a:gd name="connsiteY1509" fmla="*/ 1454951 h 5405766"/>
              <a:gd name="connsiteX1510" fmla="*/ 4882317 w 5453921"/>
              <a:gd name="connsiteY1510" fmla="*/ 1454097 h 5405766"/>
              <a:gd name="connsiteX1511" fmla="*/ 4882637 w 5453921"/>
              <a:gd name="connsiteY1511" fmla="*/ 1454097 h 5405766"/>
              <a:gd name="connsiteX1512" fmla="*/ 4882853 w 5453921"/>
              <a:gd name="connsiteY1512" fmla="*/ 1454240 h 5405766"/>
              <a:gd name="connsiteX1513" fmla="*/ 4882277 w 5453921"/>
              <a:gd name="connsiteY1513" fmla="*/ 1435470 h 5405766"/>
              <a:gd name="connsiteX1514" fmla="*/ 4853491 w 5453921"/>
              <a:gd name="connsiteY1514" fmla="*/ 1439540 h 5405766"/>
              <a:gd name="connsiteX1515" fmla="*/ 4833718 w 5453921"/>
              <a:gd name="connsiteY1515" fmla="*/ 1435470 h 5405766"/>
              <a:gd name="connsiteX1516" fmla="*/ 4808131 w 5453921"/>
              <a:gd name="connsiteY1516" fmla="*/ 1429943 h 5405766"/>
              <a:gd name="connsiteX1517" fmla="*/ 4803479 w 5453921"/>
              <a:gd name="connsiteY1517" fmla="*/ 1435759 h 5405766"/>
              <a:gd name="connsiteX1518" fmla="*/ 4788359 w 5453921"/>
              <a:gd name="connsiteY1518" fmla="*/ 1455530 h 5405766"/>
              <a:gd name="connsiteX1519" fmla="*/ 4786033 w 5453921"/>
              <a:gd name="connsiteY1519" fmla="*/ 1475313 h 5405766"/>
              <a:gd name="connsiteX1520" fmla="*/ 4793011 w 5453921"/>
              <a:gd name="connsiteY1520" fmla="*/ 1487224 h 5405766"/>
              <a:gd name="connsiteX1521" fmla="*/ 4795919 w 5453921"/>
              <a:gd name="connsiteY1521" fmla="*/ 1529671 h 5405766"/>
              <a:gd name="connsiteX1522" fmla="*/ 4808712 w 5453921"/>
              <a:gd name="connsiteY1522" fmla="*/ 1545666 h 5405766"/>
              <a:gd name="connsiteX1523" fmla="*/ 4838371 w 5453921"/>
              <a:gd name="connsiteY1523" fmla="*/ 1567179 h 5405766"/>
              <a:gd name="connsiteX1524" fmla="*/ 4849129 w 5453921"/>
              <a:gd name="connsiteY1524" fmla="*/ 1572123 h 5405766"/>
              <a:gd name="connsiteX1525" fmla="*/ 4864249 w 5453921"/>
              <a:gd name="connsiteY1525" fmla="*/ 1586662 h 5405766"/>
              <a:gd name="connsiteX1526" fmla="*/ 4869483 w 5453921"/>
              <a:gd name="connsiteY1526" fmla="*/ 1591023 h 5405766"/>
              <a:gd name="connsiteX1527" fmla="*/ 4882277 w 5453921"/>
              <a:gd name="connsiteY1527" fmla="*/ 1606727 h 5405766"/>
              <a:gd name="connsiteX1528" fmla="*/ 4898268 w 5453921"/>
              <a:gd name="connsiteY1528" fmla="*/ 1621556 h 5405766"/>
              <a:gd name="connsiteX1529" fmla="*/ 4901757 w 5453921"/>
              <a:gd name="connsiteY1529" fmla="*/ 1620393 h 5405766"/>
              <a:gd name="connsiteX1530" fmla="*/ 4919495 w 5453921"/>
              <a:gd name="connsiteY1530" fmla="*/ 1636962 h 5405766"/>
              <a:gd name="connsiteX1531" fmla="*/ 4953513 w 5453921"/>
              <a:gd name="connsiteY1531" fmla="*/ 1650340 h 5405766"/>
              <a:gd name="connsiteX1532" fmla="*/ 4975611 w 5453921"/>
              <a:gd name="connsiteY1532" fmla="*/ 1653536 h 5405766"/>
              <a:gd name="connsiteX1533" fmla="*/ 4964272 w 5453921"/>
              <a:gd name="connsiteY1533" fmla="*/ 1657027 h 5405766"/>
              <a:gd name="connsiteX1534" fmla="*/ 4972995 w 5453921"/>
              <a:gd name="connsiteY1534" fmla="*/ 1664006 h 5405766"/>
              <a:gd name="connsiteX1535" fmla="*/ 4972414 w 5453921"/>
              <a:gd name="connsiteY1535" fmla="*/ 1666039 h 5405766"/>
              <a:gd name="connsiteX1536" fmla="*/ 4970379 w 5453921"/>
              <a:gd name="connsiteY1536" fmla="*/ 1667203 h 5405766"/>
              <a:gd name="connsiteX1537" fmla="*/ 4990441 w 5453921"/>
              <a:gd name="connsiteY1537" fmla="*/ 1696571 h 5405766"/>
              <a:gd name="connsiteX1538" fmla="*/ 5005270 w 5453921"/>
              <a:gd name="connsiteY1538" fmla="*/ 1711981 h 5405766"/>
              <a:gd name="connsiteX1539" fmla="*/ 5025333 w 5453921"/>
              <a:gd name="connsiteY1539" fmla="*/ 1736989 h 5405766"/>
              <a:gd name="connsiteX1540" fmla="*/ 5040453 w 5453921"/>
              <a:gd name="connsiteY1540" fmla="*/ 1751526 h 5405766"/>
              <a:gd name="connsiteX1541" fmla="*/ 5065749 w 5453921"/>
              <a:gd name="connsiteY1541" fmla="*/ 1772172 h 5405766"/>
              <a:gd name="connsiteX1542" fmla="*/ 5080578 w 5453921"/>
              <a:gd name="connsiteY1542" fmla="*/ 1784677 h 5405766"/>
              <a:gd name="connsiteX1543" fmla="*/ 5095698 w 5453921"/>
              <a:gd name="connsiteY1543" fmla="*/ 1793689 h 5405766"/>
              <a:gd name="connsiteX1544" fmla="*/ 5110527 w 5453921"/>
              <a:gd name="connsiteY1544" fmla="*/ 1807938 h 5405766"/>
              <a:gd name="connsiteX1545" fmla="*/ 5116633 w 5453921"/>
              <a:gd name="connsiteY1545" fmla="*/ 1818115 h 5405766"/>
              <a:gd name="connsiteX1546" fmla="*/ 5125938 w 5453921"/>
              <a:gd name="connsiteY1546" fmla="*/ 1823640 h 5405766"/>
              <a:gd name="connsiteX1547" fmla="*/ 5145709 w 5453921"/>
              <a:gd name="connsiteY1547" fmla="*/ 1848356 h 5405766"/>
              <a:gd name="connsiteX1548" fmla="*/ 5156759 w 5453921"/>
              <a:gd name="connsiteY1548" fmla="*/ 1862023 h 5405766"/>
              <a:gd name="connsiteX1549" fmla="*/ 5173333 w 5453921"/>
              <a:gd name="connsiteY1549" fmla="*/ 1878016 h 5405766"/>
              <a:gd name="connsiteX1550" fmla="*/ 5191942 w 5453921"/>
              <a:gd name="connsiteY1550" fmla="*/ 1893426 h 5405766"/>
              <a:gd name="connsiteX1551" fmla="*/ 5236429 w 5453921"/>
              <a:gd name="connsiteY1551" fmla="*/ 1930356 h 5405766"/>
              <a:gd name="connsiteX1552" fmla="*/ 5262888 w 5453921"/>
              <a:gd name="connsiteY1552" fmla="*/ 1962922 h 5405766"/>
              <a:gd name="connsiteX1553" fmla="*/ 5316971 w 5453921"/>
              <a:gd name="connsiteY1553" fmla="*/ 2014971 h 5405766"/>
              <a:gd name="connsiteX1554" fmla="*/ 5332091 w 5453921"/>
              <a:gd name="connsiteY1554" fmla="*/ 2044915 h 5405766"/>
              <a:gd name="connsiteX1555" fmla="*/ 5314645 w 5453921"/>
              <a:gd name="connsiteY1555" fmla="*/ 2064689 h 5405766"/>
              <a:gd name="connsiteX1556" fmla="*/ 5281789 w 5453921"/>
              <a:gd name="connsiteY1556" fmla="*/ 2075154 h 5405766"/>
              <a:gd name="connsiteX1557" fmla="*/ 5236719 w 5453921"/>
              <a:gd name="connsiteY1557" fmla="*/ 2075154 h 5405766"/>
              <a:gd name="connsiteX1558" fmla="*/ 5212005 w 5453921"/>
              <a:gd name="connsiteY1558" fmla="*/ 2071375 h 5405766"/>
              <a:gd name="connsiteX1559" fmla="*/ 5186707 w 5453921"/>
              <a:gd name="connsiteY1559" fmla="*/ 2075735 h 5405766"/>
              <a:gd name="connsiteX1560" fmla="*/ 5185835 w 5453921"/>
              <a:gd name="connsiteY1560" fmla="*/ 2085622 h 5405766"/>
              <a:gd name="connsiteX1561" fmla="*/ 5176241 w 5453921"/>
              <a:gd name="connsiteY1561" fmla="*/ 2110046 h 5405766"/>
              <a:gd name="connsiteX1562" fmla="*/ 5174495 w 5453921"/>
              <a:gd name="connsiteY1562" fmla="*/ 2111504 h 5405766"/>
              <a:gd name="connsiteX1563" fmla="*/ 5172751 w 5453921"/>
              <a:gd name="connsiteY1563" fmla="*/ 2110919 h 5405766"/>
              <a:gd name="connsiteX1564" fmla="*/ 5172460 w 5453921"/>
              <a:gd name="connsiteY1564" fmla="*/ 2110919 h 5405766"/>
              <a:gd name="connsiteX1565" fmla="*/ 5171587 w 5453921"/>
              <a:gd name="connsiteY1565" fmla="*/ 2125459 h 5405766"/>
              <a:gd name="connsiteX1566" fmla="*/ 5177113 w 5453921"/>
              <a:gd name="connsiteY1566" fmla="*/ 2141161 h 5405766"/>
              <a:gd name="connsiteX1567" fmla="*/ 5177694 w 5453921"/>
              <a:gd name="connsiteY1567" fmla="*/ 2150759 h 5405766"/>
              <a:gd name="connsiteX1568" fmla="*/ 5181183 w 5453921"/>
              <a:gd name="connsiteY1568" fmla="*/ 2155991 h 5405766"/>
              <a:gd name="connsiteX1569" fmla="*/ 5181183 w 5453921"/>
              <a:gd name="connsiteY1569" fmla="*/ 2176638 h 5405766"/>
              <a:gd name="connsiteX1570" fmla="*/ 5170715 w 5453921"/>
              <a:gd name="connsiteY1570" fmla="*/ 2185943 h 5405766"/>
              <a:gd name="connsiteX1571" fmla="*/ 5155595 w 5453921"/>
              <a:gd name="connsiteY1571" fmla="*/ 2176346 h 5405766"/>
              <a:gd name="connsiteX1572" fmla="*/ 5151235 w 5453921"/>
              <a:gd name="connsiteY1572" fmla="*/ 2176928 h 5405766"/>
              <a:gd name="connsiteX1573" fmla="*/ 5146001 w 5453921"/>
              <a:gd name="connsiteY1573" fmla="*/ 2191175 h 5405766"/>
              <a:gd name="connsiteX1574" fmla="*/ 5146001 w 5453921"/>
              <a:gd name="connsiteY1574" fmla="*/ 2206006 h 5405766"/>
              <a:gd name="connsiteX1575" fmla="*/ 5155595 w 5453921"/>
              <a:gd name="connsiteY1575" fmla="*/ 2215599 h 5405766"/>
              <a:gd name="connsiteX1576" fmla="*/ 5190488 w 5453921"/>
              <a:gd name="connsiteY1576" fmla="*/ 2208911 h 5405766"/>
              <a:gd name="connsiteX1577" fmla="*/ 5175659 w 5453921"/>
              <a:gd name="connsiteY1577" fmla="*/ 2231298 h 5405766"/>
              <a:gd name="connsiteX1578" fmla="*/ 5186999 w 5453921"/>
              <a:gd name="connsiteY1578" fmla="*/ 2246131 h 5405766"/>
              <a:gd name="connsiteX1579" fmla="*/ 5198629 w 5453921"/>
              <a:gd name="connsiteY1579" fmla="*/ 2246712 h 5405766"/>
              <a:gd name="connsiteX1580" fmla="*/ 5191651 w 5453921"/>
              <a:gd name="connsiteY1580" fmla="*/ 2251366 h 5405766"/>
              <a:gd name="connsiteX1581" fmla="*/ 5176241 w 5453921"/>
              <a:gd name="connsiteY1581" fmla="*/ 2257470 h 5405766"/>
              <a:gd name="connsiteX1582" fmla="*/ 5166063 w 5453921"/>
              <a:gd name="connsiteY1582" fmla="*/ 2266487 h 5405766"/>
              <a:gd name="connsiteX1583" fmla="*/ 5171006 w 5453921"/>
              <a:gd name="connsiteY1583" fmla="*/ 2275207 h 5405766"/>
              <a:gd name="connsiteX1584" fmla="*/ 5191360 w 5453921"/>
              <a:gd name="connsiteY1584" fmla="*/ 2282478 h 5405766"/>
              <a:gd name="connsiteX1585" fmla="*/ 5219855 w 5453921"/>
              <a:gd name="connsiteY1585" fmla="*/ 2285383 h 5405766"/>
              <a:gd name="connsiteX1586" fmla="*/ 5176241 w 5453921"/>
              <a:gd name="connsiteY1586" fmla="*/ 2297592 h 5405766"/>
              <a:gd name="connsiteX1587" fmla="*/ 5171297 w 5453921"/>
              <a:gd name="connsiteY1587" fmla="*/ 2328128 h 5405766"/>
              <a:gd name="connsiteX1588" fmla="*/ 5182055 w 5453921"/>
              <a:gd name="connsiteY1588" fmla="*/ 2318530 h 5405766"/>
              <a:gd name="connsiteX1589" fmla="*/ 5191069 w 5453921"/>
              <a:gd name="connsiteY1589" fmla="*/ 2317368 h 5405766"/>
              <a:gd name="connsiteX1590" fmla="*/ 5192813 w 5453921"/>
              <a:gd name="connsiteY1590" fmla="*/ 2329291 h 5405766"/>
              <a:gd name="connsiteX1591" fmla="*/ 5161702 w 5453921"/>
              <a:gd name="connsiteY1591" fmla="*/ 2349356 h 5405766"/>
              <a:gd name="connsiteX1592" fmla="*/ 5145709 w 5453921"/>
              <a:gd name="connsiteY1592" fmla="*/ 2351391 h 5405766"/>
              <a:gd name="connsiteX1593" fmla="*/ 5130299 w 5453921"/>
              <a:gd name="connsiteY1593" fmla="*/ 2367094 h 5405766"/>
              <a:gd name="connsiteX1594" fmla="*/ 5131171 w 5453921"/>
              <a:gd name="connsiteY1594" fmla="*/ 2372035 h 5405766"/>
              <a:gd name="connsiteX1595" fmla="*/ 5148908 w 5453921"/>
              <a:gd name="connsiteY1595" fmla="*/ 2374656 h 5405766"/>
              <a:gd name="connsiteX1596" fmla="*/ 5141348 w 5453921"/>
              <a:gd name="connsiteY1596" fmla="*/ 2382796 h 5405766"/>
              <a:gd name="connsiteX1597" fmla="*/ 5120995 w 5453921"/>
              <a:gd name="connsiteY1597" fmla="*/ 2417108 h 5405766"/>
              <a:gd name="connsiteX1598" fmla="*/ 5130299 w 5453921"/>
              <a:gd name="connsiteY1598" fmla="*/ 2438037 h 5405766"/>
              <a:gd name="connsiteX1599" fmla="*/ 5100932 w 5453921"/>
              <a:gd name="connsiteY1599" fmla="*/ 2459272 h 5405766"/>
              <a:gd name="connsiteX1600" fmla="*/ 5097152 w 5453921"/>
              <a:gd name="connsiteY1600" fmla="*/ 2467116 h 5405766"/>
              <a:gd name="connsiteX1601" fmla="*/ 5104711 w 5453921"/>
              <a:gd name="connsiteY1601" fmla="*/ 2483394 h 5405766"/>
              <a:gd name="connsiteX1602" fmla="*/ 5096571 w 5453921"/>
              <a:gd name="connsiteY1602" fmla="*/ 2490665 h 5405766"/>
              <a:gd name="connsiteX1603" fmla="*/ 5095989 w 5453921"/>
              <a:gd name="connsiteY1603" fmla="*/ 2491533 h 5405766"/>
              <a:gd name="connsiteX1604" fmla="*/ 5080578 w 5453921"/>
              <a:gd name="connsiteY1604" fmla="*/ 2498496 h 5405766"/>
              <a:gd name="connsiteX1605" fmla="*/ 5080869 w 5453921"/>
              <a:gd name="connsiteY1605" fmla="*/ 2513334 h 5405766"/>
              <a:gd name="connsiteX1606" fmla="*/ 5060225 w 5453921"/>
              <a:gd name="connsiteY1606" fmla="*/ 2524100 h 5405766"/>
              <a:gd name="connsiteX1607" fmla="*/ 5055863 w 5453921"/>
              <a:gd name="connsiteY1607" fmla="*/ 2528748 h 5405766"/>
              <a:gd name="connsiteX1608" fmla="*/ 5037255 w 5453921"/>
              <a:gd name="connsiteY1608" fmla="*/ 2564228 h 5405766"/>
              <a:gd name="connsiteX1609" fmla="*/ 5019809 w 5453921"/>
              <a:gd name="connsiteY1609" fmla="*/ 2573817 h 5405766"/>
              <a:gd name="connsiteX1610" fmla="*/ 5001489 w 5453921"/>
              <a:gd name="connsiteY1610" fmla="*/ 2590100 h 5405766"/>
              <a:gd name="connsiteX1611" fmla="*/ 4993639 w 5453921"/>
              <a:gd name="connsiteY1611" fmla="*/ 2570328 h 5405766"/>
              <a:gd name="connsiteX1612" fmla="*/ 4979392 w 5453921"/>
              <a:gd name="connsiteY1612" fmla="*/ 2564515 h 5405766"/>
              <a:gd name="connsiteX1613" fmla="*/ 4977357 w 5453921"/>
              <a:gd name="connsiteY1613" fmla="*/ 2563936 h 5405766"/>
              <a:gd name="connsiteX1614" fmla="*/ 4975030 w 5453921"/>
              <a:gd name="connsiteY1614" fmla="*/ 2564515 h 5405766"/>
              <a:gd name="connsiteX1615" fmla="*/ 4953223 w 5453921"/>
              <a:gd name="connsiteY1615" fmla="*/ 2583706 h 5405766"/>
              <a:gd name="connsiteX1616" fmla="*/ 4939847 w 5453921"/>
              <a:gd name="connsiteY1616" fmla="*/ 2595336 h 5405766"/>
              <a:gd name="connsiteX1617" fmla="*/ 4940429 w 5453921"/>
              <a:gd name="connsiteY1617" fmla="*/ 2598244 h 5405766"/>
              <a:gd name="connsiteX1618" fmla="*/ 4936067 w 5453921"/>
              <a:gd name="connsiteY1618" fmla="*/ 2617436 h 5405766"/>
              <a:gd name="connsiteX1619" fmla="*/ 4918041 w 5453921"/>
              <a:gd name="connsiteY1619" fmla="*/ 2643895 h 5405766"/>
              <a:gd name="connsiteX1620" fmla="*/ 4894779 w 5453921"/>
              <a:gd name="connsiteY1620" fmla="*/ 2634882 h 5405766"/>
              <a:gd name="connsiteX1621" fmla="*/ 4858142 w 5453921"/>
              <a:gd name="connsiteY1621" fmla="*/ 2630522 h 5405766"/>
              <a:gd name="connsiteX1622" fmla="*/ 4856399 w 5453921"/>
              <a:gd name="connsiteY1622" fmla="*/ 2631102 h 5405766"/>
              <a:gd name="connsiteX1623" fmla="*/ 4854653 w 5453921"/>
              <a:gd name="connsiteY1623" fmla="*/ 2630522 h 5405766"/>
              <a:gd name="connsiteX1624" fmla="*/ 4825577 w 5453921"/>
              <a:gd name="connsiteY1624" fmla="*/ 2622959 h 5405766"/>
              <a:gd name="connsiteX1625" fmla="*/ 4822378 w 5453921"/>
              <a:gd name="connsiteY1625" fmla="*/ 2609876 h 5405766"/>
              <a:gd name="connsiteX1626" fmla="*/ 4799699 w 5453921"/>
              <a:gd name="connsiteY1626" fmla="*/ 2579347 h 5405766"/>
              <a:gd name="connsiteX1627" fmla="*/ 4799117 w 5453921"/>
              <a:gd name="connsiteY1627" fmla="*/ 2568587 h 5405766"/>
              <a:gd name="connsiteX1628" fmla="*/ 4792720 w 5453921"/>
              <a:gd name="connsiteY1628" fmla="*/ 2498496 h 5405766"/>
              <a:gd name="connsiteX1629" fmla="*/ 4788068 w 5453921"/>
              <a:gd name="connsiteY1629" fmla="*/ 2484557 h 5405766"/>
              <a:gd name="connsiteX1630" fmla="*/ 4777891 w 5453921"/>
              <a:gd name="connsiteY1630" fmla="*/ 2458977 h 5405766"/>
              <a:gd name="connsiteX1631" fmla="*/ 4772076 w 5453921"/>
              <a:gd name="connsiteY1631" fmla="*/ 2445015 h 5405766"/>
              <a:gd name="connsiteX1632" fmla="*/ 4767714 w 5453921"/>
              <a:gd name="connsiteY1632" fmla="*/ 2440364 h 5405766"/>
              <a:gd name="connsiteX1633" fmla="*/ 4752013 w 5453921"/>
              <a:gd name="connsiteY1633" fmla="*/ 2417978 h 5405766"/>
              <a:gd name="connsiteX1634" fmla="*/ 4742709 w 5453921"/>
              <a:gd name="connsiteY1634" fmla="*/ 2403438 h 5405766"/>
              <a:gd name="connsiteX1635" fmla="*/ 4730496 w 5453921"/>
              <a:gd name="connsiteY1635" fmla="*/ 2382796 h 5405766"/>
              <a:gd name="connsiteX1636" fmla="*/ 4727589 w 5453921"/>
              <a:gd name="connsiteY1636" fmla="*/ 2374068 h 5405766"/>
              <a:gd name="connsiteX1637" fmla="*/ 4702292 w 5453921"/>
              <a:gd name="connsiteY1637" fmla="*/ 2352553 h 5405766"/>
              <a:gd name="connsiteX1638" fmla="*/ 4687463 w 5453921"/>
              <a:gd name="connsiteY1638" fmla="*/ 2349064 h 5405766"/>
              <a:gd name="connsiteX1639" fmla="*/ 4657515 w 5453921"/>
              <a:gd name="connsiteY1639" fmla="*/ 2362441 h 5405766"/>
              <a:gd name="connsiteX1640" fmla="*/ 4651699 w 5453921"/>
              <a:gd name="connsiteY1640" fmla="*/ 2363021 h 5405766"/>
              <a:gd name="connsiteX1641" fmla="*/ 4639777 w 5453921"/>
              <a:gd name="connsiteY1641" fmla="*/ 2364474 h 5405766"/>
              <a:gd name="connsiteX1642" fmla="*/ 4642103 w 5453921"/>
              <a:gd name="connsiteY1642" fmla="*/ 2352261 h 5405766"/>
              <a:gd name="connsiteX1643" fmla="*/ 4637451 w 5453921"/>
              <a:gd name="connsiteY1643" fmla="*/ 2342376 h 5405766"/>
              <a:gd name="connsiteX1644" fmla="*/ 4626983 w 5453921"/>
              <a:gd name="connsiteY1644" fmla="*/ 2347320 h 5405766"/>
              <a:gd name="connsiteX1645" fmla="*/ 4605467 w 5453921"/>
              <a:gd name="connsiteY1645" fmla="*/ 2361855 h 5405766"/>
              <a:gd name="connsiteX1646" fmla="*/ 4590638 w 5453921"/>
              <a:gd name="connsiteY1646" fmla="*/ 2351969 h 5405766"/>
              <a:gd name="connsiteX1647" fmla="*/ 4581915 w 5453921"/>
              <a:gd name="connsiteY1647" fmla="*/ 2357495 h 5405766"/>
              <a:gd name="connsiteX1648" fmla="*/ 4575518 w 5453921"/>
              <a:gd name="connsiteY1648" fmla="*/ 2372330 h 5405766"/>
              <a:gd name="connsiteX1649" fmla="*/ 4562433 w 5453921"/>
              <a:gd name="connsiteY1649" fmla="*/ 2386858 h 5405766"/>
              <a:gd name="connsiteX1650" fmla="*/ 4586567 w 5453921"/>
              <a:gd name="connsiteY1650" fmla="*/ 2417108 h 5405766"/>
              <a:gd name="connsiteX1651" fmla="*/ 4576391 w 5453921"/>
              <a:gd name="connsiteY1651" fmla="*/ 2428735 h 5405766"/>
              <a:gd name="connsiteX1652" fmla="*/ 4573773 w 5453921"/>
              <a:gd name="connsiteY1652" fmla="*/ 2436293 h 5405766"/>
              <a:gd name="connsiteX1653" fmla="*/ 4615935 w 5453921"/>
              <a:gd name="connsiteY1653" fmla="*/ 2449970 h 5405766"/>
              <a:gd name="connsiteX1654" fmla="*/ 4577263 w 5453921"/>
              <a:gd name="connsiteY1654" fmla="*/ 2448218 h 5405766"/>
              <a:gd name="connsiteX1655" fmla="*/ 4566795 w 5453921"/>
              <a:gd name="connsiteY1655" fmla="*/ 2458403 h 5405766"/>
              <a:gd name="connsiteX1656" fmla="*/ 4547023 w 5453921"/>
              <a:gd name="connsiteY1656" fmla="*/ 2473798 h 5405766"/>
              <a:gd name="connsiteX1657" fmla="*/ 4546442 w 5453921"/>
              <a:gd name="connsiteY1657" fmla="*/ 2472929 h 5405766"/>
              <a:gd name="connsiteX1658" fmla="*/ 4546151 w 5453921"/>
              <a:gd name="connsiteY1658" fmla="*/ 2473224 h 5405766"/>
              <a:gd name="connsiteX1659" fmla="*/ 4547023 w 5453921"/>
              <a:gd name="connsiteY1659" fmla="*/ 2473798 h 5405766"/>
              <a:gd name="connsiteX1660" fmla="*/ 4561561 w 5453921"/>
              <a:gd name="connsiteY1660" fmla="*/ 2488914 h 5405766"/>
              <a:gd name="connsiteX1661" fmla="*/ 4577553 w 5453921"/>
              <a:gd name="connsiteY1661" fmla="*/ 2491812 h 5405766"/>
              <a:gd name="connsiteX1662" fmla="*/ 4582497 w 5453921"/>
              <a:gd name="connsiteY1662" fmla="*/ 2507226 h 5405766"/>
              <a:gd name="connsiteX1663" fmla="*/ 4567377 w 5453921"/>
              <a:gd name="connsiteY1663" fmla="*/ 2507810 h 5405766"/>
              <a:gd name="connsiteX1664" fmla="*/ 4556328 w 5453921"/>
              <a:gd name="connsiteY1664" fmla="*/ 2502867 h 5405766"/>
              <a:gd name="connsiteX1665" fmla="*/ 4551094 w 5453921"/>
              <a:gd name="connsiteY1665" fmla="*/ 2513334 h 5405766"/>
              <a:gd name="connsiteX1666" fmla="*/ 4577553 w 5453921"/>
              <a:gd name="connsiteY1666" fmla="*/ 2541255 h 5405766"/>
              <a:gd name="connsiteX1667" fmla="*/ 4589184 w 5453921"/>
              <a:gd name="connsiteY1667" fmla="*/ 2518278 h 5405766"/>
              <a:gd name="connsiteX1668" fmla="*/ 4592092 w 5453921"/>
              <a:gd name="connsiteY1668" fmla="*/ 2538054 h 5405766"/>
              <a:gd name="connsiteX1669" fmla="*/ 4620005 w 5453921"/>
              <a:gd name="connsiteY1669" fmla="*/ 2550560 h 5405766"/>
              <a:gd name="connsiteX1670" fmla="*/ 4601978 w 5453921"/>
              <a:gd name="connsiteY1670" fmla="*/ 2558699 h 5405766"/>
              <a:gd name="connsiteX1671" fmla="*/ 4602269 w 5453921"/>
              <a:gd name="connsiteY1671" fmla="*/ 2559283 h 5405766"/>
              <a:gd name="connsiteX1672" fmla="*/ 4601687 w 5453921"/>
              <a:gd name="connsiteY1672" fmla="*/ 2559283 h 5405766"/>
              <a:gd name="connsiteX1673" fmla="*/ 4608085 w 5453921"/>
              <a:gd name="connsiteY1673" fmla="*/ 2577598 h 5405766"/>
              <a:gd name="connsiteX1674" fmla="*/ 4627275 w 5453921"/>
              <a:gd name="connsiteY1674" fmla="*/ 2609293 h 5405766"/>
              <a:gd name="connsiteX1675" fmla="*/ 4636289 w 5453921"/>
              <a:gd name="connsiteY1675" fmla="*/ 2613947 h 5405766"/>
              <a:gd name="connsiteX1676" fmla="*/ 4638033 w 5453921"/>
              <a:gd name="connsiteY1676" fmla="*/ 2609293 h 5405766"/>
              <a:gd name="connsiteX1677" fmla="*/ 4640359 w 5453921"/>
              <a:gd name="connsiteY1677" fmla="*/ 2594176 h 5405766"/>
              <a:gd name="connsiteX1678" fmla="*/ 4649083 w 5453921"/>
              <a:gd name="connsiteY1678" fmla="*/ 2595626 h 5405766"/>
              <a:gd name="connsiteX1679" fmla="*/ 4646465 w 5453921"/>
              <a:gd name="connsiteY1679" fmla="*/ 2604350 h 5405766"/>
              <a:gd name="connsiteX1680" fmla="*/ 4661876 w 5453921"/>
              <a:gd name="connsiteY1680" fmla="*/ 2614527 h 5405766"/>
              <a:gd name="connsiteX1681" fmla="*/ 4687463 w 5453921"/>
              <a:gd name="connsiteY1681" fmla="*/ 2618017 h 5405766"/>
              <a:gd name="connsiteX1682" fmla="*/ 4697349 w 5453921"/>
              <a:gd name="connsiteY1682" fmla="*/ 2628775 h 5405766"/>
              <a:gd name="connsiteX1683" fmla="*/ 4697931 w 5453921"/>
              <a:gd name="connsiteY1683" fmla="*/ 2635172 h 5405766"/>
              <a:gd name="connsiteX1684" fmla="*/ 4707526 w 5453921"/>
              <a:gd name="connsiteY1684" fmla="*/ 2636918 h 5405766"/>
              <a:gd name="connsiteX1685" fmla="*/ 4711597 w 5453921"/>
              <a:gd name="connsiteY1685" fmla="*/ 2626160 h 5405766"/>
              <a:gd name="connsiteX1686" fmla="*/ 4722937 w 5453921"/>
              <a:gd name="connsiteY1686" fmla="*/ 2633137 h 5405766"/>
              <a:gd name="connsiteX1687" fmla="*/ 4732531 w 5453921"/>
              <a:gd name="connsiteY1687" fmla="*/ 2649710 h 5405766"/>
              <a:gd name="connsiteX1688" fmla="*/ 4740383 w 5453921"/>
              <a:gd name="connsiteY1688" fmla="*/ 2660759 h 5405766"/>
              <a:gd name="connsiteX1689" fmla="*/ 4750269 w 5453921"/>
              <a:gd name="connsiteY1689" fmla="*/ 2677914 h 5405766"/>
              <a:gd name="connsiteX1690" fmla="*/ 4726426 w 5453921"/>
              <a:gd name="connsiteY1690" fmla="*/ 2661924 h 5405766"/>
              <a:gd name="connsiteX1691" fmla="*/ 4722937 w 5453921"/>
              <a:gd name="connsiteY1691" fmla="*/ 2658724 h 5405766"/>
              <a:gd name="connsiteX1692" fmla="*/ 4715085 w 5453921"/>
              <a:gd name="connsiteY1692" fmla="*/ 2675009 h 5405766"/>
              <a:gd name="connsiteX1693" fmla="*/ 4717703 w 5453921"/>
              <a:gd name="connsiteY1693" fmla="*/ 2688092 h 5405766"/>
              <a:gd name="connsiteX1694" fmla="*/ 4738057 w 5453921"/>
              <a:gd name="connsiteY1694" fmla="*/ 2699721 h 5405766"/>
              <a:gd name="connsiteX1695" fmla="*/ 4743871 w 5453921"/>
              <a:gd name="connsiteY1695" fmla="*/ 2703777 h 5405766"/>
              <a:gd name="connsiteX1696" fmla="*/ 4757537 w 5453921"/>
              <a:gd name="connsiteY1696" fmla="*/ 2704649 h 5405766"/>
              <a:gd name="connsiteX1697" fmla="*/ 4780217 w 5453921"/>
              <a:gd name="connsiteY1697" fmla="*/ 2698850 h 5405766"/>
              <a:gd name="connsiteX1698" fmla="*/ 4763063 w 5453921"/>
              <a:gd name="connsiteY1698" fmla="*/ 2719768 h 5405766"/>
              <a:gd name="connsiteX1699" fmla="*/ 4758119 w 5453921"/>
              <a:gd name="connsiteY1699" fmla="*/ 2724421 h 5405766"/>
              <a:gd name="connsiteX1700" fmla="*/ 4763063 w 5453921"/>
              <a:gd name="connsiteY1700" fmla="*/ 2733725 h 5405766"/>
              <a:gd name="connsiteX1701" fmla="*/ 4767714 w 5453921"/>
              <a:gd name="connsiteY1701" fmla="*/ 2736051 h 5405766"/>
              <a:gd name="connsiteX1702" fmla="*/ 4758701 w 5453921"/>
              <a:gd name="connsiteY1702" fmla="*/ 2765417 h 5405766"/>
              <a:gd name="connsiteX1703" fmla="*/ 4773239 w 5453921"/>
              <a:gd name="connsiteY1703" fmla="*/ 2765708 h 5405766"/>
              <a:gd name="connsiteX1704" fmla="*/ 4781671 w 5453921"/>
              <a:gd name="connsiteY1704" fmla="*/ 2756985 h 5405766"/>
              <a:gd name="connsiteX1705" fmla="*/ 4788359 w 5453921"/>
              <a:gd name="connsiteY1705" fmla="*/ 2770361 h 5405766"/>
              <a:gd name="connsiteX1706" fmla="*/ 4798245 w 5453921"/>
              <a:gd name="connsiteY1706" fmla="*/ 2785481 h 5405766"/>
              <a:gd name="connsiteX1707" fmla="*/ 4808712 w 5453921"/>
              <a:gd name="connsiteY1707" fmla="*/ 2795366 h 5405766"/>
              <a:gd name="connsiteX1708" fmla="*/ 4813074 w 5453921"/>
              <a:gd name="connsiteY1708" fmla="*/ 2795366 h 5405766"/>
              <a:gd name="connsiteX1709" fmla="*/ 4813074 w 5453921"/>
              <a:gd name="connsiteY1709" fmla="*/ 2793040 h 5405766"/>
              <a:gd name="connsiteX1710" fmla="*/ 4811039 w 5453921"/>
              <a:gd name="connsiteY1710" fmla="*/ 2772978 h 5405766"/>
              <a:gd name="connsiteX1711" fmla="*/ 4817145 w 5453921"/>
              <a:gd name="connsiteY1711" fmla="*/ 2772396 h 5405766"/>
              <a:gd name="connsiteX1712" fmla="*/ 4818889 w 5453921"/>
              <a:gd name="connsiteY1712" fmla="*/ 2794785 h 5405766"/>
              <a:gd name="connsiteX1713" fmla="*/ 4836917 w 5453921"/>
              <a:gd name="connsiteY1713" fmla="*/ 2811650 h 5405766"/>
              <a:gd name="connsiteX1714" fmla="*/ 4823541 w 5453921"/>
              <a:gd name="connsiteY1714" fmla="*/ 2822408 h 5405766"/>
              <a:gd name="connsiteX1715" fmla="*/ 4818017 w 5453921"/>
              <a:gd name="connsiteY1715" fmla="*/ 2835783 h 5405766"/>
              <a:gd name="connsiteX1716" fmla="*/ 4806967 w 5453921"/>
              <a:gd name="connsiteY1716" fmla="*/ 2850031 h 5405766"/>
              <a:gd name="connsiteX1717" fmla="*/ 4813365 w 5453921"/>
              <a:gd name="connsiteY1717" fmla="*/ 2855846 h 5405766"/>
              <a:gd name="connsiteX1718" fmla="*/ 4833137 w 5453921"/>
              <a:gd name="connsiteY1718" fmla="*/ 2861952 h 5405766"/>
              <a:gd name="connsiteX1719" fmla="*/ 4845639 w 5453921"/>
              <a:gd name="connsiteY1719" fmla="*/ 2853811 h 5405766"/>
              <a:gd name="connsiteX1720" fmla="*/ 4843895 w 5453921"/>
              <a:gd name="connsiteY1720" fmla="*/ 2866314 h 5405766"/>
              <a:gd name="connsiteX1721" fmla="*/ 4858724 w 5453921"/>
              <a:gd name="connsiteY1721" fmla="*/ 2911092 h 5405766"/>
              <a:gd name="connsiteX1722" fmla="*/ 4868901 w 5453921"/>
              <a:gd name="connsiteY1722" fmla="*/ 2913418 h 5405766"/>
              <a:gd name="connsiteX1723" fmla="*/ 4890709 w 5453921"/>
              <a:gd name="connsiteY1723" fmla="*/ 2920105 h 5405766"/>
              <a:gd name="connsiteX1724" fmla="*/ 4891290 w 5453921"/>
              <a:gd name="connsiteY1724" fmla="*/ 2918361 h 5405766"/>
              <a:gd name="connsiteX1725" fmla="*/ 4893325 w 5453921"/>
              <a:gd name="connsiteY1725" fmla="*/ 2918070 h 5405766"/>
              <a:gd name="connsiteX1726" fmla="*/ 4860759 w 5453921"/>
              <a:gd name="connsiteY1726" fmla="*/ 2853520 h 5405766"/>
              <a:gd name="connsiteX1727" fmla="*/ 4873262 w 5453921"/>
              <a:gd name="connsiteY1727" fmla="*/ 2855265 h 5405766"/>
              <a:gd name="connsiteX1728" fmla="*/ 4882857 w 5453921"/>
              <a:gd name="connsiteY1728" fmla="*/ 2847995 h 5405766"/>
              <a:gd name="connsiteX1729" fmla="*/ 4888091 w 5453921"/>
              <a:gd name="connsiteY1729" fmla="*/ 2853229 h 5405766"/>
              <a:gd name="connsiteX1730" fmla="*/ 4879078 w 5453921"/>
              <a:gd name="connsiteY1730" fmla="*/ 2855846 h 5405766"/>
              <a:gd name="connsiteX1731" fmla="*/ 4879369 w 5453921"/>
              <a:gd name="connsiteY1731" fmla="*/ 2860790 h 5405766"/>
              <a:gd name="connsiteX1732" fmla="*/ 4894198 w 5453921"/>
              <a:gd name="connsiteY1732" fmla="*/ 2861370 h 5405766"/>
              <a:gd name="connsiteX1733" fmla="*/ 4903793 w 5453921"/>
              <a:gd name="connsiteY1733" fmla="*/ 2864569 h 5405766"/>
              <a:gd name="connsiteX1734" fmla="*/ 4894198 w 5453921"/>
              <a:gd name="connsiteY1734" fmla="*/ 2876781 h 5405766"/>
              <a:gd name="connsiteX1735" fmla="*/ 4889255 w 5453921"/>
              <a:gd name="connsiteY1735" fmla="*/ 2886377 h 5405766"/>
              <a:gd name="connsiteX1736" fmla="*/ 4901176 w 5453921"/>
              <a:gd name="connsiteY1736" fmla="*/ 2905567 h 5405766"/>
              <a:gd name="connsiteX1737" fmla="*/ 4904375 w 5453921"/>
              <a:gd name="connsiteY1737" fmla="*/ 2910510 h 5405766"/>
              <a:gd name="connsiteX1738" fmla="*/ 4917749 w 5453921"/>
              <a:gd name="connsiteY1738" fmla="*/ 2932608 h 5405766"/>
              <a:gd name="connsiteX1739" fmla="*/ 4944791 w 5453921"/>
              <a:gd name="connsiteY1739" fmla="*/ 2941623 h 5405766"/>
              <a:gd name="connsiteX1740" fmla="*/ 4960491 w 5453921"/>
              <a:gd name="connsiteY1740" fmla="*/ 2965756 h 5405766"/>
              <a:gd name="connsiteX1741" fmla="*/ 4968633 w 5453921"/>
              <a:gd name="connsiteY1741" fmla="*/ 2957324 h 5405766"/>
              <a:gd name="connsiteX1742" fmla="*/ 4986951 w 5453921"/>
              <a:gd name="connsiteY1742" fmla="*/ 2957324 h 5405766"/>
              <a:gd name="connsiteX1743" fmla="*/ 4975030 w 5453921"/>
              <a:gd name="connsiteY1743" fmla="*/ 2967210 h 5405766"/>
              <a:gd name="connsiteX1744" fmla="*/ 4979683 w 5453921"/>
              <a:gd name="connsiteY1744" fmla="*/ 2976223 h 5405766"/>
              <a:gd name="connsiteX1745" fmla="*/ 4994511 w 5453921"/>
              <a:gd name="connsiteY1745" fmla="*/ 2987563 h 5405766"/>
              <a:gd name="connsiteX1746" fmla="*/ 4999163 w 5453921"/>
              <a:gd name="connsiteY1746" fmla="*/ 2986691 h 5405766"/>
              <a:gd name="connsiteX1747" fmla="*/ 5009923 w 5453921"/>
              <a:gd name="connsiteY1747" fmla="*/ 2972153 h 5405766"/>
              <a:gd name="connsiteX1748" fmla="*/ 5014574 w 5453921"/>
              <a:gd name="connsiteY1748" fmla="*/ 2970990 h 5405766"/>
              <a:gd name="connsiteX1749" fmla="*/ 5024751 w 5453921"/>
              <a:gd name="connsiteY1749" fmla="*/ 2961976 h 5405766"/>
              <a:gd name="connsiteX1750" fmla="*/ 5048885 w 5453921"/>
              <a:gd name="connsiteY1750" fmla="*/ 2970990 h 5405766"/>
              <a:gd name="connsiteX1751" fmla="*/ 5059643 w 5453921"/>
              <a:gd name="connsiteY1751" fmla="*/ 2959940 h 5405766"/>
              <a:gd name="connsiteX1752" fmla="*/ 5075345 w 5453921"/>
              <a:gd name="connsiteY1752" fmla="*/ 2956452 h 5405766"/>
              <a:gd name="connsiteX1753" fmla="*/ 5084649 w 5453921"/>
              <a:gd name="connsiteY1753" fmla="*/ 2955870 h 5405766"/>
              <a:gd name="connsiteX1754" fmla="*/ 5100641 w 5453921"/>
              <a:gd name="connsiteY1754" fmla="*/ 2951508 h 5405766"/>
              <a:gd name="connsiteX1755" fmla="*/ 5110818 w 5453921"/>
              <a:gd name="connsiteY1755" fmla="*/ 2966628 h 5405766"/>
              <a:gd name="connsiteX1756" fmla="*/ 5115761 w 5453921"/>
              <a:gd name="connsiteY1756" fmla="*/ 2972153 h 5405766"/>
              <a:gd name="connsiteX1757" fmla="*/ 5131171 w 5453921"/>
              <a:gd name="connsiteY1757" fmla="*/ 2998031 h 5405766"/>
              <a:gd name="connsiteX1758" fmla="*/ 5125938 w 5453921"/>
              <a:gd name="connsiteY1758" fmla="*/ 3016058 h 5405766"/>
              <a:gd name="connsiteX1759" fmla="*/ 5141348 w 5453921"/>
              <a:gd name="connsiteY1759" fmla="*/ 3026527 h 5405766"/>
              <a:gd name="connsiteX1760" fmla="*/ 5146291 w 5453921"/>
              <a:gd name="connsiteY1760" fmla="*/ 3028852 h 5405766"/>
              <a:gd name="connsiteX1761" fmla="*/ 5159375 w 5453921"/>
              <a:gd name="connsiteY1761" fmla="*/ 3037576 h 5405766"/>
              <a:gd name="connsiteX1762" fmla="*/ 5157049 w 5453921"/>
              <a:gd name="connsiteY1762" fmla="*/ 3042809 h 5405766"/>
              <a:gd name="connsiteX1763" fmla="*/ 5135533 w 5453921"/>
              <a:gd name="connsiteY1763" fmla="*/ 3046298 h 5405766"/>
              <a:gd name="connsiteX1764" fmla="*/ 5075927 w 5453921"/>
              <a:gd name="connsiteY1764" fmla="*/ 3062581 h 5405766"/>
              <a:gd name="connsiteX1765" fmla="*/ 5066621 w 5453921"/>
              <a:gd name="connsiteY1765" fmla="*/ 3078283 h 5405766"/>
              <a:gd name="connsiteX1766" fmla="*/ 5059353 w 5453921"/>
              <a:gd name="connsiteY1766" fmla="*/ 3085552 h 5405766"/>
              <a:gd name="connsiteX1767" fmla="*/ 5070983 w 5453921"/>
              <a:gd name="connsiteY1767" fmla="*/ 3092821 h 5405766"/>
              <a:gd name="connsiteX1768" fmla="*/ 5137277 w 5453921"/>
              <a:gd name="connsiteY1768" fmla="*/ 3115501 h 5405766"/>
              <a:gd name="connsiteX1769" fmla="*/ 5114307 w 5453921"/>
              <a:gd name="connsiteY1769" fmla="*/ 3123061 h 5405766"/>
              <a:gd name="connsiteX1770" fmla="*/ 5107038 w 5453921"/>
              <a:gd name="connsiteY1770" fmla="*/ 3132947 h 5405766"/>
              <a:gd name="connsiteX1771" fmla="*/ 5110527 w 5453921"/>
              <a:gd name="connsiteY1771" fmla="*/ 3132656 h 5405766"/>
              <a:gd name="connsiteX1772" fmla="*/ 5145128 w 5453921"/>
              <a:gd name="connsiteY1772" fmla="*/ 3132656 h 5405766"/>
              <a:gd name="connsiteX1773" fmla="*/ 5135533 w 5453921"/>
              <a:gd name="connsiteY1773" fmla="*/ 3148649 h 5405766"/>
              <a:gd name="connsiteX1774" fmla="*/ 5158213 w 5453921"/>
              <a:gd name="connsiteY1774" fmla="*/ 3148649 h 5405766"/>
              <a:gd name="connsiteX1775" fmla="*/ 5132335 w 5453921"/>
              <a:gd name="connsiteY1775" fmla="*/ 3153882 h 5405766"/>
              <a:gd name="connsiteX1776" fmla="*/ 5130299 w 5453921"/>
              <a:gd name="connsiteY1776" fmla="*/ 3153301 h 5405766"/>
              <a:gd name="connsiteX1777" fmla="*/ 5116051 w 5453921"/>
              <a:gd name="connsiteY1777" fmla="*/ 3141379 h 5405766"/>
              <a:gd name="connsiteX1778" fmla="*/ 5103839 w 5453921"/>
              <a:gd name="connsiteY1778" fmla="*/ 3146904 h 5405766"/>
              <a:gd name="connsiteX1779" fmla="*/ 5080287 w 5453921"/>
              <a:gd name="connsiteY1779" fmla="*/ 3153010 h 5405766"/>
              <a:gd name="connsiteX1780" fmla="*/ 5082323 w 5453921"/>
              <a:gd name="connsiteY1780" fmla="*/ 3158244 h 5405766"/>
              <a:gd name="connsiteX1781" fmla="*/ 5085231 w 5453921"/>
              <a:gd name="connsiteY1781" fmla="*/ 3162605 h 5405766"/>
              <a:gd name="connsiteX1782" fmla="*/ 5110527 w 5453921"/>
              <a:gd name="connsiteY1782" fmla="*/ 3173364 h 5405766"/>
              <a:gd name="connsiteX1783" fmla="*/ 5130589 w 5453921"/>
              <a:gd name="connsiteY1783" fmla="*/ 3188774 h 5405766"/>
              <a:gd name="connsiteX1784" fmla="*/ 5090464 w 5453921"/>
              <a:gd name="connsiteY1784" fmla="*/ 3207965 h 5405766"/>
              <a:gd name="connsiteX1785" fmla="*/ 5060515 w 5453921"/>
              <a:gd name="connsiteY1785" fmla="*/ 3207384 h 5405766"/>
              <a:gd name="connsiteX1786" fmla="*/ 5045395 w 5453921"/>
              <a:gd name="connsiteY1786" fmla="*/ 3222794 h 5405766"/>
              <a:gd name="connsiteX1787" fmla="*/ 5036091 w 5453921"/>
              <a:gd name="connsiteY1787" fmla="*/ 3236751 h 5405766"/>
              <a:gd name="connsiteX1788" fmla="*/ 5015156 w 5453921"/>
              <a:gd name="connsiteY1788" fmla="*/ 3232680 h 5405766"/>
              <a:gd name="connsiteX1789" fmla="*/ 4991604 w 5453921"/>
              <a:gd name="connsiteY1789" fmla="*/ 3229772 h 5405766"/>
              <a:gd name="connsiteX1790" fmla="*/ 4980845 w 5453921"/>
              <a:gd name="connsiteY1790" fmla="*/ 3223666 h 5405766"/>
              <a:gd name="connsiteX1791" fmla="*/ 4975030 w 5453921"/>
              <a:gd name="connsiteY1791" fmla="*/ 3213489 h 5405766"/>
              <a:gd name="connsiteX1792" fmla="*/ 4972995 w 5453921"/>
              <a:gd name="connsiteY1792" fmla="*/ 3213780 h 5405766"/>
              <a:gd name="connsiteX1793" fmla="*/ 4970669 w 5453921"/>
              <a:gd name="connsiteY1793" fmla="*/ 3213780 h 5405766"/>
              <a:gd name="connsiteX1794" fmla="*/ 4948571 w 5453921"/>
              <a:gd name="connsiteY1794" fmla="*/ 3208838 h 5405766"/>
              <a:gd name="connsiteX1795" fmla="*/ 4946535 w 5453921"/>
              <a:gd name="connsiteY1795" fmla="*/ 3209128 h 5405766"/>
              <a:gd name="connsiteX1796" fmla="*/ 4944500 w 5453921"/>
              <a:gd name="connsiteY1796" fmla="*/ 3208838 h 5405766"/>
              <a:gd name="connsiteX1797" fmla="*/ 4934033 w 5453921"/>
              <a:gd name="connsiteY1797" fmla="*/ 3219596 h 5405766"/>
              <a:gd name="connsiteX1798" fmla="*/ 4918622 w 5453921"/>
              <a:gd name="connsiteY1798" fmla="*/ 3213199 h 5405766"/>
              <a:gd name="connsiteX1799" fmla="*/ 4888673 w 5453921"/>
              <a:gd name="connsiteY1799" fmla="*/ 3205639 h 5405766"/>
              <a:gd name="connsiteX1800" fmla="*/ 4889545 w 5453921"/>
              <a:gd name="connsiteY1800" fmla="*/ 3215234 h 5405766"/>
              <a:gd name="connsiteX1801" fmla="*/ 4904956 w 5453921"/>
              <a:gd name="connsiteY1801" fmla="*/ 3219596 h 5405766"/>
              <a:gd name="connsiteX1802" fmla="*/ 4905537 w 5453921"/>
              <a:gd name="connsiteY1802" fmla="*/ 3222504 h 5405766"/>
              <a:gd name="connsiteX1803" fmla="*/ 4888673 w 5453921"/>
              <a:gd name="connsiteY1803" fmla="*/ 3223666 h 5405766"/>
              <a:gd name="connsiteX1804" fmla="*/ 4888963 w 5453921"/>
              <a:gd name="connsiteY1804" fmla="*/ 3223375 h 5405766"/>
              <a:gd name="connsiteX1805" fmla="*/ 4848257 w 5453921"/>
              <a:gd name="connsiteY1805" fmla="*/ 3223666 h 5405766"/>
              <a:gd name="connsiteX1806" fmla="*/ 4828485 w 5453921"/>
              <a:gd name="connsiteY1806" fmla="*/ 3218433 h 5405766"/>
              <a:gd name="connsiteX1807" fmla="*/ 4792720 w 5453921"/>
              <a:gd name="connsiteY1807" fmla="*/ 3219014 h 5405766"/>
              <a:gd name="connsiteX1808" fmla="*/ 4772657 w 5453921"/>
              <a:gd name="connsiteY1808" fmla="*/ 3217560 h 5405766"/>
              <a:gd name="connsiteX1809" fmla="*/ 4713051 w 5453921"/>
              <a:gd name="connsiteY1809" fmla="*/ 3204185 h 5405766"/>
              <a:gd name="connsiteX1810" fmla="*/ 4697640 w 5453921"/>
              <a:gd name="connsiteY1810" fmla="*/ 3207965 h 5405766"/>
              <a:gd name="connsiteX1811" fmla="*/ 4697931 w 5453921"/>
              <a:gd name="connsiteY1811" fmla="*/ 3218723 h 5405766"/>
              <a:gd name="connsiteX1812" fmla="*/ 4656933 w 5453921"/>
              <a:gd name="connsiteY1812" fmla="*/ 3244602 h 5405766"/>
              <a:gd name="connsiteX1813" fmla="*/ 4668563 w 5453921"/>
              <a:gd name="connsiteY1813" fmla="*/ 3268444 h 5405766"/>
              <a:gd name="connsiteX1814" fmla="*/ 4677867 w 5453921"/>
              <a:gd name="connsiteY1814" fmla="*/ 3288798 h 5405766"/>
              <a:gd name="connsiteX1815" fmla="*/ 4683101 w 5453921"/>
              <a:gd name="connsiteY1815" fmla="*/ 3310315 h 5405766"/>
              <a:gd name="connsiteX1816" fmla="*/ 4692697 w 5453921"/>
              <a:gd name="connsiteY1816" fmla="*/ 3320492 h 5405766"/>
              <a:gd name="connsiteX1817" fmla="*/ 4697349 w 5453921"/>
              <a:gd name="connsiteY1817" fmla="*/ 3319038 h 5405766"/>
              <a:gd name="connsiteX1818" fmla="*/ 4712760 w 5453921"/>
              <a:gd name="connsiteY1818" fmla="*/ 3310315 h 5405766"/>
              <a:gd name="connsiteX1819" fmla="*/ 4709561 w 5453921"/>
              <a:gd name="connsiteY1819" fmla="*/ 3328924 h 5405766"/>
              <a:gd name="connsiteX1820" fmla="*/ 4708689 w 5453921"/>
              <a:gd name="connsiteY1820" fmla="*/ 3328633 h 5405766"/>
              <a:gd name="connsiteX1821" fmla="*/ 4737184 w 5453921"/>
              <a:gd name="connsiteY1821" fmla="*/ 3379517 h 5405766"/>
              <a:gd name="connsiteX1822" fmla="*/ 4737184 w 5453921"/>
              <a:gd name="connsiteY1822" fmla="*/ 3385042 h 5405766"/>
              <a:gd name="connsiteX1823" fmla="*/ 4748233 w 5453921"/>
              <a:gd name="connsiteY1823" fmla="*/ 3403070 h 5405766"/>
              <a:gd name="connsiteX1824" fmla="*/ 4727879 w 5453921"/>
              <a:gd name="connsiteY1824" fmla="*/ 3399580 h 5405766"/>
              <a:gd name="connsiteX1825" fmla="*/ 4722065 w 5453921"/>
              <a:gd name="connsiteY1825" fmla="*/ 3405104 h 5405766"/>
              <a:gd name="connsiteX1826" fmla="*/ 4738638 w 5453921"/>
              <a:gd name="connsiteY1826" fmla="*/ 3417027 h 5405766"/>
              <a:gd name="connsiteX1827" fmla="*/ 4722937 w 5453921"/>
              <a:gd name="connsiteY1827" fmla="*/ 3420224 h 5405766"/>
              <a:gd name="connsiteX1828" fmla="*/ 4727879 w 5453921"/>
              <a:gd name="connsiteY1828" fmla="*/ 3436798 h 5405766"/>
              <a:gd name="connsiteX1829" fmla="*/ 4744744 w 5453921"/>
              <a:gd name="connsiteY1829" fmla="*/ 3445231 h 5405766"/>
              <a:gd name="connsiteX1830" fmla="*/ 4757537 w 5453921"/>
              <a:gd name="connsiteY1830" fmla="*/ 3445231 h 5405766"/>
              <a:gd name="connsiteX1831" fmla="*/ 4765679 w 5453921"/>
              <a:gd name="connsiteY1831" fmla="*/ 3424005 h 5405766"/>
              <a:gd name="connsiteX1832" fmla="*/ 4759282 w 5453921"/>
              <a:gd name="connsiteY1832" fmla="*/ 3392311 h 5405766"/>
              <a:gd name="connsiteX1833" fmla="*/ 4783415 w 5453921"/>
              <a:gd name="connsiteY1833" fmla="*/ 3429529 h 5405766"/>
              <a:gd name="connsiteX1834" fmla="*/ 4794465 w 5453921"/>
              <a:gd name="connsiteY1834" fmla="*/ 3450174 h 5405766"/>
              <a:gd name="connsiteX1835" fmla="*/ 4798535 w 5453921"/>
              <a:gd name="connsiteY1835" fmla="*/ 3460350 h 5405766"/>
              <a:gd name="connsiteX1836" fmla="*/ 4813365 w 5453921"/>
              <a:gd name="connsiteY1836" fmla="*/ 3476052 h 5405766"/>
              <a:gd name="connsiteX1837" fmla="*/ 4828485 w 5453921"/>
              <a:gd name="connsiteY1837" fmla="*/ 3485357 h 5405766"/>
              <a:gd name="connsiteX1838" fmla="*/ 4828775 w 5453921"/>
              <a:gd name="connsiteY1838" fmla="*/ 3485357 h 5405766"/>
              <a:gd name="connsiteX1839" fmla="*/ 4828775 w 5453921"/>
              <a:gd name="connsiteY1839" fmla="*/ 3485938 h 5405766"/>
              <a:gd name="connsiteX1840" fmla="*/ 4843895 w 5453921"/>
              <a:gd name="connsiteY1840" fmla="*/ 3500477 h 5405766"/>
              <a:gd name="connsiteX1841" fmla="*/ 4843314 w 5453921"/>
              <a:gd name="connsiteY1841" fmla="*/ 3500767 h 5405766"/>
              <a:gd name="connsiteX1842" fmla="*/ 4843314 w 5453921"/>
              <a:gd name="connsiteY1842" fmla="*/ 3501058 h 5405766"/>
              <a:gd name="connsiteX1843" fmla="*/ 4843895 w 5453921"/>
              <a:gd name="connsiteY1843" fmla="*/ 3500477 h 5405766"/>
              <a:gd name="connsiteX1844" fmla="*/ 4857561 w 5453921"/>
              <a:gd name="connsiteY1844" fmla="*/ 3520830 h 5405766"/>
              <a:gd name="connsiteX1845" fmla="*/ 4849129 w 5453921"/>
              <a:gd name="connsiteY1845" fmla="*/ 3552524 h 5405766"/>
              <a:gd name="connsiteX1846" fmla="*/ 4849711 w 5453921"/>
              <a:gd name="connsiteY1846" fmla="*/ 3556304 h 5405766"/>
              <a:gd name="connsiteX1847" fmla="*/ 4854072 w 5453921"/>
              <a:gd name="connsiteY1847" fmla="*/ 3559502 h 5405766"/>
              <a:gd name="connsiteX1848" fmla="*/ 4859305 w 5453921"/>
              <a:gd name="connsiteY1848" fmla="*/ 3576366 h 5405766"/>
              <a:gd name="connsiteX1849" fmla="*/ 4863667 w 5453921"/>
              <a:gd name="connsiteY1849" fmla="*/ 3586835 h 5405766"/>
              <a:gd name="connsiteX1850" fmla="*/ 4872390 w 5453921"/>
              <a:gd name="connsiteY1850" fmla="*/ 3592068 h 5405766"/>
              <a:gd name="connsiteX1851" fmla="*/ 4854363 w 5453921"/>
              <a:gd name="connsiteY1851" fmla="*/ 3611840 h 5405766"/>
              <a:gd name="connsiteX1852" fmla="*/ 4828775 w 5453921"/>
              <a:gd name="connsiteY1852" fmla="*/ 3632484 h 5405766"/>
              <a:gd name="connsiteX1853" fmla="*/ 4813365 w 5453921"/>
              <a:gd name="connsiteY1853" fmla="*/ 3651675 h 5405766"/>
              <a:gd name="connsiteX1854" fmla="*/ 4798535 w 5453921"/>
              <a:gd name="connsiteY1854" fmla="*/ 3662724 h 5405766"/>
              <a:gd name="connsiteX1855" fmla="*/ 4793011 w 5453921"/>
              <a:gd name="connsiteY1855" fmla="*/ 3670575 h 5405766"/>
              <a:gd name="connsiteX1856" fmla="*/ 4733113 w 5453921"/>
              <a:gd name="connsiteY1856" fmla="*/ 3707212 h 5405766"/>
              <a:gd name="connsiteX1857" fmla="*/ 4722065 w 5453921"/>
              <a:gd name="connsiteY1857" fmla="*/ 3722332 h 5405766"/>
              <a:gd name="connsiteX1858" fmla="*/ 4694151 w 5453921"/>
              <a:gd name="connsiteY1858" fmla="*/ 3738615 h 5405766"/>
              <a:gd name="connsiteX1859" fmla="*/ 4622623 w 5453921"/>
              <a:gd name="connsiteY1859" fmla="*/ 3778741 h 5405766"/>
              <a:gd name="connsiteX1860" fmla="*/ 4553420 w 5453921"/>
              <a:gd name="connsiteY1860" fmla="*/ 3786591 h 5405766"/>
              <a:gd name="connsiteX1861" fmla="*/ 4554293 w 5453921"/>
              <a:gd name="connsiteY1861" fmla="*/ 3778159 h 5405766"/>
              <a:gd name="connsiteX1862" fmla="*/ 4547313 w 5453921"/>
              <a:gd name="connsiteY1862" fmla="*/ 3777868 h 5405766"/>
              <a:gd name="connsiteX1863" fmla="*/ 4533357 w 5453921"/>
              <a:gd name="connsiteY1863" fmla="*/ 3788917 h 5405766"/>
              <a:gd name="connsiteX1864" fmla="*/ 4532485 w 5453921"/>
              <a:gd name="connsiteY1864" fmla="*/ 3788917 h 5405766"/>
              <a:gd name="connsiteX1865" fmla="*/ 4508642 w 5453921"/>
              <a:gd name="connsiteY1865" fmla="*/ 3786300 h 5405766"/>
              <a:gd name="connsiteX1866" fmla="*/ 4519983 w 5453921"/>
              <a:gd name="connsiteY1866" fmla="*/ 3773216 h 5405766"/>
              <a:gd name="connsiteX1867" fmla="*/ 4509223 w 5453921"/>
              <a:gd name="connsiteY1867" fmla="*/ 3763911 h 5405766"/>
              <a:gd name="connsiteX1868" fmla="*/ 4500791 w 5453921"/>
              <a:gd name="connsiteY1868" fmla="*/ 3761294 h 5405766"/>
              <a:gd name="connsiteX1869" fmla="*/ 4485963 w 5453921"/>
              <a:gd name="connsiteY1869" fmla="*/ 3767982 h 5405766"/>
              <a:gd name="connsiteX1870" fmla="*/ 4472587 w 5453921"/>
              <a:gd name="connsiteY1870" fmla="*/ 3781648 h 5405766"/>
              <a:gd name="connsiteX1871" fmla="*/ 4476949 w 5453921"/>
              <a:gd name="connsiteY1871" fmla="*/ 3767401 h 5405766"/>
              <a:gd name="connsiteX1872" fmla="*/ 4465609 w 5453921"/>
              <a:gd name="connsiteY1872" fmla="*/ 3762748 h 5405766"/>
              <a:gd name="connsiteX1873" fmla="*/ 4454269 w 5453921"/>
              <a:gd name="connsiteY1873" fmla="*/ 3746465 h 5405766"/>
              <a:gd name="connsiteX1874" fmla="*/ 4450780 w 5453921"/>
              <a:gd name="connsiteY1874" fmla="*/ 3741813 h 5405766"/>
              <a:gd name="connsiteX1875" fmla="*/ 4436241 w 5453921"/>
              <a:gd name="connsiteY1875" fmla="*/ 3742976 h 5405766"/>
              <a:gd name="connsiteX1876" fmla="*/ 4436533 w 5453921"/>
              <a:gd name="connsiteY1876" fmla="*/ 3751990 h 5405766"/>
              <a:gd name="connsiteX1877" fmla="*/ 4450780 w 5453921"/>
              <a:gd name="connsiteY1877" fmla="*/ 3767401 h 5405766"/>
              <a:gd name="connsiteX1878" fmla="*/ 4435079 w 5453921"/>
              <a:gd name="connsiteY1878" fmla="*/ 3767401 h 5405766"/>
              <a:gd name="connsiteX1879" fmla="*/ 4432752 w 5453921"/>
              <a:gd name="connsiteY1879" fmla="*/ 3767692 h 5405766"/>
              <a:gd name="connsiteX1880" fmla="*/ 4430427 w 5453921"/>
              <a:gd name="connsiteY1880" fmla="*/ 3767110 h 5405766"/>
              <a:gd name="connsiteX1881" fmla="*/ 4426065 w 5453921"/>
              <a:gd name="connsiteY1881" fmla="*/ 3767982 h 5405766"/>
              <a:gd name="connsiteX1882" fmla="*/ 4400477 w 5453921"/>
              <a:gd name="connsiteY1882" fmla="*/ 3767982 h 5405766"/>
              <a:gd name="connsiteX1883" fmla="*/ 4389429 w 5453921"/>
              <a:gd name="connsiteY1883" fmla="*/ 3786300 h 5405766"/>
              <a:gd name="connsiteX1884" fmla="*/ 4365586 w 5453921"/>
              <a:gd name="connsiteY1884" fmla="*/ 3786591 h 5405766"/>
              <a:gd name="connsiteX1885" fmla="*/ 4345523 w 5453921"/>
              <a:gd name="connsiteY1885" fmla="*/ 3781358 h 5405766"/>
              <a:gd name="connsiteX1886" fmla="*/ 4366167 w 5453921"/>
              <a:gd name="connsiteY1886" fmla="*/ 3767692 h 5405766"/>
              <a:gd name="connsiteX1887" fmla="*/ 4361515 w 5453921"/>
              <a:gd name="connsiteY1887" fmla="*/ 3762167 h 5405766"/>
              <a:gd name="connsiteX1888" fmla="*/ 4349885 w 5453921"/>
              <a:gd name="connsiteY1888" fmla="*/ 3742976 h 5405766"/>
              <a:gd name="connsiteX1889" fmla="*/ 4337673 w 5453921"/>
              <a:gd name="connsiteY1889" fmla="*/ 3750245 h 5405766"/>
              <a:gd name="connsiteX1890" fmla="*/ 4339999 w 5453921"/>
              <a:gd name="connsiteY1890" fmla="*/ 3737452 h 5405766"/>
              <a:gd name="connsiteX1891" fmla="*/ 4334765 w 5453921"/>
              <a:gd name="connsiteY1891" fmla="*/ 3732218 h 5405766"/>
              <a:gd name="connsiteX1892" fmla="*/ 4320517 w 5453921"/>
              <a:gd name="connsiteY1892" fmla="*/ 3732218 h 5405766"/>
              <a:gd name="connsiteX1893" fmla="*/ 4309759 w 5453921"/>
              <a:gd name="connsiteY1893" fmla="*/ 3708375 h 5405766"/>
              <a:gd name="connsiteX1894" fmla="*/ 4304234 w 5453921"/>
              <a:gd name="connsiteY1894" fmla="*/ 3702559 h 5405766"/>
              <a:gd name="connsiteX1895" fmla="*/ 4269342 w 5453921"/>
              <a:gd name="connsiteY1895" fmla="*/ 3696163 h 5405766"/>
              <a:gd name="connsiteX1896" fmla="*/ 4247826 w 5453921"/>
              <a:gd name="connsiteY1896" fmla="*/ 3692383 h 5405766"/>
              <a:gd name="connsiteX1897" fmla="*/ 4239684 w 5453921"/>
              <a:gd name="connsiteY1897" fmla="*/ 3692092 h 5405766"/>
              <a:gd name="connsiteX1898" fmla="*/ 4239103 w 5453921"/>
              <a:gd name="connsiteY1898" fmla="*/ 3692383 h 5405766"/>
              <a:gd name="connsiteX1899" fmla="*/ 4238811 w 5453921"/>
              <a:gd name="connsiteY1899" fmla="*/ 3692673 h 5405766"/>
              <a:gd name="connsiteX1900" fmla="*/ 4222239 w 5453921"/>
              <a:gd name="connsiteY1900" fmla="*/ 3706049 h 5405766"/>
              <a:gd name="connsiteX1901" fmla="*/ 4178914 w 5453921"/>
              <a:gd name="connsiteY1901" fmla="*/ 3691220 h 5405766"/>
              <a:gd name="connsiteX1902" fmla="*/ 4175134 w 5453921"/>
              <a:gd name="connsiteY1902" fmla="*/ 3699361 h 5405766"/>
              <a:gd name="connsiteX1903" fmla="*/ 4169028 w 5453921"/>
              <a:gd name="connsiteY1903" fmla="*/ 3694418 h 5405766"/>
              <a:gd name="connsiteX1904" fmla="*/ 4163503 w 5453921"/>
              <a:gd name="connsiteY1904" fmla="*/ 3681915 h 5405766"/>
              <a:gd name="connsiteX1905" fmla="*/ 4157689 w 5453921"/>
              <a:gd name="connsiteY1905" fmla="*/ 3681624 h 5405766"/>
              <a:gd name="connsiteX1906" fmla="*/ 4138497 w 5453921"/>
              <a:gd name="connsiteY1906" fmla="*/ 3687730 h 5405766"/>
              <a:gd name="connsiteX1907" fmla="*/ 4133845 w 5453921"/>
              <a:gd name="connsiteY1907" fmla="*/ 3692964 h 5405766"/>
              <a:gd name="connsiteX1908" fmla="*/ 4123669 w 5453921"/>
              <a:gd name="connsiteY1908" fmla="*/ 3693546 h 5405766"/>
              <a:gd name="connsiteX1909" fmla="*/ 4103025 w 5453921"/>
              <a:gd name="connsiteY1909" fmla="*/ 3681915 h 5405766"/>
              <a:gd name="connsiteX1910" fmla="*/ 4096627 w 5453921"/>
              <a:gd name="connsiteY1910" fmla="*/ 3691510 h 5405766"/>
              <a:gd name="connsiteX1911" fmla="*/ 4102443 w 5453921"/>
              <a:gd name="connsiteY1911" fmla="*/ 3713608 h 5405766"/>
              <a:gd name="connsiteX1912" fmla="*/ 4096337 w 5453921"/>
              <a:gd name="connsiteY1912" fmla="*/ 3723786 h 5405766"/>
              <a:gd name="connsiteX1913" fmla="*/ 4073948 w 5453921"/>
              <a:gd name="connsiteY1913" fmla="*/ 3722041 h 5405766"/>
              <a:gd name="connsiteX1914" fmla="*/ 4084997 w 5453921"/>
              <a:gd name="connsiteY1914" fmla="*/ 3698198 h 5405766"/>
              <a:gd name="connsiteX1915" fmla="*/ 4072785 w 5453921"/>
              <a:gd name="connsiteY1915" fmla="*/ 3697035 h 5405766"/>
              <a:gd name="connsiteX1916" fmla="*/ 4072785 w 5453921"/>
              <a:gd name="connsiteY1916" fmla="*/ 3706630 h 5405766"/>
              <a:gd name="connsiteX1917" fmla="*/ 4042255 w 5453921"/>
              <a:gd name="connsiteY1917" fmla="*/ 3676681 h 5405766"/>
              <a:gd name="connsiteX1918" fmla="*/ 4007071 w 5453921"/>
              <a:gd name="connsiteY1918" fmla="*/ 3672610 h 5405766"/>
              <a:gd name="connsiteX1919" fmla="*/ 3987300 w 5453921"/>
              <a:gd name="connsiteY1919" fmla="*/ 3676681 h 5405766"/>
              <a:gd name="connsiteX1920" fmla="*/ 3972471 w 5453921"/>
              <a:gd name="connsiteY1920" fmla="*/ 3656909 h 5405766"/>
              <a:gd name="connsiteX1921" fmla="*/ 3971889 w 5453921"/>
              <a:gd name="connsiteY1921" fmla="*/ 3652257 h 5405766"/>
              <a:gd name="connsiteX1922" fmla="*/ 3952989 w 5453921"/>
              <a:gd name="connsiteY1922" fmla="*/ 3646732 h 5405766"/>
              <a:gd name="connsiteX1923" fmla="*/ 3951827 w 5453921"/>
              <a:gd name="connsiteY1923" fmla="*/ 3642080 h 5405766"/>
              <a:gd name="connsiteX1924" fmla="*/ 3930891 w 5453921"/>
              <a:gd name="connsiteY1924" fmla="*/ 3659526 h 5405766"/>
              <a:gd name="connsiteX1925" fmla="*/ 3921877 w 5453921"/>
              <a:gd name="connsiteY1925" fmla="*/ 3662143 h 5405766"/>
              <a:gd name="connsiteX1926" fmla="*/ 3921005 w 5453921"/>
              <a:gd name="connsiteY1926" fmla="*/ 3667086 h 5405766"/>
              <a:gd name="connsiteX1927" fmla="*/ 3906176 w 5453921"/>
              <a:gd name="connsiteY1927" fmla="*/ 3668831 h 5405766"/>
              <a:gd name="connsiteX1928" fmla="*/ 3851221 w 5453921"/>
              <a:gd name="connsiteY1928" fmla="*/ 3646732 h 5405766"/>
              <a:gd name="connsiteX1929" fmla="*/ 3856164 w 5453921"/>
              <a:gd name="connsiteY1929" fmla="*/ 3661561 h 5405766"/>
              <a:gd name="connsiteX1930" fmla="*/ 3856164 w 5453921"/>
              <a:gd name="connsiteY1930" fmla="*/ 3661852 h 5405766"/>
              <a:gd name="connsiteX1931" fmla="*/ 3896872 w 5453921"/>
              <a:gd name="connsiteY1931" fmla="*/ 3682206 h 5405766"/>
              <a:gd name="connsiteX1932" fmla="*/ 3911991 w 5453921"/>
              <a:gd name="connsiteY1932" fmla="*/ 3702559 h 5405766"/>
              <a:gd name="connsiteX1933" fmla="*/ 3905303 w 5453921"/>
              <a:gd name="connsiteY1933" fmla="*/ 3719715 h 5405766"/>
              <a:gd name="connsiteX1934" fmla="*/ 3901523 w 5453921"/>
              <a:gd name="connsiteY1934" fmla="*/ 3712445 h 5405766"/>
              <a:gd name="connsiteX1935" fmla="*/ 3895709 w 5453921"/>
              <a:gd name="connsiteY1935" fmla="*/ 3715935 h 5405766"/>
              <a:gd name="connsiteX1936" fmla="*/ 3900943 w 5453921"/>
              <a:gd name="connsiteY1936" fmla="*/ 3743848 h 5405766"/>
              <a:gd name="connsiteX1937" fmla="*/ 3892219 w 5453921"/>
              <a:gd name="connsiteY1937" fmla="*/ 3762748 h 5405766"/>
              <a:gd name="connsiteX1938" fmla="*/ 3893964 w 5453921"/>
              <a:gd name="connsiteY1938" fmla="*/ 3772343 h 5405766"/>
              <a:gd name="connsiteX1939" fmla="*/ 3901814 w 5453921"/>
              <a:gd name="connsiteY1939" fmla="*/ 3777287 h 5405766"/>
              <a:gd name="connsiteX1940" fmla="*/ 3911701 w 5453921"/>
              <a:gd name="connsiteY1940" fmla="*/ 3778741 h 5405766"/>
              <a:gd name="connsiteX1941" fmla="*/ 3912864 w 5453921"/>
              <a:gd name="connsiteY1941" fmla="*/ 3776996 h 5405766"/>
              <a:gd name="connsiteX1942" fmla="*/ 3914899 w 5453921"/>
              <a:gd name="connsiteY1942" fmla="*/ 3777287 h 5405766"/>
              <a:gd name="connsiteX1943" fmla="*/ 3944266 w 5453921"/>
              <a:gd name="connsiteY1943" fmla="*/ 3788336 h 5405766"/>
              <a:gd name="connsiteX1944" fmla="*/ 3957060 w 5453921"/>
              <a:gd name="connsiteY1944" fmla="*/ 3807817 h 5405766"/>
              <a:gd name="connsiteX1945" fmla="*/ 3998349 w 5453921"/>
              <a:gd name="connsiteY1945" fmla="*/ 3841546 h 5405766"/>
              <a:gd name="connsiteX1946" fmla="*/ 4041382 w 5453921"/>
              <a:gd name="connsiteY1946" fmla="*/ 3866842 h 5405766"/>
              <a:gd name="connsiteX1947" fmla="*/ 4052941 w 5453921"/>
              <a:gd name="connsiteY1947" fmla="*/ 3848926 h 5405766"/>
              <a:gd name="connsiteX1948" fmla="*/ 4052685 w 5453921"/>
              <a:gd name="connsiteY1948" fmla="*/ 3848734 h 5405766"/>
              <a:gd name="connsiteX1949" fmla="*/ 4052685 w 5453921"/>
              <a:gd name="connsiteY1949" fmla="*/ 3848093 h 5405766"/>
              <a:gd name="connsiteX1950" fmla="*/ 4053539 w 5453921"/>
              <a:gd name="connsiteY1950" fmla="*/ 3848413 h 5405766"/>
              <a:gd name="connsiteX1951" fmla="*/ 4053184 w 5453921"/>
              <a:gd name="connsiteY1951" fmla="*/ 3848948 h 5405766"/>
              <a:gd name="connsiteX1952" fmla="*/ 4063117 w 5453921"/>
              <a:gd name="connsiteY1952" fmla="*/ 3856629 h 5405766"/>
              <a:gd name="connsiteX1953" fmla="*/ 4068423 w 5453921"/>
              <a:gd name="connsiteY1953" fmla="*/ 3868587 h 5405766"/>
              <a:gd name="connsiteX1954" fmla="*/ 4068423 w 5453921"/>
              <a:gd name="connsiteY1954" fmla="*/ 3867424 h 5405766"/>
              <a:gd name="connsiteX1955" fmla="*/ 4089359 w 5453921"/>
              <a:gd name="connsiteY1955" fmla="*/ 3881962 h 5405766"/>
              <a:gd name="connsiteX1956" fmla="*/ 4091975 w 5453921"/>
              <a:gd name="connsiteY1956" fmla="*/ 3883707 h 5405766"/>
              <a:gd name="connsiteX1957" fmla="*/ 4135590 w 5453921"/>
              <a:gd name="connsiteY1957" fmla="*/ 3933719 h 5405766"/>
              <a:gd name="connsiteX1958" fmla="*/ 4157398 w 5453921"/>
              <a:gd name="connsiteY1958" fmla="*/ 3944478 h 5405766"/>
              <a:gd name="connsiteX1959" fmla="*/ 4166121 w 5453921"/>
              <a:gd name="connsiteY1959" fmla="*/ 3950874 h 5405766"/>
              <a:gd name="connsiteX1960" fmla="*/ 4159143 w 5453921"/>
              <a:gd name="connsiteY1960" fmla="*/ 3954363 h 5405766"/>
              <a:gd name="connsiteX1961" fmla="*/ 4158852 w 5453921"/>
              <a:gd name="connsiteY1961" fmla="*/ 3968320 h 5405766"/>
              <a:gd name="connsiteX1962" fmla="*/ 4163213 w 5453921"/>
              <a:gd name="connsiteY1962" fmla="*/ 3967739 h 5405766"/>
              <a:gd name="connsiteX1963" fmla="*/ 4182985 w 5453921"/>
              <a:gd name="connsiteY1963" fmla="*/ 3964540 h 5405766"/>
              <a:gd name="connsiteX1964" fmla="*/ 4165539 w 5453921"/>
              <a:gd name="connsiteY1964" fmla="*/ 3975299 h 5405766"/>
              <a:gd name="connsiteX1965" fmla="*/ 4163503 w 5453921"/>
              <a:gd name="connsiteY1965" fmla="*/ 3979078 h 5405766"/>
              <a:gd name="connsiteX1966" fmla="*/ 4154490 w 5453921"/>
              <a:gd name="connsiteY1966" fmla="*/ 4000305 h 5405766"/>
              <a:gd name="connsiteX1967" fmla="*/ 4179787 w 5453921"/>
              <a:gd name="connsiteY1967" fmla="*/ 4002631 h 5405766"/>
              <a:gd name="connsiteX1968" fmla="*/ 4193162 w 5453921"/>
              <a:gd name="connsiteY1968" fmla="*/ 3999142 h 5405766"/>
              <a:gd name="connsiteX1969" fmla="*/ 4193453 w 5453921"/>
              <a:gd name="connsiteY1969" fmla="*/ 3996815 h 5405766"/>
              <a:gd name="connsiteX1970" fmla="*/ 4208573 w 5453921"/>
              <a:gd name="connsiteY1970" fmla="*/ 3984603 h 5405766"/>
              <a:gd name="connsiteX1971" fmla="*/ 4213224 w 5453921"/>
              <a:gd name="connsiteY1971" fmla="*/ 3988674 h 5405766"/>
              <a:gd name="connsiteX1972" fmla="*/ 4199267 w 5453921"/>
              <a:gd name="connsiteY1972" fmla="*/ 3999723 h 5405766"/>
              <a:gd name="connsiteX1973" fmla="*/ 4204211 w 5453921"/>
              <a:gd name="connsiteY1973" fmla="*/ 4010191 h 5405766"/>
              <a:gd name="connsiteX1974" fmla="*/ 4196361 w 5453921"/>
              <a:gd name="connsiteY1974" fmla="*/ 4054097 h 5405766"/>
              <a:gd name="connsiteX1975" fmla="*/ 4185601 w 5453921"/>
              <a:gd name="connsiteY1975" fmla="*/ 4056132 h 5405766"/>
              <a:gd name="connsiteX1976" fmla="*/ 4165248 w 5453921"/>
              <a:gd name="connsiteY1976" fmla="*/ 4096549 h 5405766"/>
              <a:gd name="connsiteX1977" fmla="*/ 4173680 w 5453921"/>
              <a:gd name="connsiteY1977" fmla="*/ 4111087 h 5405766"/>
              <a:gd name="connsiteX1978" fmla="*/ 4178914 w 5453921"/>
              <a:gd name="connsiteY1978" fmla="*/ 4110796 h 5405766"/>
              <a:gd name="connsiteX1979" fmla="*/ 4185311 w 5453921"/>
              <a:gd name="connsiteY1979" fmla="*/ 4104108 h 5405766"/>
              <a:gd name="connsiteX1980" fmla="*/ 4188800 w 5453921"/>
              <a:gd name="connsiteY1980" fmla="*/ 4111378 h 5405766"/>
              <a:gd name="connsiteX1981" fmla="*/ 4178914 w 5453921"/>
              <a:gd name="connsiteY1981" fmla="*/ 4126207 h 5405766"/>
              <a:gd name="connsiteX1982" fmla="*/ 4163503 w 5453921"/>
              <a:gd name="connsiteY1982" fmla="*/ 4140455 h 5405766"/>
              <a:gd name="connsiteX1983" fmla="*/ 4148965 w 5453921"/>
              <a:gd name="connsiteY1983" fmla="*/ 4176219 h 5405766"/>
              <a:gd name="connsiteX1984" fmla="*/ 4143150 w 5453921"/>
              <a:gd name="connsiteY1984" fmla="*/ 4180871 h 5405766"/>
              <a:gd name="connsiteX1985" fmla="*/ 4123669 w 5453921"/>
              <a:gd name="connsiteY1985" fmla="*/ 4190175 h 5405766"/>
              <a:gd name="connsiteX1986" fmla="*/ 4109421 w 5453921"/>
              <a:gd name="connsiteY1986" fmla="*/ 4211983 h 5405766"/>
              <a:gd name="connsiteX1987" fmla="*/ 4103606 w 5453921"/>
              <a:gd name="connsiteY1987" fmla="*/ 4220997 h 5405766"/>
              <a:gd name="connsiteX1988" fmla="*/ 4093720 w 5453921"/>
              <a:gd name="connsiteY1988" fmla="*/ 4236698 h 5405766"/>
              <a:gd name="connsiteX1989" fmla="*/ 4047488 w 5453921"/>
              <a:gd name="connsiteY1989" fmla="*/ 4311716 h 5405766"/>
              <a:gd name="connsiteX1990" fmla="*/ 4012887 w 5453921"/>
              <a:gd name="connsiteY1990" fmla="*/ 4362310 h 5405766"/>
              <a:gd name="connsiteX1991" fmla="*/ 3998349 w 5453921"/>
              <a:gd name="connsiteY1991" fmla="*/ 4392259 h 5405766"/>
              <a:gd name="connsiteX1992" fmla="*/ 3973343 w 5453921"/>
              <a:gd name="connsiteY1992" fmla="*/ 4434711 h 5405766"/>
              <a:gd name="connsiteX1993" fmla="*/ 3927111 w 5453921"/>
              <a:gd name="connsiteY1993" fmla="*/ 4468730 h 5405766"/>
              <a:gd name="connsiteX1994" fmla="*/ 3906176 w 5453921"/>
              <a:gd name="connsiteY1994" fmla="*/ 4482687 h 5405766"/>
              <a:gd name="connsiteX1995" fmla="*/ 3881752 w 5453921"/>
              <a:gd name="connsiteY1995" fmla="*/ 4487340 h 5405766"/>
              <a:gd name="connsiteX1996" fmla="*/ 3825634 w 5453921"/>
              <a:gd name="connsiteY1996" fmla="*/ 4542876 h 5405766"/>
              <a:gd name="connsiteX1997" fmla="*/ 3802082 w 5453921"/>
              <a:gd name="connsiteY1997" fmla="*/ 4560322 h 5405766"/>
              <a:gd name="connsiteX1998" fmla="*/ 3710491 w 5453921"/>
              <a:gd name="connsiteY1998" fmla="*/ 4583002 h 5405766"/>
              <a:gd name="connsiteX1999" fmla="*/ 3695952 w 5453921"/>
              <a:gd name="connsiteY1999" fmla="*/ 4585037 h 5405766"/>
              <a:gd name="connsiteX2000" fmla="*/ 3663969 w 5453921"/>
              <a:gd name="connsiteY2000" fmla="*/ 4584165 h 5405766"/>
              <a:gd name="connsiteX2001" fmla="*/ 3644777 w 5453921"/>
              <a:gd name="connsiteY2001" fmla="*/ 4578640 h 5405766"/>
              <a:gd name="connsiteX2002" fmla="*/ 3573540 w 5453921"/>
              <a:gd name="connsiteY2002" fmla="*/ 4574279 h 5405766"/>
              <a:gd name="connsiteX2003" fmla="*/ 3563945 w 5453921"/>
              <a:gd name="connsiteY2003" fmla="*/ 4569626 h 5405766"/>
              <a:gd name="connsiteX2004" fmla="*/ 3559002 w 5453921"/>
              <a:gd name="connsiteY2004" fmla="*/ 4569045 h 5405766"/>
              <a:gd name="connsiteX2005" fmla="*/ 3538358 w 5453921"/>
              <a:gd name="connsiteY2005" fmla="*/ 4562648 h 5405766"/>
              <a:gd name="connsiteX2006" fmla="*/ 3513061 w 5453921"/>
              <a:gd name="connsiteY2006" fmla="*/ 4554216 h 5405766"/>
              <a:gd name="connsiteX2007" fmla="*/ 3497941 w 5453921"/>
              <a:gd name="connsiteY2007" fmla="*/ 4548982 h 5405766"/>
              <a:gd name="connsiteX2008" fmla="*/ 3422052 w 5453921"/>
              <a:gd name="connsiteY2008" fmla="*/ 4523685 h 5405766"/>
              <a:gd name="connsiteX2009" fmla="*/ 3417108 w 5453921"/>
              <a:gd name="connsiteY2009" fmla="*/ 4519906 h 5405766"/>
              <a:gd name="connsiteX2010" fmla="*/ 3397336 w 5453921"/>
              <a:gd name="connsiteY2010" fmla="*/ 4509147 h 5405766"/>
              <a:gd name="connsiteX2011" fmla="*/ 3385996 w 5453921"/>
              <a:gd name="connsiteY2011" fmla="*/ 4500424 h 5405766"/>
              <a:gd name="connsiteX2012" fmla="*/ 3367387 w 5453921"/>
              <a:gd name="connsiteY2012" fmla="*/ 4493154 h 5405766"/>
              <a:gd name="connsiteX2013" fmla="*/ 3347324 w 5453921"/>
              <a:gd name="connsiteY2013" fmla="*/ 4463206 h 5405766"/>
              <a:gd name="connsiteX2014" fmla="*/ 3331041 w 5453921"/>
              <a:gd name="connsiteY2014" fmla="*/ 4447795 h 5405766"/>
              <a:gd name="connsiteX2015" fmla="*/ 3329007 w 5453921"/>
              <a:gd name="connsiteY2015" fmla="*/ 4448668 h 5405766"/>
              <a:gd name="connsiteX2016" fmla="*/ 3327262 w 5453921"/>
              <a:gd name="connsiteY2016" fmla="*/ 4447795 h 5405766"/>
              <a:gd name="connsiteX2017" fmla="*/ 3325226 w 5453921"/>
              <a:gd name="connsiteY2017" fmla="*/ 4447795 h 5405766"/>
              <a:gd name="connsiteX2018" fmla="*/ 3322900 w 5453921"/>
              <a:gd name="connsiteY2018" fmla="*/ 4447795 h 5405766"/>
              <a:gd name="connsiteX2019" fmla="*/ 3324935 w 5453921"/>
              <a:gd name="connsiteY2019" fmla="*/ 4480070 h 5405766"/>
              <a:gd name="connsiteX2020" fmla="*/ 3372330 w 5453921"/>
              <a:gd name="connsiteY2020" fmla="*/ 4514090 h 5405766"/>
              <a:gd name="connsiteX2021" fmla="*/ 3415655 w 5453921"/>
              <a:gd name="connsiteY2021" fmla="*/ 4529501 h 5405766"/>
              <a:gd name="connsiteX2022" fmla="*/ 3417690 w 5453921"/>
              <a:gd name="connsiteY2022" fmla="*/ 4543458 h 5405766"/>
              <a:gd name="connsiteX2023" fmla="*/ 3426122 w 5453921"/>
              <a:gd name="connsiteY2023" fmla="*/ 4553634 h 5405766"/>
              <a:gd name="connsiteX2024" fmla="*/ 3438334 w 5453921"/>
              <a:gd name="connsiteY2024" fmla="*/ 4562938 h 5405766"/>
              <a:gd name="connsiteX2025" fmla="*/ 3447348 w 5453921"/>
              <a:gd name="connsiteY2025" fmla="*/ 4575151 h 5405766"/>
              <a:gd name="connsiteX2026" fmla="*/ 3477587 w 5453921"/>
              <a:gd name="connsiteY2026" fmla="*/ 4614405 h 5405766"/>
              <a:gd name="connsiteX2027" fmla="*/ 3464503 w 5453921"/>
              <a:gd name="connsiteY2027" fmla="*/ 4652786 h 5405766"/>
              <a:gd name="connsiteX2028" fmla="*/ 3423795 w 5453921"/>
              <a:gd name="connsiteY2028" fmla="*/ 4665289 h 5405766"/>
              <a:gd name="connsiteX2029" fmla="*/ 3418562 w 5453921"/>
              <a:gd name="connsiteY2029" fmla="*/ 4669650 h 5405766"/>
              <a:gd name="connsiteX2030" fmla="*/ 3344998 w 5453921"/>
              <a:gd name="connsiteY2030" fmla="*/ 4715591 h 5405766"/>
              <a:gd name="connsiteX2031" fmla="*/ 3318538 w 5453921"/>
              <a:gd name="connsiteY2031" fmla="*/ 4735654 h 5405766"/>
              <a:gd name="connsiteX2032" fmla="*/ 3267073 w 5453921"/>
              <a:gd name="connsiteY2032" fmla="*/ 4750774 h 5405766"/>
              <a:gd name="connsiteX2033" fmla="*/ 3237997 w 5453921"/>
              <a:gd name="connsiteY2033" fmla="*/ 4760369 h 5405766"/>
              <a:gd name="connsiteX2034" fmla="*/ 3216480 w 5453921"/>
              <a:gd name="connsiteY2034" fmla="*/ 4765313 h 5405766"/>
              <a:gd name="connsiteX2035" fmla="*/ 3206012 w 5453921"/>
              <a:gd name="connsiteY2035" fmla="*/ 4769674 h 5405766"/>
              <a:gd name="connsiteX2036" fmla="*/ 3181879 w 5453921"/>
              <a:gd name="connsiteY2036" fmla="*/ 4769093 h 5405766"/>
              <a:gd name="connsiteX2037" fmla="*/ 3161235 w 5453921"/>
              <a:gd name="connsiteY2037" fmla="*/ 4770547 h 5405766"/>
              <a:gd name="connsiteX2038" fmla="*/ 3151057 w 5453921"/>
              <a:gd name="connsiteY2038" fmla="*/ 4774035 h 5405766"/>
              <a:gd name="connsiteX2039" fmla="*/ 3140590 w 5453921"/>
              <a:gd name="connsiteY2039" fmla="*/ 4774617 h 5405766"/>
              <a:gd name="connsiteX2040" fmla="*/ 3125761 w 5453921"/>
              <a:gd name="connsiteY2040" fmla="*/ 4774326 h 5405766"/>
              <a:gd name="connsiteX2041" fmla="*/ 3120527 w 5453921"/>
              <a:gd name="connsiteY2041" fmla="*/ 4774326 h 5405766"/>
              <a:gd name="connsiteX2042" fmla="*/ 3105989 w 5453921"/>
              <a:gd name="connsiteY2042" fmla="*/ 4775489 h 5405766"/>
              <a:gd name="connsiteX2043" fmla="*/ 3095522 w 5453921"/>
              <a:gd name="connsiteY2043" fmla="*/ 4794680 h 5405766"/>
              <a:gd name="connsiteX2044" fmla="*/ 3089415 w 5453921"/>
              <a:gd name="connsiteY2044" fmla="*/ 4800495 h 5405766"/>
              <a:gd name="connsiteX2045" fmla="*/ 3086798 w 5453921"/>
              <a:gd name="connsiteY2045" fmla="*/ 4806311 h 5405766"/>
              <a:gd name="connsiteX2046" fmla="*/ 3055687 w 5453921"/>
              <a:gd name="connsiteY2046" fmla="*/ 4823466 h 5405766"/>
              <a:gd name="connsiteX2047" fmla="*/ 3034751 w 5453921"/>
              <a:gd name="connsiteY2047" fmla="*/ 4814743 h 5405766"/>
              <a:gd name="connsiteX2048" fmla="*/ 3013235 w 5453921"/>
              <a:gd name="connsiteY2048" fmla="*/ 4815324 h 5405766"/>
              <a:gd name="connsiteX2049" fmla="*/ 2998987 w 5453921"/>
              <a:gd name="connsiteY2049" fmla="*/ 4820849 h 5405766"/>
              <a:gd name="connsiteX2050" fmla="*/ 3005093 w 5453921"/>
              <a:gd name="connsiteY2050" fmla="*/ 4830735 h 5405766"/>
              <a:gd name="connsiteX2051" fmla="*/ 3019050 w 5453921"/>
              <a:gd name="connsiteY2051" fmla="*/ 4845564 h 5405766"/>
              <a:gd name="connsiteX2052" fmla="*/ 3040567 w 5453921"/>
              <a:gd name="connsiteY2052" fmla="*/ 4863883 h 5405766"/>
              <a:gd name="connsiteX2053" fmla="*/ 3055977 w 5453921"/>
              <a:gd name="connsiteY2053" fmla="*/ 4875804 h 5405766"/>
              <a:gd name="connsiteX2054" fmla="*/ 3112385 w 5453921"/>
              <a:gd name="connsiteY2054" fmla="*/ 4918547 h 5405766"/>
              <a:gd name="connsiteX2055" fmla="*/ 3126342 w 5453921"/>
              <a:gd name="connsiteY2055" fmla="*/ 4951404 h 5405766"/>
              <a:gd name="connsiteX2056" fmla="*/ 3130704 w 5453921"/>
              <a:gd name="connsiteY2056" fmla="*/ 4952275 h 5405766"/>
              <a:gd name="connsiteX2057" fmla="*/ 3140008 w 5453921"/>
              <a:gd name="connsiteY2057" fmla="*/ 4971757 h 5405766"/>
              <a:gd name="connsiteX2058" fmla="*/ 3146115 w 5453921"/>
              <a:gd name="connsiteY2058" fmla="*/ 4981643 h 5405766"/>
              <a:gd name="connsiteX2059" fmla="*/ 3153383 w 5453921"/>
              <a:gd name="connsiteY2059" fmla="*/ 4989785 h 5405766"/>
              <a:gd name="connsiteX2060" fmla="*/ 3141171 w 5453921"/>
              <a:gd name="connsiteY2060" fmla="*/ 4992983 h 5405766"/>
              <a:gd name="connsiteX2061" fmla="*/ 3140881 w 5453921"/>
              <a:gd name="connsiteY2061" fmla="*/ 4999961 h 5405766"/>
              <a:gd name="connsiteX2062" fmla="*/ 3126342 w 5453921"/>
              <a:gd name="connsiteY2062" fmla="*/ 5027293 h 5405766"/>
              <a:gd name="connsiteX2063" fmla="*/ 3112385 w 5453921"/>
              <a:gd name="connsiteY2063" fmla="*/ 5041541 h 5405766"/>
              <a:gd name="connsiteX2064" fmla="*/ 3110060 w 5453921"/>
              <a:gd name="connsiteY2064" fmla="*/ 5032818 h 5405766"/>
              <a:gd name="connsiteX2065" fmla="*/ 3099883 w 5453921"/>
              <a:gd name="connsiteY2065" fmla="*/ 5025258 h 5405766"/>
              <a:gd name="connsiteX2066" fmla="*/ 3050453 w 5453921"/>
              <a:gd name="connsiteY2066" fmla="*/ 5016535 h 5405766"/>
              <a:gd name="connsiteX2067" fmla="*/ 3030099 w 5453921"/>
              <a:gd name="connsiteY2067" fmla="*/ 5017408 h 5405766"/>
              <a:gd name="connsiteX2068" fmla="*/ 3004803 w 5453921"/>
              <a:gd name="connsiteY2068" fmla="*/ 5007521 h 5405766"/>
              <a:gd name="connsiteX2069" fmla="*/ 3004221 w 5453921"/>
              <a:gd name="connsiteY2069" fmla="*/ 5007812 h 5405766"/>
              <a:gd name="connsiteX2070" fmla="*/ 2994626 w 5453921"/>
              <a:gd name="connsiteY2070" fmla="*/ 5001706 h 5405766"/>
              <a:gd name="connsiteX2071" fmla="*/ 2989973 w 5453921"/>
              <a:gd name="connsiteY2071" fmla="*/ 5002869 h 5405766"/>
              <a:gd name="connsiteX2072" fmla="*/ 2989101 w 5453921"/>
              <a:gd name="connsiteY2072" fmla="*/ 5012173 h 5405766"/>
              <a:gd name="connsiteX2073" fmla="*/ 2971073 w 5453921"/>
              <a:gd name="connsiteY2073" fmla="*/ 5034563 h 5405766"/>
              <a:gd name="connsiteX2074" fmla="*/ 2953628 w 5453921"/>
              <a:gd name="connsiteY2074" fmla="*/ 5042123 h 5405766"/>
              <a:gd name="connsiteX2075" fmla="*/ 2939090 w 5453921"/>
              <a:gd name="connsiteY2075" fmla="*/ 5063348 h 5405766"/>
              <a:gd name="connsiteX2076" fmla="*/ 2928622 w 5453921"/>
              <a:gd name="connsiteY2076" fmla="*/ 5077305 h 5405766"/>
              <a:gd name="connsiteX2077" fmla="*/ 2894021 w 5453921"/>
              <a:gd name="connsiteY2077" fmla="*/ 5087192 h 5405766"/>
              <a:gd name="connsiteX2078" fmla="*/ 2888497 w 5453921"/>
              <a:gd name="connsiteY2078" fmla="*/ 5067710 h 5405766"/>
              <a:gd name="connsiteX2079" fmla="*/ 2878320 w 5453921"/>
              <a:gd name="connsiteY2079" fmla="*/ 5067419 h 5405766"/>
              <a:gd name="connsiteX2080" fmla="*/ 2867561 w 5453921"/>
              <a:gd name="connsiteY2080" fmla="*/ 5077015 h 5405766"/>
              <a:gd name="connsiteX2081" fmla="*/ 2845172 w 5453921"/>
              <a:gd name="connsiteY2081" fmla="*/ 5118304 h 5405766"/>
              <a:gd name="connsiteX2082" fmla="*/ 2858547 w 5453921"/>
              <a:gd name="connsiteY2082" fmla="*/ 5128771 h 5405766"/>
              <a:gd name="connsiteX2083" fmla="*/ 2865526 w 5453921"/>
              <a:gd name="connsiteY2083" fmla="*/ 5148252 h 5405766"/>
              <a:gd name="connsiteX2084" fmla="*/ 2865333 w 5453921"/>
              <a:gd name="connsiteY2084" fmla="*/ 5148336 h 5405766"/>
              <a:gd name="connsiteX2085" fmla="*/ 2855603 w 5453921"/>
              <a:gd name="connsiteY2085" fmla="*/ 5152541 h 5405766"/>
              <a:gd name="connsiteX2086" fmla="*/ 2843718 w 5453921"/>
              <a:gd name="connsiteY2086" fmla="*/ 5158139 h 5405766"/>
              <a:gd name="connsiteX2087" fmla="*/ 2829471 w 5453921"/>
              <a:gd name="connsiteY2087" fmla="*/ 5173840 h 5405766"/>
              <a:gd name="connsiteX2088" fmla="*/ 2803302 w 5453921"/>
              <a:gd name="connsiteY2088" fmla="*/ 5193612 h 5405766"/>
              <a:gd name="connsiteX2089" fmla="*/ 2829471 w 5453921"/>
              <a:gd name="connsiteY2089" fmla="*/ 5215420 h 5405766"/>
              <a:gd name="connsiteX2090" fmla="*/ 2792834 w 5453921"/>
              <a:gd name="connsiteY2090" fmla="*/ 5193903 h 5405766"/>
              <a:gd name="connsiteX2091" fmla="*/ 2772772 w 5453921"/>
              <a:gd name="connsiteY2091" fmla="*/ 5182563 h 5405766"/>
              <a:gd name="connsiteX2092" fmla="*/ 2738170 w 5453921"/>
              <a:gd name="connsiteY2092" fmla="*/ 5172386 h 5405766"/>
              <a:gd name="connsiteX2093" fmla="*/ 2672748 w 5453921"/>
              <a:gd name="connsiteY2093" fmla="*/ 5163372 h 5405766"/>
              <a:gd name="connsiteX2094" fmla="*/ 2657338 w 5453921"/>
              <a:gd name="connsiteY2094" fmla="*/ 5158430 h 5405766"/>
              <a:gd name="connsiteX2095" fmla="*/ 2605291 w 5453921"/>
              <a:gd name="connsiteY2095" fmla="*/ 5118885 h 5405766"/>
              <a:gd name="connsiteX2096" fmla="*/ 2591625 w 5453921"/>
              <a:gd name="connsiteY2096" fmla="*/ 5113651 h 5405766"/>
              <a:gd name="connsiteX2097" fmla="*/ 2547428 w 5453921"/>
              <a:gd name="connsiteY2097" fmla="*/ 5087192 h 5405766"/>
              <a:gd name="connsiteX2098" fmla="*/ 2541323 w 5453921"/>
              <a:gd name="connsiteY2098" fmla="*/ 5068292 h 5405766"/>
              <a:gd name="connsiteX2099" fmla="*/ 2485205 w 5453921"/>
              <a:gd name="connsiteY2099" fmla="*/ 5067419 h 5405766"/>
              <a:gd name="connsiteX2100" fmla="*/ 2482006 w 5453921"/>
              <a:gd name="connsiteY2100" fmla="*/ 5083121 h 5405766"/>
              <a:gd name="connsiteX2101" fmla="*/ 2501488 w 5453921"/>
              <a:gd name="connsiteY2101" fmla="*/ 5092716 h 5405766"/>
              <a:gd name="connsiteX2102" fmla="*/ 2506139 w 5453921"/>
              <a:gd name="connsiteY2102" fmla="*/ 5103184 h 5405766"/>
              <a:gd name="connsiteX2103" fmla="*/ 2506139 w 5453921"/>
              <a:gd name="connsiteY2103" fmla="*/ 5107545 h 5405766"/>
              <a:gd name="connsiteX2104" fmla="*/ 2490439 w 5453921"/>
              <a:gd name="connsiteY2104" fmla="*/ 5128481 h 5405766"/>
              <a:gd name="connsiteX2105" fmla="*/ 2526784 w 5453921"/>
              <a:gd name="connsiteY2105" fmla="*/ 5177620 h 5405766"/>
              <a:gd name="connsiteX2106" fmla="*/ 2555570 w 5453921"/>
              <a:gd name="connsiteY2106" fmla="*/ 5193903 h 5405766"/>
              <a:gd name="connsiteX2107" fmla="*/ 2571561 w 5453921"/>
              <a:gd name="connsiteY2107" fmla="*/ 5208150 h 5405766"/>
              <a:gd name="connsiteX2108" fmla="*/ 2576796 w 5453921"/>
              <a:gd name="connsiteY2108" fmla="*/ 5237809 h 5405766"/>
              <a:gd name="connsiteX2109" fmla="*/ 2591916 w 5453921"/>
              <a:gd name="connsiteY2109" fmla="*/ 5229086 h 5405766"/>
              <a:gd name="connsiteX2110" fmla="*/ 2627389 w 5453921"/>
              <a:gd name="connsiteY2110" fmla="*/ 5268921 h 5405766"/>
              <a:gd name="connsiteX2111" fmla="*/ 2648033 w 5453921"/>
              <a:gd name="connsiteY2111" fmla="*/ 5283459 h 5405766"/>
              <a:gd name="connsiteX2112" fmla="*/ 2654721 w 5453921"/>
              <a:gd name="connsiteY2112" fmla="*/ 5295671 h 5405766"/>
              <a:gd name="connsiteX2113" fmla="*/ 2658210 w 5453921"/>
              <a:gd name="connsiteY2113" fmla="*/ 5313989 h 5405766"/>
              <a:gd name="connsiteX2114" fmla="*/ 2677110 w 5453921"/>
              <a:gd name="connsiteY2114" fmla="*/ 5315152 h 5405766"/>
              <a:gd name="connsiteX2115" fmla="*/ 2692229 w 5453921"/>
              <a:gd name="connsiteY2115" fmla="*/ 5312245 h 5405766"/>
              <a:gd name="connsiteX2116" fmla="*/ 2688740 w 5453921"/>
              <a:gd name="connsiteY2116" fmla="*/ 5325621 h 5405766"/>
              <a:gd name="connsiteX2117" fmla="*/ 2693393 w 5453921"/>
              <a:gd name="connsiteY2117" fmla="*/ 5348591 h 5405766"/>
              <a:gd name="connsiteX2118" fmla="*/ 2713165 w 5453921"/>
              <a:gd name="connsiteY2118" fmla="*/ 5365165 h 5405766"/>
              <a:gd name="connsiteX2119" fmla="*/ 2730029 w 5453921"/>
              <a:gd name="connsiteY2119" fmla="*/ 5369236 h 5405766"/>
              <a:gd name="connsiteX2120" fmla="*/ 2732937 w 5453921"/>
              <a:gd name="connsiteY2120" fmla="*/ 5372724 h 5405766"/>
              <a:gd name="connsiteX2121" fmla="*/ 2744567 w 5453921"/>
              <a:gd name="connsiteY2121" fmla="*/ 5392497 h 5405766"/>
              <a:gd name="connsiteX2122" fmla="*/ 2722179 w 5453921"/>
              <a:gd name="connsiteY2122" fmla="*/ 5380866 h 5405766"/>
              <a:gd name="connsiteX2123" fmla="*/ 2712292 w 5453921"/>
              <a:gd name="connsiteY2123" fmla="*/ 5380866 h 5405766"/>
              <a:gd name="connsiteX2124" fmla="*/ 2647451 w 5453921"/>
              <a:gd name="connsiteY2124" fmla="*/ 5364874 h 5405766"/>
              <a:gd name="connsiteX2125" fmla="*/ 2639892 w 5453921"/>
              <a:gd name="connsiteY2125" fmla="*/ 5378249 h 5405766"/>
              <a:gd name="connsiteX2126" fmla="*/ 2619248 w 5453921"/>
              <a:gd name="connsiteY2126" fmla="*/ 5358186 h 5405766"/>
              <a:gd name="connsiteX2127" fmla="*/ 2632332 w 5453921"/>
              <a:gd name="connsiteY2127" fmla="*/ 5354697 h 5405766"/>
              <a:gd name="connsiteX2128" fmla="*/ 2623027 w 5453921"/>
              <a:gd name="connsiteY2128" fmla="*/ 5344229 h 5405766"/>
              <a:gd name="connsiteX2129" fmla="*/ 2600057 w 5453921"/>
              <a:gd name="connsiteY2129" fmla="*/ 5338123 h 5405766"/>
              <a:gd name="connsiteX2130" fmla="*/ 2596567 w 5453921"/>
              <a:gd name="connsiteY2130" fmla="*/ 5356732 h 5405766"/>
              <a:gd name="connsiteX2131" fmla="*/ 2591334 w 5453921"/>
              <a:gd name="connsiteY2131" fmla="*/ 5334634 h 5405766"/>
              <a:gd name="connsiteX2132" fmla="*/ 2568655 w 5453921"/>
              <a:gd name="connsiteY2132" fmla="*/ 5315443 h 5405766"/>
              <a:gd name="connsiteX2133" fmla="*/ 2506430 w 5453921"/>
              <a:gd name="connsiteY2133" fmla="*/ 5293636 h 5405766"/>
              <a:gd name="connsiteX2134" fmla="*/ 2491020 w 5453921"/>
              <a:gd name="connsiteY2134" fmla="*/ 5292764 h 5405766"/>
              <a:gd name="connsiteX2135" fmla="*/ 2472702 w 5453921"/>
              <a:gd name="connsiteY2135" fmla="*/ 5274445 h 5405766"/>
              <a:gd name="connsiteX2136" fmla="*/ 2470957 w 5453921"/>
              <a:gd name="connsiteY2136" fmla="*/ 5269793 h 5405766"/>
              <a:gd name="connsiteX2137" fmla="*/ 2451185 w 5453921"/>
              <a:gd name="connsiteY2137" fmla="*/ 5268921 h 5405766"/>
              <a:gd name="connsiteX2138" fmla="*/ 2434902 w 5453921"/>
              <a:gd name="connsiteY2138" fmla="*/ 5284041 h 5405766"/>
              <a:gd name="connsiteX2139" fmla="*/ 2435484 w 5453921"/>
              <a:gd name="connsiteY2139" fmla="*/ 5294218 h 5405766"/>
              <a:gd name="connsiteX2140" fmla="*/ 2426761 w 5453921"/>
              <a:gd name="connsiteY2140" fmla="*/ 5308756 h 5405766"/>
              <a:gd name="connsiteX2141" fmla="*/ 2385472 w 5453921"/>
              <a:gd name="connsiteY2141" fmla="*/ 5309338 h 5405766"/>
              <a:gd name="connsiteX2142" fmla="*/ 2380238 w 5453921"/>
              <a:gd name="connsiteY2142" fmla="*/ 5274154 h 5405766"/>
              <a:gd name="connsiteX2143" fmla="*/ 2375295 w 5453921"/>
              <a:gd name="connsiteY2143" fmla="*/ 5253801 h 5405766"/>
              <a:gd name="connsiteX2144" fmla="*/ 2370062 w 5453921"/>
              <a:gd name="connsiteY2144" fmla="*/ 5249149 h 5405766"/>
              <a:gd name="connsiteX2145" fmla="*/ 2360757 w 5453921"/>
              <a:gd name="connsiteY2145" fmla="*/ 5248858 h 5405766"/>
              <a:gd name="connsiteX2146" fmla="*/ 2334007 w 5453921"/>
              <a:gd name="connsiteY2146" fmla="*/ 5254383 h 5405766"/>
              <a:gd name="connsiteX2147" fmla="*/ 2325865 w 5453921"/>
              <a:gd name="connsiteY2147" fmla="*/ 5270375 h 5405766"/>
              <a:gd name="connsiteX2148" fmla="*/ 2320632 w 5453921"/>
              <a:gd name="connsiteY2148" fmla="*/ 5289274 h 5405766"/>
              <a:gd name="connsiteX2149" fmla="*/ 2319178 w 5453921"/>
              <a:gd name="connsiteY2149" fmla="*/ 5297998 h 5405766"/>
              <a:gd name="connsiteX2150" fmla="*/ 2324992 w 5453921"/>
              <a:gd name="connsiteY2150" fmla="*/ 5304394 h 5405766"/>
              <a:gd name="connsiteX2151" fmla="*/ 2357849 w 5453921"/>
              <a:gd name="connsiteY2151" fmla="*/ 5304394 h 5405766"/>
              <a:gd name="connsiteX2152" fmla="*/ 2324992 w 5453921"/>
              <a:gd name="connsiteY2152" fmla="*/ 5309338 h 5405766"/>
              <a:gd name="connsiteX2153" fmla="*/ 2319468 w 5453921"/>
              <a:gd name="connsiteY2153" fmla="*/ 5315443 h 5405766"/>
              <a:gd name="connsiteX2154" fmla="*/ 2305802 w 5453921"/>
              <a:gd name="connsiteY2154" fmla="*/ 5328818 h 5405766"/>
              <a:gd name="connsiteX2155" fmla="*/ 2279633 w 5453921"/>
              <a:gd name="connsiteY2155" fmla="*/ 5329400 h 5405766"/>
              <a:gd name="connsiteX2156" fmla="*/ 2267131 w 5453921"/>
              <a:gd name="connsiteY2156" fmla="*/ 5330854 h 5405766"/>
              <a:gd name="connsiteX2157" fmla="*/ 2269457 w 5453921"/>
              <a:gd name="connsiteY2157" fmla="*/ 5315152 h 5405766"/>
              <a:gd name="connsiteX2158" fmla="*/ 2242997 w 5453921"/>
              <a:gd name="connsiteY2158" fmla="*/ 5309628 h 5405766"/>
              <a:gd name="connsiteX2159" fmla="*/ 2198510 w 5453921"/>
              <a:gd name="connsiteY2159" fmla="*/ 5319514 h 5405766"/>
              <a:gd name="connsiteX2160" fmla="*/ 2189205 w 5453921"/>
              <a:gd name="connsiteY2160" fmla="*/ 5329982 h 5405766"/>
              <a:gd name="connsiteX2161" fmla="*/ 2201127 w 5453921"/>
              <a:gd name="connsiteY2161" fmla="*/ 5341903 h 5405766"/>
              <a:gd name="connsiteX2162" fmla="*/ 2208686 w 5453921"/>
              <a:gd name="connsiteY2162" fmla="*/ 5348882 h 5405766"/>
              <a:gd name="connsiteX2163" fmla="*/ 2199091 w 5453921"/>
              <a:gd name="connsiteY2163" fmla="*/ 5352662 h 5405766"/>
              <a:gd name="connsiteX2164" fmla="*/ 2191241 w 5453921"/>
              <a:gd name="connsiteY2164" fmla="*/ 5354407 h 5405766"/>
              <a:gd name="connsiteX2165" fmla="*/ 2178156 w 5453921"/>
              <a:gd name="connsiteY2165" fmla="*/ 5366328 h 5405766"/>
              <a:gd name="connsiteX2166" fmla="*/ 2174376 w 5453921"/>
              <a:gd name="connsiteY2166" fmla="*/ 5328528 h 5405766"/>
              <a:gd name="connsiteX2167" fmla="*/ 2177575 w 5453921"/>
              <a:gd name="connsiteY2167" fmla="*/ 5314280 h 5405766"/>
              <a:gd name="connsiteX2168" fmla="*/ 2163618 w 5453921"/>
              <a:gd name="connsiteY2168" fmla="*/ 5304394 h 5405766"/>
              <a:gd name="connsiteX2169" fmla="*/ 2158965 w 5453921"/>
              <a:gd name="connsiteY2169" fmla="*/ 5294508 h 5405766"/>
              <a:gd name="connsiteX2170" fmla="*/ 2149661 w 5453921"/>
              <a:gd name="connsiteY2170" fmla="*/ 5293636 h 5405766"/>
              <a:gd name="connsiteX2171" fmla="*/ 2158675 w 5453921"/>
              <a:gd name="connsiteY2171" fmla="*/ 5274445 h 5405766"/>
              <a:gd name="connsiteX2172" fmla="*/ 2172341 w 5453921"/>
              <a:gd name="connsiteY2172" fmla="*/ 5278516 h 5405766"/>
              <a:gd name="connsiteX2173" fmla="*/ 2179319 w 5453921"/>
              <a:gd name="connsiteY2173" fmla="*/ 5263978 h 5405766"/>
              <a:gd name="connsiteX2174" fmla="*/ 2178738 w 5453921"/>
              <a:gd name="connsiteY2174" fmla="*/ 5263978 h 5405766"/>
              <a:gd name="connsiteX2175" fmla="*/ 2179029 w 5453921"/>
              <a:gd name="connsiteY2175" fmla="*/ 5263687 h 5405766"/>
              <a:gd name="connsiteX2176" fmla="*/ 2153441 w 5453921"/>
              <a:gd name="connsiteY2176" fmla="*/ 5244206 h 5405766"/>
              <a:gd name="connsiteX2177" fmla="*/ 2148498 w 5453921"/>
              <a:gd name="connsiteY2177" fmla="*/ 5242752 h 5405766"/>
              <a:gd name="connsiteX2178" fmla="*/ 2123495 w 5453921"/>
              <a:gd name="connsiteY2178" fmla="*/ 5222689 h 5405766"/>
              <a:gd name="connsiteX2179" fmla="*/ 2121168 w 5453921"/>
              <a:gd name="connsiteY2179" fmla="*/ 5223852 h 5405766"/>
              <a:gd name="connsiteX2180" fmla="*/ 2118843 w 5453921"/>
              <a:gd name="connsiteY2180" fmla="*/ 5222980 h 5405766"/>
              <a:gd name="connsiteX2181" fmla="*/ 2094418 w 5453921"/>
              <a:gd name="connsiteY2181" fmla="*/ 5219199 h 5405766"/>
              <a:gd name="connsiteX2182" fmla="*/ 2122913 w 5453921"/>
              <a:gd name="connsiteY2182" fmla="*/ 5243624 h 5405766"/>
              <a:gd name="connsiteX2183" fmla="*/ 2128728 w 5453921"/>
              <a:gd name="connsiteY2183" fmla="*/ 5252347 h 5405766"/>
              <a:gd name="connsiteX2184" fmla="*/ 2119715 w 5453921"/>
              <a:gd name="connsiteY2184" fmla="*/ 5254092 h 5405766"/>
              <a:gd name="connsiteX2185" fmla="*/ 2078135 w 5453921"/>
              <a:gd name="connsiteY2185" fmla="*/ 5234901 h 5405766"/>
              <a:gd name="connsiteX2186" fmla="*/ 2058072 w 5453921"/>
              <a:gd name="connsiteY2186" fmla="*/ 5253510 h 5405766"/>
              <a:gd name="connsiteX2187" fmla="*/ 2056037 w 5453921"/>
              <a:gd name="connsiteY2187" fmla="*/ 5254964 h 5405766"/>
              <a:gd name="connsiteX2188" fmla="*/ 2037137 w 5453921"/>
              <a:gd name="connsiteY2188" fmla="*/ 5259616 h 5405766"/>
              <a:gd name="connsiteX2189" fmla="*/ 2010969 w 5453921"/>
              <a:gd name="connsiteY2189" fmla="*/ 5274445 h 5405766"/>
              <a:gd name="connsiteX2190" fmla="*/ 2002536 w 5453921"/>
              <a:gd name="connsiteY2190" fmla="*/ 5269793 h 5405766"/>
              <a:gd name="connsiteX2191" fmla="*/ 1997303 w 5453921"/>
              <a:gd name="connsiteY2191" fmla="*/ 5261070 h 5405766"/>
              <a:gd name="connsiteX2192" fmla="*/ 1982764 w 5453921"/>
              <a:gd name="connsiteY2192" fmla="*/ 5260779 h 5405766"/>
              <a:gd name="connsiteX2193" fmla="*/ 1967354 w 5453921"/>
              <a:gd name="connsiteY2193" fmla="*/ 5253801 h 5405766"/>
              <a:gd name="connsiteX2194" fmla="*/ 1946709 w 5453921"/>
              <a:gd name="connsiteY2194" fmla="*/ 5232284 h 5405766"/>
              <a:gd name="connsiteX2195" fmla="*/ 1931880 w 5453921"/>
              <a:gd name="connsiteY2195" fmla="*/ 5213385 h 5405766"/>
              <a:gd name="connsiteX2196" fmla="*/ 1901641 w 5453921"/>
              <a:gd name="connsiteY2196" fmla="*/ 5216292 h 5405766"/>
              <a:gd name="connsiteX2197" fmla="*/ 1866457 w 5453921"/>
              <a:gd name="connsiteY2197" fmla="*/ 5183145 h 5405766"/>
              <a:gd name="connsiteX2198" fmla="*/ 1852501 w 5453921"/>
              <a:gd name="connsiteY2198" fmla="*/ 5177911 h 5405766"/>
              <a:gd name="connsiteX2199" fmla="*/ 1850756 w 5453921"/>
              <a:gd name="connsiteY2199" fmla="*/ 5174131 h 5405766"/>
              <a:gd name="connsiteX2200" fmla="*/ 1830111 w 5453921"/>
              <a:gd name="connsiteY2200" fmla="*/ 5175584 h 5405766"/>
              <a:gd name="connsiteX2201" fmla="*/ 1823134 w 5453921"/>
              <a:gd name="connsiteY2201" fmla="*/ 5163081 h 5405766"/>
              <a:gd name="connsiteX2202" fmla="*/ 1822261 w 5453921"/>
              <a:gd name="connsiteY2202" fmla="*/ 5162791 h 5405766"/>
              <a:gd name="connsiteX2203" fmla="*/ 1824588 w 5453921"/>
              <a:gd name="connsiteY2203" fmla="*/ 5148543 h 5405766"/>
              <a:gd name="connsiteX2204" fmla="*/ 1826332 w 5453921"/>
              <a:gd name="connsiteY2204" fmla="*/ 5147961 h 5405766"/>
              <a:gd name="connsiteX2205" fmla="*/ 1826332 w 5453921"/>
              <a:gd name="connsiteY2205" fmla="*/ 5147671 h 5405766"/>
              <a:gd name="connsiteX2206" fmla="*/ 1824588 w 5453921"/>
              <a:gd name="connsiteY2206" fmla="*/ 5148543 h 5405766"/>
              <a:gd name="connsiteX2207" fmla="*/ 1812375 w 5453921"/>
              <a:gd name="connsiteY2207" fmla="*/ 5127899 h 5405766"/>
              <a:gd name="connsiteX2208" fmla="*/ 1813829 w 5453921"/>
              <a:gd name="connsiteY2208" fmla="*/ 5127899 h 5405766"/>
              <a:gd name="connsiteX2209" fmla="*/ 1813829 w 5453921"/>
              <a:gd name="connsiteY2209" fmla="*/ 5127608 h 5405766"/>
              <a:gd name="connsiteX2210" fmla="*/ 1812375 w 5453921"/>
              <a:gd name="connsiteY2210" fmla="*/ 5127899 h 5405766"/>
              <a:gd name="connsiteX2211" fmla="*/ 1796383 w 5453921"/>
              <a:gd name="connsiteY2211" fmla="*/ 5113361 h 5405766"/>
              <a:gd name="connsiteX2212" fmla="*/ 1785625 w 5453921"/>
              <a:gd name="connsiteY2212" fmla="*/ 5098822 h 5405766"/>
              <a:gd name="connsiteX2213" fmla="*/ 1775738 w 5453921"/>
              <a:gd name="connsiteY2213" fmla="*/ 5082830 h 5405766"/>
              <a:gd name="connsiteX2214" fmla="*/ 1760619 w 5453921"/>
              <a:gd name="connsiteY2214" fmla="*/ 5082248 h 5405766"/>
              <a:gd name="connsiteX2215" fmla="*/ 1761201 w 5453921"/>
              <a:gd name="connsiteY2215" fmla="*/ 5077305 h 5405766"/>
              <a:gd name="connsiteX2216" fmla="*/ 1755386 w 5453921"/>
              <a:gd name="connsiteY2216" fmla="*/ 5052590 h 5405766"/>
              <a:gd name="connsiteX2217" fmla="*/ 1745208 w 5453921"/>
              <a:gd name="connsiteY2217" fmla="*/ 5033109 h 5405766"/>
              <a:gd name="connsiteX2218" fmla="*/ 1739975 w 5453921"/>
              <a:gd name="connsiteY2218" fmla="*/ 5031946 h 5405766"/>
              <a:gd name="connsiteX2219" fmla="*/ 1725728 w 5453921"/>
              <a:gd name="connsiteY2219" fmla="*/ 5024676 h 5405766"/>
              <a:gd name="connsiteX2220" fmla="*/ 1730088 w 5453921"/>
              <a:gd name="connsiteY2220" fmla="*/ 5016826 h 5405766"/>
              <a:gd name="connsiteX2221" fmla="*/ 1724564 w 5453921"/>
              <a:gd name="connsiteY2221" fmla="*/ 5004323 h 5405766"/>
              <a:gd name="connsiteX2222" fmla="*/ 1704792 w 5453921"/>
              <a:gd name="connsiteY2222" fmla="*/ 4981934 h 5405766"/>
              <a:gd name="connsiteX2223" fmla="*/ 1699559 w 5453921"/>
              <a:gd name="connsiteY2223" fmla="*/ 4981352 h 5405766"/>
              <a:gd name="connsiteX2224" fmla="*/ 1690544 w 5453921"/>
              <a:gd name="connsiteY2224" fmla="*/ 4981934 h 5405766"/>
              <a:gd name="connsiteX2225" fmla="*/ 1678331 w 5453921"/>
              <a:gd name="connsiteY2225" fmla="*/ 4995018 h 5405766"/>
              <a:gd name="connsiteX2226" fmla="*/ 1669607 w 5453921"/>
              <a:gd name="connsiteY2226" fmla="*/ 4982515 h 5405766"/>
              <a:gd name="connsiteX2227" fmla="*/ 1670189 w 5453921"/>
              <a:gd name="connsiteY2227" fmla="*/ 4981643 h 5405766"/>
              <a:gd name="connsiteX2228" fmla="*/ 1655651 w 5453921"/>
              <a:gd name="connsiteY2228" fmla="*/ 4981352 h 5405766"/>
              <a:gd name="connsiteX2229" fmla="*/ 1664374 w 5453921"/>
              <a:gd name="connsiteY2229" fmla="*/ 4971175 h 5405766"/>
              <a:gd name="connsiteX2230" fmla="*/ 1664083 w 5453921"/>
              <a:gd name="connsiteY2230" fmla="*/ 4970885 h 5405766"/>
              <a:gd name="connsiteX2231" fmla="*/ 1650999 w 5453921"/>
              <a:gd name="connsiteY2231" fmla="*/ 4957800 h 5405766"/>
              <a:gd name="connsiteX2232" fmla="*/ 1645184 w 5453921"/>
              <a:gd name="connsiteY2232" fmla="*/ 4974665 h 5405766"/>
              <a:gd name="connsiteX2233" fmla="*/ 1634717 w 5453921"/>
              <a:gd name="connsiteY2233" fmla="*/ 4981934 h 5405766"/>
              <a:gd name="connsiteX2234" fmla="*/ 1638496 w 5453921"/>
              <a:gd name="connsiteY2234" fmla="*/ 5005777 h 5405766"/>
              <a:gd name="connsiteX2235" fmla="*/ 1629192 w 5453921"/>
              <a:gd name="connsiteY2235" fmla="*/ 4987458 h 5405766"/>
              <a:gd name="connsiteX2236" fmla="*/ 1618434 w 5453921"/>
              <a:gd name="connsiteY2236" fmla="*/ 4971757 h 5405766"/>
              <a:gd name="connsiteX2237" fmla="*/ 1632972 w 5453921"/>
              <a:gd name="connsiteY2237" fmla="*/ 4973211 h 5405766"/>
              <a:gd name="connsiteX2238" fmla="*/ 1635298 w 5453921"/>
              <a:gd name="connsiteY2238" fmla="*/ 4966523 h 5405766"/>
              <a:gd name="connsiteX2239" fmla="*/ 1635589 w 5453921"/>
              <a:gd name="connsiteY2239" fmla="*/ 4956637 h 5405766"/>
              <a:gd name="connsiteX2240" fmla="*/ 1629773 w 5453921"/>
              <a:gd name="connsiteY2240" fmla="*/ 4936575 h 5405766"/>
              <a:gd name="connsiteX2241" fmla="*/ 1619598 w 5453921"/>
              <a:gd name="connsiteY2241" fmla="*/ 4927851 h 5405766"/>
              <a:gd name="connsiteX2242" fmla="*/ 1604769 w 5453921"/>
              <a:gd name="connsiteY2242" fmla="*/ 4900810 h 5405766"/>
              <a:gd name="connsiteX2243" fmla="*/ 1589940 w 5453921"/>
              <a:gd name="connsiteY2243" fmla="*/ 4899937 h 5405766"/>
              <a:gd name="connsiteX2244" fmla="*/ 1584997 w 5453921"/>
              <a:gd name="connsiteY2244" fmla="*/ 4906044 h 5405766"/>
              <a:gd name="connsiteX2245" fmla="*/ 1579761 w 5453921"/>
              <a:gd name="connsiteY2245" fmla="*/ 4936575 h 5405766"/>
              <a:gd name="connsiteX2246" fmla="*/ 1557663 w 5453921"/>
              <a:gd name="connsiteY2246" fmla="*/ 4982806 h 5405766"/>
              <a:gd name="connsiteX2247" fmla="*/ 1536729 w 5453921"/>
              <a:gd name="connsiteY2247" fmla="*/ 4984551 h 5405766"/>
              <a:gd name="connsiteX2248" fmla="*/ 1545452 w 5453921"/>
              <a:gd name="connsiteY2248" fmla="*/ 4964488 h 5405766"/>
              <a:gd name="connsiteX2249" fmla="*/ 1549523 w 5453921"/>
              <a:gd name="connsiteY2249" fmla="*/ 4945879 h 5405766"/>
              <a:gd name="connsiteX2250" fmla="*/ 1543998 w 5453921"/>
              <a:gd name="connsiteY2250" fmla="*/ 4921455 h 5405766"/>
              <a:gd name="connsiteX2251" fmla="*/ 1530331 w 5453921"/>
              <a:gd name="connsiteY2251" fmla="*/ 4921745 h 5405766"/>
              <a:gd name="connsiteX2252" fmla="*/ 1519574 w 5453921"/>
              <a:gd name="connsiteY2252" fmla="*/ 4914767 h 5405766"/>
              <a:gd name="connsiteX2253" fmla="*/ 1528588 w 5453921"/>
              <a:gd name="connsiteY2253" fmla="*/ 4906044 h 5405766"/>
              <a:gd name="connsiteX2254" fmla="*/ 1519574 w 5453921"/>
              <a:gd name="connsiteY2254" fmla="*/ 4894995 h 5405766"/>
              <a:gd name="connsiteX2255" fmla="*/ 1504163 w 5453921"/>
              <a:gd name="connsiteY2255" fmla="*/ 4891215 h 5405766"/>
              <a:gd name="connsiteX2256" fmla="*/ 1487590 w 5453921"/>
              <a:gd name="connsiteY2256" fmla="*/ 4897030 h 5405766"/>
              <a:gd name="connsiteX2257" fmla="*/ 1493987 w 5453921"/>
              <a:gd name="connsiteY2257" fmla="*/ 4905462 h 5405766"/>
              <a:gd name="connsiteX2258" fmla="*/ 1496603 w 5453921"/>
              <a:gd name="connsiteY2258" fmla="*/ 4923199 h 5405766"/>
              <a:gd name="connsiteX2259" fmla="*/ 1486718 w 5453921"/>
              <a:gd name="connsiteY2259" fmla="*/ 4906044 h 5405766"/>
              <a:gd name="connsiteX2260" fmla="*/ 1471306 w 5453921"/>
              <a:gd name="connsiteY2260" fmla="*/ 4912731 h 5405766"/>
              <a:gd name="connsiteX2261" fmla="*/ 1474214 w 5453921"/>
              <a:gd name="connsiteY2261" fmla="*/ 4896157 h 5405766"/>
              <a:gd name="connsiteX2262" fmla="*/ 1463748 w 5453921"/>
              <a:gd name="connsiteY2262" fmla="*/ 4892959 h 5405766"/>
              <a:gd name="connsiteX2263" fmla="*/ 1453571 w 5453921"/>
              <a:gd name="connsiteY2263" fmla="*/ 4896157 h 5405766"/>
              <a:gd name="connsiteX2264" fmla="*/ 1439032 w 5453921"/>
              <a:gd name="connsiteY2264" fmla="*/ 4887435 h 5405766"/>
              <a:gd name="connsiteX2265" fmla="*/ 1453571 w 5453921"/>
              <a:gd name="connsiteY2265" fmla="*/ 4886271 h 5405766"/>
              <a:gd name="connsiteX2266" fmla="*/ 1459095 w 5453921"/>
              <a:gd name="connsiteY2266" fmla="*/ 4870861 h 5405766"/>
              <a:gd name="connsiteX2267" fmla="*/ 1468690 w 5453921"/>
              <a:gd name="connsiteY2267" fmla="*/ 4865918 h 5405766"/>
              <a:gd name="connsiteX2268" fmla="*/ 1482356 w 5453921"/>
              <a:gd name="connsiteY2268" fmla="*/ 4856904 h 5405766"/>
              <a:gd name="connsiteX2269" fmla="*/ 1493696 w 5453921"/>
              <a:gd name="connsiteY2269" fmla="*/ 4851089 h 5405766"/>
              <a:gd name="connsiteX2270" fmla="*/ 1483518 w 5453921"/>
              <a:gd name="connsiteY2270" fmla="*/ 4820558 h 5405766"/>
              <a:gd name="connsiteX2271" fmla="*/ 1484100 w 5453921"/>
              <a:gd name="connsiteY2271" fmla="*/ 4815615 h 5405766"/>
              <a:gd name="connsiteX2272" fmla="*/ 1468690 w 5453921"/>
              <a:gd name="connsiteY2272" fmla="*/ 4780142 h 5405766"/>
              <a:gd name="connsiteX2273" fmla="*/ 1454442 w 5453921"/>
              <a:gd name="connsiteY2273" fmla="*/ 4780723 h 5405766"/>
              <a:gd name="connsiteX2274" fmla="*/ 1433217 w 5453921"/>
              <a:gd name="connsiteY2274" fmla="*/ 4759497 h 5405766"/>
              <a:gd name="connsiteX2275" fmla="*/ 1433508 w 5453921"/>
              <a:gd name="connsiteY2275" fmla="*/ 4756008 h 5405766"/>
              <a:gd name="connsiteX2276" fmla="*/ 1427693 w 5453921"/>
              <a:gd name="connsiteY2276" fmla="*/ 4750193 h 5405766"/>
              <a:gd name="connsiteX2277" fmla="*/ 1407920 w 5453921"/>
              <a:gd name="connsiteY2277" fmla="*/ 4739725 h 5405766"/>
              <a:gd name="connsiteX2278" fmla="*/ 1391347 w 5453921"/>
              <a:gd name="connsiteY2278" fmla="*/ 4757752 h 5405766"/>
              <a:gd name="connsiteX2279" fmla="*/ 1389312 w 5453921"/>
              <a:gd name="connsiteY2279" fmla="*/ 4757752 h 5405766"/>
              <a:gd name="connsiteX2280" fmla="*/ 1387858 w 5453921"/>
              <a:gd name="connsiteY2280" fmla="*/ 4756008 h 5405766"/>
              <a:gd name="connsiteX2281" fmla="*/ 1383787 w 5453921"/>
              <a:gd name="connsiteY2281" fmla="*/ 4756008 h 5405766"/>
              <a:gd name="connsiteX2282" fmla="*/ 1347151 w 5453921"/>
              <a:gd name="connsiteY2282" fmla="*/ 4744086 h 5405766"/>
              <a:gd name="connsiteX2283" fmla="*/ 1334066 w 5453921"/>
              <a:gd name="connsiteY2283" fmla="*/ 4750193 h 5405766"/>
              <a:gd name="connsiteX2284" fmla="*/ 1337556 w 5453921"/>
              <a:gd name="connsiteY2284" fmla="*/ 4735073 h 5405766"/>
              <a:gd name="connsiteX2285" fmla="*/ 1337556 w 5453921"/>
              <a:gd name="connsiteY2285" fmla="*/ 4724896 h 5405766"/>
              <a:gd name="connsiteX2286" fmla="*/ 1332904 w 5453921"/>
              <a:gd name="connsiteY2286" fmla="*/ 4719662 h 5405766"/>
              <a:gd name="connsiteX2287" fmla="*/ 1328251 w 5453921"/>
              <a:gd name="connsiteY2287" fmla="*/ 4717336 h 5405766"/>
              <a:gd name="connsiteX2288" fmla="*/ 1318947 w 5453921"/>
              <a:gd name="connsiteY2288" fmla="*/ 4719371 h 5405766"/>
              <a:gd name="connsiteX2289" fmla="*/ 1307607 w 5453921"/>
              <a:gd name="connsiteY2289" fmla="*/ 4715300 h 5405766"/>
              <a:gd name="connsiteX2290" fmla="*/ 1295104 w 5453921"/>
              <a:gd name="connsiteY2290" fmla="*/ 4717627 h 5405766"/>
              <a:gd name="connsiteX2291" fmla="*/ 1301791 w 5453921"/>
              <a:gd name="connsiteY2291" fmla="*/ 4705414 h 5405766"/>
              <a:gd name="connsiteX2292" fmla="*/ 1287253 w 5453921"/>
              <a:gd name="connsiteY2292" fmla="*/ 4670232 h 5405766"/>
              <a:gd name="connsiteX2293" fmla="*/ 1245673 w 5453921"/>
              <a:gd name="connsiteY2293" fmla="*/ 4661508 h 5405766"/>
              <a:gd name="connsiteX2294" fmla="*/ 1227646 w 5453921"/>
              <a:gd name="connsiteY2294" fmla="*/ 4629234 h 5405766"/>
              <a:gd name="connsiteX2295" fmla="*/ 1222121 w 5453921"/>
              <a:gd name="connsiteY2295" fmla="*/ 4619347 h 5405766"/>
              <a:gd name="connsiteX2296" fmla="*/ 1221540 w 5453921"/>
              <a:gd name="connsiteY2296" fmla="*/ 4619347 h 5405766"/>
              <a:gd name="connsiteX2297" fmla="*/ 1221540 w 5453921"/>
              <a:gd name="connsiteY2297" fmla="*/ 4619056 h 5405766"/>
              <a:gd name="connsiteX2298" fmla="*/ 1193627 w 5453921"/>
              <a:gd name="connsiteY2298" fmla="*/ 4613823 h 5405766"/>
              <a:gd name="connsiteX2299" fmla="*/ 1186938 w 5453921"/>
              <a:gd name="connsiteY2299" fmla="*/ 4614405 h 5405766"/>
              <a:gd name="connsiteX2300" fmla="*/ 1191301 w 5453921"/>
              <a:gd name="connsiteY2300" fmla="*/ 4624291 h 5405766"/>
              <a:gd name="connsiteX2301" fmla="*/ 1218051 w 5453921"/>
              <a:gd name="connsiteY2301" fmla="*/ 4630688 h 5405766"/>
              <a:gd name="connsiteX2302" fmla="*/ 1177053 w 5453921"/>
              <a:gd name="connsiteY2302" fmla="*/ 4664707 h 5405766"/>
              <a:gd name="connsiteX2303" fmla="*/ 1166004 w 5453921"/>
              <a:gd name="connsiteY2303" fmla="*/ 4659183 h 5405766"/>
              <a:gd name="connsiteX2304" fmla="*/ 1147977 w 5453921"/>
              <a:gd name="connsiteY2304" fmla="*/ 4647552 h 5405766"/>
              <a:gd name="connsiteX2305" fmla="*/ 1159609 w 5453921"/>
              <a:gd name="connsiteY2305" fmla="*/ 4645226 h 5405766"/>
              <a:gd name="connsiteX2306" fmla="*/ 1181706 w 5453921"/>
              <a:gd name="connsiteY2306" fmla="*/ 4639411 h 5405766"/>
              <a:gd name="connsiteX2307" fmla="*/ 1175890 w 5453921"/>
              <a:gd name="connsiteY2307" fmla="*/ 4638247 h 5405766"/>
              <a:gd name="connsiteX2308" fmla="*/ 1166876 w 5453921"/>
              <a:gd name="connsiteY2308" fmla="*/ 4629525 h 5405766"/>
              <a:gd name="connsiteX2309" fmla="*/ 1175890 w 5453921"/>
              <a:gd name="connsiteY2309" fmla="*/ 4625744 h 5405766"/>
              <a:gd name="connsiteX2310" fmla="*/ 1180833 w 5453921"/>
              <a:gd name="connsiteY2310" fmla="*/ 4620801 h 5405766"/>
              <a:gd name="connsiteX2311" fmla="*/ 1166585 w 5453921"/>
              <a:gd name="connsiteY2311" fmla="*/ 4618475 h 5405766"/>
              <a:gd name="connsiteX2312" fmla="*/ 1140709 w 5453921"/>
              <a:gd name="connsiteY2312" fmla="*/ 4604227 h 5405766"/>
              <a:gd name="connsiteX2313" fmla="*/ 1134602 w 5453921"/>
              <a:gd name="connsiteY2313" fmla="*/ 4585328 h 5405766"/>
              <a:gd name="connsiteX2314" fmla="*/ 1126168 w 5453921"/>
              <a:gd name="connsiteY2314" fmla="*/ 4569336 h 5405766"/>
              <a:gd name="connsiteX2315" fmla="*/ 1116284 w 5453921"/>
              <a:gd name="connsiteY2315" fmla="*/ 4558577 h 5405766"/>
              <a:gd name="connsiteX2316" fmla="*/ 1100584 w 5453921"/>
              <a:gd name="connsiteY2316" fmla="*/ 4577186 h 5405766"/>
              <a:gd name="connsiteX2317" fmla="*/ 1080810 w 5453921"/>
              <a:gd name="connsiteY2317" fmla="*/ 4558577 h 5405766"/>
              <a:gd name="connsiteX2318" fmla="*/ 1076448 w 5453921"/>
              <a:gd name="connsiteY2318" fmla="*/ 4558287 h 5405766"/>
              <a:gd name="connsiteX2319" fmla="*/ 1055803 w 5453921"/>
              <a:gd name="connsiteY2319" fmla="*/ 4538223 h 5405766"/>
              <a:gd name="connsiteX2320" fmla="*/ 1055221 w 5453921"/>
              <a:gd name="connsiteY2320" fmla="*/ 4534152 h 5405766"/>
              <a:gd name="connsiteX2321" fmla="*/ 1039811 w 5453921"/>
              <a:gd name="connsiteY2321" fmla="*/ 4523685 h 5405766"/>
              <a:gd name="connsiteX2322" fmla="*/ 1034867 w 5453921"/>
              <a:gd name="connsiteY2322" fmla="*/ 4515253 h 5405766"/>
              <a:gd name="connsiteX2323" fmla="*/ 1026146 w 5453921"/>
              <a:gd name="connsiteY2323" fmla="*/ 4506239 h 5405766"/>
              <a:gd name="connsiteX2324" fmla="*/ 1041265 w 5453921"/>
              <a:gd name="connsiteY2324" fmla="*/ 4507984 h 5405766"/>
              <a:gd name="connsiteX2325" fmla="*/ 1049986 w 5453921"/>
              <a:gd name="connsiteY2325" fmla="*/ 4511182 h 5405766"/>
              <a:gd name="connsiteX2326" fmla="*/ 1059293 w 5453921"/>
              <a:gd name="connsiteY2326" fmla="*/ 4508856 h 5405766"/>
              <a:gd name="connsiteX2327" fmla="*/ 1077029 w 5453921"/>
              <a:gd name="connsiteY2327" fmla="*/ 4512927 h 5405766"/>
              <a:gd name="connsiteX2328" fmla="*/ 1060457 w 5453921"/>
              <a:gd name="connsiteY2328" fmla="*/ 4488503 h 5405766"/>
              <a:gd name="connsiteX2329" fmla="*/ 1055512 w 5453921"/>
              <a:gd name="connsiteY2329" fmla="*/ 4462915 h 5405766"/>
              <a:gd name="connsiteX2330" fmla="*/ 1070340 w 5453921"/>
              <a:gd name="connsiteY2330" fmla="*/ 4448377 h 5405766"/>
              <a:gd name="connsiteX2331" fmla="*/ 1089822 w 5453921"/>
              <a:gd name="connsiteY2331" fmla="*/ 4447505 h 5405766"/>
              <a:gd name="connsiteX2332" fmla="*/ 1071794 w 5453921"/>
              <a:gd name="connsiteY2332" fmla="*/ 4412321 h 5405766"/>
              <a:gd name="connsiteX2333" fmla="*/ 1056675 w 5453921"/>
              <a:gd name="connsiteY2333" fmla="*/ 4423952 h 5405766"/>
              <a:gd name="connsiteX2334" fmla="*/ 1030216 w 5453921"/>
              <a:gd name="connsiteY2334" fmla="*/ 4427441 h 5405766"/>
              <a:gd name="connsiteX2335" fmla="*/ 1020039 w 5453921"/>
              <a:gd name="connsiteY2335" fmla="*/ 4417846 h 5405766"/>
              <a:gd name="connsiteX2336" fmla="*/ 1025274 w 5453921"/>
              <a:gd name="connsiteY2336" fmla="*/ 4392840 h 5405766"/>
              <a:gd name="connsiteX2337" fmla="*/ 1029635 w 5453921"/>
              <a:gd name="connsiteY2337" fmla="*/ 4386734 h 5405766"/>
              <a:gd name="connsiteX2338" fmla="*/ 1024983 w 5453921"/>
              <a:gd name="connsiteY2338" fmla="*/ 4378302 h 5405766"/>
              <a:gd name="connsiteX2339" fmla="*/ 1004922 w 5453921"/>
              <a:gd name="connsiteY2339" fmla="*/ 4377430 h 5405766"/>
              <a:gd name="connsiteX2340" fmla="*/ 987473 w 5453921"/>
              <a:gd name="connsiteY2340" fmla="*/ 4382081 h 5405766"/>
              <a:gd name="connsiteX2341" fmla="*/ 964795 w 5453921"/>
              <a:gd name="connsiteY2341" fmla="*/ 4402436 h 5405766"/>
              <a:gd name="connsiteX2342" fmla="*/ 958979 w 5453921"/>
              <a:gd name="connsiteY2342" fmla="*/ 4383245 h 5405766"/>
              <a:gd name="connsiteX2343" fmla="*/ 930483 w 5453921"/>
              <a:gd name="connsiteY2343" fmla="*/ 4331779 h 5405766"/>
              <a:gd name="connsiteX2344" fmla="*/ 908677 w 5453921"/>
              <a:gd name="connsiteY2344" fmla="*/ 4317241 h 5405766"/>
              <a:gd name="connsiteX2345" fmla="*/ 908968 w 5453921"/>
              <a:gd name="connsiteY2345" fmla="*/ 4301830 h 5405766"/>
              <a:gd name="connsiteX2346" fmla="*/ 895303 w 5453921"/>
              <a:gd name="connsiteY2346" fmla="*/ 4292816 h 5405766"/>
              <a:gd name="connsiteX2347" fmla="*/ 914783 w 5453921"/>
              <a:gd name="connsiteY2347" fmla="*/ 4296015 h 5405766"/>
              <a:gd name="connsiteX2348" fmla="*/ 919143 w 5453921"/>
              <a:gd name="connsiteY2348" fmla="*/ 4297468 h 5405766"/>
              <a:gd name="connsiteX2349" fmla="*/ 924960 w 5453921"/>
              <a:gd name="connsiteY2349" fmla="*/ 4297468 h 5405766"/>
              <a:gd name="connsiteX2350" fmla="*/ 930192 w 5453921"/>
              <a:gd name="connsiteY2350" fmla="*/ 4288164 h 5405766"/>
              <a:gd name="connsiteX2351" fmla="*/ 929902 w 5453921"/>
              <a:gd name="connsiteY2351" fmla="*/ 4282931 h 5405766"/>
              <a:gd name="connsiteX2352" fmla="*/ 914201 w 5453921"/>
              <a:gd name="connsiteY2352" fmla="*/ 4271590 h 5405766"/>
              <a:gd name="connsiteX2353" fmla="*/ 899082 w 5453921"/>
              <a:gd name="connsiteY2353" fmla="*/ 4243095 h 5405766"/>
              <a:gd name="connsiteX2354" fmla="*/ 889195 w 5453921"/>
              <a:gd name="connsiteY2354" fmla="*/ 4235535 h 5405766"/>
              <a:gd name="connsiteX2355" fmla="*/ 879020 w 5453921"/>
              <a:gd name="connsiteY2355" fmla="*/ 4246294 h 5405766"/>
              <a:gd name="connsiteX2356" fmla="*/ 870877 w 5453921"/>
              <a:gd name="connsiteY2356" fmla="*/ 4260541 h 5405766"/>
              <a:gd name="connsiteX2357" fmla="*/ 865932 w 5453921"/>
              <a:gd name="connsiteY2357" fmla="*/ 4274789 h 5405766"/>
              <a:gd name="connsiteX2358" fmla="*/ 853430 w 5453921"/>
              <a:gd name="connsiteY2358" fmla="*/ 4265484 h 5405766"/>
              <a:gd name="connsiteX2359" fmla="*/ 845288 w 5453921"/>
              <a:gd name="connsiteY2359" fmla="*/ 4256470 h 5405766"/>
              <a:gd name="connsiteX2360" fmla="*/ 834239 w 5453921"/>
              <a:gd name="connsiteY2360" fmla="*/ 4282058 h 5405766"/>
              <a:gd name="connsiteX2361" fmla="*/ 831332 w 5453921"/>
              <a:gd name="connsiteY2361" fmla="*/ 4299504 h 5405766"/>
              <a:gd name="connsiteX2362" fmla="*/ 804582 w 5453921"/>
              <a:gd name="connsiteY2362" fmla="*/ 4274207 h 5405766"/>
              <a:gd name="connsiteX2363" fmla="*/ 794696 w 5453921"/>
              <a:gd name="connsiteY2363" fmla="*/ 4274207 h 5405766"/>
              <a:gd name="connsiteX2364" fmla="*/ 763294 w 5453921"/>
              <a:gd name="connsiteY2364" fmla="*/ 4275952 h 5405766"/>
              <a:gd name="connsiteX2365" fmla="*/ 748173 w 5453921"/>
              <a:gd name="connsiteY2365" fmla="*/ 4261704 h 5405766"/>
              <a:gd name="connsiteX2366" fmla="*/ 731890 w 5453921"/>
              <a:gd name="connsiteY2366" fmla="*/ 4232627 h 5405766"/>
              <a:gd name="connsiteX2367" fmla="*/ 723168 w 5453921"/>
              <a:gd name="connsiteY2367" fmla="*/ 4215763 h 5405766"/>
              <a:gd name="connsiteX2368" fmla="*/ 696998 w 5453921"/>
              <a:gd name="connsiteY2368" fmla="*/ 4212274 h 5405766"/>
              <a:gd name="connsiteX2369" fmla="*/ 667049 w 5453921"/>
              <a:gd name="connsiteY2369" fmla="*/ 4226231 h 5405766"/>
              <a:gd name="connsiteX2370" fmla="*/ 670248 w 5453921"/>
              <a:gd name="connsiteY2370" fmla="*/ 4248911 h 5405766"/>
              <a:gd name="connsiteX2371" fmla="*/ 658872 w 5453921"/>
              <a:gd name="connsiteY2371" fmla="*/ 4235608 h 5405766"/>
              <a:gd name="connsiteX2372" fmla="*/ 656876 w 5453921"/>
              <a:gd name="connsiteY2372" fmla="*/ 4221018 h 5405766"/>
              <a:gd name="connsiteX2373" fmla="*/ 657164 w 5453921"/>
              <a:gd name="connsiteY2373" fmla="*/ 4221288 h 5405766"/>
              <a:gd name="connsiteX2374" fmla="*/ 656873 w 5453921"/>
              <a:gd name="connsiteY2374" fmla="*/ 4220997 h 5405766"/>
              <a:gd name="connsiteX2375" fmla="*/ 656876 w 5453921"/>
              <a:gd name="connsiteY2375" fmla="*/ 4221018 h 5405766"/>
              <a:gd name="connsiteX2376" fmla="*/ 643207 w 5453921"/>
              <a:gd name="connsiteY2376" fmla="*/ 4208203 h 5405766"/>
              <a:gd name="connsiteX2377" fmla="*/ 652220 w 5453921"/>
              <a:gd name="connsiteY2377" fmla="*/ 4205005 h 5405766"/>
              <a:gd name="connsiteX2378" fmla="*/ 656001 w 5453921"/>
              <a:gd name="connsiteY2378" fmla="*/ 4190757 h 5405766"/>
              <a:gd name="connsiteX2379" fmla="*/ 652511 w 5453921"/>
              <a:gd name="connsiteY2379" fmla="*/ 4179999 h 5405766"/>
              <a:gd name="connsiteX2380" fmla="*/ 641753 w 5453921"/>
              <a:gd name="connsiteY2380" fmla="*/ 4170985 h 5405766"/>
              <a:gd name="connsiteX2381" fmla="*/ 637392 w 5453921"/>
              <a:gd name="connsiteY2381" fmla="*/ 4150340 h 5405766"/>
              <a:gd name="connsiteX2382" fmla="*/ 627216 w 5453921"/>
              <a:gd name="connsiteY2382" fmla="*/ 4140455 h 5405766"/>
              <a:gd name="connsiteX2383" fmla="*/ 612095 w 5453921"/>
              <a:gd name="connsiteY2383" fmla="*/ 4129115 h 5405766"/>
              <a:gd name="connsiteX2384" fmla="*/ 602500 w 5453921"/>
              <a:gd name="connsiteY2384" fmla="*/ 4145397 h 5405766"/>
              <a:gd name="connsiteX2385" fmla="*/ 611223 w 5453921"/>
              <a:gd name="connsiteY2385" fmla="*/ 4125625 h 5405766"/>
              <a:gd name="connsiteX2386" fmla="*/ 612095 w 5453921"/>
              <a:gd name="connsiteY2386" fmla="*/ 4125044 h 5405766"/>
              <a:gd name="connsiteX2387" fmla="*/ 611804 w 5453921"/>
              <a:gd name="connsiteY2387" fmla="*/ 4120973 h 5405766"/>
              <a:gd name="connsiteX2388" fmla="*/ 577203 w 5453921"/>
              <a:gd name="connsiteY2388" fmla="*/ 4110215 h 5405766"/>
              <a:gd name="connsiteX2389" fmla="*/ 576621 w 5453921"/>
              <a:gd name="connsiteY2389" fmla="*/ 4110215 h 5405766"/>
              <a:gd name="connsiteX2390" fmla="*/ 569935 w 5453921"/>
              <a:gd name="connsiteY2390" fmla="*/ 4118937 h 5405766"/>
              <a:gd name="connsiteX2391" fmla="*/ 556268 w 5453921"/>
              <a:gd name="connsiteY2391" fmla="*/ 4122427 h 5405766"/>
              <a:gd name="connsiteX2392" fmla="*/ 520794 w 5453921"/>
              <a:gd name="connsiteY2392" fmla="*/ 4127079 h 5405766"/>
              <a:gd name="connsiteX2393" fmla="*/ 521376 w 5453921"/>
              <a:gd name="connsiteY2393" fmla="*/ 4114867 h 5405766"/>
              <a:gd name="connsiteX2394" fmla="*/ 526610 w 5453921"/>
              <a:gd name="connsiteY2394" fmla="*/ 4100329 h 5405766"/>
              <a:gd name="connsiteX2395" fmla="*/ 547836 w 5453921"/>
              <a:gd name="connsiteY2395" fmla="*/ 4100038 h 5405766"/>
              <a:gd name="connsiteX2396" fmla="*/ 555977 w 5453921"/>
              <a:gd name="connsiteY2396" fmla="*/ 4089861 h 5405766"/>
              <a:gd name="connsiteX2397" fmla="*/ 556559 w 5453921"/>
              <a:gd name="connsiteY2397" fmla="*/ 4086663 h 5405766"/>
              <a:gd name="connsiteX2398" fmla="*/ 545219 w 5453921"/>
              <a:gd name="connsiteY2398" fmla="*/ 4070089 h 5405766"/>
              <a:gd name="connsiteX2399" fmla="*/ 530971 w 5453921"/>
              <a:gd name="connsiteY2399" fmla="*/ 4069507 h 5405766"/>
              <a:gd name="connsiteX2400" fmla="*/ 521666 w 5453921"/>
              <a:gd name="connsiteY2400" fmla="*/ 4064855 h 5405766"/>
              <a:gd name="connsiteX2401" fmla="*/ 516432 w 5453921"/>
              <a:gd name="connsiteY2401" fmla="*/ 4064855 h 5405766"/>
              <a:gd name="connsiteX2402" fmla="*/ 516141 w 5453921"/>
              <a:gd name="connsiteY2402" fmla="*/ 4075613 h 5405766"/>
              <a:gd name="connsiteX2403" fmla="*/ 476598 w 5453921"/>
              <a:gd name="connsiteY2403" fmla="*/ 4073869 h 5405766"/>
              <a:gd name="connsiteX2404" fmla="*/ 471074 w 5453921"/>
              <a:gd name="connsiteY2404" fmla="*/ 4075031 h 5405766"/>
              <a:gd name="connsiteX2405" fmla="*/ 467875 w 5453921"/>
              <a:gd name="connsiteY2405" fmla="*/ 4082592 h 5405766"/>
              <a:gd name="connsiteX2406" fmla="*/ 456244 w 5453921"/>
              <a:gd name="connsiteY2406" fmla="*/ 4069217 h 5405766"/>
              <a:gd name="connsiteX2407" fmla="*/ 459733 w 5453921"/>
              <a:gd name="connsiteY2407" fmla="*/ 4044502 h 5405766"/>
              <a:gd name="connsiteX2408" fmla="*/ 449557 w 5453921"/>
              <a:gd name="connsiteY2408" fmla="*/ 4038977 h 5405766"/>
              <a:gd name="connsiteX2409" fmla="*/ 448975 w 5453921"/>
              <a:gd name="connsiteY2409" fmla="*/ 4036069 h 5405766"/>
              <a:gd name="connsiteX2410" fmla="*/ 430948 w 5453921"/>
              <a:gd name="connsiteY2410" fmla="*/ 4015134 h 5405766"/>
              <a:gd name="connsiteX2411" fmla="*/ 435892 w 5453921"/>
              <a:gd name="connsiteY2411" fmla="*/ 3999433 h 5405766"/>
              <a:gd name="connsiteX2412" fmla="*/ 448975 w 5453921"/>
              <a:gd name="connsiteY2412" fmla="*/ 3990419 h 5405766"/>
              <a:gd name="connsiteX2413" fmla="*/ 455954 w 5453921"/>
              <a:gd name="connsiteY2413" fmla="*/ 3979951 h 5405766"/>
              <a:gd name="connsiteX2414" fmla="*/ 465548 w 5453921"/>
              <a:gd name="connsiteY2414" fmla="*/ 3964540 h 5405766"/>
              <a:gd name="connsiteX2415" fmla="*/ 454791 w 5453921"/>
              <a:gd name="connsiteY2415" fmla="*/ 3949711 h 5405766"/>
              <a:gd name="connsiteX2416" fmla="*/ 444904 w 5453921"/>
              <a:gd name="connsiteY2416" fmla="*/ 3934592 h 5405766"/>
              <a:gd name="connsiteX2417" fmla="*/ 420773 w 5453921"/>
              <a:gd name="connsiteY2417" fmla="*/ 3934010 h 5405766"/>
              <a:gd name="connsiteX2418" fmla="*/ 407396 w 5453921"/>
              <a:gd name="connsiteY2418" fmla="*/ 3931102 h 5405766"/>
              <a:gd name="connsiteX2419" fmla="*/ 407106 w 5453921"/>
              <a:gd name="connsiteY2419" fmla="*/ 3926741 h 5405766"/>
              <a:gd name="connsiteX2420" fmla="*/ 420192 w 5453921"/>
              <a:gd name="connsiteY2420" fmla="*/ 3928195 h 5405766"/>
              <a:gd name="connsiteX2421" fmla="*/ 414956 w 5453921"/>
              <a:gd name="connsiteY2421" fmla="*/ 3919181 h 5405766"/>
              <a:gd name="connsiteX2422" fmla="*/ 395186 w 5453921"/>
              <a:gd name="connsiteY2422" fmla="*/ 3909585 h 5405766"/>
              <a:gd name="connsiteX2423" fmla="*/ 389659 w 5453921"/>
              <a:gd name="connsiteY2423" fmla="*/ 3883998 h 5405766"/>
              <a:gd name="connsiteX2424" fmla="*/ 380064 w 5453921"/>
              <a:gd name="connsiteY2424" fmla="*/ 3868878 h 5405766"/>
              <a:gd name="connsiteX2425" fmla="*/ 360293 w 5453921"/>
              <a:gd name="connsiteY2425" fmla="*/ 3874403 h 5405766"/>
              <a:gd name="connsiteX2426" fmla="*/ 360003 w 5453921"/>
              <a:gd name="connsiteY2426" fmla="*/ 3888941 h 5405766"/>
              <a:gd name="connsiteX2427" fmla="*/ 365526 w 5453921"/>
              <a:gd name="connsiteY2427" fmla="*/ 3903480 h 5405766"/>
              <a:gd name="connsiteX2428" fmla="*/ 372213 w 5453921"/>
              <a:gd name="connsiteY2428" fmla="*/ 3918599 h 5405766"/>
              <a:gd name="connsiteX2429" fmla="*/ 384426 w 5453921"/>
              <a:gd name="connsiteY2429" fmla="*/ 3940407 h 5405766"/>
              <a:gd name="connsiteX2430" fmla="*/ 376867 w 5453921"/>
              <a:gd name="connsiteY2430" fmla="*/ 3944187 h 5405766"/>
              <a:gd name="connsiteX2431" fmla="*/ 365235 w 5453921"/>
              <a:gd name="connsiteY2431" fmla="*/ 3924414 h 5405766"/>
              <a:gd name="connsiteX2432" fmla="*/ 356221 w 5453921"/>
              <a:gd name="connsiteY2432" fmla="*/ 3903770 h 5405766"/>
              <a:gd name="connsiteX2433" fmla="*/ 350698 w 5453921"/>
              <a:gd name="connsiteY2433" fmla="*/ 3893593 h 5405766"/>
              <a:gd name="connsiteX2434" fmla="*/ 340811 w 5453921"/>
              <a:gd name="connsiteY2434" fmla="*/ 3893593 h 5405766"/>
              <a:gd name="connsiteX2435" fmla="*/ 319586 w 5453921"/>
              <a:gd name="connsiteY2435" fmla="*/ 3889814 h 5405766"/>
              <a:gd name="connsiteX2436" fmla="*/ 317828 w 5453921"/>
              <a:gd name="connsiteY2436" fmla="*/ 3868715 h 5405766"/>
              <a:gd name="connsiteX2437" fmla="*/ 330280 w 5453921"/>
              <a:gd name="connsiteY2437" fmla="*/ 3868010 h 5405766"/>
              <a:gd name="connsiteX2438" fmla="*/ 330344 w 5453921"/>
              <a:gd name="connsiteY2438" fmla="*/ 3868296 h 5405766"/>
              <a:gd name="connsiteX2439" fmla="*/ 330344 w 5453921"/>
              <a:gd name="connsiteY2439" fmla="*/ 3868006 h 5405766"/>
              <a:gd name="connsiteX2440" fmla="*/ 330280 w 5453921"/>
              <a:gd name="connsiteY2440" fmla="*/ 3868010 h 5405766"/>
              <a:gd name="connsiteX2441" fmla="*/ 328092 w 5453921"/>
              <a:gd name="connsiteY2441" fmla="*/ 3858301 h 5405766"/>
              <a:gd name="connsiteX2442" fmla="*/ 331507 w 5453921"/>
              <a:gd name="connsiteY2442" fmla="*/ 3848525 h 5405766"/>
              <a:gd name="connsiteX2443" fmla="*/ 305631 w 5453921"/>
              <a:gd name="connsiteY2443" fmla="*/ 3853467 h 5405766"/>
              <a:gd name="connsiteX2444" fmla="*/ 291962 w 5453921"/>
              <a:gd name="connsiteY2444" fmla="*/ 3845035 h 5405766"/>
              <a:gd name="connsiteX2445" fmla="*/ 290509 w 5453921"/>
              <a:gd name="connsiteY2445" fmla="*/ 3818866 h 5405766"/>
              <a:gd name="connsiteX2446" fmla="*/ 279461 w 5453921"/>
              <a:gd name="connsiteY2446" fmla="*/ 3813051 h 5405766"/>
              <a:gd name="connsiteX2447" fmla="*/ 254455 w 5453921"/>
              <a:gd name="connsiteY2447" fmla="*/ 3782811 h 5405766"/>
              <a:gd name="connsiteX2448" fmla="*/ 244278 w 5453921"/>
              <a:gd name="connsiteY2448" fmla="*/ 3752281 h 5405766"/>
              <a:gd name="connsiteX2449" fmla="*/ 224214 w 5453921"/>
              <a:gd name="connsiteY2449" fmla="*/ 3736579 h 5405766"/>
              <a:gd name="connsiteX2450" fmla="*/ 203862 w 5453921"/>
              <a:gd name="connsiteY2450" fmla="*/ 3722332 h 5405766"/>
              <a:gd name="connsiteX2451" fmla="*/ 193393 w 5453921"/>
              <a:gd name="connsiteY2451" fmla="*/ 3715935 h 5405766"/>
              <a:gd name="connsiteX2452" fmla="*/ 174202 w 5453921"/>
              <a:gd name="connsiteY2452" fmla="*/ 3702850 h 5405766"/>
              <a:gd name="connsiteX2453" fmla="*/ 185252 w 5453921"/>
              <a:gd name="connsiteY2453" fmla="*/ 3673773 h 5405766"/>
              <a:gd name="connsiteX2454" fmla="*/ 199208 w 5453921"/>
              <a:gd name="connsiteY2454" fmla="*/ 3666505 h 5405766"/>
              <a:gd name="connsiteX2455" fmla="*/ 193975 w 5453921"/>
              <a:gd name="connsiteY2455" fmla="*/ 3647604 h 5405766"/>
              <a:gd name="connsiteX2456" fmla="*/ 193393 w 5453921"/>
              <a:gd name="connsiteY2456" fmla="*/ 3647604 h 5405766"/>
              <a:gd name="connsiteX2457" fmla="*/ 168969 w 5453921"/>
              <a:gd name="connsiteY2457" fmla="*/ 3617074 h 5405766"/>
              <a:gd name="connsiteX2458" fmla="*/ 168387 w 5453921"/>
              <a:gd name="connsiteY2458" fmla="*/ 3624343 h 5405766"/>
              <a:gd name="connsiteX2459" fmla="*/ 153559 w 5453921"/>
              <a:gd name="connsiteY2459" fmla="*/ 3641790 h 5405766"/>
              <a:gd name="connsiteX2460" fmla="*/ 149197 w 5453921"/>
              <a:gd name="connsiteY2460" fmla="*/ 3622599 h 5405766"/>
              <a:gd name="connsiteX2461" fmla="*/ 127972 w 5453921"/>
              <a:gd name="connsiteY2461" fmla="*/ 3590032 h 5405766"/>
              <a:gd name="connsiteX2462" fmla="*/ 134077 w 5453921"/>
              <a:gd name="connsiteY2462" fmla="*/ 3578402 h 5405766"/>
              <a:gd name="connsiteX2463" fmla="*/ 144836 w 5453921"/>
              <a:gd name="connsiteY2463" fmla="*/ 3583054 h 5405766"/>
              <a:gd name="connsiteX2464" fmla="*/ 168678 w 5453921"/>
              <a:gd name="connsiteY2464" fmla="*/ 3610386 h 5405766"/>
              <a:gd name="connsiteX2465" fmla="*/ 167806 w 5453921"/>
              <a:gd name="connsiteY2465" fmla="*/ 3611550 h 5405766"/>
              <a:gd name="connsiteX2466" fmla="*/ 168969 w 5453921"/>
              <a:gd name="connsiteY2466" fmla="*/ 3611550 h 5405766"/>
              <a:gd name="connsiteX2467" fmla="*/ 168678 w 5453921"/>
              <a:gd name="connsiteY2467" fmla="*/ 3610386 h 5405766"/>
              <a:gd name="connsiteX2468" fmla="*/ 196011 w 5453921"/>
              <a:gd name="connsiteY2468" fmla="*/ 3620563 h 5405766"/>
              <a:gd name="connsiteX2469" fmla="*/ 194848 w 5453921"/>
              <a:gd name="connsiteY2469" fmla="*/ 3630740 h 5405766"/>
              <a:gd name="connsiteX2470" fmla="*/ 219272 w 5453921"/>
              <a:gd name="connsiteY2470" fmla="*/ 3661852 h 5405766"/>
              <a:gd name="connsiteX2471" fmla="*/ 228576 w 5453921"/>
              <a:gd name="connsiteY2471" fmla="*/ 3661270 h 5405766"/>
              <a:gd name="connsiteX2472" fmla="*/ 236718 w 5453921"/>
              <a:gd name="connsiteY2472" fmla="*/ 3620563 h 5405766"/>
              <a:gd name="connsiteX2473" fmla="*/ 269284 w 5453921"/>
              <a:gd name="connsiteY2473" fmla="*/ 3641790 h 5405766"/>
              <a:gd name="connsiteX2474" fmla="*/ 284403 w 5453921"/>
              <a:gd name="connsiteY2474" fmla="*/ 3662434 h 5405766"/>
              <a:gd name="connsiteX2475" fmla="*/ 305919 w 5453921"/>
              <a:gd name="connsiteY2475" fmla="*/ 3675518 h 5405766"/>
              <a:gd name="connsiteX2476" fmla="*/ 308246 w 5453921"/>
              <a:gd name="connsiteY2476" fmla="*/ 3676390 h 5405766"/>
              <a:gd name="connsiteX2477" fmla="*/ 334124 w 5453921"/>
              <a:gd name="connsiteY2477" fmla="*/ 3666214 h 5405766"/>
              <a:gd name="connsiteX2478" fmla="*/ 348661 w 5453921"/>
              <a:gd name="connsiteY2478" fmla="*/ 3673773 h 5405766"/>
              <a:gd name="connsiteX2479" fmla="*/ 318714 w 5453921"/>
              <a:gd name="connsiteY2479" fmla="*/ 3676681 h 5405766"/>
              <a:gd name="connsiteX2480" fmla="*/ 325109 w 5453921"/>
              <a:gd name="connsiteY2480" fmla="*/ 3696744 h 5405766"/>
              <a:gd name="connsiteX2481" fmla="*/ 340520 w 5453921"/>
              <a:gd name="connsiteY2481" fmla="*/ 3701978 h 5405766"/>
              <a:gd name="connsiteX2482" fmla="*/ 350407 w 5453921"/>
              <a:gd name="connsiteY2482" fmla="*/ 3707212 h 5405766"/>
              <a:gd name="connsiteX2483" fmla="*/ 359711 w 5453921"/>
              <a:gd name="connsiteY2483" fmla="*/ 3722332 h 5405766"/>
              <a:gd name="connsiteX2484" fmla="*/ 366108 w 5453921"/>
              <a:gd name="connsiteY2484" fmla="*/ 3722623 h 5405766"/>
              <a:gd name="connsiteX2485" fmla="*/ 400709 w 5453921"/>
              <a:gd name="connsiteY2485" fmla="*/ 3746756 h 5405766"/>
              <a:gd name="connsiteX2486" fmla="*/ 420192 w 5453921"/>
              <a:gd name="connsiteY2486" fmla="*/ 3752862 h 5405766"/>
              <a:gd name="connsiteX2487" fmla="*/ 426879 w 5453921"/>
              <a:gd name="connsiteY2487" fmla="*/ 3745884 h 5405766"/>
              <a:gd name="connsiteX2488" fmla="*/ 434148 w 5453921"/>
              <a:gd name="connsiteY2488" fmla="*/ 3731345 h 5405766"/>
              <a:gd name="connsiteX2489" fmla="*/ 435311 w 5453921"/>
              <a:gd name="connsiteY2489" fmla="*/ 3718261 h 5405766"/>
              <a:gd name="connsiteX2490" fmla="*/ 433857 w 5453921"/>
              <a:gd name="connsiteY2490" fmla="*/ 3714771 h 5405766"/>
              <a:gd name="connsiteX2491" fmla="*/ 420482 w 5453921"/>
              <a:gd name="connsiteY2491" fmla="*/ 3696454 h 5405766"/>
              <a:gd name="connsiteX2492" fmla="*/ 425424 w 5453921"/>
              <a:gd name="connsiteY2492" fmla="*/ 3663015 h 5405766"/>
              <a:gd name="connsiteX2493" fmla="*/ 411178 w 5453921"/>
              <a:gd name="connsiteY2493" fmla="*/ 3656909 h 5405766"/>
              <a:gd name="connsiteX2494" fmla="*/ 398964 w 5453921"/>
              <a:gd name="connsiteY2494" fmla="*/ 3652257 h 5405766"/>
              <a:gd name="connsiteX2495" fmla="*/ 375703 w 5453921"/>
              <a:gd name="connsiteY2495" fmla="*/ 3651966 h 5405766"/>
              <a:gd name="connsiteX2496" fmla="*/ 344593 w 5453921"/>
              <a:gd name="connsiteY2496" fmla="*/ 3651966 h 5405766"/>
              <a:gd name="connsiteX2497" fmla="*/ 354767 w 5453921"/>
              <a:gd name="connsiteY2497" fmla="*/ 3642080 h 5405766"/>
              <a:gd name="connsiteX2498" fmla="*/ 364072 w 5453921"/>
              <a:gd name="connsiteY2498" fmla="*/ 3636555 h 5405766"/>
              <a:gd name="connsiteX2499" fmla="*/ 359711 w 5453921"/>
              <a:gd name="connsiteY2499" fmla="*/ 3626379 h 5405766"/>
              <a:gd name="connsiteX2500" fmla="*/ 354767 w 5453921"/>
              <a:gd name="connsiteY2500" fmla="*/ 3601663 h 5405766"/>
              <a:gd name="connsiteX2501" fmla="*/ 364944 w 5453921"/>
              <a:gd name="connsiteY2501" fmla="*/ 3585381 h 5405766"/>
              <a:gd name="connsiteX2502" fmla="*/ 385008 w 5453921"/>
              <a:gd name="connsiteY2502" fmla="*/ 3556886 h 5405766"/>
              <a:gd name="connsiteX2503" fmla="*/ 375413 w 5453921"/>
              <a:gd name="connsiteY2503" fmla="*/ 3550197 h 5405766"/>
              <a:gd name="connsiteX2504" fmla="*/ 363200 w 5453921"/>
              <a:gd name="connsiteY2504" fmla="*/ 3542929 h 5405766"/>
              <a:gd name="connsiteX2505" fmla="*/ 344593 w 5453921"/>
              <a:gd name="connsiteY2505" fmla="*/ 3521121 h 5405766"/>
              <a:gd name="connsiteX2506" fmla="*/ 330053 w 5453921"/>
              <a:gd name="connsiteY2506" fmla="*/ 3501058 h 5405766"/>
              <a:gd name="connsiteX2507" fmla="*/ 329764 w 5453921"/>
              <a:gd name="connsiteY2507" fmla="*/ 3500767 h 5405766"/>
              <a:gd name="connsiteX2508" fmla="*/ 285275 w 5453921"/>
              <a:gd name="connsiteY2508" fmla="*/ 3480413 h 5405766"/>
              <a:gd name="connsiteX2509" fmla="*/ 270156 w 5453921"/>
              <a:gd name="connsiteY2509" fmla="*/ 3465584 h 5405766"/>
              <a:gd name="connsiteX2510" fmla="*/ 250674 w 5453921"/>
              <a:gd name="connsiteY2510" fmla="*/ 3451046 h 5405766"/>
              <a:gd name="connsiteX2511" fmla="*/ 228286 w 5453921"/>
              <a:gd name="connsiteY2511" fmla="*/ 3437380 h 5405766"/>
              <a:gd name="connsiteX2512" fmla="*/ 254165 w 5453921"/>
              <a:gd name="connsiteY2512" fmla="*/ 3423714 h 5405766"/>
              <a:gd name="connsiteX2513" fmla="*/ 258816 w 5453921"/>
              <a:gd name="connsiteY2513" fmla="*/ 3419934 h 5405766"/>
              <a:gd name="connsiteX2514" fmla="*/ 265503 w 5453921"/>
              <a:gd name="connsiteY2514" fmla="*/ 3420806 h 5405766"/>
              <a:gd name="connsiteX2515" fmla="*/ 294580 w 5453921"/>
              <a:gd name="connsiteY2515" fmla="*/ 3435054 h 5405766"/>
              <a:gd name="connsiteX2516" fmla="*/ 310573 w 5453921"/>
              <a:gd name="connsiteY2516" fmla="*/ 3449010 h 5405766"/>
              <a:gd name="connsiteX2517" fmla="*/ 314351 w 5453921"/>
              <a:gd name="connsiteY2517" fmla="*/ 3449592 h 5405766"/>
              <a:gd name="connsiteX2518" fmla="*/ 330053 w 5453921"/>
              <a:gd name="connsiteY2518" fmla="*/ 3455408 h 5405766"/>
              <a:gd name="connsiteX2519" fmla="*/ 345465 w 5453921"/>
              <a:gd name="connsiteY2519" fmla="*/ 3464712 h 5405766"/>
              <a:gd name="connsiteX2520" fmla="*/ 385590 w 5453921"/>
              <a:gd name="connsiteY2520" fmla="*/ 3490590 h 5405766"/>
              <a:gd name="connsiteX2521" fmla="*/ 414083 w 5453921"/>
              <a:gd name="connsiteY2521" fmla="*/ 3500767 h 5405766"/>
              <a:gd name="connsiteX2522" fmla="*/ 421643 w 5453921"/>
              <a:gd name="connsiteY2522" fmla="*/ 3520248 h 5405766"/>
              <a:gd name="connsiteX2523" fmla="*/ 434729 w 5453921"/>
              <a:gd name="connsiteY2523" fmla="*/ 3530426 h 5405766"/>
              <a:gd name="connsiteX2524" fmla="*/ 456244 w 5453921"/>
              <a:gd name="connsiteY2524" fmla="*/ 3545545 h 5405766"/>
              <a:gd name="connsiteX2525" fmla="*/ 486775 w 5453921"/>
              <a:gd name="connsiteY2525" fmla="*/ 3564445 h 5405766"/>
              <a:gd name="connsiteX2526" fmla="*/ 496661 w 5453921"/>
              <a:gd name="connsiteY2526" fmla="*/ 3566771 h 5405766"/>
              <a:gd name="connsiteX2527" fmla="*/ 520794 w 5453921"/>
              <a:gd name="connsiteY2527" fmla="*/ 3581019 h 5405766"/>
              <a:gd name="connsiteX2528" fmla="*/ 520794 w 5453921"/>
              <a:gd name="connsiteY2528" fmla="*/ 3591777 h 5405766"/>
              <a:gd name="connsiteX2529" fmla="*/ 532425 w 5453921"/>
              <a:gd name="connsiteY2529" fmla="*/ 3600501 h 5405766"/>
              <a:gd name="connsiteX2530" fmla="*/ 542020 w 5453921"/>
              <a:gd name="connsiteY2530" fmla="*/ 3610386 h 5405766"/>
              <a:gd name="connsiteX2531" fmla="*/ 567609 w 5453921"/>
              <a:gd name="connsiteY2531" fmla="*/ 3622889 h 5405766"/>
              <a:gd name="connsiteX2532" fmla="*/ 565573 w 5453921"/>
              <a:gd name="connsiteY2532" fmla="*/ 3631612 h 5405766"/>
              <a:gd name="connsiteX2533" fmla="*/ 587089 w 5453921"/>
              <a:gd name="connsiteY2533" fmla="*/ 3641790 h 5405766"/>
              <a:gd name="connsiteX2534" fmla="*/ 612095 w 5453921"/>
              <a:gd name="connsiteY2534" fmla="*/ 3635683 h 5405766"/>
              <a:gd name="connsiteX2535" fmla="*/ 635356 w 5453921"/>
              <a:gd name="connsiteY2535" fmla="*/ 3632194 h 5405766"/>
              <a:gd name="connsiteX2536" fmla="*/ 657746 w 5453921"/>
              <a:gd name="connsiteY2536" fmla="*/ 3633938 h 5405766"/>
              <a:gd name="connsiteX2537" fmla="*/ 663270 w 5453921"/>
              <a:gd name="connsiteY2537" fmla="*/ 3646150 h 5405766"/>
              <a:gd name="connsiteX2538" fmla="*/ 677518 w 5453921"/>
              <a:gd name="connsiteY2538" fmla="*/ 3648186 h 5405766"/>
              <a:gd name="connsiteX2539" fmla="*/ 697871 w 5453921"/>
              <a:gd name="connsiteY2539" fmla="*/ 3626670 h 5405766"/>
              <a:gd name="connsiteX2540" fmla="*/ 697580 w 5453921"/>
              <a:gd name="connsiteY2540" fmla="*/ 3604862 h 5405766"/>
              <a:gd name="connsiteX2541" fmla="*/ 681878 w 5453921"/>
              <a:gd name="connsiteY2541" fmla="*/ 3601372 h 5405766"/>
              <a:gd name="connsiteX2542" fmla="*/ 662688 w 5453921"/>
              <a:gd name="connsiteY2542" fmla="*/ 3602535 h 5405766"/>
              <a:gd name="connsiteX2543" fmla="*/ 652511 w 5453921"/>
              <a:gd name="connsiteY2543" fmla="*/ 3606897 h 5405766"/>
              <a:gd name="connsiteX2544" fmla="*/ 621690 w 5453921"/>
              <a:gd name="connsiteY2544" fmla="*/ 3590614 h 5405766"/>
              <a:gd name="connsiteX2545" fmla="*/ 611804 w 5453921"/>
              <a:gd name="connsiteY2545" fmla="*/ 3581019 h 5405766"/>
              <a:gd name="connsiteX2546" fmla="*/ 611223 w 5453921"/>
              <a:gd name="connsiteY2546" fmla="*/ 3579274 h 5405766"/>
              <a:gd name="connsiteX2547" fmla="*/ 611223 w 5453921"/>
              <a:gd name="connsiteY2547" fmla="*/ 3578983 h 5405766"/>
              <a:gd name="connsiteX2548" fmla="*/ 581855 w 5453921"/>
              <a:gd name="connsiteY2548" fmla="*/ 3566481 h 5405766"/>
              <a:gd name="connsiteX2549" fmla="*/ 581565 w 5453921"/>
              <a:gd name="connsiteY2549" fmla="*/ 3566190 h 5405766"/>
              <a:gd name="connsiteX2550" fmla="*/ 581855 w 5453921"/>
              <a:gd name="connsiteY2550" fmla="*/ 3566190 h 5405766"/>
              <a:gd name="connsiteX2551" fmla="*/ 571969 w 5453921"/>
              <a:gd name="connsiteY2551" fmla="*/ 3556013 h 5405766"/>
              <a:gd name="connsiteX2552" fmla="*/ 561793 w 5453921"/>
              <a:gd name="connsiteY2552" fmla="*/ 3531007 h 5405766"/>
              <a:gd name="connsiteX2553" fmla="*/ 552197 w 5453921"/>
              <a:gd name="connsiteY2553" fmla="*/ 3505710 h 5405766"/>
              <a:gd name="connsiteX2554" fmla="*/ 546382 w 5453921"/>
              <a:gd name="connsiteY2554" fmla="*/ 3504256 h 5405766"/>
              <a:gd name="connsiteX2555" fmla="*/ 525738 w 5453921"/>
              <a:gd name="connsiteY2555" fmla="*/ 3500767 h 5405766"/>
              <a:gd name="connsiteX2556" fmla="*/ 509164 w 5453921"/>
              <a:gd name="connsiteY2556" fmla="*/ 3468783 h 5405766"/>
              <a:gd name="connsiteX2557" fmla="*/ 542020 w 5453921"/>
              <a:gd name="connsiteY2557" fmla="*/ 3460641 h 5405766"/>
              <a:gd name="connsiteX2558" fmla="*/ 535623 w 5453921"/>
              <a:gd name="connsiteY2558" fmla="*/ 3435344 h 5405766"/>
              <a:gd name="connsiteX2559" fmla="*/ 517015 w 5453921"/>
              <a:gd name="connsiteY2559" fmla="*/ 3408594 h 5405766"/>
              <a:gd name="connsiteX2560" fmla="*/ 493463 w 5453921"/>
              <a:gd name="connsiteY2560" fmla="*/ 3398126 h 5405766"/>
              <a:gd name="connsiteX2561" fmla="*/ 530681 w 5453921"/>
              <a:gd name="connsiteY2561" fmla="*/ 3398417 h 5405766"/>
              <a:gd name="connsiteX2562" fmla="*/ 524575 w 5453921"/>
              <a:gd name="connsiteY2562" fmla="*/ 3370794 h 5405766"/>
              <a:gd name="connsiteX2563" fmla="*/ 496951 w 5453921"/>
              <a:gd name="connsiteY2563" fmla="*/ 3349568 h 5405766"/>
              <a:gd name="connsiteX2564" fmla="*/ 494917 w 5453921"/>
              <a:gd name="connsiteY2564" fmla="*/ 3338519 h 5405766"/>
              <a:gd name="connsiteX2565" fmla="*/ 482994 w 5453921"/>
              <a:gd name="connsiteY2565" fmla="*/ 3312350 h 5405766"/>
              <a:gd name="connsiteX2566" fmla="*/ 458861 w 5453921"/>
              <a:gd name="connsiteY2566" fmla="*/ 3273388 h 5405766"/>
              <a:gd name="connsiteX2567" fmla="*/ 440834 w 5453921"/>
              <a:gd name="connsiteY2567" fmla="*/ 3239949 h 5405766"/>
              <a:gd name="connsiteX2568" fmla="*/ 460314 w 5453921"/>
              <a:gd name="connsiteY2568" fmla="*/ 3243729 h 5405766"/>
              <a:gd name="connsiteX2569" fmla="*/ 445195 w 5453921"/>
              <a:gd name="connsiteY2569" fmla="*/ 3222213 h 5405766"/>
              <a:gd name="connsiteX2570" fmla="*/ 439962 w 5453921"/>
              <a:gd name="connsiteY2570" fmla="*/ 3199823 h 5405766"/>
              <a:gd name="connsiteX2571" fmla="*/ 416119 w 5453921"/>
              <a:gd name="connsiteY2571" fmla="*/ 3185285 h 5405766"/>
              <a:gd name="connsiteX2572" fmla="*/ 405651 w 5453921"/>
              <a:gd name="connsiteY2572" fmla="*/ 3169874 h 5405766"/>
              <a:gd name="connsiteX2573" fmla="*/ 394895 w 5453921"/>
              <a:gd name="connsiteY2573" fmla="*/ 3142542 h 5405766"/>
              <a:gd name="connsiteX2574" fmla="*/ 380064 w 5453921"/>
              <a:gd name="connsiteY2574" fmla="*/ 3123061 h 5405766"/>
              <a:gd name="connsiteX2575" fmla="*/ 364944 w 5453921"/>
              <a:gd name="connsiteY2575" fmla="*/ 3107941 h 5405766"/>
              <a:gd name="connsiteX2576" fmla="*/ 365526 w 5453921"/>
              <a:gd name="connsiteY2576" fmla="*/ 3107650 h 5405766"/>
              <a:gd name="connsiteX2577" fmla="*/ 365235 w 5453921"/>
              <a:gd name="connsiteY2577" fmla="*/ 3107360 h 5405766"/>
              <a:gd name="connsiteX2578" fmla="*/ 364944 w 5453921"/>
              <a:gd name="connsiteY2578" fmla="*/ 3107941 h 5405766"/>
              <a:gd name="connsiteX2579" fmla="*/ 349534 w 5453921"/>
              <a:gd name="connsiteY2579" fmla="*/ 3092531 h 5405766"/>
              <a:gd name="connsiteX2580" fmla="*/ 334414 w 5453921"/>
              <a:gd name="connsiteY2580" fmla="*/ 3073921 h 5405766"/>
              <a:gd name="connsiteX2581" fmla="*/ 334997 w 5453921"/>
              <a:gd name="connsiteY2581" fmla="*/ 3072176 h 5405766"/>
              <a:gd name="connsiteX2582" fmla="*/ 334705 w 5453921"/>
              <a:gd name="connsiteY2582" fmla="*/ 3072176 h 5405766"/>
              <a:gd name="connsiteX2583" fmla="*/ 334414 w 5453921"/>
              <a:gd name="connsiteY2583" fmla="*/ 3073921 h 5405766"/>
              <a:gd name="connsiteX2584" fmla="*/ 317259 w 5453921"/>
              <a:gd name="connsiteY2584" fmla="*/ 3052696 h 5405766"/>
              <a:gd name="connsiteX2585" fmla="*/ 319586 w 5453921"/>
              <a:gd name="connsiteY2585" fmla="*/ 3039030 h 5405766"/>
              <a:gd name="connsiteX2586" fmla="*/ 306210 w 5453921"/>
              <a:gd name="connsiteY2586" fmla="*/ 3021874 h 5405766"/>
              <a:gd name="connsiteX2587" fmla="*/ 285275 w 5453921"/>
              <a:gd name="connsiteY2587" fmla="*/ 2942495 h 5405766"/>
              <a:gd name="connsiteX2588" fmla="*/ 280331 w 5453921"/>
              <a:gd name="connsiteY2588" fmla="*/ 2911383 h 5405766"/>
              <a:gd name="connsiteX2589" fmla="*/ 283239 w 5453921"/>
              <a:gd name="connsiteY2589" fmla="*/ 2892483 h 5405766"/>
              <a:gd name="connsiteX2590" fmla="*/ 278880 w 5453921"/>
              <a:gd name="connsiteY2590" fmla="*/ 2830840 h 5405766"/>
              <a:gd name="connsiteX2591" fmla="*/ 275389 w 5453921"/>
              <a:gd name="connsiteY2591" fmla="*/ 2820372 h 5405766"/>
              <a:gd name="connsiteX2592" fmla="*/ 284694 w 5453921"/>
              <a:gd name="connsiteY2592" fmla="*/ 2769779 h 5405766"/>
              <a:gd name="connsiteX2593" fmla="*/ 290799 w 5453921"/>
              <a:gd name="connsiteY2593" fmla="*/ 2750007 h 5405766"/>
              <a:gd name="connsiteX2594" fmla="*/ 293417 w 5453921"/>
              <a:gd name="connsiteY2594" fmla="*/ 2744773 h 5405766"/>
              <a:gd name="connsiteX2595" fmla="*/ 299523 w 5453921"/>
              <a:gd name="connsiteY2595" fmla="*/ 2723549 h 5405766"/>
              <a:gd name="connsiteX2596" fmla="*/ 300104 w 5453921"/>
              <a:gd name="connsiteY2596" fmla="*/ 2719768 h 5405766"/>
              <a:gd name="connsiteX2597" fmla="*/ 299814 w 5453921"/>
              <a:gd name="connsiteY2597" fmla="*/ 2714826 h 5405766"/>
              <a:gd name="connsiteX2598" fmla="*/ 284694 w 5453921"/>
              <a:gd name="connsiteY2598" fmla="*/ 2697687 h 5405766"/>
              <a:gd name="connsiteX2599" fmla="*/ 264340 w 5453921"/>
              <a:gd name="connsiteY2599" fmla="*/ 2684894 h 5405766"/>
              <a:gd name="connsiteX2600" fmla="*/ 259397 w 5453921"/>
              <a:gd name="connsiteY2600" fmla="*/ 2679662 h 5405766"/>
              <a:gd name="connsiteX2601" fmla="*/ 239043 w 5453921"/>
              <a:gd name="connsiteY2601" fmla="*/ 2669773 h 5405766"/>
              <a:gd name="connsiteX2602" fmla="*/ 238752 w 5453921"/>
              <a:gd name="connsiteY2602" fmla="*/ 2670358 h 5405766"/>
              <a:gd name="connsiteX2603" fmla="*/ 234101 w 5453921"/>
              <a:gd name="connsiteY2603" fmla="*/ 2667447 h 5405766"/>
              <a:gd name="connsiteX2604" fmla="*/ 204153 w 5453921"/>
              <a:gd name="connsiteY2604" fmla="*/ 2644769 h 5405766"/>
              <a:gd name="connsiteX2605" fmla="*/ 203862 w 5453921"/>
              <a:gd name="connsiteY2605" fmla="*/ 2644477 h 5405766"/>
              <a:gd name="connsiteX2606" fmla="*/ 178565 w 5453921"/>
              <a:gd name="connsiteY2606" fmla="*/ 2624994 h 5405766"/>
              <a:gd name="connsiteX2607" fmla="*/ 157338 w 5453921"/>
              <a:gd name="connsiteY2607" fmla="*/ 2609585 h 5405766"/>
              <a:gd name="connsiteX2608" fmla="*/ 133495 w 5453921"/>
              <a:gd name="connsiteY2608" fmla="*/ 2585451 h 5405766"/>
              <a:gd name="connsiteX2609" fmla="*/ 118085 w 5453921"/>
              <a:gd name="connsiteY2609" fmla="*/ 2568880 h 5405766"/>
              <a:gd name="connsiteX2610" fmla="*/ 108198 w 5453921"/>
              <a:gd name="connsiteY2610" fmla="*/ 2554919 h 5405766"/>
              <a:gd name="connsiteX2611" fmla="*/ 99476 w 5453921"/>
              <a:gd name="connsiteY2611" fmla="*/ 2528748 h 5405766"/>
              <a:gd name="connsiteX2612" fmla="*/ 99767 w 5453921"/>
              <a:gd name="connsiteY2612" fmla="*/ 2498215 h 5405766"/>
              <a:gd name="connsiteX2613" fmla="*/ 108780 w 5453921"/>
              <a:gd name="connsiteY2613" fmla="*/ 2457534 h 5405766"/>
              <a:gd name="connsiteX2614" fmla="*/ 112853 w 5453921"/>
              <a:gd name="connsiteY2614" fmla="*/ 2447928 h 5405766"/>
              <a:gd name="connsiteX2615" fmla="*/ 111980 w 5453921"/>
              <a:gd name="connsiteY2615" fmla="*/ 2446764 h 5405766"/>
              <a:gd name="connsiteX2616" fmla="*/ 113143 w 5453921"/>
              <a:gd name="connsiteY2616" fmla="*/ 2445604 h 5405766"/>
              <a:gd name="connsiteX2617" fmla="*/ 116921 w 5453921"/>
              <a:gd name="connsiteY2617" fmla="*/ 2416813 h 5405766"/>
              <a:gd name="connsiteX2618" fmla="*/ 123318 w 5453921"/>
              <a:gd name="connsiteY2618" fmla="*/ 2412743 h 5405766"/>
              <a:gd name="connsiteX2619" fmla="*/ 124482 w 5453921"/>
              <a:gd name="connsiteY2619" fmla="*/ 2402275 h 5405766"/>
              <a:gd name="connsiteX2620" fmla="*/ 134077 w 5453921"/>
              <a:gd name="connsiteY2620" fmla="*/ 2377556 h 5405766"/>
              <a:gd name="connsiteX2621" fmla="*/ 166060 w 5453921"/>
              <a:gd name="connsiteY2621" fmla="*/ 2328999 h 5405766"/>
              <a:gd name="connsiteX2622" fmla="*/ 167806 w 5453921"/>
              <a:gd name="connsiteY2622" fmla="*/ 2329580 h 5405766"/>
              <a:gd name="connsiteX2623" fmla="*/ 168969 w 5453921"/>
              <a:gd name="connsiteY2623" fmla="*/ 2331617 h 5405766"/>
              <a:gd name="connsiteX2624" fmla="*/ 173621 w 5453921"/>
              <a:gd name="connsiteY2624" fmla="*/ 2331329 h 5405766"/>
              <a:gd name="connsiteX2625" fmla="*/ 195430 w 5453921"/>
              <a:gd name="connsiteY2625" fmla="*/ 2292067 h 5405766"/>
              <a:gd name="connsiteX2626" fmla="*/ 182053 w 5453921"/>
              <a:gd name="connsiteY2626" fmla="*/ 2262705 h 5405766"/>
              <a:gd name="connsiteX2627" fmla="*/ 169261 w 5453921"/>
              <a:gd name="connsiteY2627" fmla="*/ 2262414 h 5405766"/>
              <a:gd name="connsiteX2628" fmla="*/ 168969 w 5453921"/>
              <a:gd name="connsiteY2628" fmla="*/ 2262414 h 5405766"/>
              <a:gd name="connsiteX2629" fmla="*/ 154141 w 5453921"/>
              <a:gd name="connsiteY2629" fmla="*/ 2266774 h 5405766"/>
              <a:gd name="connsiteX2630" fmla="*/ 143672 w 5453921"/>
              <a:gd name="connsiteY2630" fmla="*/ 2271427 h 5405766"/>
              <a:gd name="connsiteX2631" fmla="*/ 133495 w 5453921"/>
              <a:gd name="connsiteY2631" fmla="*/ 2277532 h 5405766"/>
              <a:gd name="connsiteX2632" fmla="*/ 138149 w 5453921"/>
              <a:gd name="connsiteY2632" fmla="*/ 2262124 h 5405766"/>
              <a:gd name="connsiteX2633" fmla="*/ 138438 w 5453921"/>
              <a:gd name="connsiteY2633" fmla="*/ 2261543 h 5405766"/>
              <a:gd name="connsiteX2634" fmla="*/ 123028 w 5453921"/>
              <a:gd name="connsiteY2634" fmla="*/ 2247877 h 5405766"/>
              <a:gd name="connsiteX2635" fmla="*/ 111980 w 5453921"/>
              <a:gd name="connsiteY2635" fmla="*/ 2237408 h 5405766"/>
              <a:gd name="connsiteX2636" fmla="*/ 128844 w 5453921"/>
              <a:gd name="connsiteY2636" fmla="*/ 2241478 h 5405766"/>
              <a:gd name="connsiteX2637" fmla="*/ 133495 w 5453921"/>
              <a:gd name="connsiteY2637" fmla="*/ 2251073 h 5405766"/>
              <a:gd name="connsiteX2638" fmla="*/ 153268 w 5453921"/>
              <a:gd name="connsiteY2638" fmla="*/ 2251943 h 5405766"/>
              <a:gd name="connsiteX2639" fmla="*/ 163155 w 5453921"/>
              <a:gd name="connsiteY2639" fmla="*/ 2246712 h 5405766"/>
              <a:gd name="connsiteX2640" fmla="*/ 159373 w 5453921"/>
              <a:gd name="connsiteY2640" fmla="*/ 2235953 h 5405766"/>
              <a:gd name="connsiteX2641" fmla="*/ 167224 w 5453921"/>
              <a:gd name="connsiteY2641" fmla="*/ 2232172 h 5405766"/>
              <a:gd name="connsiteX2642" fmla="*/ 188742 w 5453921"/>
              <a:gd name="connsiteY2642" fmla="*/ 2215890 h 5405766"/>
              <a:gd name="connsiteX2643" fmla="*/ 193393 w 5453921"/>
              <a:gd name="connsiteY2643" fmla="*/ 2206296 h 5405766"/>
              <a:gd name="connsiteX2644" fmla="*/ 188742 w 5453921"/>
              <a:gd name="connsiteY2644" fmla="*/ 2205424 h 5405766"/>
              <a:gd name="connsiteX2645" fmla="*/ 164026 w 5453921"/>
              <a:gd name="connsiteY2645" fmla="*/ 2185943 h 5405766"/>
              <a:gd name="connsiteX2646" fmla="*/ 148615 w 5453921"/>
              <a:gd name="connsiteY2646" fmla="*/ 2186232 h 5405766"/>
              <a:gd name="connsiteX2647" fmla="*/ 107035 w 5453921"/>
              <a:gd name="connsiteY2647" fmla="*/ 2185361 h 5405766"/>
              <a:gd name="connsiteX2648" fmla="*/ 87846 w 5453921"/>
              <a:gd name="connsiteY2648" fmla="*/ 2181582 h 5405766"/>
              <a:gd name="connsiteX2649" fmla="*/ 73598 w 5453921"/>
              <a:gd name="connsiteY2649" fmla="*/ 2181871 h 5405766"/>
              <a:gd name="connsiteX2650" fmla="*/ 60222 w 5453921"/>
              <a:gd name="connsiteY2650" fmla="*/ 2178093 h 5405766"/>
              <a:gd name="connsiteX2651" fmla="*/ 68074 w 5453921"/>
              <a:gd name="connsiteY2651" fmla="*/ 2170823 h 5405766"/>
              <a:gd name="connsiteX2652" fmla="*/ 88138 w 5453921"/>
              <a:gd name="connsiteY2652" fmla="*/ 2170532 h 5405766"/>
              <a:gd name="connsiteX2653" fmla="*/ 90461 w 5453921"/>
              <a:gd name="connsiteY2653" fmla="*/ 2150759 h 5405766"/>
              <a:gd name="connsiteX2654" fmla="*/ 90752 w 5453921"/>
              <a:gd name="connsiteY2654" fmla="*/ 2150177 h 5405766"/>
              <a:gd name="connsiteX2655" fmla="*/ 68364 w 5453921"/>
              <a:gd name="connsiteY2655" fmla="*/ 2130114 h 5405766"/>
              <a:gd name="connsiteX2656" fmla="*/ 38126 w 5453921"/>
              <a:gd name="connsiteY2656" fmla="*/ 2104523 h 5405766"/>
              <a:gd name="connsiteX2657" fmla="*/ 47140 w 5453921"/>
              <a:gd name="connsiteY2657" fmla="*/ 2099288 h 5405766"/>
              <a:gd name="connsiteX2658" fmla="*/ 48592 w 5453921"/>
              <a:gd name="connsiteY2658" fmla="*/ 2095217 h 5405766"/>
              <a:gd name="connsiteX2659" fmla="*/ 42486 w 5453921"/>
              <a:gd name="connsiteY2659" fmla="*/ 2075735 h 5405766"/>
              <a:gd name="connsiteX2660" fmla="*/ 18061 w 5453921"/>
              <a:gd name="connsiteY2660" fmla="*/ 2036488 h 5405766"/>
              <a:gd name="connsiteX2661" fmla="*/ 7012 w 5453921"/>
              <a:gd name="connsiteY2661" fmla="*/ 1943731 h 5405766"/>
              <a:gd name="connsiteX2662" fmla="*/ 11956 w 5453921"/>
              <a:gd name="connsiteY2662" fmla="*/ 1904187 h 5405766"/>
              <a:gd name="connsiteX2663" fmla="*/ 12538 w 5453921"/>
              <a:gd name="connsiteY2663" fmla="*/ 1893718 h 5405766"/>
              <a:gd name="connsiteX2664" fmla="*/ 2360 w 5453921"/>
              <a:gd name="connsiteY2664" fmla="*/ 1873655 h 5405766"/>
              <a:gd name="connsiteX2665" fmla="*/ 12538 w 5453921"/>
              <a:gd name="connsiteY2665" fmla="*/ 1848356 h 5405766"/>
              <a:gd name="connsiteX2666" fmla="*/ 32018 w 5453921"/>
              <a:gd name="connsiteY2666" fmla="*/ 1827130 h 5405766"/>
              <a:gd name="connsiteX2667" fmla="*/ 33763 w 5453921"/>
              <a:gd name="connsiteY2667" fmla="*/ 1813463 h 5405766"/>
              <a:gd name="connsiteX2668" fmla="*/ 73888 w 5453921"/>
              <a:gd name="connsiteY2668" fmla="*/ 1802704 h 5405766"/>
              <a:gd name="connsiteX2669" fmla="*/ 123609 w 5453921"/>
              <a:gd name="connsiteY2669" fmla="*/ 1812882 h 5405766"/>
              <a:gd name="connsiteX2670" fmla="*/ 183216 w 5453921"/>
              <a:gd name="connsiteY2670" fmla="*/ 1835565 h 5405766"/>
              <a:gd name="connsiteX2671" fmla="*/ 184379 w 5453921"/>
              <a:gd name="connsiteY2671" fmla="*/ 1853008 h 5405766"/>
              <a:gd name="connsiteX2672" fmla="*/ 198336 w 5453921"/>
              <a:gd name="connsiteY2672" fmla="*/ 1868711 h 5405766"/>
              <a:gd name="connsiteX2673" fmla="*/ 208804 w 5453921"/>
              <a:gd name="connsiteY2673" fmla="*/ 1879470 h 5405766"/>
              <a:gd name="connsiteX2674" fmla="*/ 229447 w 5453921"/>
              <a:gd name="connsiteY2674" fmla="*/ 1893718 h 5405766"/>
              <a:gd name="connsiteX2675" fmla="*/ 234391 w 5453921"/>
              <a:gd name="connsiteY2675" fmla="*/ 1894299 h 5405766"/>
              <a:gd name="connsiteX2676" fmla="*/ 254746 w 5453921"/>
              <a:gd name="connsiteY2676" fmla="*/ 1903895 h 5405766"/>
              <a:gd name="connsiteX2677" fmla="*/ 269865 w 5453921"/>
              <a:gd name="connsiteY2677" fmla="*/ 1913200 h 5405766"/>
              <a:gd name="connsiteX2678" fmla="*/ 274808 w 5453921"/>
              <a:gd name="connsiteY2678" fmla="*/ 1918435 h 5405766"/>
              <a:gd name="connsiteX2679" fmla="*/ 300395 w 5453921"/>
              <a:gd name="connsiteY2679" fmla="*/ 1929193 h 5405766"/>
              <a:gd name="connsiteX2680" fmla="*/ 319295 w 5453921"/>
              <a:gd name="connsiteY2680" fmla="*/ 1919888 h 5405766"/>
              <a:gd name="connsiteX2681" fmla="*/ 324528 w 5453921"/>
              <a:gd name="connsiteY2681" fmla="*/ 1941697 h 5405766"/>
              <a:gd name="connsiteX2682" fmla="*/ 343720 w 5453921"/>
              <a:gd name="connsiteY2682" fmla="*/ 1949548 h 5405766"/>
              <a:gd name="connsiteX2683" fmla="*/ 354767 w 5453921"/>
              <a:gd name="connsiteY2683" fmla="*/ 1960305 h 5405766"/>
              <a:gd name="connsiteX2684" fmla="*/ 360293 w 5453921"/>
              <a:gd name="connsiteY2684" fmla="*/ 1958271 h 5405766"/>
              <a:gd name="connsiteX2685" fmla="*/ 365526 w 5453921"/>
              <a:gd name="connsiteY2685" fmla="*/ 1943731 h 5405766"/>
              <a:gd name="connsiteX2686" fmla="*/ 380645 w 5453921"/>
              <a:gd name="connsiteY2686" fmla="*/ 1929774 h 5405766"/>
              <a:gd name="connsiteX2687" fmla="*/ 381808 w 5453921"/>
              <a:gd name="connsiteY2687" fmla="*/ 1924250 h 5405766"/>
              <a:gd name="connsiteX2688" fmla="*/ 395477 w 5453921"/>
              <a:gd name="connsiteY2688" fmla="*/ 1889356 h 5405766"/>
              <a:gd name="connsiteX2689" fmla="*/ 405360 w 5453921"/>
              <a:gd name="connsiteY2689" fmla="*/ 1878889 h 5405766"/>
              <a:gd name="connsiteX2690" fmla="*/ 420482 w 5453921"/>
              <a:gd name="connsiteY2690" fmla="*/ 1868711 h 5405766"/>
              <a:gd name="connsiteX2691" fmla="*/ 419610 w 5453921"/>
              <a:gd name="connsiteY2691" fmla="*/ 1858242 h 5405766"/>
              <a:gd name="connsiteX2692" fmla="*/ 415538 w 5453921"/>
              <a:gd name="connsiteY2692" fmla="*/ 1849811 h 5405766"/>
              <a:gd name="connsiteX2693" fmla="*/ 400709 w 5453921"/>
              <a:gd name="connsiteY2693" fmla="*/ 1833817 h 5405766"/>
              <a:gd name="connsiteX2694" fmla="*/ 396056 w 5453921"/>
              <a:gd name="connsiteY2694" fmla="*/ 1819278 h 5405766"/>
              <a:gd name="connsiteX2695" fmla="*/ 405651 w 5453921"/>
              <a:gd name="connsiteY2695" fmla="*/ 1832363 h 5405766"/>
              <a:gd name="connsiteX2696" fmla="*/ 420773 w 5453921"/>
              <a:gd name="connsiteY2696" fmla="*/ 1843122 h 5405766"/>
              <a:gd name="connsiteX2697" fmla="*/ 429785 w 5453921"/>
              <a:gd name="connsiteY2697" fmla="*/ 1830327 h 5405766"/>
              <a:gd name="connsiteX2698" fmla="*/ 436184 w 5453921"/>
              <a:gd name="connsiteY2698" fmla="*/ 1848356 h 5405766"/>
              <a:gd name="connsiteX2699" fmla="*/ 445486 w 5453921"/>
              <a:gd name="connsiteY2699" fmla="*/ 1862023 h 5405766"/>
              <a:gd name="connsiteX2700" fmla="*/ 441124 w 5453921"/>
              <a:gd name="connsiteY2700" fmla="*/ 1894299 h 5405766"/>
              <a:gd name="connsiteX2701" fmla="*/ 446649 w 5453921"/>
              <a:gd name="connsiteY2701" fmla="*/ 1905349 h 5405766"/>
              <a:gd name="connsiteX2702" fmla="*/ 456826 w 5453921"/>
              <a:gd name="connsiteY2702" fmla="*/ 1903314 h 5405766"/>
              <a:gd name="connsiteX2703" fmla="*/ 459152 w 5453921"/>
              <a:gd name="connsiteY2703" fmla="*/ 1903605 h 5405766"/>
              <a:gd name="connsiteX2704" fmla="*/ 476016 w 5453921"/>
              <a:gd name="connsiteY2704" fmla="*/ 1892845 h 5405766"/>
              <a:gd name="connsiteX2705" fmla="*/ 471365 w 5453921"/>
              <a:gd name="connsiteY2705" fmla="*/ 1875689 h 5405766"/>
              <a:gd name="connsiteX2706" fmla="*/ 471656 w 5453921"/>
              <a:gd name="connsiteY2706" fmla="*/ 1873655 h 5405766"/>
              <a:gd name="connsiteX2707" fmla="*/ 471074 w 5453921"/>
              <a:gd name="connsiteY2707" fmla="*/ 1873655 h 5405766"/>
              <a:gd name="connsiteX2708" fmla="*/ 471365 w 5453921"/>
              <a:gd name="connsiteY2708" fmla="*/ 1875689 h 5405766"/>
              <a:gd name="connsiteX2709" fmla="*/ 453337 w 5453921"/>
              <a:gd name="connsiteY2709" fmla="*/ 1865804 h 5405766"/>
              <a:gd name="connsiteX2710" fmla="*/ 471074 w 5453921"/>
              <a:gd name="connsiteY2710" fmla="*/ 1854171 h 5405766"/>
              <a:gd name="connsiteX2711" fmla="*/ 471074 w 5453921"/>
              <a:gd name="connsiteY2711" fmla="*/ 1843704 h 5405766"/>
              <a:gd name="connsiteX2712" fmla="*/ 467002 w 5453921"/>
              <a:gd name="connsiteY2712" fmla="*/ 1820151 h 5405766"/>
              <a:gd name="connsiteX2713" fmla="*/ 450429 w 5453921"/>
              <a:gd name="connsiteY2713" fmla="*/ 1812590 h 5405766"/>
              <a:gd name="connsiteX2714" fmla="*/ 465840 w 5453921"/>
              <a:gd name="connsiteY2714" fmla="*/ 1797178 h 5405766"/>
              <a:gd name="connsiteX2715" fmla="*/ 471365 w 5453921"/>
              <a:gd name="connsiteY2715" fmla="*/ 1789037 h 5405766"/>
              <a:gd name="connsiteX2716" fmla="*/ 481831 w 5453921"/>
              <a:gd name="connsiteY2716" fmla="*/ 1778279 h 5405766"/>
              <a:gd name="connsiteX2717" fmla="*/ 461477 w 5453921"/>
              <a:gd name="connsiteY2717" fmla="*/ 1772754 h 5405766"/>
              <a:gd name="connsiteX2718" fmla="*/ 472528 w 5453921"/>
              <a:gd name="connsiteY2718" fmla="*/ 1752688 h 5405766"/>
              <a:gd name="connsiteX2719" fmla="*/ 470782 w 5453921"/>
              <a:gd name="connsiteY2719" fmla="*/ 1737860 h 5405766"/>
              <a:gd name="connsiteX2720" fmla="*/ 470202 w 5453921"/>
              <a:gd name="connsiteY2720" fmla="*/ 1730301 h 5405766"/>
              <a:gd name="connsiteX2721" fmla="*/ 500731 w 5453921"/>
              <a:gd name="connsiteY2721" fmla="*/ 1728555 h 5405766"/>
              <a:gd name="connsiteX2722" fmla="*/ 502185 w 5453921"/>
              <a:gd name="connsiteY2722" fmla="*/ 1725938 h 5405766"/>
              <a:gd name="connsiteX2723" fmla="*/ 490846 w 5453921"/>
              <a:gd name="connsiteY2723" fmla="*/ 1712855 h 5405766"/>
              <a:gd name="connsiteX2724" fmla="*/ 475726 w 5453921"/>
              <a:gd name="connsiteY2724" fmla="*/ 1696861 h 5405766"/>
              <a:gd name="connsiteX2725" fmla="*/ 485612 w 5453921"/>
              <a:gd name="connsiteY2725" fmla="*/ 1687556 h 5405766"/>
              <a:gd name="connsiteX2726" fmla="*/ 491428 w 5453921"/>
              <a:gd name="connsiteY2726" fmla="*/ 1681742 h 5405766"/>
              <a:gd name="connsiteX2727" fmla="*/ 505093 w 5453921"/>
              <a:gd name="connsiteY2727" fmla="*/ 1666039 h 5405766"/>
              <a:gd name="connsiteX2728" fmla="*/ 499568 w 5453921"/>
              <a:gd name="connsiteY2728" fmla="*/ 1657319 h 5405766"/>
              <a:gd name="connsiteX2729" fmla="*/ 515851 w 5453921"/>
              <a:gd name="connsiteY2729" fmla="*/ 1651502 h 5405766"/>
              <a:gd name="connsiteX2730" fmla="*/ 517015 w 5453921"/>
              <a:gd name="connsiteY2730" fmla="*/ 1644231 h 5405766"/>
              <a:gd name="connsiteX2731" fmla="*/ 528646 w 5453921"/>
              <a:gd name="connsiteY2731" fmla="*/ 1661971 h 5405766"/>
              <a:gd name="connsiteX2732" fmla="*/ 535914 w 5453921"/>
              <a:gd name="connsiteY2732" fmla="*/ 1672436 h 5405766"/>
              <a:gd name="connsiteX2733" fmla="*/ 546673 w 5453921"/>
              <a:gd name="connsiteY2733" fmla="*/ 1687269 h 5405766"/>
              <a:gd name="connsiteX2734" fmla="*/ 558303 w 5453921"/>
              <a:gd name="connsiteY2734" fmla="*/ 1702386 h 5405766"/>
              <a:gd name="connsiteX2735" fmla="*/ 546091 w 5453921"/>
              <a:gd name="connsiteY2735" fmla="*/ 1703548 h 5405766"/>
              <a:gd name="connsiteX2736" fmla="*/ 526610 w 5453921"/>
              <a:gd name="connsiteY2736" fmla="*/ 1707330 h 5405766"/>
              <a:gd name="connsiteX2737" fmla="*/ 526610 w 5453921"/>
              <a:gd name="connsiteY2737" fmla="*/ 1711981 h 5405766"/>
              <a:gd name="connsiteX2738" fmla="*/ 531553 w 5453921"/>
              <a:gd name="connsiteY2738" fmla="*/ 1727974 h 5405766"/>
              <a:gd name="connsiteX2739" fmla="*/ 530681 w 5453921"/>
              <a:gd name="connsiteY2739" fmla="*/ 1737569 h 5405766"/>
              <a:gd name="connsiteX2740" fmla="*/ 541439 w 5453921"/>
              <a:gd name="connsiteY2740" fmla="*/ 1742805 h 5405766"/>
              <a:gd name="connsiteX2741" fmla="*/ 552488 w 5453921"/>
              <a:gd name="connsiteY2741" fmla="*/ 1742513 h 5405766"/>
              <a:gd name="connsiteX2742" fmla="*/ 558303 w 5453921"/>
              <a:gd name="connsiteY2742" fmla="*/ 1728845 h 5405766"/>
              <a:gd name="connsiteX2743" fmla="*/ 571388 w 5453921"/>
              <a:gd name="connsiteY2743" fmla="*/ 1740478 h 5405766"/>
              <a:gd name="connsiteX2744" fmla="*/ 562374 w 5453921"/>
              <a:gd name="connsiteY2744" fmla="*/ 1751526 h 5405766"/>
              <a:gd name="connsiteX2745" fmla="*/ 551907 w 5453921"/>
              <a:gd name="connsiteY2745" fmla="*/ 1762868 h 5405766"/>
              <a:gd name="connsiteX2746" fmla="*/ 551616 w 5453921"/>
              <a:gd name="connsiteY2746" fmla="*/ 1762868 h 5405766"/>
              <a:gd name="connsiteX2747" fmla="*/ 567027 w 5453921"/>
              <a:gd name="connsiteY2747" fmla="*/ 1787874 h 5405766"/>
              <a:gd name="connsiteX2748" fmla="*/ 578657 w 5453921"/>
              <a:gd name="connsiteY2748" fmla="*/ 1798052 h 5405766"/>
              <a:gd name="connsiteX2749" fmla="*/ 576621 w 5453921"/>
              <a:gd name="connsiteY2749" fmla="*/ 1798052 h 5405766"/>
              <a:gd name="connsiteX2750" fmla="*/ 576621 w 5453921"/>
              <a:gd name="connsiteY2750" fmla="*/ 1798633 h 5405766"/>
              <a:gd name="connsiteX2751" fmla="*/ 578657 w 5453921"/>
              <a:gd name="connsiteY2751" fmla="*/ 1798052 h 5405766"/>
              <a:gd name="connsiteX2752" fmla="*/ 586508 w 5453921"/>
              <a:gd name="connsiteY2752" fmla="*/ 1828584 h 5405766"/>
              <a:gd name="connsiteX2753" fmla="*/ 587089 w 5453921"/>
              <a:gd name="connsiteY2753" fmla="*/ 1832363 h 5405766"/>
              <a:gd name="connsiteX2754" fmla="*/ 591742 w 5453921"/>
              <a:gd name="connsiteY2754" fmla="*/ 1834107 h 5405766"/>
              <a:gd name="connsiteX2755" fmla="*/ 607153 w 5453921"/>
              <a:gd name="connsiteY2755" fmla="*/ 1848937 h 5405766"/>
              <a:gd name="connsiteX2756" fmla="*/ 601919 w 5453921"/>
              <a:gd name="connsiteY2756" fmla="*/ 1864057 h 5405766"/>
              <a:gd name="connsiteX2757" fmla="*/ 599302 w 5453921"/>
              <a:gd name="connsiteY2757" fmla="*/ 1879179 h 5405766"/>
              <a:gd name="connsiteX2758" fmla="*/ 601628 w 5453921"/>
              <a:gd name="connsiteY2758" fmla="*/ 1882961 h 5405766"/>
              <a:gd name="connsiteX2759" fmla="*/ 610351 w 5453921"/>
              <a:gd name="connsiteY2759" fmla="*/ 1866384 h 5405766"/>
              <a:gd name="connsiteX2760" fmla="*/ 623435 w 5453921"/>
              <a:gd name="connsiteY2760" fmla="*/ 1879760 h 5405766"/>
              <a:gd name="connsiteX2761" fmla="*/ 631867 w 5453921"/>
              <a:gd name="connsiteY2761" fmla="*/ 1863186 h 5405766"/>
              <a:gd name="connsiteX2762" fmla="*/ 638264 w 5453921"/>
              <a:gd name="connsiteY2762" fmla="*/ 1854171 h 5405766"/>
              <a:gd name="connsiteX2763" fmla="*/ 637683 w 5453921"/>
              <a:gd name="connsiteY2763" fmla="*/ 1848066 h 5405766"/>
              <a:gd name="connsiteX2764" fmla="*/ 633030 w 5453921"/>
              <a:gd name="connsiteY2764" fmla="*/ 1832654 h 5405766"/>
              <a:gd name="connsiteX2765" fmla="*/ 632158 w 5453921"/>
              <a:gd name="connsiteY2765" fmla="*/ 1814916 h 5405766"/>
              <a:gd name="connsiteX2766" fmla="*/ 637100 w 5453921"/>
              <a:gd name="connsiteY2766" fmla="*/ 1823640 h 5405766"/>
              <a:gd name="connsiteX2767" fmla="*/ 637973 w 5453921"/>
              <a:gd name="connsiteY2767" fmla="*/ 1823059 h 5405766"/>
              <a:gd name="connsiteX2768" fmla="*/ 662688 w 5453921"/>
              <a:gd name="connsiteY2768" fmla="*/ 1818115 h 5405766"/>
              <a:gd name="connsiteX2769" fmla="*/ 631867 w 5453921"/>
              <a:gd name="connsiteY2769" fmla="*/ 1792236 h 5405766"/>
              <a:gd name="connsiteX2770" fmla="*/ 642625 w 5453921"/>
              <a:gd name="connsiteY2770" fmla="*/ 1772754 h 5405766"/>
              <a:gd name="connsiteX2771" fmla="*/ 662979 w 5453921"/>
              <a:gd name="connsiteY2771" fmla="*/ 1767812 h 5405766"/>
              <a:gd name="connsiteX2772" fmla="*/ 683042 w 5453921"/>
              <a:gd name="connsiteY2772" fmla="*/ 1767812 h 5405766"/>
              <a:gd name="connsiteX2773" fmla="*/ 697580 w 5453921"/>
              <a:gd name="connsiteY2773" fmla="*/ 1752399 h 5405766"/>
              <a:gd name="connsiteX2774" fmla="*/ 718224 w 5453921"/>
              <a:gd name="connsiteY2774" fmla="*/ 1748620 h 5405766"/>
              <a:gd name="connsiteX2775" fmla="*/ 722587 w 5453921"/>
              <a:gd name="connsiteY2775" fmla="*/ 1747457 h 5405766"/>
              <a:gd name="connsiteX2776" fmla="*/ 715316 w 5453921"/>
              <a:gd name="connsiteY2776" fmla="*/ 1732335 h 5405766"/>
              <a:gd name="connsiteX2777" fmla="*/ 742940 w 5453921"/>
              <a:gd name="connsiteY2777" fmla="*/ 1737860 h 5405766"/>
              <a:gd name="connsiteX2778" fmla="*/ 751662 w 5453921"/>
              <a:gd name="connsiteY2778" fmla="*/ 1737279 h 5405766"/>
              <a:gd name="connsiteX2779" fmla="*/ 758060 w 5453921"/>
              <a:gd name="connsiteY2779" fmla="*/ 1696571 h 5405766"/>
              <a:gd name="connsiteX2780" fmla="*/ 748173 w 5453921"/>
              <a:gd name="connsiteY2780" fmla="*/ 1685813 h 5405766"/>
              <a:gd name="connsiteX2781" fmla="*/ 748754 w 5453921"/>
              <a:gd name="connsiteY2781" fmla="*/ 1667496 h 5405766"/>
              <a:gd name="connsiteX2782" fmla="*/ 743231 w 5453921"/>
              <a:gd name="connsiteY2782" fmla="*/ 1662551 h 5405766"/>
              <a:gd name="connsiteX2783" fmla="*/ 736543 w 5453921"/>
              <a:gd name="connsiteY2783" fmla="*/ 1666332 h 5405766"/>
              <a:gd name="connsiteX2784" fmla="*/ 735379 w 5453921"/>
              <a:gd name="connsiteY2784" fmla="*/ 1647139 h 5405766"/>
              <a:gd name="connsiteX2785" fmla="*/ 733635 w 5453921"/>
              <a:gd name="connsiteY2785" fmla="*/ 1641615 h 5405766"/>
              <a:gd name="connsiteX2786" fmla="*/ 733053 w 5453921"/>
              <a:gd name="connsiteY2786" fmla="*/ 1627083 h 5405766"/>
              <a:gd name="connsiteX2787" fmla="*/ 723459 w 5453921"/>
              <a:gd name="connsiteY2787" fmla="*/ 1616903 h 5405766"/>
              <a:gd name="connsiteX2788" fmla="*/ 721714 w 5453921"/>
              <a:gd name="connsiteY2788" fmla="*/ 1627663 h 5405766"/>
              <a:gd name="connsiteX2789" fmla="*/ 714153 w 5453921"/>
              <a:gd name="connsiteY2789" fmla="*/ 1625046 h 5405766"/>
              <a:gd name="connsiteX2790" fmla="*/ 717352 w 5453921"/>
              <a:gd name="connsiteY2790" fmla="*/ 1615157 h 5405766"/>
              <a:gd name="connsiteX2791" fmla="*/ 715607 w 5453921"/>
              <a:gd name="connsiteY2791" fmla="*/ 1611669 h 5405766"/>
              <a:gd name="connsiteX2792" fmla="*/ 716770 w 5453921"/>
              <a:gd name="connsiteY2792" fmla="*/ 1586662 h 5405766"/>
              <a:gd name="connsiteX2793" fmla="*/ 763584 w 5453921"/>
              <a:gd name="connsiteY2793" fmla="*/ 1580264 h 5405766"/>
              <a:gd name="connsiteX2794" fmla="*/ 764457 w 5453921"/>
              <a:gd name="connsiteY2794" fmla="*/ 1567179 h 5405766"/>
              <a:gd name="connsiteX2795" fmla="*/ 779868 w 5453921"/>
              <a:gd name="connsiteY2795" fmla="*/ 1580845 h 5405766"/>
              <a:gd name="connsiteX2796" fmla="*/ 783356 w 5453921"/>
              <a:gd name="connsiteY2796" fmla="*/ 1581429 h 5405766"/>
              <a:gd name="connsiteX2797" fmla="*/ 803710 w 5453921"/>
              <a:gd name="connsiteY2797" fmla="*/ 1582298 h 5405766"/>
              <a:gd name="connsiteX2798" fmla="*/ 823773 w 5453921"/>
              <a:gd name="connsiteY2798" fmla="*/ 1581135 h 5405766"/>
              <a:gd name="connsiteX2799" fmla="*/ 828132 w 5453921"/>
              <a:gd name="connsiteY2799" fmla="*/ 1571253 h 5405766"/>
              <a:gd name="connsiteX2800" fmla="*/ 832786 w 5453921"/>
              <a:gd name="connsiteY2800" fmla="*/ 1561655 h 5405766"/>
              <a:gd name="connsiteX2801" fmla="*/ 837730 w 5453921"/>
              <a:gd name="connsiteY2801" fmla="*/ 1545373 h 5405766"/>
              <a:gd name="connsiteX2802" fmla="*/ 844415 w 5453921"/>
              <a:gd name="connsiteY2802" fmla="*/ 1536068 h 5405766"/>
              <a:gd name="connsiteX2803" fmla="*/ 849359 w 5453921"/>
              <a:gd name="connsiteY2803" fmla="*/ 1515717 h 5405766"/>
              <a:gd name="connsiteX2804" fmla="*/ 828423 w 5453921"/>
              <a:gd name="connsiteY2804" fmla="*/ 1495936 h 5405766"/>
              <a:gd name="connsiteX2805" fmla="*/ 808361 w 5453921"/>
              <a:gd name="connsiteY2805" fmla="*/ 1486641 h 5405766"/>
              <a:gd name="connsiteX2806" fmla="*/ 806906 w 5453921"/>
              <a:gd name="connsiteY2806" fmla="*/ 1481990 h 5405766"/>
              <a:gd name="connsiteX2807" fmla="*/ 808651 w 5453921"/>
              <a:gd name="connsiteY2807" fmla="*/ 1430818 h 5405766"/>
              <a:gd name="connsiteX2808" fmla="*/ 802837 w 5453921"/>
              <a:gd name="connsiteY2808" fmla="*/ 1420930 h 5405766"/>
              <a:gd name="connsiteX2809" fmla="*/ 789752 w 5453921"/>
              <a:gd name="connsiteY2809" fmla="*/ 1410463 h 5405766"/>
              <a:gd name="connsiteX2810" fmla="*/ 783356 w 5453921"/>
              <a:gd name="connsiteY2810" fmla="*/ 1399995 h 5405766"/>
              <a:gd name="connsiteX2811" fmla="*/ 768817 w 5453921"/>
              <a:gd name="connsiteY2811" fmla="*/ 1395343 h 5405766"/>
              <a:gd name="connsiteX2812" fmla="*/ 728401 w 5453921"/>
              <a:gd name="connsiteY2812" fmla="*/ 1404940 h 5405766"/>
              <a:gd name="connsiteX2813" fmla="*/ 727821 w 5453921"/>
              <a:gd name="connsiteY2813" fmla="*/ 1410173 h 5405766"/>
              <a:gd name="connsiteX2814" fmla="*/ 733344 w 5453921"/>
              <a:gd name="connsiteY2814" fmla="*/ 1410463 h 5405766"/>
              <a:gd name="connsiteX2815" fmla="*/ 741487 w 5453921"/>
              <a:gd name="connsiteY2815" fmla="*/ 1424709 h 5405766"/>
              <a:gd name="connsiteX2816" fmla="*/ 753116 w 5453921"/>
              <a:gd name="connsiteY2816" fmla="*/ 1429361 h 5405766"/>
              <a:gd name="connsiteX2817" fmla="*/ 750209 w 5453921"/>
              <a:gd name="connsiteY2817" fmla="*/ 1435178 h 5405766"/>
              <a:gd name="connsiteX2818" fmla="*/ 733053 w 5453921"/>
              <a:gd name="connsiteY2818" fmla="*/ 1429943 h 5405766"/>
              <a:gd name="connsiteX2819" fmla="*/ 726548 w 5453921"/>
              <a:gd name="connsiteY2819" fmla="*/ 1426926 h 5405766"/>
              <a:gd name="connsiteX2820" fmla="*/ 719794 w 5453921"/>
              <a:gd name="connsiteY2820" fmla="*/ 1425933 h 5405766"/>
              <a:gd name="connsiteX2821" fmla="*/ 719794 w 5453921"/>
              <a:gd name="connsiteY2821" fmla="*/ 1426843 h 5405766"/>
              <a:gd name="connsiteX2822" fmla="*/ 718768 w 5453921"/>
              <a:gd name="connsiteY2822" fmla="*/ 1426843 h 5405766"/>
              <a:gd name="connsiteX2823" fmla="*/ 719281 w 5453921"/>
              <a:gd name="connsiteY2823" fmla="*/ 1426522 h 5405766"/>
              <a:gd name="connsiteX2824" fmla="*/ 719758 w 5453921"/>
              <a:gd name="connsiteY2824" fmla="*/ 1425926 h 5405766"/>
              <a:gd name="connsiteX2825" fmla="*/ 719387 w 5453921"/>
              <a:gd name="connsiteY2825" fmla="*/ 1425873 h 5405766"/>
              <a:gd name="connsiteX2826" fmla="*/ 718515 w 5453921"/>
              <a:gd name="connsiteY2826" fmla="*/ 1420640 h 5405766"/>
              <a:gd name="connsiteX2827" fmla="*/ 717933 w 5453921"/>
              <a:gd name="connsiteY2827" fmla="*/ 1414532 h 5405766"/>
              <a:gd name="connsiteX2828" fmla="*/ 703396 w 5453921"/>
              <a:gd name="connsiteY2828" fmla="*/ 1402612 h 5405766"/>
              <a:gd name="connsiteX2829" fmla="*/ 727821 w 5453921"/>
              <a:gd name="connsiteY2829" fmla="*/ 1385748 h 5405766"/>
              <a:gd name="connsiteX2830" fmla="*/ 733344 w 5453921"/>
              <a:gd name="connsiteY2830" fmla="*/ 1369753 h 5405766"/>
              <a:gd name="connsiteX2831" fmla="*/ 743231 w 5453921"/>
              <a:gd name="connsiteY2831" fmla="*/ 1359869 h 5405766"/>
              <a:gd name="connsiteX2832" fmla="*/ 742940 w 5453921"/>
              <a:gd name="connsiteY2832" fmla="*/ 1345039 h 5405766"/>
              <a:gd name="connsiteX2833" fmla="*/ 711828 w 5453921"/>
              <a:gd name="connsiteY2833" fmla="*/ 1345039 h 5405766"/>
              <a:gd name="connsiteX2834" fmla="*/ 724040 w 5453921"/>
              <a:gd name="connsiteY2834" fmla="*/ 1329919 h 5405766"/>
              <a:gd name="connsiteX2835" fmla="*/ 717061 w 5453921"/>
              <a:gd name="connsiteY2835" fmla="*/ 1314796 h 5405766"/>
              <a:gd name="connsiteX2836" fmla="*/ 712408 w 5453921"/>
              <a:gd name="connsiteY2836" fmla="*/ 1289508 h 5405766"/>
              <a:gd name="connsiteX2837" fmla="*/ 701942 w 5453921"/>
              <a:gd name="connsiteY2837" fmla="*/ 1269442 h 5405766"/>
              <a:gd name="connsiteX2838" fmla="*/ 692347 w 5453921"/>
              <a:gd name="connsiteY2838" fmla="*/ 1265372 h 5405766"/>
              <a:gd name="connsiteX2839" fmla="*/ 677227 w 5453921"/>
              <a:gd name="connsiteY2839" fmla="*/ 1233969 h 5405766"/>
              <a:gd name="connsiteX2840" fmla="*/ 671120 w 5453921"/>
              <a:gd name="connsiteY2840" fmla="*/ 1229898 h 5405766"/>
              <a:gd name="connsiteX2841" fmla="*/ 662688 w 5453921"/>
              <a:gd name="connsiteY2841" fmla="*/ 1202567 h 5405766"/>
              <a:gd name="connsiteX2842" fmla="*/ 654837 w 5453921"/>
              <a:gd name="connsiteY2842" fmla="*/ 1212453 h 5405766"/>
              <a:gd name="connsiteX2843" fmla="*/ 642625 w 5453921"/>
              <a:gd name="connsiteY2843" fmla="*/ 1193554 h 5405766"/>
              <a:gd name="connsiteX2844" fmla="*/ 637392 w 5453921"/>
              <a:gd name="connsiteY2844" fmla="*/ 1188319 h 5405766"/>
              <a:gd name="connsiteX2845" fmla="*/ 626634 w 5453921"/>
              <a:gd name="connsiteY2845" fmla="*/ 1178434 h 5405766"/>
              <a:gd name="connsiteX2846" fmla="*/ 616457 w 5453921"/>
              <a:gd name="connsiteY2846" fmla="*/ 1173200 h 5405766"/>
              <a:gd name="connsiteX2847" fmla="*/ 606571 w 5453921"/>
              <a:gd name="connsiteY2847" fmla="*/ 1172328 h 5405766"/>
              <a:gd name="connsiteX2848" fmla="*/ 603954 w 5453921"/>
              <a:gd name="connsiteY2848" fmla="*/ 1153719 h 5405766"/>
              <a:gd name="connsiteX2849" fmla="*/ 612095 w 5453921"/>
              <a:gd name="connsiteY2849" fmla="*/ 1157208 h 5405766"/>
              <a:gd name="connsiteX2850" fmla="*/ 617039 w 5453921"/>
              <a:gd name="connsiteY2850" fmla="*/ 1142960 h 5405766"/>
              <a:gd name="connsiteX2851" fmla="*/ 616748 w 5453921"/>
              <a:gd name="connsiteY2851" fmla="*/ 1137436 h 5405766"/>
              <a:gd name="connsiteX2852" fmla="*/ 592324 w 5453921"/>
              <a:gd name="connsiteY2852" fmla="*/ 1116792 h 5405766"/>
              <a:gd name="connsiteX2853" fmla="*/ 583018 w 5453921"/>
              <a:gd name="connsiteY2853" fmla="*/ 1092659 h 5405766"/>
              <a:gd name="connsiteX2854" fmla="*/ 582437 w 5453921"/>
              <a:gd name="connsiteY2854" fmla="*/ 1082773 h 5405766"/>
              <a:gd name="connsiteX2855" fmla="*/ 570806 w 5453921"/>
              <a:gd name="connsiteY2855" fmla="*/ 1076376 h 5405766"/>
              <a:gd name="connsiteX2856" fmla="*/ 561793 w 5453921"/>
              <a:gd name="connsiteY2856" fmla="*/ 1062711 h 5405766"/>
              <a:gd name="connsiteX2857" fmla="*/ 556559 w 5453921"/>
              <a:gd name="connsiteY2857" fmla="*/ 1057476 h 5405766"/>
              <a:gd name="connsiteX2858" fmla="*/ 551907 w 5453921"/>
              <a:gd name="connsiteY2858" fmla="*/ 1037995 h 5405766"/>
              <a:gd name="connsiteX2859" fmla="*/ 536205 w 5453921"/>
              <a:gd name="connsiteY2859" fmla="*/ 1022003 h 5405766"/>
              <a:gd name="connsiteX2860" fmla="*/ 532425 w 5453921"/>
              <a:gd name="connsiteY2860" fmla="*/ 997287 h 5405766"/>
              <a:gd name="connsiteX2861" fmla="*/ 520794 w 5453921"/>
              <a:gd name="connsiteY2861" fmla="*/ 1002231 h 5405766"/>
              <a:gd name="connsiteX2862" fmla="*/ 502766 w 5453921"/>
              <a:gd name="connsiteY2862" fmla="*/ 1011245 h 5405766"/>
              <a:gd name="connsiteX2863" fmla="*/ 486484 w 5453921"/>
              <a:gd name="connsiteY2863" fmla="*/ 996707 h 5405766"/>
              <a:gd name="connsiteX2864" fmla="*/ 492590 w 5453921"/>
              <a:gd name="connsiteY2864" fmla="*/ 976934 h 5405766"/>
              <a:gd name="connsiteX2865" fmla="*/ 496080 w 5453921"/>
              <a:gd name="connsiteY2865" fmla="*/ 967048 h 5405766"/>
              <a:gd name="connsiteX2866" fmla="*/ 496080 w 5453921"/>
              <a:gd name="connsiteY2866" fmla="*/ 966757 h 5405766"/>
              <a:gd name="connsiteX2867" fmla="*/ 501021 w 5453921"/>
              <a:gd name="connsiteY2867" fmla="*/ 947566 h 5405766"/>
              <a:gd name="connsiteX2868" fmla="*/ 506256 w 5453921"/>
              <a:gd name="connsiteY2868" fmla="*/ 956871 h 5405766"/>
              <a:gd name="connsiteX2869" fmla="*/ 515560 w 5453921"/>
              <a:gd name="connsiteY2869" fmla="*/ 955998 h 5405766"/>
              <a:gd name="connsiteX2870" fmla="*/ 500731 w 5453921"/>
              <a:gd name="connsiteY2870" fmla="*/ 926922 h 5405766"/>
              <a:gd name="connsiteX2871" fmla="*/ 491428 w 5453921"/>
              <a:gd name="connsiteY2871" fmla="*/ 925177 h 5405766"/>
              <a:gd name="connsiteX2872" fmla="*/ 476307 w 5453921"/>
              <a:gd name="connsiteY2872" fmla="*/ 917908 h 5405766"/>
              <a:gd name="connsiteX2873" fmla="*/ 490846 w 5453921"/>
              <a:gd name="connsiteY2873" fmla="*/ 915581 h 5405766"/>
              <a:gd name="connsiteX2874" fmla="*/ 495789 w 5453921"/>
              <a:gd name="connsiteY2874" fmla="*/ 902206 h 5405766"/>
              <a:gd name="connsiteX2875" fmla="*/ 471074 w 5453921"/>
              <a:gd name="connsiteY2875" fmla="*/ 880689 h 5405766"/>
              <a:gd name="connsiteX2876" fmla="*/ 471074 w 5453921"/>
              <a:gd name="connsiteY2876" fmla="*/ 845506 h 5405766"/>
              <a:gd name="connsiteX2877" fmla="*/ 476307 w 5453921"/>
              <a:gd name="connsiteY2877" fmla="*/ 841435 h 5405766"/>
              <a:gd name="connsiteX2878" fmla="*/ 516723 w 5453921"/>
              <a:gd name="connsiteY2878" fmla="*/ 876909 h 5405766"/>
              <a:gd name="connsiteX2879" fmla="*/ 536495 w 5453921"/>
              <a:gd name="connsiteY2879" fmla="*/ 896099 h 5405766"/>
              <a:gd name="connsiteX2880" fmla="*/ 581855 w 5453921"/>
              <a:gd name="connsiteY2880" fmla="*/ 944077 h 5405766"/>
              <a:gd name="connsiteX2881" fmla="*/ 582437 w 5453921"/>
              <a:gd name="connsiteY2881" fmla="*/ 957161 h 5405766"/>
              <a:gd name="connsiteX2882" fmla="*/ 577494 w 5453921"/>
              <a:gd name="connsiteY2882" fmla="*/ 967048 h 5405766"/>
              <a:gd name="connsiteX2883" fmla="*/ 577203 w 5453921"/>
              <a:gd name="connsiteY2883" fmla="*/ 980714 h 5405766"/>
              <a:gd name="connsiteX2884" fmla="*/ 596975 w 5453921"/>
              <a:gd name="connsiteY2884" fmla="*/ 990891 h 5405766"/>
              <a:gd name="connsiteX2885" fmla="*/ 607153 w 5453921"/>
              <a:gd name="connsiteY2885" fmla="*/ 987983 h 5405766"/>
              <a:gd name="connsiteX2886" fmla="*/ 637683 w 5453921"/>
              <a:gd name="connsiteY2886" fmla="*/ 992054 h 5405766"/>
              <a:gd name="connsiteX2887" fmla="*/ 642334 w 5453921"/>
              <a:gd name="connsiteY2887" fmla="*/ 996707 h 5405766"/>
              <a:gd name="connsiteX2888" fmla="*/ 682460 w 5453921"/>
              <a:gd name="connsiteY2888" fmla="*/ 1022003 h 5405766"/>
              <a:gd name="connsiteX2889" fmla="*/ 700778 w 5453921"/>
              <a:gd name="connsiteY2889" fmla="*/ 1037123 h 5405766"/>
              <a:gd name="connsiteX2890" fmla="*/ 708048 w 5453921"/>
              <a:gd name="connsiteY2890" fmla="*/ 1051080 h 5405766"/>
              <a:gd name="connsiteX2891" fmla="*/ 724040 w 5453921"/>
              <a:gd name="connsiteY2891" fmla="*/ 1050207 h 5405766"/>
              <a:gd name="connsiteX2892" fmla="*/ 723459 w 5453921"/>
              <a:gd name="connsiteY2892" fmla="*/ 1062419 h 5405766"/>
              <a:gd name="connsiteX2893" fmla="*/ 733053 w 5453921"/>
              <a:gd name="connsiteY2893" fmla="*/ 1072595 h 5405766"/>
              <a:gd name="connsiteX2894" fmla="*/ 752825 w 5453921"/>
              <a:gd name="connsiteY2894" fmla="*/ 1080447 h 5405766"/>
              <a:gd name="connsiteX2895" fmla="*/ 743811 w 5453921"/>
              <a:gd name="connsiteY2895" fmla="*/ 1083064 h 5405766"/>
              <a:gd name="connsiteX2896" fmla="*/ 742940 w 5453921"/>
              <a:gd name="connsiteY2896" fmla="*/ 1087716 h 5405766"/>
              <a:gd name="connsiteX2897" fmla="*/ 754570 w 5453921"/>
              <a:gd name="connsiteY2897" fmla="*/ 1107196 h 5405766"/>
              <a:gd name="connsiteX2898" fmla="*/ 771434 w 5453921"/>
              <a:gd name="connsiteY2898" fmla="*/ 1106034 h 5405766"/>
              <a:gd name="connsiteX2899" fmla="*/ 778122 w 5453921"/>
              <a:gd name="connsiteY2899" fmla="*/ 1117955 h 5405766"/>
              <a:gd name="connsiteX2900" fmla="*/ 783356 w 5453921"/>
              <a:gd name="connsiteY2900" fmla="*/ 1122607 h 5405766"/>
              <a:gd name="connsiteX2901" fmla="*/ 788880 w 5453921"/>
              <a:gd name="connsiteY2901" fmla="*/ 1115048 h 5405766"/>
              <a:gd name="connsiteX2902" fmla="*/ 806906 w 5453921"/>
              <a:gd name="connsiteY2902" fmla="*/ 1112140 h 5405766"/>
              <a:gd name="connsiteX2903" fmla="*/ 795858 w 5453921"/>
              <a:gd name="connsiteY2903" fmla="*/ 1122898 h 5405766"/>
              <a:gd name="connsiteX2904" fmla="*/ 788298 w 5453921"/>
              <a:gd name="connsiteY2904" fmla="*/ 1128132 h 5405766"/>
              <a:gd name="connsiteX2905" fmla="*/ 788589 w 5453921"/>
              <a:gd name="connsiteY2905" fmla="*/ 1132493 h 5405766"/>
              <a:gd name="connsiteX2906" fmla="*/ 818830 w 5453921"/>
              <a:gd name="connsiteY2906" fmla="*/ 1143251 h 5405766"/>
              <a:gd name="connsiteX2907" fmla="*/ 829005 w 5453921"/>
              <a:gd name="connsiteY2907" fmla="*/ 1144123 h 5405766"/>
              <a:gd name="connsiteX2908" fmla="*/ 848777 w 5453921"/>
              <a:gd name="connsiteY2908" fmla="*/ 1144123 h 5405766"/>
              <a:gd name="connsiteX2909" fmla="*/ 858085 w 5453921"/>
              <a:gd name="connsiteY2909" fmla="*/ 1141507 h 5405766"/>
              <a:gd name="connsiteX2910" fmla="*/ 870586 w 5453921"/>
              <a:gd name="connsiteY2910" fmla="*/ 1133365 h 5405766"/>
              <a:gd name="connsiteX2911" fmla="*/ 870295 w 5453921"/>
              <a:gd name="connsiteY2911" fmla="*/ 1140925 h 5405766"/>
              <a:gd name="connsiteX2912" fmla="*/ 858957 w 5453921"/>
              <a:gd name="connsiteY2912" fmla="*/ 1147904 h 5405766"/>
              <a:gd name="connsiteX2913" fmla="*/ 849068 w 5453921"/>
              <a:gd name="connsiteY2913" fmla="*/ 1148485 h 5405766"/>
              <a:gd name="connsiteX2914" fmla="*/ 829878 w 5453921"/>
              <a:gd name="connsiteY2914" fmla="*/ 1161570 h 5405766"/>
              <a:gd name="connsiteX2915" fmla="*/ 833949 w 5453921"/>
              <a:gd name="connsiteY2915" fmla="*/ 1163895 h 5405766"/>
              <a:gd name="connsiteX2916" fmla="*/ 861282 w 5453921"/>
              <a:gd name="connsiteY2916" fmla="*/ 1174363 h 5405766"/>
              <a:gd name="connsiteX2917" fmla="*/ 883959 w 5453921"/>
              <a:gd name="connsiteY2917" fmla="*/ 1179597 h 5405766"/>
              <a:gd name="connsiteX2918" fmla="*/ 909840 w 5453921"/>
              <a:gd name="connsiteY2918" fmla="*/ 1188319 h 5405766"/>
              <a:gd name="connsiteX2919" fmla="*/ 914201 w 5453921"/>
              <a:gd name="connsiteY2919" fmla="*/ 1193263 h 5405766"/>
              <a:gd name="connsiteX2920" fmla="*/ 918562 w 5453921"/>
              <a:gd name="connsiteY2920" fmla="*/ 1192972 h 5405766"/>
              <a:gd name="connsiteX2921" fmla="*/ 918852 w 5453921"/>
              <a:gd name="connsiteY2921" fmla="*/ 1178724 h 5405766"/>
              <a:gd name="connsiteX2922" fmla="*/ 929031 w 5453921"/>
              <a:gd name="connsiteY2922" fmla="*/ 1170583 h 5405766"/>
              <a:gd name="connsiteX2923" fmla="*/ 941824 w 5453921"/>
              <a:gd name="connsiteY2923" fmla="*/ 1163314 h 5405766"/>
              <a:gd name="connsiteX2924" fmla="*/ 940661 w 5453921"/>
              <a:gd name="connsiteY2924" fmla="*/ 1158662 h 5405766"/>
              <a:gd name="connsiteX2925" fmla="*/ 939497 w 5453921"/>
              <a:gd name="connsiteY2925" fmla="*/ 1158662 h 5405766"/>
              <a:gd name="connsiteX2926" fmla="*/ 940079 w 5453921"/>
              <a:gd name="connsiteY2926" fmla="*/ 1158080 h 5405766"/>
              <a:gd name="connsiteX2927" fmla="*/ 928449 w 5453921"/>
              <a:gd name="connsiteY2927" fmla="*/ 1149648 h 5405766"/>
              <a:gd name="connsiteX2928" fmla="*/ 943859 w 5453921"/>
              <a:gd name="connsiteY2928" fmla="*/ 1137727 h 5405766"/>
              <a:gd name="connsiteX2929" fmla="*/ 949964 w 5453921"/>
              <a:gd name="connsiteY2929" fmla="*/ 1117955 h 5405766"/>
              <a:gd name="connsiteX2930" fmla="*/ 949383 w 5453921"/>
              <a:gd name="connsiteY2930" fmla="*/ 1109232 h 5405766"/>
              <a:gd name="connsiteX2931" fmla="*/ 945313 w 5453921"/>
              <a:gd name="connsiteY2931" fmla="*/ 1108069 h 5405766"/>
              <a:gd name="connsiteX2932" fmla="*/ 936007 w 5453921"/>
              <a:gd name="connsiteY2932" fmla="*/ 1108360 h 5405766"/>
              <a:gd name="connsiteX2933" fmla="*/ 921470 w 5453921"/>
              <a:gd name="connsiteY2933" fmla="*/ 1131039 h 5405766"/>
              <a:gd name="connsiteX2934" fmla="*/ 904024 w 5453921"/>
              <a:gd name="connsiteY2934" fmla="*/ 1101091 h 5405766"/>
              <a:gd name="connsiteX2935" fmla="*/ 902570 w 5453921"/>
              <a:gd name="connsiteY2935" fmla="*/ 1087716 h 5405766"/>
              <a:gd name="connsiteX2936" fmla="*/ 919433 w 5453921"/>
              <a:gd name="connsiteY2936" fmla="*/ 1107779 h 5405766"/>
              <a:gd name="connsiteX2937" fmla="*/ 934263 w 5453921"/>
              <a:gd name="connsiteY2937" fmla="*/ 1096148 h 5405766"/>
              <a:gd name="connsiteX2938" fmla="*/ 934553 w 5453921"/>
              <a:gd name="connsiteY2938" fmla="*/ 1090042 h 5405766"/>
              <a:gd name="connsiteX2939" fmla="*/ 923214 w 5453921"/>
              <a:gd name="connsiteY2939" fmla="*/ 1075213 h 5405766"/>
              <a:gd name="connsiteX2940" fmla="*/ 921761 w 5453921"/>
              <a:gd name="connsiteY2940" fmla="*/ 1073469 h 5405766"/>
              <a:gd name="connsiteX2941" fmla="*/ 924668 w 5453921"/>
              <a:gd name="connsiteY2941" fmla="*/ 1042357 h 5405766"/>
              <a:gd name="connsiteX2942" fmla="*/ 894430 w 5453921"/>
              <a:gd name="connsiteY2942" fmla="*/ 1041484 h 5405766"/>
              <a:gd name="connsiteX2943" fmla="*/ 876112 w 5453921"/>
              <a:gd name="connsiteY2943" fmla="*/ 1031889 h 5405766"/>
              <a:gd name="connsiteX2944" fmla="*/ 883959 w 5453921"/>
              <a:gd name="connsiteY2944" fmla="*/ 1022003 h 5405766"/>
              <a:gd name="connsiteX2945" fmla="*/ 889486 w 5453921"/>
              <a:gd name="connsiteY2945" fmla="*/ 997578 h 5405766"/>
              <a:gd name="connsiteX2946" fmla="*/ 889195 w 5453921"/>
              <a:gd name="connsiteY2946" fmla="*/ 991473 h 5405766"/>
              <a:gd name="connsiteX2947" fmla="*/ 874658 w 5453921"/>
              <a:gd name="connsiteY2947" fmla="*/ 992926 h 5405766"/>
              <a:gd name="connsiteX2948" fmla="*/ 865932 w 5453921"/>
              <a:gd name="connsiteY2948" fmla="*/ 995834 h 5405766"/>
              <a:gd name="connsiteX2949" fmla="*/ 852267 w 5453921"/>
              <a:gd name="connsiteY2949" fmla="*/ 987983 h 5405766"/>
              <a:gd name="connsiteX2950" fmla="*/ 848777 w 5453921"/>
              <a:gd name="connsiteY2950" fmla="*/ 962396 h 5405766"/>
              <a:gd name="connsiteX2951" fmla="*/ 839184 w 5453921"/>
              <a:gd name="connsiteY2951" fmla="*/ 955126 h 5405766"/>
              <a:gd name="connsiteX2952" fmla="*/ 853722 w 5453921"/>
              <a:gd name="connsiteY2952" fmla="*/ 945821 h 5405766"/>
              <a:gd name="connsiteX2953" fmla="*/ 840057 w 5453921"/>
              <a:gd name="connsiteY2953" fmla="*/ 926630 h 5405766"/>
              <a:gd name="connsiteX2954" fmla="*/ 802837 w 5453921"/>
              <a:gd name="connsiteY2954" fmla="*/ 887376 h 5405766"/>
              <a:gd name="connsiteX2955" fmla="*/ 813305 w 5453921"/>
              <a:gd name="connsiteY2955" fmla="*/ 885051 h 5405766"/>
              <a:gd name="connsiteX2956" fmla="*/ 849649 w 5453921"/>
              <a:gd name="connsiteY2956" fmla="*/ 919361 h 5405766"/>
              <a:gd name="connsiteX2957" fmla="*/ 859248 w 5453921"/>
              <a:gd name="connsiteY2957" fmla="*/ 916744 h 5405766"/>
              <a:gd name="connsiteX2958" fmla="*/ 857212 w 5453921"/>
              <a:gd name="connsiteY2958" fmla="*/ 898717 h 5405766"/>
              <a:gd name="connsiteX2959" fmla="*/ 867968 w 5453921"/>
              <a:gd name="connsiteY2959" fmla="*/ 902497 h 5405766"/>
              <a:gd name="connsiteX2960" fmla="*/ 864188 w 5453921"/>
              <a:gd name="connsiteY2960" fmla="*/ 916163 h 5405766"/>
              <a:gd name="connsiteX2961" fmla="*/ 869131 w 5453921"/>
              <a:gd name="connsiteY2961" fmla="*/ 946403 h 5405766"/>
              <a:gd name="connsiteX2962" fmla="*/ 884541 w 5453921"/>
              <a:gd name="connsiteY2962" fmla="*/ 956871 h 5405766"/>
              <a:gd name="connsiteX2963" fmla="*/ 894722 w 5453921"/>
              <a:gd name="connsiteY2963" fmla="*/ 966175 h 5405766"/>
              <a:gd name="connsiteX2964" fmla="*/ 899372 w 5453921"/>
              <a:gd name="connsiteY2964" fmla="*/ 967048 h 5405766"/>
              <a:gd name="connsiteX2965" fmla="*/ 910131 w 5453921"/>
              <a:gd name="connsiteY2965" fmla="*/ 967920 h 5405766"/>
              <a:gd name="connsiteX2966" fmla="*/ 910422 w 5453921"/>
              <a:gd name="connsiteY2966" fmla="*/ 951928 h 5405766"/>
              <a:gd name="connsiteX2967" fmla="*/ 914492 w 5453921"/>
              <a:gd name="connsiteY2967" fmla="*/ 945821 h 5405766"/>
              <a:gd name="connsiteX2968" fmla="*/ 914201 w 5453921"/>
              <a:gd name="connsiteY2968" fmla="*/ 940879 h 5405766"/>
              <a:gd name="connsiteX2969" fmla="*/ 895593 w 5453921"/>
              <a:gd name="connsiteY2969" fmla="*/ 921106 h 5405766"/>
              <a:gd name="connsiteX2970" fmla="*/ 889195 w 5453921"/>
              <a:gd name="connsiteY2970" fmla="*/ 901334 h 5405766"/>
              <a:gd name="connsiteX2971" fmla="*/ 884250 w 5453921"/>
              <a:gd name="connsiteY2971" fmla="*/ 893482 h 5405766"/>
              <a:gd name="connsiteX2972" fmla="*/ 881926 w 5453921"/>
              <a:gd name="connsiteY2972" fmla="*/ 892901 h 5405766"/>
              <a:gd name="connsiteX2973" fmla="*/ 860411 w 5453921"/>
              <a:gd name="connsiteY2973" fmla="*/ 880980 h 5405766"/>
              <a:gd name="connsiteX2974" fmla="*/ 888322 w 5453921"/>
              <a:gd name="connsiteY2974" fmla="*/ 880689 h 5405766"/>
              <a:gd name="connsiteX2975" fmla="*/ 888614 w 5453921"/>
              <a:gd name="connsiteY2975" fmla="*/ 870511 h 5405766"/>
              <a:gd name="connsiteX2976" fmla="*/ 873494 w 5453921"/>
              <a:gd name="connsiteY2976" fmla="*/ 854228 h 5405766"/>
              <a:gd name="connsiteX2977" fmla="*/ 894430 w 5453921"/>
              <a:gd name="connsiteY2977" fmla="*/ 857136 h 5405766"/>
              <a:gd name="connsiteX2978" fmla="*/ 896175 w 5453921"/>
              <a:gd name="connsiteY2978" fmla="*/ 835037 h 5405766"/>
              <a:gd name="connsiteX2979" fmla="*/ 894139 w 5453921"/>
              <a:gd name="connsiteY2979" fmla="*/ 830966 h 5405766"/>
              <a:gd name="connsiteX2980" fmla="*/ 885414 w 5453921"/>
              <a:gd name="connsiteY2980" fmla="*/ 835910 h 5405766"/>
              <a:gd name="connsiteX2981" fmla="*/ 858957 w 5453921"/>
              <a:gd name="connsiteY2981" fmla="*/ 789678 h 5405766"/>
              <a:gd name="connsiteX2982" fmla="*/ 848777 w 5453921"/>
              <a:gd name="connsiteY2982" fmla="*/ 785607 h 5405766"/>
              <a:gd name="connsiteX2983" fmla="*/ 847323 w 5453921"/>
              <a:gd name="connsiteY2983" fmla="*/ 785897 h 5405766"/>
              <a:gd name="connsiteX2984" fmla="*/ 845869 w 5453921"/>
              <a:gd name="connsiteY2984" fmla="*/ 785316 h 5405766"/>
              <a:gd name="connsiteX2985" fmla="*/ 845578 w 5453921"/>
              <a:gd name="connsiteY2985" fmla="*/ 785316 h 5405766"/>
              <a:gd name="connsiteX2986" fmla="*/ 847614 w 5453921"/>
              <a:gd name="connsiteY2986" fmla="*/ 803634 h 5405766"/>
              <a:gd name="connsiteX2987" fmla="*/ 839184 w 5453921"/>
              <a:gd name="connsiteY2987" fmla="*/ 785897 h 5405766"/>
              <a:gd name="connsiteX2988" fmla="*/ 843835 w 5453921"/>
              <a:gd name="connsiteY2988" fmla="*/ 765543 h 5405766"/>
              <a:gd name="connsiteX2989" fmla="*/ 841801 w 5453921"/>
              <a:gd name="connsiteY2989" fmla="*/ 755657 h 5405766"/>
              <a:gd name="connsiteX2990" fmla="*/ 859829 w 5453921"/>
              <a:gd name="connsiteY2990" fmla="*/ 764380 h 5405766"/>
              <a:gd name="connsiteX2991" fmla="*/ 869131 w 5453921"/>
              <a:gd name="connsiteY2991" fmla="*/ 775138 h 5405766"/>
              <a:gd name="connsiteX2992" fmla="*/ 879600 w 5453921"/>
              <a:gd name="connsiteY2992" fmla="*/ 785316 h 5405766"/>
              <a:gd name="connsiteX2993" fmla="*/ 894430 w 5453921"/>
              <a:gd name="connsiteY2993" fmla="*/ 810613 h 5405766"/>
              <a:gd name="connsiteX2994" fmla="*/ 899953 w 5453921"/>
              <a:gd name="connsiteY2994" fmla="*/ 816138 h 5405766"/>
              <a:gd name="connsiteX2995" fmla="*/ 908968 w 5453921"/>
              <a:gd name="connsiteY2995" fmla="*/ 830966 h 5405766"/>
              <a:gd name="connsiteX2996" fmla="*/ 919724 w 5453921"/>
              <a:gd name="connsiteY2996" fmla="*/ 831548 h 5405766"/>
              <a:gd name="connsiteX2997" fmla="*/ 939788 w 5453921"/>
              <a:gd name="connsiteY2997" fmla="*/ 836201 h 5405766"/>
              <a:gd name="connsiteX2998" fmla="*/ 975262 w 5453921"/>
              <a:gd name="connsiteY2998" fmla="*/ 839981 h 5405766"/>
              <a:gd name="connsiteX2999" fmla="*/ 988345 w 5453921"/>
              <a:gd name="connsiteY2999" fmla="*/ 843179 h 5405766"/>
              <a:gd name="connsiteX3000" fmla="*/ 970899 w 5453921"/>
              <a:gd name="connsiteY3000" fmla="*/ 866441 h 5405766"/>
              <a:gd name="connsiteX3001" fmla="*/ 979624 w 5453921"/>
              <a:gd name="connsiteY3001" fmla="*/ 881270 h 5405766"/>
              <a:gd name="connsiteX3002" fmla="*/ 985150 w 5453921"/>
              <a:gd name="connsiteY3002" fmla="*/ 885341 h 5405766"/>
              <a:gd name="connsiteX3003" fmla="*/ 1035741 w 5453921"/>
              <a:gd name="connsiteY3003" fmla="*/ 916163 h 5405766"/>
              <a:gd name="connsiteX3004" fmla="*/ 1035158 w 5453921"/>
              <a:gd name="connsiteY3004" fmla="*/ 916454 h 5405766"/>
              <a:gd name="connsiteX3005" fmla="*/ 1035449 w 5453921"/>
              <a:gd name="connsiteY3005" fmla="*/ 916454 h 5405766"/>
              <a:gd name="connsiteX3006" fmla="*/ 1035741 w 5453921"/>
              <a:gd name="connsiteY3006" fmla="*/ 916163 h 5405766"/>
              <a:gd name="connsiteX3007" fmla="*/ 1049986 w 5453921"/>
              <a:gd name="connsiteY3007" fmla="*/ 916744 h 5405766"/>
              <a:gd name="connsiteX3008" fmla="*/ 1055221 w 5453921"/>
              <a:gd name="connsiteY3008" fmla="*/ 912092 h 5405766"/>
              <a:gd name="connsiteX3009" fmla="*/ 1055803 w 5453921"/>
              <a:gd name="connsiteY3009" fmla="*/ 894646 h 5405766"/>
              <a:gd name="connsiteX3010" fmla="*/ 1064529 w 5453921"/>
              <a:gd name="connsiteY3010" fmla="*/ 876618 h 5405766"/>
              <a:gd name="connsiteX3011" fmla="*/ 1040975 w 5453921"/>
              <a:gd name="connsiteY3011" fmla="*/ 865860 h 5405766"/>
              <a:gd name="connsiteX3012" fmla="*/ 1026437 w 5453921"/>
              <a:gd name="connsiteY3012" fmla="*/ 850448 h 5405766"/>
              <a:gd name="connsiteX3013" fmla="*/ 1020039 w 5453921"/>
              <a:gd name="connsiteY3013" fmla="*/ 830676 h 5405766"/>
              <a:gd name="connsiteX3014" fmla="*/ 1039229 w 5453921"/>
              <a:gd name="connsiteY3014" fmla="*/ 830676 h 5405766"/>
              <a:gd name="connsiteX3015" fmla="*/ 1064820 w 5453921"/>
              <a:gd name="connsiteY3015" fmla="*/ 835328 h 5405766"/>
              <a:gd name="connsiteX3016" fmla="*/ 1060748 w 5453921"/>
              <a:gd name="connsiteY3016" fmla="*/ 822534 h 5405766"/>
              <a:gd name="connsiteX3017" fmla="*/ 1070049 w 5453921"/>
              <a:gd name="connsiteY3017" fmla="*/ 809741 h 5405766"/>
              <a:gd name="connsiteX3018" fmla="*/ 1076157 w 5453921"/>
              <a:gd name="connsiteY3018" fmla="*/ 804797 h 5405766"/>
              <a:gd name="connsiteX3019" fmla="*/ 1090695 w 5453921"/>
              <a:gd name="connsiteY3019" fmla="*/ 811195 h 5405766"/>
              <a:gd name="connsiteX3020" fmla="*/ 1085754 w 5453921"/>
              <a:gd name="connsiteY3020" fmla="*/ 792294 h 5405766"/>
              <a:gd name="connsiteX3021" fmla="*/ 1080229 w 5453921"/>
              <a:gd name="connsiteY3021" fmla="*/ 780663 h 5405766"/>
              <a:gd name="connsiteX3022" fmla="*/ 1054931 w 5453921"/>
              <a:gd name="connsiteY3022" fmla="*/ 765834 h 5405766"/>
              <a:gd name="connsiteX3023" fmla="*/ 1045628 w 5453921"/>
              <a:gd name="connsiteY3023" fmla="*/ 765543 h 5405766"/>
              <a:gd name="connsiteX3024" fmla="*/ 1045337 w 5453921"/>
              <a:gd name="connsiteY3024" fmla="*/ 770486 h 5405766"/>
              <a:gd name="connsiteX3025" fmla="*/ 1045628 w 5453921"/>
              <a:gd name="connsiteY3025" fmla="*/ 782117 h 5405766"/>
              <a:gd name="connsiteX3026" fmla="*/ 1030507 w 5453921"/>
              <a:gd name="connsiteY3026" fmla="*/ 776012 h 5405766"/>
              <a:gd name="connsiteX3027" fmla="*/ 1025855 w 5453921"/>
              <a:gd name="connsiteY3027" fmla="*/ 789678 h 5405766"/>
              <a:gd name="connsiteX3028" fmla="*/ 1010153 w 5453921"/>
              <a:gd name="connsiteY3028" fmla="*/ 775429 h 5405766"/>
              <a:gd name="connsiteX3029" fmla="*/ 1008118 w 5453921"/>
              <a:gd name="connsiteY3029" fmla="*/ 750714 h 5405766"/>
              <a:gd name="connsiteX3030" fmla="*/ 1011026 w 5453921"/>
              <a:gd name="connsiteY3030" fmla="*/ 746062 h 5405766"/>
              <a:gd name="connsiteX3031" fmla="*/ 1029053 w 5453921"/>
              <a:gd name="connsiteY3031" fmla="*/ 725417 h 5405766"/>
              <a:gd name="connsiteX3032" fmla="*/ 1021493 w 5453921"/>
              <a:gd name="connsiteY3032" fmla="*/ 712332 h 5405766"/>
              <a:gd name="connsiteX3033" fmla="*/ 1040101 w 5453921"/>
              <a:gd name="connsiteY3033" fmla="*/ 715531 h 5405766"/>
              <a:gd name="connsiteX3034" fmla="*/ 1041265 w 5453921"/>
              <a:gd name="connsiteY3034" fmla="*/ 707970 h 5405766"/>
              <a:gd name="connsiteX3035" fmla="*/ 1027600 w 5453921"/>
              <a:gd name="connsiteY3035" fmla="*/ 700119 h 5405766"/>
              <a:gd name="connsiteX3036" fmla="*/ 1019167 w 5453921"/>
              <a:gd name="connsiteY3036" fmla="*/ 685290 h 5405766"/>
              <a:gd name="connsiteX3037" fmla="*/ 1034577 w 5453921"/>
              <a:gd name="connsiteY3037" fmla="*/ 676278 h 5405766"/>
              <a:gd name="connsiteX3038" fmla="*/ 1024402 w 5453921"/>
              <a:gd name="connsiteY3038" fmla="*/ 659121 h 5405766"/>
              <a:gd name="connsiteX3039" fmla="*/ 1008991 w 5453921"/>
              <a:gd name="connsiteY3039" fmla="*/ 669298 h 5405766"/>
              <a:gd name="connsiteX3040" fmla="*/ 1004629 w 5453921"/>
              <a:gd name="connsiteY3040" fmla="*/ 650398 h 5405766"/>
              <a:gd name="connsiteX3041" fmla="*/ 1004922 w 5453921"/>
              <a:gd name="connsiteY3041" fmla="*/ 639349 h 5405766"/>
              <a:gd name="connsiteX3042" fmla="*/ 1005791 w 5453921"/>
              <a:gd name="connsiteY3042" fmla="*/ 619286 h 5405766"/>
              <a:gd name="connsiteX3043" fmla="*/ 1000560 w 5453921"/>
              <a:gd name="connsiteY3043" fmla="*/ 611144 h 5405766"/>
              <a:gd name="connsiteX3044" fmla="*/ 998233 w 5453921"/>
              <a:gd name="connsiteY3044" fmla="*/ 598935 h 5405766"/>
              <a:gd name="connsiteX3045" fmla="*/ 1009281 w 5453921"/>
              <a:gd name="connsiteY3045" fmla="*/ 607947 h 5405766"/>
              <a:gd name="connsiteX3046" fmla="*/ 1015679 w 5453921"/>
              <a:gd name="connsiteY3046" fmla="*/ 614051 h 5405766"/>
              <a:gd name="connsiteX3047" fmla="*/ 1024111 w 5453921"/>
              <a:gd name="connsiteY3047" fmla="*/ 612600 h 5405766"/>
              <a:gd name="connsiteX3048" fmla="*/ 1022365 w 5453921"/>
              <a:gd name="connsiteY3048" fmla="*/ 598062 h 5405766"/>
              <a:gd name="connsiteX3049" fmla="*/ 1027891 w 5453921"/>
              <a:gd name="connsiteY3049" fmla="*/ 589629 h 5405766"/>
              <a:gd name="connsiteX3050" fmla="*/ 1032252 w 5453921"/>
              <a:gd name="connsiteY3050" fmla="*/ 596025 h 5405766"/>
              <a:gd name="connsiteX3051" fmla="*/ 1065400 w 5453921"/>
              <a:gd name="connsiteY3051" fmla="*/ 603875 h 5405766"/>
              <a:gd name="connsiteX3052" fmla="*/ 1070340 w 5453921"/>
              <a:gd name="connsiteY3052" fmla="*/ 588756 h 5405766"/>
              <a:gd name="connsiteX3053" fmla="*/ 1081101 w 5453921"/>
              <a:gd name="connsiteY3053" fmla="*/ 578871 h 5405766"/>
              <a:gd name="connsiteX3054" fmla="*/ 1060457 w 5453921"/>
              <a:gd name="connsiteY3054" fmla="*/ 554443 h 5405766"/>
              <a:gd name="connsiteX3055" fmla="*/ 1058130 w 5453921"/>
              <a:gd name="connsiteY3055" fmla="*/ 553571 h 5405766"/>
              <a:gd name="connsiteX3056" fmla="*/ 1055803 w 5453921"/>
              <a:gd name="connsiteY3056" fmla="*/ 553862 h 5405766"/>
              <a:gd name="connsiteX3057" fmla="*/ 1043883 w 5453921"/>
              <a:gd name="connsiteY3057" fmla="*/ 563748 h 5405766"/>
              <a:gd name="connsiteX3058" fmla="*/ 1040101 w 5453921"/>
              <a:gd name="connsiteY3058" fmla="*/ 553862 h 5405766"/>
              <a:gd name="connsiteX3059" fmla="*/ 1030216 w 5453921"/>
              <a:gd name="connsiteY3059" fmla="*/ 544267 h 5405766"/>
              <a:gd name="connsiteX3060" fmla="*/ 1015388 w 5453921"/>
              <a:gd name="connsiteY3060" fmla="*/ 558515 h 5405766"/>
              <a:gd name="connsiteX3061" fmla="*/ 1030216 w 5453921"/>
              <a:gd name="connsiteY3061" fmla="*/ 577998 h 5405766"/>
              <a:gd name="connsiteX3062" fmla="*/ 1010444 w 5453921"/>
              <a:gd name="connsiteY3062" fmla="*/ 558806 h 5405766"/>
              <a:gd name="connsiteX3063" fmla="*/ 1029635 w 5453921"/>
              <a:gd name="connsiteY3063" fmla="*/ 538161 h 5405766"/>
              <a:gd name="connsiteX3064" fmla="*/ 1029635 w 5453921"/>
              <a:gd name="connsiteY3064" fmla="*/ 537869 h 5405766"/>
              <a:gd name="connsiteX3065" fmla="*/ 1030798 w 5453921"/>
              <a:gd name="connsiteY3065" fmla="*/ 533509 h 5405766"/>
              <a:gd name="connsiteX3066" fmla="*/ 1021202 w 5453921"/>
              <a:gd name="connsiteY3066" fmla="*/ 503271 h 5405766"/>
              <a:gd name="connsiteX3067" fmla="*/ 1016260 w 5453921"/>
              <a:gd name="connsiteY3067" fmla="*/ 488443 h 5405766"/>
              <a:gd name="connsiteX3068" fmla="*/ 1016551 w 5453921"/>
              <a:gd name="connsiteY3068" fmla="*/ 477394 h 5405766"/>
              <a:gd name="connsiteX3069" fmla="*/ 1006373 w 5453921"/>
              <a:gd name="connsiteY3069" fmla="*/ 471579 h 5405766"/>
              <a:gd name="connsiteX3070" fmla="*/ 1008991 w 5453921"/>
              <a:gd name="connsiteY3070" fmla="*/ 420108 h 5405766"/>
              <a:gd name="connsiteX3071" fmla="*/ 1025855 w 5453921"/>
              <a:gd name="connsiteY3071" fmla="*/ 359920 h 5405766"/>
              <a:gd name="connsiteX3072" fmla="*/ 1026146 w 5453921"/>
              <a:gd name="connsiteY3072" fmla="*/ 346836 h 5405766"/>
              <a:gd name="connsiteX3073" fmla="*/ 1040101 w 5453921"/>
              <a:gd name="connsiteY3073" fmla="*/ 323865 h 5405766"/>
              <a:gd name="connsiteX3074" fmla="*/ 1045628 w 5453921"/>
              <a:gd name="connsiteY3074" fmla="*/ 325900 h 5405766"/>
              <a:gd name="connsiteX3075" fmla="*/ 1060457 w 5453921"/>
              <a:gd name="connsiteY3075" fmla="*/ 336367 h 5405766"/>
              <a:gd name="connsiteX3076" fmla="*/ 1065400 w 5453921"/>
              <a:gd name="connsiteY3076" fmla="*/ 341892 h 5405766"/>
              <a:gd name="connsiteX3077" fmla="*/ 1090985 w 5453921"/>
              <a:gd name="connsiteY3077" fmla="*/ 347126 h 5405766"/>
              <a:gd name="connsiteX3078" fmla="*/ 1103782 w 5453921"/>
              <a:gd name="connsiteY3078" fmla="*/ 326482 h 5405766"/>
              <a:gd name="connsiteX3079" fmla="*/ 1132857 w 5453921"/>
              <a:gd name="connsiteY3079" fmla="*/ 309618 h 5405766"/>
              <a:gd name="connsiteX3080" fmla="*/ 1134893 w 5453921"/>
              <a:gd name="connsiteY3080" fmla="*/ 309327 h 5405766"/>
              <a:gd name="connsiteX3081" fmla="*/ 1136347 w 5453921"/>
              <a:gd name="connsiteY3081" fmla="*/ 311362 h 5405766"/>
              <a:gd name="connsiteX3082" fmla="*/ 1165131 w 5453921"/>
              <a:gd name="connsiteY3082" fmla="*/ 327645 h 5405766"/>
              <a:gd name="connsiteX3083" fmla="*/ 1177636 w 5453921"/>
              <a:gd name="connsiteY3083" fmla="*/ 337821 h 5405766"/>
              <a:gd name="connsiteX3084" fmla="*/ 1191010 w 5453921"/>
              <a:gd name="connsiteY3084" fmla="*/ 347126 h 5405766"/>
              <a:gd name="connsiteX3085" fmla="*/ 1197407 w 5453921"/>
              <a:gd name="connsiteY3085" fmla="*/ 354977 h 5405766"/>
              <a:gd name="connsiteX3086" fmla="*/ 1210782 w 5453921"/>
              <a:gd name="connsiteY3086" fmla="*/ 366898 h 5405766"/>
              <a:gd name="connsiteX3087" fmla="*/ 1212527 w 5453921"/>
              <a:gd name="connsiteY3087" fmla="*/ 380855 h 5405766"/>
              <a:gd name="connsiteX3088" fmla="*/ 1227936 w 5453921"/>
              <a:gd name="connsiteY3088" fmla="*/ 386671 h 5405766"/>
              <a:gd name="connsiteX3089" fmla="*/ 1233171 w 5453921"/>
              <a:gd name="connsiteY3089" fmla="*/ 402080 h 5405766"/>
              <a:gd name="connsiteX3090" fmla="*/ 1242184 w 5453921"/>
              <a:gd name="connsiteY3090" fmla="*/ 398010 h 5405766"/>
              <a:gd name="connsiteX3091" fmla="*/ 1257304 w 5453921"/>
              <a:gd name="connsiteY3091" fmla="*/ 402372 h 5405766"/>
              <a:gd name="connsiteX3092" fmla="*/ 1262829 w 5453921"/>
              <a:gd name="connsiteY3092" fmla="*/ 397138 h 5405766"/>
              <a:gd name="connsiteX3093" fmla="*/ 1263120 w 5453921"/>
              <a:gd name="connsiteY3093" fmla="*/ 377656 h 5405766"/>
              <a:gd name="connsiteX3094" fmla="*/ 1262829 w 5453921"/>
              <a:gd name="connsiteY3094" fmla="*/ 372132 h 5405766"/>
              <a:gd name="connsiteX3095" fmla="*/ 1258467 w 5453921"/>
              <a:gd name="connsiteY3095" fmla="*/ 361083 h 5405766"/>
              <a:gd name="connsiteX3096" fmla="*/ 1264865 w 5453921"/>
              <a:gd name="connsiteY3096" fmla="*/ 352941 h 5405766"/>
              <a:gd name="connsiteX3097" fmla="*/ 1267481 w 5453921"/>
              <a:gd name="connsiteY3097" fmla="*/ 361374 h 5405766"/>
              <a:gd name="connsiteX3098" fmla="*/ 1281729 w 5453921"/>
              <a:gd name="connsiteY3098" fmla="*/ 366026 h 5405766"/>
              <a:gd name="connsiteX3099" fmla="*/ 1291323 w 5453921"/>
              <a:gd name="connsiteY3099" fmla="*/ 306419 h 5405766"/>
              <a:gd name="connsiteX3100" fmla="*/ 1317202 w 5453921"/>
              <a:gd name="connsiteY3100" fmla="*/ 275307 h 5405766"/>
              <a:gd name="connsiteX3101" fmla="*/ 1316911 w 5453921"/>
              <a:gd name="connsiteY3101" fmla="*/ 268038 h 5405766"/>
              <a:gd name="connsiteX3102" fmla="*/ 1316621 w 5453921"/>
              <a:gd name="connsiteY3102" fmla="*/ 264258 h 5405766"/>
              <a:gd name="connsiteX3103" fmla="*/ 1319528 w 5453921"/>
              <a:gd name="connsiteY3103" fmla="*/ 218026 h 5405766"/>
              <a:gd name="connsiteX3104" fmla="*/ 1328833 w 5453921"/>
              <a:gd name="connsiteY3104" fmla="*/ 256117 h 5405766"/>
              <a:gd name="connsiteX3105" fmla="*/ 1342789 w 5453921"/>
              <a:gd name="connsiteY3105" fmla="*/ 256408 h 5405766"/>
              <a:gd name="connsiteX3106" fmla="*/ 1343662 w 5453921"/>
              <a:gd name="connsiteY3106" fmla="*/ 257571 h 5405766"/>
              <a:gd name="connsiteX3107" fmla="*/ 1344824 w 5453921"/>
              <a:gd name="connsiteY3107" fmla="*/ 258152 h 5405766"/>
              <a:gd name="connsiteX3108" fmla="*/ 1342789 w 5453921"/>
              <a:gd name="connsiteY3108" fmla="*/ 256408 h 5405766"/>
              <a:gd name="connsiteX3109" fmla="*/ 1342207 w 5453921"/>
              <a:gd name="connsiteY3109" fmla="*/ 251755 h 5405766"/>
              <a:gd name="connsiteX3110" fmla="*/ 1346569 w 5453921"/>
              <a:gd name="connsiteY3110" fmla="*/ 210175 h 5405766"/>
              <a:gd name="connsiteX3111" fmla="*/ 1348896 w 5453921"/>
              <a:gd name="connsiteY3111" fmla="*/ 201162 h 5405766"/>
              <a:gd name="connsiteX3112" fmla="*/ 1359653 w 5453921"/>
              <a:gd name="connsiteY3112" fmla="*/ 215700 h 5405766"/>
              <a:gd name="connsiteX3113" fmla="*/ 1368086 w 5453921"/>
              <a:gd name="connsiteY3113" fmla="*/ 216863 h 5405766"/>
              <a:gd name="connsiteX3114" fmla="*/ 1377971 w 5453921"/>
              <a:gd name="connsiteY3114" fmla="*/ 206105 h 5405766"/>
              <a:gd name="connsiteX3115" fmla="*/ 1377680 w 5453921"/>
              <a:gd name="connsiteY3115" fmla="*/ 195055 h 5405766"/>
              <a:gd name="connsiteX3116" fmla="*/ 1368668 w 5453921"/>
              <a:gd name="connsiteY3116" fmla="*/ 186042 h 5405766"/>
              <a:gd name="connsiteX3117" fmla="*/ 1376808 w 5453921"/>
              <a:gd name="connsiteY3117" fmla="*/ 164816 h 5405766"/>
              <a:gd name="connsiteX3118" fmla="*/ 1378553 w 5453921"/>
              <a:gd name="connsiteY3118" fmla="*/ 160455 h 5405766"/>
              <a:gd name="connsiteX3119" fmla="*/ 1384078 w 5453921"/>
              <a:gd name="connsiteY3119" fmla="*/ 147079 h 5405766"/>
              <a:gd name="connsiteX3120" fmla="*/ 1392801 w 5453921"/>
              <a:gd name="connsiteY3120" fmla="*/ 160455 h 5405766"/>
              <a:gd name="connsiteX3121" fmla="*/ 1398616 w 5453921"/>
              <a:gd name="connsiteY3121" fmla="*/ 180517 h 5405766"/>
              <a:gd name="connsiteX3122" fmla="*/ 1413445 w 5453921"/>
              <a:gd name="connsiteY3122" fmla="*/ 185751 h 5405766"/>
              <a:gd name="connsiteX3123" fmla="*/ 1438741 w 5453921"/>
              <a:gd name="connsiteY3123" fmla="*/ 186623 h 5405766"/>
              <a:gd name="connsiteX3124" fmla="*/ 1458804 w 5453921"/>
              <a:gd name="connsiteY3124" fmla="*/ 195346 h 5405766"/>
              <a:gd name="connsiteX3125" fmla="*/ 1471888 w 5453921"/>
              <a:gd name="connsiteY3125" fmla="*/ 201453 h 5405766"/>
              <a:gd name="connsiteX3126" fmla="*/ 1484100 w 5453921"/>
              <a:gd name="connsiteY3126" fmla="*/ 202034 h 5405766"/>
              <a:gd name="connsiteX3127" fmla="*/ 1474505 w 5453921"/>
              <a:gd name="connsiteY3127" fmla="*/ 211629 h 5405766"/>
              <a:gd name="connsiteX3128" fmla="*/ 1473923 w 5453921"/>
              <a:gd name="connsiteY3128" fmla="*/ 220352 h 5405766"/>
              <a:gd name="connsiteX3129" fmla="*/ 1484391 w 5453921"/>
              <a:gd name="connsiteY3129" fmla="*/ 230820 h 5405766"/>
              <a:gd name="connsiteX3130" fmla="*/ 1514049 w 5453921"/>
              <a:gd name="connsiteY3130" fmla="*/ 252918 h 5405766"/>
              <a:gd name="connsiteX3131" fmla="*/ 1545452 w 5453921"/>
              <a:gd name="connsiteY3131" fmla="*/ 256408 h 5405766"/>
              <a:gd name="connsiteX3132" fmla="*/ 1549523 w 5453921"/>
              <a:gd name="connsiteY3132" fmla="*/ 261932 h 5405766"/>
              <a:gd name="connsiteX3133" fmla="*/ 1568422 w 5453921"/>
              <a:gd name="connsiteY3133" fmla="*/ 271527 h 5405766"/>
              <a:gd name="connsiteX3134" fmla="*/ 1574819 w 5453921"/>
              <a:gd name="connsiteY3134" fmla="*/ 277052 h 5405766"/>
              <a:gd name="connsiteX3135" fmla="*/ 1614073 w 5453921"/>
              <a:gd name="connsiteY3135" fmla="*/ 306710 h 5405766"/>
              <a:gd name="connsiteX3136" fmla="*/ 1655651 w 5453921"/>
              <a:gd name="connsiteY3136" fmla="*/ 331716 h 5405766"/>
              <a:gd name="connsiteX3137" fmla="*/ 1659433 w 5453921"/>
              <a:gd name="connsiteY3137" fmla="*/ 343928 h 5405766"/>
              <a:gd name="connsiteX3138" fmla="*/ 1650127 w 5453921"/>
              <a:gd name="connsiteY3138" fmla="*/ 341602 h 5405766"/>
              <a:gd name="connsiteX3139" fmla="*/ 1636461 w 5453921"/>
              <a:gd name="connsiteY3139" fmla="*/ 337241 h 5405766"/>
              <a:gd name="connsiteX3140" fmla="*/ 1624540 w 5453921"/>
              <a:gd name="connsiteY3140" fmla="*/ 347126 h 5405766"/>
              <a:gd name="connsiteX3141" fmla="*/ 1619598 w 5453921"/>
              <a:gd name="connsiteY3141" fmla="*/ 356431 h 5405766"/>
              <a:gd name="connsiteX3142" fmla="*/ 1609421 w 5453921"/>
              <a:gd name="connsiteY3142" fmla="*/ 348580 h 5405766"/>
              <a:gd name="connsiteX3143" fmla="*/ 1604478 w 5453921"/>
              <a:gd name="connsiteY3143" fmla="*/ 347126 h 5405766"/>
              <a:gd name="connsiteX3144" fmla="*/ 1599535 w 5453921"/>
              <a:gd name="connsiteY3144" fmla="*/ 352360 h 5405766"/>
              <a:gd name="connsiteX3145" fmla="*/ 1584415 w 5453921"/>
              <a:gd name="connsiteY3145" fmla="*/ 367189 h 5405766"/>
              <a:gd name="connsiteX3146" fmla="*/ 1589649 w 5453921"/>
              <a:gd name="connsiteY3146" fmla="*/ 382600 h 5405766"/>
              <a:gd name="connsiteX3147" fmla="*/ 1615527 w 5453921"/>
              <a:gd name="connsiteY3147" fmla="*/ 385798 h 5405766"/>
              <a:gd name="connsiteX3148" fmla="*/ 1641696 w 5453921"/>
              <a:gd name="connsiteY3148" fmla="*/ 382309 h 5405766"/>
              <a:gd name="connsiteX3149" fmla="*/ 1644021 w 5453921"/>
              <a:gd name="connsiteY3149" fmla="*/ 392195 h 5405766"/>
              <a:gd name="connsiteX3150" fmla="*/ 1645184 w 5453921"/>
              <a:gd name="connsiteY3150" fmla="*/ 397138 h 5405766"/>
              <a:gd name="connsiteX3151" fmla="*/ 1716423 w 5453921"/>
              <a:gd name="connsiteY3151" fmla="*/ 398010 h 5405766"/>
              <a:gd name="connsiteX3152" fmla="*/ 1682112 w 5453921"/>
              <a:gd name="connsiteY3152" fmla="*/ 407605 h 5405766"/>
              <a:gd name="connsiteX3153" fmla="*/ 1648381 w 5453921"/>
              <a:gd name="connsiteY3153" fmla="*/ 414003 h 5405766"/>
              <a:gd name="connsiteX3154" fmla="*/ 1635589 w 5453921"/>
              <a:gd name="connsiteY3154" fmla="*/ 407896 h 5405766"/>
              <a:gd name="connsiteX3155" fmla="*/ 1619598 w 5453921"/>
              <a:gd name="connsiteY3155" fmla="*/ 401791 h 5405766"/>
              <a:gd name="connsiteX3156" fmla="*/ 1584997 w 5453921"/>
              <a:gd name="connsiteY3156" fmla="*/ 421272 h 5405766"/>
              <a:gd name="connsiteX3157" fmla="*/ 1586450 w 5453921"/>
              <a:gd name="connsiteY3157" fmla="*/ 423307 h 5405766"/>
              <a:gd name="connsiteX3158" fmla="*/ 1620179 w 5453921"/>
              <a:gd name="connsiteY3158" fmla="*/ 447736 h 5405766"/>
              <a:gd name="connsiteX3159" fmla="*/ 1639079 w 5453921"/>
              <a:gd name="connsiteY3159" fmla="*/ 449772 h 5405766"/>
              <a:gd name="connsiteX3160" fmla="*/ 1645475 w 5453921"/>
              <a:gd name="connsiteY3160" fmla="*/ 448900 h 5405766"/>
              <a:gd name="connsiteX3161" fmla="*/ 1679204 w 5453921"/>
              <a:gd name="connsiteY3161" fmla="*/ 465474 h 5405766"/>
              <a:gd name="connsiteX3162" fmla="*/ 1660596 w 5453921"/>
              <a:gd name="connsiteY3162" fmla="*/ 468090 h 5405766"/>
              <a:gd name="connsiteX3163" fmla="*/ 1664374 w 5453921"/>
              <a:gd name="connsiteY3163" fmla="*/ 482337 h 5405766"/>
              <a:gd name="connsiteX3164" fmla="*/ 1695195 w 5453921"/>
              <a:gd name="connsiteY3164" fmla="*/ 483209 h 5405766"/>
              <a:gd name="connsiteX3165" fmla="*/ 1705374 w 5453921"/>
              <a:gd name="connsiteY3165" fmla="*/ 488152 h 5405766"/>
              <a:gd name="connsiteX3166" fmla="*/ 1720495 w 5453921"/>
              <a:gd name="connsiteY3166" fmla="*/ 488152 h 5405766"/>
              <a:gd name="connsiteX3167" fmla="*/ 1725436 w 5453921"/>
              <a:gd name="connsiteY3167" fmla="*/ 473323 h 5405766"/>
              <a:gd name="connsiteX3168" fmla="*/ 1719913 w 5453921"/>
              <a:gd name="connsiteY3168" fmla="*/ 462857 h 5405766"/>
              <a:gd name="connsiteX3169" fmla="*/ 1743464 w 5453921"/>
              <a:gd name="connsiteY3169" fmla="*/ 477103 h 5405766"/>
              <a:gd name="connsiteX3170" fmla="*/ 1755096 w 5453921"/>
              <a:gd name="connsiteY3170" fmla="*/ 432611 h 5405766"/>
              <a:gd name="connsiteX3171" fmla="*/ 1753932 w 5453921"/>
              <a:gd name="connsiteY3171" fmla="*/ 428541 h 5405766"/>
              <a:gd name="connsiteX3172" fmla="*/ 1772250 w 5453921"/>
              <a:gd name="connsiteY3172" fmla="*/ 393358 h 5405766"/>
              <a:gd name="connsiteX3173" fmla="*/ 1776320 w 5453921"/>
              <a:gd name="connsiteY3173" fmla="*/ 390451 h 5405766"/>
              <a:gd name="connsiteX3174" fmla="*/ 1776320 w 5453921"/>
              <a:gd name="connsiteY3174" fmla="*/ 457040 h 5405766"/>
              <a:gd name="connsiteX3175" fmla="*/ 1786207 w 5453921"/>
              <a:gd name="connsiteY3175" fmla="*/ 458785 h 5405766"/>
              <a:gd name="connsiteX3176" fmla="*/ 1800745 w 5453921"/>
              <a:gd name="connsiteY3176" fmla="*/ 421853 h 5405766"/>
              <a:gd name="connsiteX3177" fmla="*/ 1801036 w 5453921"/>
              <a:gd name="connsiteY3177" fmla="*/ 422725 h 5405766"/>
              <a:gd name="connsiteX3178" fmla="*/ 1801616 w 5453921"/>
              <a:gd name="connsiteY3178" fmla="*/ 422435 h 5405766"/>
              <a:gd name="connsiteX3179" fmla="*/ 1800745 w 5453921"/>
              <a:gd name="connsiteY3179" fmla="*/ 421853 h 5405766"/>
              <a:gd name="connsiteX3180" fmla="*/ 1812666 w 5453921"/>
              <a:gd name="connsiteY3180" fmla="*/ 329971 h 5405766"/>
              <a:gd name="connsiteX3181" fmla="*/ 1825459 w 5453921"/>
              <a:gd name="connsiteY3181" fmla="*/ 326482 h 5405766"/>
              <a:gd name="connsiteX3182" fmla="*/ 1826332 w 5453921"/>
              <a:gd name="connsiteY3182" fmla="*/ 327354 h 5405766"/>
              <a:gd name="connsiteX3183" fmla="*/ 1826332 w 5453921"/>
              <a:gd name="connsiteY3183" fmla="*/ 327063 h 5405766"/>
              <a:gd name="connsiteX3184" fmla="*/ 1825459 w 5453921"/>
              <a:gd name="connsiteY3184" fmla="*/ 326482 h 5405766"/>
              <a:gd name="connsiteX3185" fmla="*/ 1833601 w 5453921"/>
              <a:gd name="connsiteY3185" fmla="*/ 303802 h 5405766"/>
              <a:gd name="connsiteX3186" fmla="*/ 1836218 w 5453921"/>
              <a:gd name="connsiteY3186" fmla="*/ 332007 h 5405766"/>
              <a:gd name="connsiteX3187" fmla="*/ 1845813 w 5453921"/>
              <a:gd name="connsiteY3187" fmla="*/ 331716 h 5405766"/>
              <a:gd name="connsiteX3188" fmla="*/ 1863260 w 5453921"/>
              <a:gd name="connsiteY3188" fmla="*/ 282867 h 5405766"/>
              <a:gd name="connsiteX3189" fmla="*/ 1886230 w 5453921"/>
              <a:gd name="connsiteY3189" fmla="*/ 321830 h 5405766"/>
              <a:gd name="connsiteX3190" fmla="*/ 1887102 w 5453921"/>
              <a:gd name="connsiteY3190" fmla="*/ 325028 h 5405766"/>
              <a:gd name="connsiteX3191" fmla="*/ 1899897 w 5453921"/>
              <a:gd name="connsiteY3191" fmla="*/ 324156 h 5405766"/>
              <a:gd name="connsiteX3192" fmla="*/ 1897860 w 5453921"/>
              <a:gd name="connsiteY3192" fmla="*/ 336659 h 5405766"/>
              <a:gd name="connsiteX3193" fmla="*/ 1897569 w 5453921"/>
              <a:gd name="connsiteY3193" fmla="*/ 336659 h 5405766"/>
              <a:gd name="connsiteX3194" fmla="*/ 1918506 w 5453921"/>
              <a:gd name="connsiteY3194" fmla="*/ 386671 h 5405766"/>
              <a:gd name="connsiteX3195" fmla="*/ 1936532 w 5453921"/>
              <a:gd name="connsiteY3195" fmla="*/ 382309 h 5405766"/>
              <a:gd name="connsiteX3196" fmla="*/ 1941766 w 5453921"/>
              <a:gd name="connsiteY3196" fmla="*/ 374168 h 5405766"/>
              <a:gd name="connsiteX3197" fmla="*/ 1945546 w 5453921"/>
              <a:gd name="connsiteY3197" fmla="*/ 360793 h 5405766"/>
              <a:gd name="connsiteX3198" fmla="*/ 1957468 w 5453921"/>
              <a:gd name="connsiteY3198" fmla="*/ 372423 h 5405766"/>
              <a:gd name="connsiteX3199" fmla="*/ 1986254 w 5453921"/>
              <a:gd name="connsiteY3199" fmla="*/ 368643 h 5405766"/>
              <a:gd name="connsiteX3200" fmla="*/ 1976949 w 5453921"/>
              <a:gd name="connsiteY3200" fmla="*/ 377366 h 5405766"/>
              <a:gd name="connsiteX3201" fmla="*/ 1977821 w 5453921"/>
              <a:gd name="connsiteY3201" fmla="*/ 380855 h 5405766"/>
              <a:gd name="connsiteX3202" fmla="*/ 2022890 w 5453921"/>
              <a:gd name="connsiteY3202" fmla="*/ 397429 h 5405766"/>
              <a:gd name="connsiteX3203" fmla="*/ 2031322 w 5453921"/>
              <a:gd name="connsiteY3203" fmla="*/ 410804 h 5405766"/>
              <a:gd name="connsiteX3204" fmla="*/ 2017656 w 5453921"/>
              <a:gd name="connsiteY3204" fmla="*/ 402663 h 5405766"/>
              <a:gd name="connsiteX3205" fmla="*/ 2002536 w 5453921"/>
              <a:gd name="connsiteY3205" fmla="*/ 402663 h 5405766"/>
              <a:gd name="connsiteX3206" fmla="*/ 2002827 w 5453921"/>
              <a:gd name="connsiteY3206" fmla="*/ 402080 h 5405766"/>
              <a:gd name="connsiteX3207" fmla="*/ 2002536 w 5453921"/>
              <a:gd name="connsiteY3207" fmla="*/ 402080 h 5405766"/>
              <a:gd name="connsiteX3208" fmla="*/ 2002536 w 5453921"/>
              <a:gd name="connsiteY3208" fmla="*/ 402663 h 5405766"/>
              <a:gd name="connsiteX3209" fmla="*/ 2001954 w 5453921"/>
              <a:gd name="connsiteY3209" fmla="*/ 407896 h 5405766"/>
              <a:gd name="connsiteX3210" fmla="*/ 1992651 w 5453921"/>
              <a:gd name="connsiteY3210" fmla="*/ 423016 h 5405766"/>
              <a:gd name="connsiteX3211" fmla="*/ 1972588 w 5453921"/>
              <a:gd name="connsiteY3211" fmla="*/ 428541 h 5405766"/>
              <a:gd name="connsiteX3212" fmla="*/ 1972588 w 5453921"/>
              <a:gd name="connsiteY3212" fmla="*/ 437555 h 5405766"/>
              <a:gd name="connsiteX3213" fmla="*/ 1991779 w 5453921"/>
              <a:gd name="connsiteY3213" fmla="*/ 455878 h 5405766"/>
              <a:gd name="connsiteX3214" fmla="*/ 1971424 w 5453921"/>
              <a:gd name="connsiteY3214" fmla="*/ 449482 h 5405766"/>
              <a:gd name="connsiteX3215" fmla="*/ 1955724 w 5453921"/>
              <a:gd name="connsiteY3215" fmla="*/ 457913 h 5405766"/>
              <a:gd name="connsiteX3216" fmla="*/ 1962701 w 5453921"/>
              <a:gd name="connsiteY3216" fmla="*/ 477394 h 5405766"/>
              <a:gd name="connsiteX3217" fmla="*/ 1991488 w 5453921"/>
              <a:gd name="connsiteY3217" fmla="*/ 493676 h 5405766"/>
              <a:gd name="connsiteX3218" fmla="*/ 2003117 w 5453921"/>
              <a:gd name="connsiteY3218" fmla="*/ 512284 h 5405766"/>
              <a:gd name="connsiteX3219" fmla="*/ 2030740 w 5453921"/>
              <a:gd name="connsiteY3219" fmla="*/ 519262 h 5405766"/>
              <a:gd name="connsiteX3220" fmla="*/ 2028706 w 5453921"/>
              <a:gd name="connsiteY3220" fmla="*/ 528857 h 5405766"/>
              <a:gd name="connsiteX3221" fmla="*/ 2029578 w 5453921"/>
              <a:gd name="connsiteY3221" fmla="*/ 530310 h 5405766"/>
              <a:gd name="connsiteX3222" fmla="*/ 2028415 w 5453921"/>
              <a:gd name="connsiteY3222" fmla="*/ 531183 h 5405766"/>
              <a:gd name="connsiteX3223" fmla="*/ 2044406 w 5453921"/>
              <a:gd name="connsiteY3223" fmla="*/ 553281 h 5405766"/>
              <a:gd name="connsiteX3224" fmla="*/ 2058654 w 5453921"/>
              <a:gd name="connsiteY3224" fmla="*/ 568692 h 5405766"/>
              <a:gd name="connsiteX3225" fmla="*/ 2096453 w 5453921"/>
              <a:gd name="connsiteY3225" fmla="*/ 559387 h 5405766"/>
              <a:gd name="connsiteX3226" fmla="*/ 2104013 w 5453921"/>
              <a:gd name="connsiteY3226" fmla="*/ 564331 h 5405766"/>
              <a:gd name="connsiteX3227" fmla="*/ 2099070 w 5453921"/>
              <a:gd name="connsiteY3227" fmla="*/ 570437 h 5405766"/>
              <a:gd name="connsiteX3228" fmla="*/ 2084823 w 5453921"/>
              <a:gd name="connsiteY3228" fmla="*/ 577998 h 5405766"/>
              <a:gd name="connsiteX3229" fmla="*/ 2084532 w 5453921"/>
              <a:gd name="connsiteY3229" fmla="*/ 577998 h 5405766"/>
              <a:gd name="connsiteX3230" fmla="*/ 2117389 w 5453921"/>
              <a:gd name="connsiteY3230" fmla="*/ 591664 h 5405766"/>
              <a:gd name="connsiteX3231" fmla="*/ 2103432 w 5453921"/>
              <a:gd name="connsiteY3231" fmla="*/ 599516 h 5405766"/>
              <a:gd name="connsiteX3232" fmla="*/ 2123495 w 5453921"/>
              <a:gd name="connsiteY3232" fmla="*/ 624520 h 5405766"/>
              <a:gd name="connsiteX3233" fmla="*/ 2149952 w 5453921"/>
              <a:gd name="connsiteY3233" fmla="*/ 628881 h 5405766"/>
              <a:gd name="connsiteX3234" fmla="*/ 2168851 w 5453921"/>
              <a:gd name="connsiteY3234" fmla="*/ 614051 h 5405766"/>
              <a:gd name="connsiteX3235" fmla="*/ 2170305 w 5453921"/>
              <a:gd name="connsiteY3235" fmla="*/ 603294 h 5405766"/>
              <a:gd name="connsiteX3236" fmla="*/ 2193858 w 5453921"/>
              <a:gd name="connsiteY3236" fmla="*/ 603875 h 5405766"/>
              <a:gd name="connsiteX3237" fmla="*/ 2194729 w 5453921"/>
              <a:gd name="connsiteY3237" fmla="*/ 589338 h 5405766"/>
              <a:gd name="connsiteX3238" fmla="*/ 2183099 w 5453921"/>
              <a:gd name="connsiteY3238" fmla="*/ 564039 h 5405766"/>
              <a:gd name="connsiteX3239" fmla="*/ 2169433 w 5453921"/>
              <a:gd name="connsiteY3239" fmla="*/ 548628 h 5405766"/>
              <a:gd name="connsiteX3240" fmla="*/ 2214211 w 5453921"/>
              <a:gd name="connsiteY3240" fmla="*/ 554443 h 5405766"/>
              <a:gd name="connsiteX3241" fmla="*/ 2260733 w 5453921"/>
              <a:gd name="connsiteY3241" fmla="*/ 578289 h 5405766"/>
              <a:gd name="connsiteX3242" fmla="*/ 2268584 w 5453921"/>
              <a:gd name="connsiteY3242" fmla="*/ 577998 h 5405766"/>
              <a:gd name="connsiteX3243" fmla="*/ 2279633 w 5453921"/>
              <a:gd name="connsiteY3243" fmla="*/ 563748 h 5405766"/>
              <a:gd name="connsiteX3244" fmla="*/ 2268875 w 5453921"/>
              <a:gd name="connsiteY3244" fmla="*/ 540778 h 5405766"/>
              <a:gd name="connsiteX3245" fmla="*/ 2267712 w 5453921"/>
              <a:gd name="connsiteY3245" fmla="*/ 524205 h 5405766"/>
              <a:gd name="connsiteX3246" fmla="*/ 2239508 w 5453921"/>
              <a:gd name="connsiteY3246" fmla="*/ 522460 h 5405766"/>
              <a:gd name="connsiteX3247" fmla="*/ 2234274 w 5453921"/>
              <a:gd name="connsiteY3247" fmla="*/ 522751 h 5405766"/>
              <a:gd name="connsiteX3248" fmla="*/ 2222934 w 5453921"/>
              <a:gd name="connsiteY3248" fmla="*/ 498038 h 5405766"/>
              <a:gd name="connsiteX3249" fmla="*/ 2236600 w 5453921"/>
              <a:gd name="connsiteY3249" fmla="*/ 477976 h 5405766"/>
              <a:gd name="connsiteX3250" fmla="*/ 2249394 w 5453921"/>
              <a:gd name="connsiteY3250" fmla="*/ 468090 h 5405766"/>
              <a:gd name="connsiteX3251" fmla="*/ 2250847 w 5453921"/>
              <a:gd name="connsiteY3251" fmla="*/ 456169 h 5405766"/>
              <a:gd name="connsiteX3252" fmla="*/ 2259279 w 5453921"/>
              <a:gd name="connsiteY3252" fmla="*/ 468380 h 5405766"/>
              <a:gd name="connsiteX3253" fmla="*/ 2264513 w 5453921"/>
              <a:gd name="connsiteY3253" fmla="*/ 466927 h 5405766"/>
              <a:gd name="connsiteX3254" fmla="*/ 2264513 w 5453921"/>
              <a:gd name="connsiteY3254" fmla="*/ 457913 h 5405766"/>
              <a:gd name="connsiteX3255" fmla="*/ 2265386 w 5453921"/>
              <a:gd name="connsiteY3255" fmla="*/ 436101 h 5405766"/>
              <a:gd name="connsiteX3256" fmla="*/ 2279343 w 5453921"/>
              <a:gd name="connsiteY3256" fmla="*/ 429413 h 5405766"/>
              <a:gd name="connsiteX3257" fmla="*/ 2286902 w 5453921"/>
              <a:gd name="connsiteY3257" fmla="*/ 432902 h 5405766"/>
              <a:gd name="connsiteX3258" fmla="*/ 2281378 w 5453921"/>
              <a:gd name="connsiteY3258" fmla="*/ 443376 h 5405766"/>
              <a:gd name="connsiteX3259" fmla="*/ 2280215 w 5453921"/>
              <a:gd name="connsiteY3259" fmla="*/ 458495 h 5405766"/>
              <a:gd name="connsiteX3260" fmla="*/ 2290101 w 5453921"/>
              <a:gd name="connsiteY3260" fmla="*/ 463147 h 5405766"/>
              <a:gd name="connsiteX3261" fmla="*/ 2304930 w 5453921"/>
              <a:gd name="connsiteY3261" fmla="*/ 437845 h 5405766"/>
              <a:gd name="connsiteX3262" fmla="*/ 2309873 w 5453921"/>
              <a:gd name="connsiteY3262" fmla="*/ 412549 h 5405766"/>
              <a:gd name="connsiteX3263" fmla="*/ 2334588 w 5453921"/>
              <a:gd name="connsiteY3263" fmla="*/ 382309 h 5405766"/>
              <a:gd name="connsiteX3264" fmla="*/ 2322958 w 5453921"/>
              <a:gd name="connsiteY3264" fmla="*/ 345672 h 5405766"/>
              <a:gd name="connsiteX3265" fmla="*/ 2353778 w 5453921"/>
              <a:gd name="connsiteY3265" fmla="*/ 354395 h 5405766"/>
              <a:gd name="connsiteX3266" fmla="*/ 2368898 w 5453921"/>
              <a:gd name="connsiteY3266" fmla="*/ 356431 h 5405766"/>
              <a:gd name="connsiteX3267" fmla="*/ 2361630 w 5453921"/>
              <a:gd name="connsiteY3267" fmla="*/ 338694 h 5405766"/>
              <a:gd name="connsiteX3268" fmla="*/ 2415421 w 5453921"/>
              <a:gd name="connsiteY3268" fmla="*/ 338112 h 5405766"/>
              <a:gd name="connsiteX3269" fmla="*/ 2430540 w 5453921"/>
              <a:gd name="connsiteY3269" fmla="*/ 342765 h 5405766"/>
              <a:gd name="connsiteX3270" fmla="*/ 2461653 w 5453921"/>
              <a:gd name="connsiteY3270" fmla="*/ 357012 h 5405766"/>
              <a:gd name="connsiteX3271" fmla="*/ 2511664 w 5453921"/>
              <a:gd name="connsiteY3271" fmla="*/ 377656 h 5405766"/>
              <a:gd name="connsiteX3272" fmla="*/ 2573597 w 5453921"/>
              <a:gd name="connsiteY3272" fmla="*/ 401791 h 5405766"/>
              <a:gd name="connsiteX3273" fmla="*/ 2577087 w 5453921"/>
              <a:gd name="connsiteY3273" fmla="*/ 403245 h 5405766"/>
              <a:gd name="connsiteX3274" fmla="*/ 2602383 w 5453921"/>
              <a:gd name="connsiteY3274" fmla="*/ 407605 h 5405766"/>
              <a:gd name="connsiteX3275" fmla="*/ 2622445 w 5453921"/>
              <a:gd name="connsiteY3275" fmla="*/ 417201 h 5405766"/>
              <a:gd name="connsiteX3276" fmla="*/ 2637856 w 5453921"/>
              <a:gd name="connsiteY3276" fmla="*/ 422144 h 5405766"/>
              <a:gd name="connsiteX3277" fmla="*/ 2657629 w 5453921"/>
              <a:gd name="connsiteY3277" fmla="*/ 432902 h 5405766"/>
              <a:gd name="connsiteX3278" fmla="*/ 2672748 w 5453921"/>
              <a:gd name="connsiteY3278" fmla="*/ 417491 h 5405766"/>
              <a:gd name="connsiteX3279" fmla="*/ 2697755 w 5453921"/>
              <a:gd name="connsiteY3279" fmla="*/ 429122 h 5405766"/>
              <a:gd name="connsiteX3280" fmla="*/ 2711129 w 5453921"/>
              <a:gd name="connsiteY3280" fmla="*/ 429413 h 5405766"/>
              <a:gd name="connsiteX3281" fmla="*/ 2704151 w 5453921"/>
              <a:gd name="connsiteY3281" fmla="*/ 438427 h 5405766"/>
              <a:gd name="connsiteX3282" fmla="*/ 2704442 w 5453921"/>
              <a:gd name="connsiteY3282" fmla="*/ 440172 h 5405766"/>
              <a:gd name="connsiteX3283" fmla="*/ 2703279 w 5453921"/>
              <a:gd name="connsiteY3283" fmla="*/ 441050 h 5405766"/>
              <a:gd name="connsiteX3284" fmla="*/ 2725958 w 5453921"/>
              <a:gd name="connsiteY3284" fmla="*/ 453843 h 5405766"/>
              <a:gd name="connsiteX3285" fmla="*/ 2757943 w 5453921"/>
              <a:gd name="connsiteY3285" fmla="*/ 477394 h 5405766"/>
              <a:gd name="connsiteX3286" fmla="*/ 2761723 w 5453921"/>
              <a:gd name="connsiteY3286" fmla="*/ 468380 h 5405766"/>
              <a:gd name="connsiteX3287" fmla="*/ 2757943 w 5453921"/>
              <a:gd name="connsiteY3287" fmla="*/ 459367 h 5405766"/>
              <a:gd name="connsiteX3288" fmla="*/ 2756198 w 5453921"/>
              <a:gd name="connsiteY3288" fmla="*/ 445411 h 5405766"/>
              <a:gd name="connsiteX3289" fmla="*/ 2772772 w 5453921"/>
              <a:gd name="connsiteY3289" fmla="*/ 452099 h 5405766"/>
              <a:gd name="connsiteX3290" fmla="*/ 2778296 w 5453921"/>
              <a:gd name="connsiteY3290" fmla="*/ 462857 h 5405766"/>
              <a:gd name="connsiteX3291" fmla="*/ 2762014 w 5453921"/>
              <a:gd name="connsiteY3291" fmla="*/ 478266 h 5405766"/>
              <a:gd name="connsiteX3292" fmla="*/ 2763467 w 5453921"/>
              <a:gd name="connsiteY3292" fmla="*/ 487861 h 5405766"/>
              <a:gd name="connsiteX3293" fmla="*/ 2801267 w 5453921"/>
              <a:gd name="connsiteY3293" fmla="*/ 495711 h 5405766"/>
              <a:gd name="connsiteX3294" fmla="*/ 2828307 w 5453921"/>
              <a:gd name="connsiteY3294" fmla="*/ 513447 h 5405766"/>
              <a:gd name="connsiteX3295" fmla="*/ 2828307 w 5453921"/>
              <a:gd name="connsiteY3295" fmla="*/ 513156 h 5405766"/>
              <a:gd name="connsiteX3296" fmla="*/ 2831215 w 5453921"/>
              <a:gd name="connsiteY3296" fmla="*/ 512574 h 5405766"/>
              <a:gd name="connsiteX3297" fmla="*/ 2832960 w 5453921"/>
              <a:gd name="connsiteY3297" fmla="*/ 488733 h 5405766"/>
              <a:gd name="connsiteX3298" fmla="*/ 2823656 w 5453921"/>
              <a:gd name="connsiteY3298" fmla="*/ 482337 h 5405766"/>
              <a:gd name="connsiteX3299" fmla="*/ 2832960 w 5453921"/>
              <a:gd name="connsiteY3299" fmla="*/ 477684 h 5405766"/>
              <a:gd name="connsiteX3300" fmla="*/ 2838194 w 5453921"/>
              <a:gd name="connsiteY3300" fmla="*/ 468090 h 5405766"/>
              <a:gd name="connsiteX3301" fmla="*/ 2824528 w 5453921"/>
              <a:gd name="connsiteY3301" fmla="*/ 439881 h 5405766"/>
              <a:gd name="connsiteX3302" fmla="*/ 2853895 w 5453921"/>
              <a:gd name="connsiteY3302" fmla="*/ 473033 h 5405766"/>
              <a:gd name="connsiteX3303" fmla="*/ 2860874 w 5453921"/>
              <a:gd name="connsiteY3303" fmla="*/ 477976 h 5405766"/>
              <a:gd name="connsiteX3304" fmla="*/ 2874249 w 5453921"/>
              <a:gd name="connsiteY3304" fmla="*/ 473905 h 5405766"/>
              <a:gd name="connsiteX3305" fmla="*/ 2894893 w 5453921"/>
              <a:gd name="connsiteY3305" fmla="*/ 488152 h 5405766"/>
              <a:gd name="connsiteX3306" fmla="*/ 2909431 w 5453921"/>
              <a:gd name="connsiteY3306" fmla="*/ 493676 h 5405766"/>
              <a:gd name="connsiteX3307" fmla="*/ 2922807 w 5453921"/>
              <a:gd name="connsiteY3307" fmla="*/ 500945 h 5405766"/>
              <a:gd name="connsiteX3308" fmla="*/ 2914375 w 5453921"/>
              <a:gd name="connsiteY3308" fmla="*/ 504433 h 5405766"/>
              <a:gd name="connsiteX3309" fmla="*/ 2908850 w 5453921"/>
              <a:gd name="connsiteY3309" fmla="*/ 513447 h 5405766"/>
              <a:gd name="connsiteX3310" fmla="*/ 2925133 w 5453921"/>
              <a:gd name="connsiteY3310" fmla="*/ 523042 h 5405766"/>
              <a:gd name="connsiteX3311" fmla="*/ 2939381 w 5453921"/>
              <a:gd name="connsiteY3311" fmla="*/ 543976 h 5405766"/>
              <a:gd name="connsiteX3312" fmla="*/ 2949266 w 5453921"/>
              <a:gd name="connsiteY3312" fmla="*/ 541650 h 5405766"/>
              <a:gd name="connsiteX3313" fmla="*/ 2962351 w 5453921"/>
              <a:gd name="connsiteY3313" fmla="*/ 553571 h 5405766"/>
              <a:gd name="connsiteX3314" fmla="*/ 2964386 w 5453921"/>
              <a:gd name="connsiteY3314" fmla="*/ 549209 h 5405766"/>
              <a:gd name="connsiteX3315" fmla="*/ 2964968 w 5453921"/>
              <a:gd name="connsiteY3315" fmla="*/ 532927 h 5405766"/>
              <a:gd name="connsiteX3316" fmla="*/ 2963805 w 5453921"/>
              <a:gd name="connsiteY3316" fmla="*/ 506179 h 5405766"/>
              <a:gd name="connsiteX3317" fmla="*/ 2979215 w 5453921"/>
              <a:gd name="connsiteY3317" fmla="*/ 503562 h 5405766"/>
              <a:gd name="connsiteX3318" fmla="*/ 2984158 w 5453921"/>
              <a:gd name="connsiteY3318" fmla="*/ 503562 h 5405766"/>
              <a:gd name="connsiteX3319" fmla="*/ 2983867 w 5453921"/>
              <a:gd name="connsiteY3319" fmla="*/ 487861 h 5405766"/>
              <a:gd name="connsiteX3320" fmla="*/ 2984158 w 5453921"/>
              <a:gd name="connsiteY3320" fmla="*/ 478266 h 5405766"/>
              <a:gd name="connsiteX3321" fmla="*/ 2965840 w 5453921"/>
              <a:gd name="connsiteY3321" fmla="*/ 462857 h 5405766"/>
              <a:gd name="connsiteX3322" fmla="*/ 2969329 w 5453921"/>
              <a:gd name="connsiteY3322" fmla="*/ 433484 h 5405766"/>
              <a:gd name="connsiteX3323" fmla="*/ 2980088 w 5453921"/>
              <a:gd name="connsiteY3323" fmla="*/ 382309 h 5405766"/>
              <a:gd name="connsiteX3324" fmla="*/ 2984158 w 5453921"/>
              <a:gd name="connsiteY3324" fmla="*/ 372714 h 5405766"/>
              <a:gd name="connsiteX3325" fmla="*/ 2979797 w 5453921"/>
              <a:gd name="connsiteY3325" fmla="*/ 362537 h 5405766"/>
              <a:gd name="connsiteX3326" fmla="*/ 2969329 w 5453921"/>
              <a:gd name="connsiteY3326" fmla="*/ 352360 h 5405766"/>
              <a:gd name="connsiteX3327" fmla="*/ 2960315 w 5453921"/>
              <a:gd name="connsiteY3327" fmla="*/ 345963 h 5405766"/>
              <a:gd name="connsiteX3328" fmla="*/ 2969619 w 5453921"/>
              <a:gd name="connsiteY3328" fmla="*/ 343056 h 5405766"/>
              <a:gd name="connsiteX3329" fmla="*/ 2979215 w 5453921"/>
              <a:gd name="connsiteY3329" fmla="*/ 341311 h 5405766"/>
              <a:gd name="connsiteX3330" fmla="*/ 2983867 w 5453921"/>
              <a:gd name="connsiteY3330" fmla="*/ 336659 h 5405766"/>
              <a:gd name="connsiteX3331" fmla="*/ 2974854 w 5453921"/>
              <a:gd name="connsiteY3331" fmla="*/ 328517 h 5405766"/>
              <a:gd name="connsiteX3332" fmla="*/ 2994335 w 5453921"/>
              <a:gd name="connsiteY3332" fmla="*/ 321248 h 5405766"/>
              <a:gd name="connsiteX3333" fmla="*/ 3019632 w 5453921"/>
              <a:gd name="connsiteY3333" fmla="*/ 290718 h 5405766"/>
              <a:gd name="connsiteX3334" fmla="*/ 3031844 w 5453921"/>
              <a:gd name="connsiteY3334" fmla="*/ 276761 h 5405766"/>
              <a:gd name="connsiteX3335" fmla="*/ 3039403 w 5453921"/>
              <a:gd name="connsiteY3335" fmla="*/ 261641 h 5405766"/>
              <a:gd name="connsiteX3336" fmla="*/ 3049871 w 5453921"/>
              <a:gd name="connsiteY3336" fmla="*/ 244486 h 5405766"/>
              <a:gd name="connsiteX3337" fmla="*/ 3055105 w 5453921"/>
              <a:gd name="connsiteY3337" fmla="*/ 220643 h 5405766"/>
              <a:gd name="connsiteX3338" fmla="*/ 3069353 w 5453921"/>
              <a:gd name="connsiteY3338" fmla="*/ 230529 h 5405766"/>
              <a:gd name="connsiteX3339" fmla="*/ 3070807 w 5453921"/>
              <a:gd name="connsiteY3339" fmla="*/ 231111 h 5405766"/>
              <a:gd name="connsiteX3340" fmla="*/ 3070516 w 5453921"/>
              <a:gd name="connsiteY3340" fmla="*/ 230529 h 5405766"/>
              <a:gd name="connsiteX3341" fmla="*/ 3086217 w 5453921"/>
              <a:gd name="connsiteY3341" fmla="*/ 229948 h 5405766"/>
              <a:gd name="connsiteX3342" fmla="*/ 3090869 w 5453921"/>
              <a:gd name="connsiteY3342" fmla="*/ 231693 h 5405766"/>
              <a:gd name="connsiteX3343" fmla="*/ 3110641 w 5453921"/>
              <a:gd name="connsiteY3343" fmla="*/ 231693 h 5405766"/>
              <a:gd name="connsiteX3344" fmla="*/ 3126633 w 5453921"/>
              <a:gd name="connsiteY3344" fmla="*/ 244777 h 5405766"/>
              <a:gd name="connsiteX3345" fmla="*/ 3124889 w 5453921"/>
              <a:gd name="connsiteY3345" fmla="*/ 247684 h 5405766"/>
              <a:gd name="connsiteX3346" fmla="*/ 3125761 w 5453921"/>
              <a:gd name="connsiteY3346" fmla="*/ 247975 h 5405766"/>
              <a:gd name="connsiteX3347" fmla="*/ 3126633 w 5453921"/>
              <a:gd name="connsiteY3347" fmla="*/ 244777 h 5405766"/>
              <a:gd name="connsiteX3348" fmla="*/ 3144661 w 5453921"/>
              <a:gd name="connsiteY3348" fmla="*/ 259896 h 5405766"/>
              <a:gd name="connsiteX3349" fmla="*/ 3135938 w 5453921"/>
              <a:gd name="connsiteY3349" fmla="*/ 261350 h 5405766"/>
              <a:gd name="connsiteX3350" fmla="*/ 3136229 w 5453921"/>
              <a:gd name="connsiteY3350" fmla="*/ 261641 h 5405766"/>
              <a:gd name="connsiteX3351" fmla="*/ 3135647 w 5453921"/>
              <a:gd name="connsiteY3351" fmla="*/ 261932 h 5405766"/>
              <a:gd name="connsiteX3352" fmla="*/ 3150767 w 5453921"/>
              <a:gd name="connsiteY3352" fmla="*/ 270946 h 5405766"/>
              <a:gd name="connsiteX3353" fmla="*/ 3162107 w 5453921"/>
              <a:gd name="connsiteY3353" fmla="*/ 267166 h 5405766"/>
              <a:gd name="connsiteX3354" fmla="*/ 3160653 w 5453921"/>
              <a:gd name="connsiteY3354" fmla="*/ 275888 h 5405766"/>
              <a:gd name="connsiteX3355" fmla="*/ 3166759 w 5453921"/>
              <a:gd name="connsiteY3355" fmla="*/ 281995 h 5405766"/>
              <a:gd name="connsiteX3356" fmla="*/ 3183623 w 5453921"/>
              <a:gd name="connsiteY3356" fmla="*/ 281704 h 5405766"/>
              <a:gd name="connsiteX3357" fmla="*/ 3182460 w 5453921"/>
              <a:gd name="connsiteY3357" fmla="*/ 279669 h 5405766"/>
              <a:gd name="connsiteX3358" fmla="*/ 3174029 w 5453921"/>
              <a:gd name="connsiteY3358" fmla="*/ 259896 h 5405766"/>
              <a:gd name="connsiteX3359" fmla="*/ 3177808 w 5453921"/>
              <a:gd name="connsiteY3359" fmla="*/ 257280 h 5405766"/>
              <a:gd name="connsiteX3360" fmla="*/ 3195254 w 5453921"/>
              <a:gd name="connsiteY3360" fmla="*/ 276761 h 5405766"/>
              <a:gd name="connsiteX3361" fmla="*/ 3205721 w 5453921"/>
              <a:gd name="connsiteY3361" fmla="*/ 281995 h 5405766"/>
              <a:gd name="connsiteX3362" fmla="*/ 3216480 w 5453921"/>
              <a:gd name="connsiteY3362" fmla="*/ 291590 h 5405766"/>
              <a:gd name="connsiteX3363" fmla="*/ 3251081 w 5453921"/>
              <a:gd name="connsiteY3363" fmla="*/ 307001 h 5405766"/>
              <a:gd name="connsiteX3364" fmla="*/ 3287136 w 5453921"/>
              <a:gd name="connsiteY3364" fmla="*/ 326191 h 5405766"/>
              <a:gd name="connsiteX3365" fmla="*/ 3324063 w 5453921"/>
              <a:gd name="connsiteY3365" fmla="*/ 369515 h 5405766"/>
              <a:gd name="connsiteX3366" fmla="*/ 3341800 w 5453921"/>
              <a:gd name="connsiteY3366" fmla="*/ 392195 h 5405766"/>
              <a:gd name="connsiteX3367" fmla="*/ 3347615 w 5453921"/>
              <a:gd name="connsiteY3367" fmla="*/ 398010 h 5405766"/>
              <a:gd name="connsiteX3368" fmla="*/ 3355757 w 5453921"/>
              <a:gd name="connsiteY3368" fmla="*/ 412840 h 5405766"/>
              <a:gd name="connsiteX3369" fmla="*/ 3377855 w 5453921"/>
              <a:gd name="connsiteY3369" fmla="*/ 431157 h 5405766"/>
              <a:gd name="connsiteX3370" fmla="*/ 3386869 w 5453921"/>
              <a:gd name="connsiteY3370" fmla="*/ 421272 h 5405766"/>
              <a:gd name="connsiteX3371" fmla="*/ 3387159 w 5453921"/>
              <a:gd name="connsiteY3371" fmla="*/ 421272 h 5405766"/>
              <a:gd name="connsiteX3372" fmla="*/ 3387741 w 5453921"/>
              <a:gd name="connsiteY3372" fmla="*/ 407896 h 5405766"/>
              <a:gd name="connsiteX3373" fmla="*/ 3361572 w 5453921"/>
              <a:gd name="connsiteY3373" fmla="*/ 389288 h 5405766"/>
              <a:gd name="connsiteX3374" fmla="*/ 3342382 w 5453921"/>
              <a:gd name="connsiteY3374" fmla="*/ 375622 h 5405766"/>
              <a:gd name="connsiteX3375" fmla="*/ 3367097 w 5453921"/>
              <a:gd name="connsiteY3375" fmla="*/ 382890 h 5405766"/>
              <a:gd name="connsiteX3376" fmla="*/ 3367387 w 5453921"/>
              <a:gd name="connsiteY3376" fmla="*/ 382890 h 5405766"/>
              <a:gd name="connsiteX3377" fmla="*/ 3371167 w 5453921"/>
              <a:gd name="connsiteY3377" fmla="*/ 384635 h 5405766"/>
              <a:gd name="connsiteX3378" fmla="*/ 3383671 w 5453921"/>
              <a:gd name="connsiteY3378" fmla="*/ 386671 h 5405766"/>
              <a:gd name="connsiteX3379" fmla="*/ 3388613 w 5453921"/>
              <a:gd name="connsiteY3379" fmla="*/ 392486 h 5405766"/>
              <a:gd name="connsiteX3380" fmla="*/ 3396464 w 5453921"/>
              <a:gd name="connsiteY3380" fmla="*/ 387252 h 5405766"/>
              <a:gd name="connsiteX3381" fmla="*/ 3406059 w 5453921"/>
              <a:gd name="connsiteY3381" fmla="*/ 377366 h 5405766"/>
              <a:gd name="connsiteX3382" fmla="*/ 3407513 w 5453921"/>
              <a:gd name="connsiteY3382" fmla="*/ 358175 h 5405766"/>
              <a:gd name="connsiteX3383" fmla="*/ 3408095 w 5453921"/>
              <a:gd name="connsiteY3383" fmla="*/ 352069 h 5405766"/>
              <a:gd name="connsiteX3384" fmla="*/ 3417399 w 5453921"/>
              <a:gd name="connsiteY3384" fmla="*/ 322702 h 5405766"/>
              <a:gd name="connsiteX3385" fmla="*/ 3417690 w 5453921"/>
              <a:gd name="connsiteY3385" fmla="*/ 316887 h 5405766"/>
              <a:gd name="connsiteX3386" fmla="*/ 3403151 w 5453921"/>
              <a:gd name="connsiteY3386" fmla="*/ 307001 h 5405766"/>
              <a:gd name="connsiteX3387" fmla="*/ 3376983 w 5453921"/>
              <a:gd name="connsiteY3387" fmla="*/ 301767 h 5405766"/>
              <a:gd name="connsiteX3388" fmla="*/ 3372330 w 5453921"/>
              <a:gd name="connsiteY3388" fmla="*/ 300894 h 5405766"/>
              <a:gd name="connsiteX3389" fmla="*/ 3363317 w 5453921"/>
              <a:gd name="connsiteY3389" fmla="*/ 291590 h 5405766"/>
              <a:gd name="connsiteX3390" fmla="*/ 3348778 w 5453921"/>
              <a:gd name="connsiteY3390" fmla="*/ 266875 h 5405766"/>
              <a:gd name="connsiteX3391" fmla="*/ 3337729 w 5453921"/>
              <a:gd name="connsiteY3391" fmla="*/ 256989 h 5405766"/>
              <a:gd name="connsiteX3392" fmla="*/ 3327553 w 5453921"/>
              <a:gd name="connsiteY3392" fmla="*/ 251464 h 5405766"/>
              <a:gd name="connsiteX3393" fmla="*/ 3316503 w 5453921"/>
              <a:gd name="connsiteY3393" fmla="*/ 255826 h 5405766"/>
              <a:gd name="connsiteX3394" fmla="*/ 3297603 w 5453921"/>
              <a:gd name="connsiteY3394" fmla="*/ 258443 h 5405766"/>
              <a:gd name="connsiteX3395" fmla="*/ 3307199 w 5453921"/>
              <a:gd name="connsiteY3395" fmla="*/ 242451 h 5405766"/>
              <a:gd name="connsiteX3396" fmla="*/ 3317376 w 5453921"/>
              <a:gd name="connsiteY3396" fmla="*/ 226168 h 5405766"/>
              <a:gd name="connsiteX3397" fmla="*/ 3333367 w 5453921"/>
              <a:gd name="connsiteY3397" fmla="*/ 226749 h 5405766"/>
              <a:gd name="connsiteX3398" fmla="*/ 3321737 w 5453921"/>
              <a:gd name="connsiteY3398" fmla="*/ 216282 h 5405766"/>
              <a:gd name="connsiteX3399" fmla="*/ 3300221 w 5453921"/>
              <a:gd name="connsiteY3399" fmla="*/ 204941 h 5405766"/>
              <a:gd name="connsiteX3400" fmla="*/ 3332204 w 5453921"/>
              <a:gd name="connsiteY3400" fmla="*/ 206686 h 5405766"/>
              <a:gd name="connsiteX3401" fmla="*/ 3352267 w 5453921"/>
              <a:gd name="connsiteY3401" fmla="*/ 216863 h 5405766"/>
              <a:gd name="connsiteX3402" fmla="*/ 3367387 w 5453921"/>
              <a:gd name="connsiteY3402" fmla="*/ 221806 h 5405766"/>
              <a:gd name="connsiteX3403" fmla="*/ 3382798 w 5453921"/>
              <a:gd name="connsiteY3403" fmla="*/ 225877 h 5405766"/>
              <a:gd name="connsiteX3404" fmla="*/ 3387741 w 5453921"/>
              <a:gd name="connsiteY3404" fmla="*/ 230529 h 5405766"/>
              <a:gd name="connsiteX3405" fmla="*/ 3412747 w 5453921"/>
              <a:gd name="connsiteY3405" fmla="*/ 235763 h 5405766"/>
              <a:gd name="connsiteX3406" fmla="*/ 3422343 w 5453921"/>
              <a:gd name="connsiteY3406" fmla="*/ 225877 h 5405766"/>
              <a:gd name="connsiteX3407" fmla="*/ 3422633 w 5453921"/>
              <a:gd name="connsiteY3407" fmla="*/ 222388 h 5405766"/>
              <a:gd name="connsiteX3408" fmla="*/ 3392393 w 5453921"/>
              <a:gd name="connsiteY3408" fmla="*/ 212502 h 5405766"/>
              <a:gd name="connsiteX3409" fmla="*/ 3384252 w 5453921"/>
              <a:gd name="connsiteY3409" fmla="*/ 199417 h 5405766"/>
              <a:gd name="connsiteX3410" fmla="*/ 3402861 w 5453921"/>
              <a:gd name="connsiteY3410" fmla="*/ 200871 h 5405766"/>
              <a:gd name="connsiteX3411" fmla="*/ 3424668 w 5453921"/>
              <a:gd name="connsiteY3411" fmla="*/ 197091 h 5405766"/>
              <a:gd name="connsiteX3412" fmla="*/ 3423505 w 5453921"/>
              <a:gd name="connsiteY3412" fmla="*/ 181099 h 5405766"/>
              <a:gd name="connsiteX3413" fmla="*/ 3419144 w 5453921"/>
              <a:gd name="connsiteY3413" fmla="*/ 176738 h 5405766"/>
              <a:gd name="connsiteX3414" fmla="*/ 3405187 w 5453921"/>
              <a:gd name="connsiteY3414" fmla="*/ 172376 h 5405766"/>
              <a:gd name="connsiteX3415" fmla="*/ 3412165 w 5453921"/>
              <a:gd name="connsiteY3415" fmla="*/ 156384 h 5405766"/>
              <a:gd name="connsiteX3416" fmla="*/ 3407804 w 5453921"/>
              <a:gd name="connsiteY3416" fmla="*/ 151441 h 5405766"/>
              <a:gd name="connsiteX3417" fmla="*/ 3402570 w 5453921"/>
              <a:gd name="connsiteY3417" fmla="*/ 146498 h 5405766"/>
              <a:gd name="connsiteX3418" fmla="*/ 3371749 w 5453921"/>
              <a:gd name="connsiteY3418" fmla="*/ 125563 h 5405766"/>
              <a:gd name="connsiteX3419" fmla="*/ 3353140 w 5453921"/>
              <a:gd name="connsiteY3419" fmla="*/ 109861 h 5405766"/>
              <a:gd name="connsiteX3420" fmla="*/ 3372621 w 5453921"/>
              <a:gd name="connsiteY3420" fmla="*/ 94741 h 5405766"/>
              <a:gd name="connsiteX3421" fmla="*/ 3378037 w 5453921"/>
              <a:gd name="connsiteY3421" fmla="*/ 86928 h 5405766"/>
              <a:gd name="connsiteX3422" fmla="*/ 3431765 w 5453921"/>
              <a:gd name="connsiteY3422" fmla="*/ 81072 h 5405766"/>
              <a:gd name="connsiteX3423" fmla="*/ 3413684 w 5453921"/>
              <a:gd name="connsiteY3423" fmla="*/ 95521 h 5405766"/>
              <a:gd name="connsiteX3424" fmla="*/ 3413684 w 5453921"/>
              <a:gd name="connsiteY3424" fmla="*/ 95842 h 5405766"/>
              <a:gd name="connsiteX3425" fmla="*/ 3413477 w 5453921"/>
              <a:gd name="connsiteY3425" fmla="*/ 95687 h 5405766"/>
              <a:gd name="connsiteX3426" fmla="*/ 3413251 w 5453921"/>
              <a:gd name="connsiteY3426" fmla="*/ 95868 h 5405766"/>
              <a:gd name="connsiteX3427" fmla="*/ 3413305 w 5453921"/>
              <a:gd name="connsiteY3427" fmla="*/ 95558 h 5405766"/>
              <a:gd name="connsiteX3428" fmla="*/ 3412829 w 5453921"/>
              <a:gd name="connsiteY3428" fmla="*/ 95202 h 5405766"/>
              <a:gd name="connsiteX3429" fmla="*/ 3413405 w 5453921"/>
              <a:gd name="connsiteY3429" fmla="*/ 94985 h 5405766"/>
              <a:gd name="connsiteX3430" fmla="*/ 3415789 w 5453921"/>
              <a:gd name="connsiteY3430" fmla="*/ 81368 h 5405766"/>
              <a:gd name="connsiteX3431" fmla="*/ 3431765 w 5453921"/>
              <a:gd name="connsiteY3431" fmla="*/ 81072 h 5405766"/>
              <a:gd name="connsiteX3432" fmla="*/ 3856207 w 5453921"/>
              <a:gd name="connsiteY3432" fmla="*/ 72680 h 5405766"/>
              <a:gd name="connsiteX3433" fmla="*/ 3860840 w 5453921"/>
              <a:gd name="connsiteY3433" fmla="*/ 81523 h 5405766"/>
              <a:gd name="connsiteX3434" fmla="*/ 3857365 w 5453921"/>
              <a:gd name="connsiteY3434" fmla="*/ 95672 h 5405766"/>
              <a:gd name="connsiteX3435" fmla="*/ 3852443 w 5453921"/>
              <a:gd name="connsiteY3435" fmla="*/ 86534 h 5405766"/>
              <a:gd name="connsiteX3436" fmla="*/ 3856207 w 5453921"/>
              <a:gd name="connsiteY3436" fmla="*/ 72680 h 5405766"/>
              <a:gd name="connsiteX3437" fmla="*/ 3205157 w 5453921"/>
              <a:gd name="connsiteY3437" fmla="*/ 32049 h 5405766"/>
              <a:gd name="connsiteX3438" fmla="*/ 3210806 w 5453921"/>
              <a:gd name="connsiteY3438" fmla="*/ 52281 h 5405766"/>
              <a:gd name="connsiteX3439" fmla="*/ 3205157 w 5453921"/>
              <a:gd name="connsiteY3439" fmla="*/ 32049 h 5405766"/>
              <a:gd name="connsiteX3440" fmla="*/ 3920220 w 5453921"/>
              <a:gd name="connsiteY3440" fmla="*/ 23687 h 5405766"/>
              <a:gd name="connsiteX3441" fmla="*/ 3931864 w 5453921"/>
              <a:gd name="connsiteY3441" fmla="*/ 24221 h 5405766"/>
              <a:gd name="connsiteX3442" fmla="*/ 3920973 w 5453921"/>
              <a:gd name="connsiteY3442" fmla="*/ 48441 h 5405766"/>
              <a:gd name="connsiteX3443" fmla="*/ 3912661 w 5453921"/>
              <a:gd name="connsiteY3443" fmla="*/ 27641 h 5405766"/>
              <a:gd name="connsiteX3444" fmla="*/ 3920220 w 5453921"/>
              <a:gd name="connsiteY3444" fmla="*/ 23687 h 5405766"/>
              <a:gd name="connsiteX3445" fmla="*/ 3188221 w 5453921"/>
              <a:gd name="connsiteY3445" fmla="*/ 5309 h 5405766"/>
              <a:gd name="connsiteX3446" fmla="*/ 3193526 w 5453921"/>
              <a:gd name="connsiteY3446" fmla="*/ 6747 h 5405766"/>
              <a:gd name="connsiteX3447" fmla="*/ 3181111 w 5453921"/>
              <a:gd name="connsiteY3447" fmla="*/ 19126 h 5405766"/>
              <a:gd name="connsiteX3448" fmla="*/ 3152527 w 5453921"/>
              <a:gd name="connsiteY3448" fmla="*/ 19413 h 5405766"/>
              <a:gd name="connsiteX3449" fmla="*/ 3181400 w 5453921"/>
              <a:gd name="connsiteY3449" fmla="*/ 9913 h 5405766"/>
              <a:gd name="connsiteX3450" fmla="*/ 3188221 w 5453921"/>
              <a:gd name="connsiteY3450" fmla="*/ 5309 h 5405766"/>
              <a:gd name="connsiteX3451" fmla="*/ 3300029 w 5453921"/>
              <a:gd name="connsiteY3451" fmla="*/ 0 h 5405766"/>
              <a:gd name="connsiteX3452" fmla="*/ 3307043 w 5453921"/>
              <a:gd name="connsiteY3452" fmla="*/ 25354 h 5405766"/>
              <a:gd name="connsiteX3453" fmla="*/ 3302952 w 5453921"/>
              <a:gd name="connsiteY3453" fmla="*/ 59742 h 5405766"/>
              <a:gd name="connsiteX3454" fmla="*/ 3302660 w 5453921"/>
              <a:gd name="connsiteY3454" fmla="*/ 64696 h 5405766"/>
              <a:gd name="connsiteX3455" fmla="*/ 3312012 w 5453921"/>
              <a:gd name="connsiteY3455" fmla="*/ 70816 h 5405766"/>
              <a:gd name="connsiteX3456" fmla="*/ 3326625 w 5453921"/>
              <a:gd name="connsiteY3456" fmla="*/ 77519 h 5405766"/>
              <a:gd name="connsiteX3457" fmla="*/ 3311719 w 5453921"/>
              <a:gd name="connsiteY3457" fmla="*/ 98210 h 5405766"/>
              <a:gd name="connsiteX3458" fmla="*/ 3300029 w 5453921"/>
              <a:gd name="connsiteY3458" fmla="*/ 90342 h 5405766"/>
              <a:gd name="connsiteX3459" fmla="*/ 3286586 w 5453921"/>
              <a:gd name="connsiteY3459" fmla="*/ 80433 h 5405766"/>
              <a:gd name="connsiteX3460" fmla="*/ 3282201 w 5453921"/>
              <a:gd name="connsiteY3460" fmla="*/ 79268 h 5405766"/>
              <a:gd name="connsiteX3461" fmla="*/ 3252684 w 5453921"/>
              <a:gd name="connsiteY3461" fmla="*/ 55079 h 5405766"/>
              <a:gd name="connsiteX3462" fmla="*/ 3251807 w 5453921"/>
              <a:gd name="connsiteY3462" fmla="*/ 39926 h 5405766"/>
              <a:gd name="connsiteX3463" fmla="*/ 3224335 w 5453921"/>
              <a:gd name="connsiteY3463" fmla="*/ 26520 h 5405766"/>
              <a:gd name="connsiteX3464" fmla="*/ 3245378 w 5453921"/>
              <a:gd name="connsiteY3464" fmla="*/ 23314 h 5405766"/>
              <a:gd name="connsiteX3465" fmla="*/ 3262913 w 5453921"/>
              <a:gd name="connsiteY3465" fmla="*/ 5829 h 5405766"/>
              <a:gd name="connsiteX3466" fmla="*/ 3262036 w 5453921"/>
              <a:gd name="connsiteY3466" fmla="*/ 19525 h 5405766"/>
              <a:gd name="connsiteX3467" fmla="*/ 3273726 w 5453921"/>
              <a:gd name="connsiteY3467" fmla="*/ 25354 h 5405766"/>
              <a:gd name="connsiteX3468" fmla="*/ 3292431 w 5453921"/>
              <a:gd name="connsiteY3468" fmla="*/ 34097 h 5405766"/>
              <a:gd name="connsiteX3469" fmla="*/ 3303829 w 5453921"/>
              <a:gd name="connsiteY3469" fmla="*/ 24771 h 5405766"/>
              <a:gd name="connsiteX3470" fmla="*/ 3300029 w 5453921"/>
              <a:gd name="connsiteY3470" fmla="*/ 0 h 54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Lst>
            <a:rect l="l" t="t" r="r" b="b"/>
            <a:pathLst>
              <a:path w="5453921" h="5405766">
                <a:moveTo>
                  <a:pt x="2258781" y="5388579"/>
                </a:moveTo>
                <a:cubicBezTo>
                  <a:pt x="2274650" y="5386823"/>
                  <a:pt x="2274650" y="5386823"/>
                  <a:pt x="2286697" y="5403201"/>
                </a:cubicBezTo>
                <a:cubicBezTo>
                  <a:pt x="2277588" y="5398522"/>
                  <a:pt x="2268479" y="5393550"/>
                  <a:pt x="2258781" y="5388579"/>
                </a:cubicBezTo>
                <a:close/>
                <a:moveTo>
                  <a:pt x="2599376" y="5388411"/>
                </a:moveTo>
                <a:cubicBezTo>
                  <a:pt x="2602977" y="5388106"/>
                  <a:pt x="2605378" y="5390243"/>
                  <a:pt x="2605978" y="5395739"/>
                </a:cubicBezTo>
                <a:cubicBezTo>
                  <a:pt x="2603577" y="5396960"/>
                  <a:pt x="2601176" y="5399707"/>
                  <a:pt x="2598475" y="5400013"/>
                </a:cubicBezTo>
                <a:cubicBezTo>
                  <a:pt x="2594574" y="5400623"/>
                  <a:pt x="2593073" y="5396960"/>
                  <a:pt x="2592473" y="5393602"/>
                </a:cubicBezTo>
                <a:cubicBezTo>
                  <a:pt x="2592173" y="5388106"/>
                  <a:pt x="2596975" y="5389022"/>
                  <a:pt x="2599376" y="5388411"/>
                </a:cubicBezTo>
                <a:close/>
                <a:moveTo>
                  <a:pt x="2662563" y="5387115"/>
                </a:moveTo>
                <a:cubicBezTo>
                  <a:pt x="2663441" y="5386823"/>
                  <a:pt x="2665488" y="5388864"/>
                  <a:pt x="2665781" y="5390029"/>
                </a:cubicBezTo>
                <a:cubicBezTo>
                  <a:pt x="2667535" y="5400812"/>
                  <a:pt x="2657884" y="5401978"/>
                  <a:pt x="2651157" y="5405766"/>
                </a:cubicBezTo>
                <a:cubicBezTo>
                  <a:pt x="2651449" y="5396733"/>
                  <a:pt x="2654082" y="5390029"/>
                  <a:pt x="2662563" y="5387115"/>
                </a:cubicBezTo>
                <a:close/>
                <a:moveTo>
                  <a:pt x="2587801" y="5367590"/>
                </a:moveTo>
                <a:cubicBezTo>
                  <a:pt x="2589258" y="5375612"/>
                  <a:pt x="2590424" y="5383336"/>
                  <a:pt x="2591881" y="5391655"/>
                </a:cubicBezTo>
                <a:cubicBezTo>
                  <a:pt x="2579350" y="5384525"/>
                  <a:pt x="2580807" y="5376503"/>
                  <a:pt x="2587801" y="5367590"/>
                </a:cubicBezTo>
                <a:close/>
                <a:moveTo>
                  <a:pt x="2349823" y="5365025"/>
                </a:moveTo>
                <a:cubicBezTo>
                  <a:pt x="2349823" y="5365025"/>
                  <a:pt x="2349823" y="5365025"/>
                  <a:pt x="2350250" y="5365025"/>
                </a:cubicBezTo>
                <a:lnTo>
                  <a:pt x="2350464" y="5365025"/>
                </a:lnTo>
                <a:lnTo>
                  <a:pt x="2350464" y="5365346"/>
                </a:lnTo>
                <a:lnTo>
                  <a:pt x="2350678" y="5365666"/>
                </a:lnTo>
                <a:lnTo>
                  <a:pt x="2350464" y="5365506"/>
                </a:lnTo>
                <a:lnTo>
                  <a:pt x="2350464" y="5365666"/>
                </a:lnTo>
                <a:close/>
                <a:moveTo>
                  <a:pt x="2337948" y="5359517"/>
                </a:moveTo>
                <a:cubicBezTo>
                  <a:pt x="2342100" y="5359881"/>
                  <a:pt x="2345889" y="5361703"/>
                  <a:pt x="2349531" y="5364617"/>
                </a:cubicBezTo>
                <a:cubicBezTo>
                  <a:pt x="2341080" y="5376274"/>
                  <a:pt x="2333504" y="5370154"/>
                  <a:pt x="2324177" y="5363160"/>
                </a:cubicBezTo>
                <a:cubicBezTo>
                  <a:pt x="2329277" y="5360246"/>
                  <a:pt x="2333795" y="5359153"/>
                  <a:pt x="2337948" y="5359517"/>
                </a:cubicBezTo>
                <a:close/>
                <a:moveTo>
                  <a:pt x="2356669" y="5355942"/>
                </a:moveTo>
                <a:cubicBezTo>
                  <a:pt x="2359282" y="5356236"/>
                  <a:pt x="2363638" y="5361232"/>
                  <a:pt x="2363057" y="5362407"/>
                </a:cubicBezTo>
                <a:cubicBezTo>
                  <a:pt x="2361025" y="5368577"/>
                  <a:pt x="2355509" y="5365052"/>
                  <a:pt x="2351153" y="5365640"/>
                </a:cubicBezTo>
                <a:cubicBezTo>
                  <a:pt x="2350573" y="5360938"/>
                  <a:pt x="2348540" y="5354767"/>
                  <a:pt x="2356669" y="5355942"/>
                </a:cubicBezTo>
                <a:close/>
                <a:moveTo>
                  <a:pt x="2545663" y="5348382"/>
                </a:moveTo>
                <a:cubicBezTo>
                  <a:pt x="2551314" y="5345790"/>
                  <a:pt x="2552727" y="5350972"/>
                  <a:pt x="2553291" y="5354427"/>
                </a:cubicBezTo>
                <a:cubicBezTo>
                  <a:pt x="2554704" y="5359608"/>
                  <a:pt x="2549619" y="5357881"/>
                  <a:pt x="2547641" y="5359032"/>
                </a:cubicBezTo>
                <a:cubicBezTo>
                  <a:pt x="2543121" y="5359032"/>
                  <a:pt x="2538317" y="5359320"/>
                  <a:pt x="2538600" y="5353563"/>
                </a:cubicBezTo>
                <a:cubicBezTo>
                  <a:pt x="2538882" y="5351548"/>
                  <a:pt x="2542838" y="5349533"/>
                  <a:pt x="2545663" y="5348382"/>
                </a:cubicBezTo>
                <a:close/>
                <a:moveTo>
                  <a:pt x="2708157" y="5335604"/>
                </a:moveTo>
                <a:cubicBezTo>
                  <a:pt x="2709838" y="5335319"/>
                  <a:pt x="2712178" y="5336103"/>
                  <a:pt x="2714371" y="5337385"/>
                </a:cubicBezTo>
                <a:cubicBezTo>
                  <a:pt x="2716127" y="5338810"/>
                  <a:pt x="2717881" y="5340519"/>
                  <a:pt x="2721391" y="5343084"/>
                </a:cubicBezTo>
                <a:cubicBezTo>
                  <a:pt x="2713787" y="5344223"/>
                  <a:pt x="2707061" y="5346788"/>
                  <a:pt x="2705890" y="5340235"/>
                </a:cubicBezTo>
                <a:cubicBezTo>
                  <a:pt x="2705451" y="5337243"/>
                  <a:pt x="2706475" y="5335889"/>
                  <a:pt x="2708157" y="5335604"/>
                </a:cubicBezTo>
                <a:close/>
                <a:moveTo>
                  <a:pt x="2098639" y="5301996"/>
                </a:moveTo>
                <a:cubicBezTo>
                  <a:pt x="2100349" y="5302588"/>
                  <a:pt x="2102058" y="5310577"/>
                  <a:pt x="2100634" y="5313240"/>
                </a:cubicBezTo>
                <a:cubicBezTo>
                  <a:pt x="2096075" y="5322414"/>
                  <a:pt x="2090376" y="5310577"/>
                  <a:pt x="2081827" y="5318567"/>
                </a:cubicBezTo>
                <a:cubicBezTo>
                  <a:pt x="2088096" y="5306731"/>
                  <a:pt x="2090376" y="5299629"/>
                  <a:pt x="2098639" y="5301996"/>
                </a:cubicBezTo>
                <a:close/>
                <a:moveTo>
                  <a:pt x="2359512" y="5276548"/>
                </a:moveTo>
                <a:cubicBezTo>
                  <a:pt x="2359796" y="5284327"/>
                  <a:pt x="2362361" y="5292705"/>
                  <a:pt x="2352958" y="5293901"/>
                </a:cubicBezTo>
                <a:cubicBezTo>
                  <a:pt x="2350393" y="5294201"/>
                  <a:pt x="2344694" y="5290909"/>
                  <a:pt x="2344694" y="5289713"/>
                </a:cubicBezTo>
                <a:cubicBezTo>
                  <a:pt x="2345834" y="5281335"/>
                  <a:pt x="2354383" y="5281335"/>
                  <a:pt x="2359512" y="5276548"/>
                </a:cubicBezTo>
                <a:close/>
                <a:moveTo>
                  <a:pt x="3505316" y="5220154"/>
                </a:moveTo>
                <a:cubicBezTo>
                  <a:pt x="3508038" y="5221377"/>
                  <a:pt x="3510443" y="5224040"/>
                  <a:pt x="3512564" y="5228215"/>
                </a:cubicBezTo>
                <a:cubicBezTo>
                  <a:pt x="3505775" y="5229654"/>
                  <a:pt x="3499553" y="5231381"/>
                  <a:pt x="3494179" y="5226775"/>
                </a:cubicBezTo>
                <a:cubicBezTo>
                  <a:pt x="3493613" y="5226199"/>
                  <a:pt x="3494744" y="5221594"/>
                  <a:pt x="3496159" y="5220730"/>
                </a:cubicBezTo>
                <a:cubicBezTo>
                  <a:pt x="3499553" y="5219146"/>
                  <a:pt x="3502593" y="5218930"/>
                  <a:pt x="3505316" y="5220154"/>
                </a:cubicBezTo>
                <a:close/>
                <a:moveTo>
                  <a:pt x="2748939" y="5217563"/>
                </a:moveTo>
                <a:cubicBezTo>
                  <a:pt x="2751026" y="5219321"/>
                  <a:pt x="2754306" y="5220787"/>
                  <a:pt x="2755499" y="5223132"/>
                </a:cubicBezTo>
                <a:cubicBezTo>
                  <a:pt x="2757289" y="5226063"/>
                  <a:pt x="2754306" y="5227528"/>
                  <a:pt x="2751921" y="5226063"/>
                </a:cubicBezTo>
                <a:cubicBezTo>
                  <a:pt x="2749237" y="5224597"/>
                  <a:pt x="2747150" y="5222253"/>
                  <a:pt x="2744764" y="5220201"/>
                </a:cubicBezTo>
                <a:cubicBezTo>
                  <a:pt x="2745957" y="5219615"/>
                  <a:pt x="2747150" y="5218736"/>
                  <a:pt x="2748939" y="5217563"/>
                </a:cubicBezTo>
                <a:close/>
                <a:moveTo>
                  <a:pt x="3630848" y="5198329"/>
                </a:moveTo>
                <a:cubicBezTo>
                  <a:pt x="3635464" y="5202231"/>
                  <a:pt x="3639504" y="5205231"/>
                  <a:pt x="3636619" y="5212134"/>
                </a:cubicBezTo>
                <a:cubicBezTo>
                  <a:pt x="3629982" y="5209733"/>
                  <a:pt x="3628251" y="5205532"/>
                  <a:pt x="3630848" y="5198329"/>
                </a:cubicBezTo>
                <a:close/>
                <a:moveTo>
                  <a:pt x="3414669" y="5198329"/>
                </a:moveTo>
                <a:cubicBezTo>
                  <a:pt x="3416063" y="5199195"/>
                  <a:pt x="3418014" y="5200060"/>
                  <a:pt x="3420244" y="5200926"/>
                </a:cubicBezTo>
                <a:cubicBezTo>
                  <a:pt x="3418293" y="5203234"/>
                  <a:pt x="3416899" y="5206696"/>
                  <a:pt x="3414669" y="5208138"/>
                </a:cubicBezTo>
                <a:cubicBezTo>
                  <a:pt x="3411603" y="5209581"/>
                  <a:pt x="3408257" y="5208427"/>
                  <a:pt x="3407979" y="5204100"/>
                </a:cubicBezTo>
                <a:cubicBezTo>
                  <a:pt x="3407700" y="5200060"/>
                  <a:pt x="3410209" y="5198618"/>
                  <a:pt x="3414669" y="5198329"/>
                </a:cubicBezTo>
                <a:close/>
                <a:moveTo>
                  <a:pt x="2560543" y="5167555"/>
                </a:moveTo>
                <a:cubicBezTo>
                  <a:pt x="2562013" y="5169081"/>
                  <a:pt x="2564951" y="5171218"/>
                  <a:pt x="2564658" y="5172440"/>
                </a:cubicBezTo>
                <a:cubicBezTo>
                  <a:pt x="2563482" y="5175798"/>
                  <a:pt x="2562013" y="5180072"/>
                  <a:pt x="2557017" y="5180072"/>
                </a:cubicBezTo>
                <a:cubicBezTo>
                  <a:pt x="2555547" y="5179156"/>
                  <a:pt x="2551140" y="5179461"/>
                  <a:pt x="2553197" y="5175798"/>
                </a:cubicBezTo>
                <a:cubicBezTo>
                  <a:pt x="2555254" y="5172745"/>
                  <a:pt x="2557899" y="5169997"/>
                  <a:pt x="2560543" y="5167555"/>
                </a:cubicBezTo>
                <a:close/>
                <a:moveTo>
                  <a:pt x="1765838" y="5121859"/>
                </a:moveTo>
                <a:cubicBezTo>
                  <a:pt x="1768891" y="5123316"/>
                  <a:pt x="1771333" y="5125939"/>
                  <a:pt x="1772554" y="5128853"/>
                </a:cubicBezTo>
                <a:cubicBezTo>
                  <a:pt x="1773776" y="5132059"/>
                  <a:pt x="1770418" y="5132641"/>
                  <a:pt x="1767975" y="5132641"/>
                </a:cubicBezTo>
                <a:cubicBezTo>
                  <a:pt x="1764006" y="5131767"/>
                  <a:pt x="1761563" y="5129727"/>
                  <a:pt x="1761563" y="5125939"/>
                </a:cubicBezTo>
                <a:cubicBezTo>
                  <a:pt x="1761258" y="5123316"/>
                  <a:pt x="1762174" y="5120110"/>
                  <a:pt x="1765838" y="5121859"/>
                </a:cubicBezTo>
                <a:close/>
                <a:moveTo>
                  <a:pt x="1716240" y="5082214"/>
                </a:moveTo>
                <a:cubicBezTo>
                  <a:pt x="1729396" y="5081642"/>
                  <a:pt x="1737290" y="5089651"/>
                  <a:pt x="1745476" y="5097375"/>
                </a:cubicBezTo>
                <a:cubicBezTo>
                  <a:pt x="1748985" y="5097375"/>
                  <a:pt x="1752493" y="5097375"/>
                  <a:pt x="1755709" y="5097375"/>
                </a:cubicBezTo>
                <a:cubicBezTo>
                  <a:pt x="1757171" y="5092512"/>
                  <a:pt x="1749569" y="5084789"/>
                  <a:pt x="1760094" y="5082500"/>
                </a:cubicBezTo>
                <a:lnTo>
                  <a:pt x="1760370" y="5082924"/>
                </a:lnTo>
                <a:lnTo>
                  <a:pt x="1760831" y="5082924"/>
                </a:lnTo>
                <a:cubicBezTo>
                  <a:pt x="1760831" y="5082924"/>
                  <a:pt x="1760831" y="5082924"/>
                  <a:pt x="1760831" y="5083566"/>
                </a:cubicBezTo>
                <a:lnTo>
                  <a:pt x="1760787" y="5083566"/>
                </a:lnTo>
                <a:lnTo>
                  <a:pt x="1766234" y="5091940"/>
                </a:lnTo>
                <a:cubicBezTo>
                  <a:pt x="1770911" y="5095086"/>
                  <a:pt x="1777636" y="5098233"/>
                  <a:pt x="1775005" y="5104526"/>
                </a:cubicBezTo>
                <a:cubicBezTo>
                  <a:pt x="1771204" y="5114252"/>
                  <a:pt x="1766819" y="5104526"/>
                  <a:pt x="1762433" y="5103668"/>
                </a:cubicBezTo>
                <a:cubicBezTo>
                  <a:pt x="1753955" y="5101379"/>
                  <a:pt x="1756001" y="5107101"/>
                  <a:pt x="1753662" y="5112249"/>
                </a:cubicBezTo>
                <a:cubicBezTo>
                  <a:pt x="1750154" y="5118542"/>
                  <a:pt x="1747523" y="5110533"/>
                  <a:pt x="1745476" y="5107387"/>
                </a:cubicBezTo>
                <a:cubicBezTo>
                  <a:pt x="1733490" y="5112535"/>
                  <a:pt x="1723549" y="5097375"/>
                  <a:pt x="1710101" y="5105384"/>
                </a:cubicBezTo>
                <a:cubicBezTo>
                  <a:pt x="1705130" y="5108244"/>
                  <a:pt x="1707470" y="5099949"/>
                  <a:pt x="1707762" y="5095086"/>
                </a:cubicBezTo>
                <a:cubicBezTo>
                  <a:pt x="1708347" y="5088507"/>
                  <a:pt x="1704838" y="5082500"/>
                  <a:pt x="1716240" y="5082214"/>
                </a:cubicBezTo>
                <a:close/>
                <a:moveTo>
                  <a:pt x="3466562" y="5054884"/>
                </a:moveTo>
                <a:cubicBezTo>
                  <a:pt x="3470057" y="5053432"/>
                  <a:pt x="3479963" y="5058660"/>
                  <a:pt x="3479963" y="5067955"/>
                </a:cubicBezTo>
                <a:cubicBezTo>
                  <a:pt x="3488994" y="5069406"/>
                  <a:pt x="3486081" y="5078411"/>
                  <a:pt x="3489285" y="5083348"/>
                </a:cubicBezTo>
                <a:cubicBezTo>
                  <a:pt x="3493946" y="5090609"/>
                  <a:pt x="3499190" y="5096708"/>
                  <a:pt x="3503561" y="5083348"/>
                </a:cubicBezTo>
                <a:cubicBezTo>
                  <a:pt x="3505891" y="5066792"/>
                  <a:pt x="3505891" y="5066792"/>
                  <a:pt x="3529197" y="5063017"/>
                </a:cubicBezTo>
                <a:cubicBezTo>
                  <a:pt x="3536481" y="5061855"/>
                  <a:pt x="3544347" y="5059822"/>
                  <a:pt x="3549299" y="5067955"/>
                </a:cubicBezTo>
                <a:cubicBezTo>
                  <a:pt x="3554252" y="5068535"/>
                  <a:pt x="3554543" y="5056336"/>
                  <a:pt x="3561827" y="5063017"/>
                </a:cubicBezTo>
                <a:cubicBezTo>
                  <a:pt x="3566197" y="5067083"/>
                  <a:pt x="3558621" y="5069697"/>
                  <a:pt x="3560369" y="5073182"/>
                </a:cubicBezTo>
                <a:cubicBezTo>
                  <a:pt x="3562118" y="5074344"/>
                  <a:pt x="3563575" y="5075506"/>
                  <a:pt x="3565031" y="5076378"/>
                </a:cubicBezTo>
                <a:cubicBezTo>
                  <a:pt x="3565031" y="5076087"/>
                  <a:pt x="3565031" y="5076087"/>
                  <a:pt x="3565031" y="5076087"/>
                </a:cubicBezTo>
                <a:cubicBezTo>
                  <a:pt x="3567944" y="5078701"/>
                  <a:pt x="3570566" y="5080734"/>
                  <a:pt x="3573480" y="5083348"/>
                </a:cubicBezTo>
                <a:cubicBezTo>
                  <a:pt x="3575519" y="5078992"/>
                  <a:pt x="3571732" y="5072602"/>
                  <a:pt x="3577558" y="5070569"/>
                </a:cubicBezTo>
                <a:cubicBezTo>
                  <a:pt x="3579889" y="5069988"/>
                  <a:pt x="3585133" y="5071730"/>
                  <a:pt x="3586299" y="5074054"/>
                </a:cubicBezTo>
                <a:cubicBezTo>
                  <a:pt x="3589211" y="5079863"/>
                  <a:pt x="3583677" y="5081896"/>
                  <a:pt x="3579889" y="5084510"/>
                </a:cubicBezTo>
                <a:cubicBezTo>
                  <a:pt x="3577267" y="5092352"/>
                  <a:pt x="3573771" y="5100485"/>
                  <a:pt x="3579306" y="5108327"/>
                </a:cubicBezTo>
                <a:cubicBezTo>
                  <a:pt x="3581345" y="5111812"/>
                  <a:pt x="3583385" y="5115007"/>
                  <a:pt x="3585425" y="5118202"/>
                </a:cubicBezTo>
                <a:cubicBezTo>
                  <a:pt x="3597660" y="5128948"/>
                  <a:pt x="3592125" y="5134757"/>
                  <a:pt x="3579597" y="5138534"/>
                </a:cubicBezTo>
                <a:cubicBezTo>
                  <a:pt x="3578141" y="5139986"/>
                  <a:pt x="3576684" y="5141438"/>
                  <a:pt x="3574936" y="5142890"/>
                </a:cubicBezTo>
                <a:cubicBezTo>
                  <a:pt x="3581345" y="5152766"/>
                  <a:pt x="3586881" y="5163222"/>
                  <a:pt x="3600282" y="5164674"/>
                </a:cubicBezTo>
                <a:cubicBezTo>
                  <a:pt x="3606691" y="5165545"/>
                  <a:pt x="3611353" y="5154799"/>
                  <a:pt x="3617471" y="5160898"/>
                </a:cubicBezTo>
                <a:cubicBezTo>
                  <a:pt x="3621258" y="5164964"/>
                  <a:pt x="3621549" y="5172516"/>
                  <a:pt x="3617471" y="5176873"/>
                </a:cubicBezTo>
                <a:cubicBezTo>
                  <a:pt x="3612518" y="5181519"/>
                  <a:pt x="3609313" y="5173387"/>
                  <a:pt x="3604652" y="5173387"/>
                </a:cubicBezTo>
                <a:cubicBezTo>
                  <a:pt x="3598534" y="5180939"/>
                  <a:pt x="3607274" y="5183843"/>
                  <a:pt x="3609021" y="5189072"/>
                </a:cubicBezTo>
                <a:cubicBezTo>
                  <a:pt x="3611935" y="5193719"/>
                  <a:pt x="3616305" y="5197495"/>
                  <a:pt x="3614266" y="5203594"/>
                </a:cubicBezTo>
                <a:cubicBezTo>
                  <a:pt x="3608731" y="5226249"/>
                  <a:pt x="3593582" y="5219859"/>
                  <a:pt x="3579306" y="5214631"/>
                </a:cubicBezTo>
                <a:cubicBezTo>
                  <a:pt x="3574062" y="5216374"/>
                  <a:pt x="3569984" y="5221312"/>
                  <a:pt x="3564157" y="5218407"/>
                </a:cubicBezTo>
                <a:cubicBezTo>
                  <a:pt x="3554106" y="5214195"/>
                  <a:pt x="3552868" y="5210057"/>
                  <a:pt x="3554762" y="5205953"/>
                </a:cubicBezTo>
                <a:lnTo>
                  <a:pt x="3563502" y="5194572"/>
                </a:lnTo>
                <a:lnTo>
                  <a:pt x="3563575" y="5194590"/>
                </a:lnTo>
                <a:lnTo>
                  <a:pt x="3564157" y="5193719"/>
                </a:lnTo>
                <a:lnTo>
                  <a:pt x="3563502" y="5194572"/>
                </a:lnTo>
                <a:lnTo>
                  <a:pt x="3550319" y="5191358"/>
                </a:lnTo>
                <a:cubicBezTo>
                  <a:pt x="3546605" y="5189362"/>
                  <a:pt x="3543909" y="5186022"/>
                  <a:pt x="3543182" y="5180068"/>
                </a:cubicBezTo>
                <a:cubicBezTo>
                  <a:pt x="3540268" y="5176292"/>
                  <a:pt x="3537355" y="5172516"/>
                  <a:pt x="3534441" y="5168740"/>
                </a:cubicBezTo>
                <a:cubicBezTo>
                  <a:pt x="3529489" y="5164674"/>
                  <a:pt x="3518418" y="5162350"/>
                  <a:pt x="3529780" y="5153637"/>
                </a:cubicBezTo>
                <a:cubicBezTo>
                  <a:pt x="3532985" y="5134177"/>
                  <a:pt x="3551047" y="5128077"/>
                  <a:pt x="3563283" y="5117040"/>
                </a:cubicBezTo>
                <a:lnTo>
                  <a:pt x="3563866" y="5108618"/>
                </a:lnTo>
                <a:cubicBezTo>
                  <a:pt x="3559205" y="5109198"/>
                  <a:pt x="3554543" y="5109779"/>
                  <a:pt x="3549882" y="5110360"/>
                </a:cubicBezTo>
                <a:cubicBezTo>
                  <a:pt x="3535607" y="5108036"/>
                  <a:pt x="3525119" y="5092933"/>
                  <a:pt x="3508805" y="5098742"/>
                </a:cubicBezTo>
                <a:cubicBezTo>
                  <a:pt x="3512009" y="5101937"/>
                  <a:pt x="3514922" y="5105131"/>
                  <a:pt x="3517836" y="5108327"/>
                </a:cubicBezTo>
                <a:cubicBezTo>
                  <a:pt x="3519001" y="5113554"/>
                  <a:pt x="3529489" y="5114717"/>
                  <a:pt x="3524827" y="5121687"/>
                </a:cubicBezTo>
                <a:cubicBezTo>
                  <a:pt x="3520749" y="5128077"/>
                  <a:pt x="3512301" y="5127497"/>
                  <a:pt x="3507057" y="5126334"/>
                </a:cubicBezTo>
                <a:cubicBezTo>
                  <a:pt x="3500356" y="5124301"/>
                  <a:pt x="3506183" y="5118492"/>
                  <a:pt x="3507347" y="5114136"/>
                </a:cubicBezTo>
                <a:cubicBezTo>
                  <a:pt x="3497151" y="5113845"/>
                  <a:pt x="3486081" y="5109488"/>
                  <a:pt x="3480254" y="5124592"/>
                </a:cubicBezTo>
                <a:cubicBezTo>
                  <a:pt x="3476758" y="5134177"/>
                  <a:pt x="3465396" y="5127787"/>
                  <a:pt x="3457239" y="5127787"/>
                </a:cubicBezTo>
                <a:cubicBezTo>
                  <a:pt x="3481419" y="5112103"/>
                  <a:pt x="3481419" y="5110360"/>
                  <a:pt x="3453451" y="5088286"/>
                </a:cubicBezTo>
                <a:cubicBezTo>
                  <a:pt x="3447334" y="5083929"/>
                  <a:pt x="3446168" y="5077829"/>
                  <a:pt x="3452577" y="5074344"/>
                </a:cubicBezTo>
                <a:cubicBezTo>
                  <a:pt x="3459569" y="5070278"/>
                  <a:pt x="3462483" y="5075796"/>
                  <a:pt x="3463357" y="5082477"/>
                </a:cubicBezTo>
                <a:cubicBezTo>
                  <a:pt x="3471514" y="5080153"/>
                  <a:pt x="3464814" y="5072311"/>
                  <a:pt x="3468310" y="5067955"/>
                </a:cubicBezTo>
                <a:cubicBezTo>
                  <a:pt x="3467727" y="5063598"/>
                  <a:pt x="3458695" y="5058079"/>
                  <a:pt x="3466562" y="5054884"/>
                </a:cubicBezTo>
                <a:close/>
                <a:moveTo>
                  <a:pt x="1649701" y="5053432"/>
                </a:moveTo>
                <a:lnTo>
                  <a:pt x="1650556" y="5054073"/>
                </a:lnTo>
                <a:cubicBezTo>
                  <a:pt x="1650129" y="5054073"/>
                  <a:pt x="1649701" y="5054073"/>
                  <a:pt x="1649701" y="5054073"/>
                </a:cubicBezTo>
                <a:cubicBezTo>
                  <a:pt x="1649701" y="5053432"/>
                  <a:pt x="1649701" y="5053432"/>
                  <a:pt x="1649701" y="5053432"/>
                </a:cubicBezTo>
                <a:close/>
                <a:moveTo>
                  <a:pt x="1630803" y="5052437"/>
                </a:moveTo>
                <a:cubicBezTo>
                  <a:pt x="1636816" y="5052150"/>
                  <a:pt x="1643116" y="5052437"/>
                  <a:pt x="1649415" y="5052723"/>
                </a:cubicBezTo>
                <a:cubicBezTo>
                  <a:pt x="1649415" y="5059033"/>
                  <a:pt x="1637676" y="5056453"/>
                  <a:pt x="1640252" y="5063910"/>
                </a:cubicBezTo>
                <a:cubicBezTo>
                  <a:pt x="1641970" y="5069933"/>
                  <a:pt x="1641685" y="5073661"/>
                  <a:pt x="1634526" y="5070793"/>
                </a:cubicBezTo>
                <a:cubicBezTo>
                  <a:pt x="1629372" y="5068786"/>
                  <a:pt x="1623358" y="5066491"/>
                  <a:pt x="1621927" y="5060468"/>
                </a:cubicBezTo>
                <a:cubicBezTo>
                  <a:pt x="1620209" y="5053584"/>
                  <a:pt x="1625649" y="5052437"/>
                  <a:pt x="1630803" y="5052437"/>
                </a:cubicBezTo>
                <a:close/>
                <a:moveTo>
                  <a:pt x="1539069" y="5040993"/>
                </a:moveTo>
                <a:cubicBezTo>
                  <a:pt x="1547288" y="5038044"/>
                  <a:pt x="1547875" y="5046004"/>
                  <a:pt x="1549930" y="5051015"/>
                </a:cubicBezTo>
                <a:cubicBezTo>
                  <a:pt x="1552278" y="5051899"/>
                  <a:pt x="1555801" y="5053078"/>
                  <a:pt x="1555801" y="5053962"/>
                </a:cubicBezTo>
                <a:cubicBezTo>
                  <a:pt x="1555507" y="5060448"/>
                  <a:pt x="1549343" y="5058089"/>
                  <a:pt x="1545820" y="5059858"/>
                </a:cubicBezTo>
                <a:cubicBezTo>
                  <a:pt x="1544353" y="5056321"/>
                  <a:pt x="1531731" y="5063395"/>
                  <a:pt x="1538482" y="5052193"/>
                </a:cubicBezTo>
                <a:cubicBezTo>
                  <a:pt x="1537602" y="5048362"/>
                  <a:pt x="1533493" y="5043350"/>
                  <a:pt x="1539069" y="5040993"/>
                </a:cubicBezTo>
                <a:close/>
                <a:moveTo>
                  <a:pt x="1647764" y="5039987"/>
                </a:moveTo>
                <a:cubicBezTo>
                  <a:pt x="1656112" y="5036762"/>
                  <a:pt x="1662732" y="5042917"/>
                  <a:pt x="1669929" y="5050245"/>
                </a:cubicBezTo>
                <a:cubicBezTo>
                  <a:pt x="1666331" y="5053616"/>
                  <a:pt x="1662661" y="5053616"/>
                  <a:pt x="1659135" y="5053029"/>
                </a:cubicBezTo>
                <a:lnTo>
                  <a:pt x="1650239" y="5052373"/>
                </a:lnTo>
                <a:lnTo>
                  <a:pt x="1650555" y="5053004"/>
                </a:lnTo>
                <a:lnTo>
                  <a:pt x="1649701" y="5052577"/>
                </a:lnTo>
                <a:lnTo>
                  <a:pt x="1649928" y="5052350"/>
                </a:lnTo>
                <a:lnTo>
                  <a:pt x="1649204" y="5052297"/>
                </a:lnTo>
                <a:cubicBezTo>
                  <a:pt x="1647764" y="5047900"/>
                  <a:pt x="1642007" y="5042624"/>
                  <a:pt x="1647764" y="5039987"/>
                </a:cubicBezTo>
                <a:close/>
                <a:moveTo>
                  <a:pt x="1602256" y="5038932"/>
                </a:moveTo>
                <a:cubicBezTo>
                  <a:pt x="1611720" y="5038044"/>
                  <a:pt x="1612636" y="5044259"/>
                  <a:pt x="1614468" y="5049585"/>
                </a:cubicBezTo>
                <a:cubicBezTo>
                  <a:pt x="1614773" y="5050176"/>
                  <a:pt x="1610500" y="5053136"/>
                  <a:pt x="1608973" y="5052544"/>
                </a:cubicBezTo>
                <a:cubicBezTo>
                  <a:pt x="1602561" y="5050176"/>
                  <a:pt x="1603477" y="5044259"/>
                  <a:pt x="1602256" y="5038932"/>
                </a:cubicBezTo>
                <a:close/>
                <a:moveTo>
                  <a:pt x="1677198" y="5032915"/>
                </a:moveTo>
                <a:cubicBezTo>
                  <a:pt x="1686317" y="5037509"/>
                  <a:pt x="1686601" y="5044112"/>
                  <a:pt x="1684607" y="5051863"/>
                </a:cubicBezTo>
                <a:cubicBezTo>
                  <a:pt x="1676058" y="5047844"/>
                  <a:pt x="1674063" y="5041815"/>
                  <a:pt x="1677198" y="5032915"/>
                </a:cubicBezTo>
                <a:close/>
                <a:moveTo>
                  <a:pt x="3427576" y="5000382"/>
                </a:moveTo>
                <a:cubicBezTo>
                  <a:pt x="3431222" y="4998294"/>
                  <a:pt x="3430941" y="5001872"/>
                  <a:pt x="3431783" y="5003960"/>
                </a:cubicBezTo>
                <a:cubicBezTo>
                  <a:pt x="3431222" y="5007241"/>
                  <a:pt x="3430661" y="5010819"/>
                  <a:pt x="3426734" y="5010521"/>
                </a:cubicBezTo>
                <a:cubicBezTo>
                  <a:pt x="3425331" y="5010521"/>
                  <a:pt x="3423087" y="5006943"/>
                  <a:pt x="3423368" y="5005452"/>
                </a:cubicBezTo>
                <a:cubicBezTo>
                  <a:pt x="3423649" y="5003662"/>
                  <a:pt x="3425893" y="5001574"/>
                  <a:pt x="3427576" y="5000382"/>
                </a:cubicBezTo>
                <a:close/>
                <a:moveTo>
                  <a:pt x="1611232" y="4998294"/>
                </a:moveTo>
                <a:cubicBezTo>
                  <a:pt x="1628890" y="4998580"/>
                  <a:pt x="1628595" y="5008306"/>
                  <a:pt x="1628890" y="5017745"/>
                </a:cubicBezTo>
                <a:cubicBezTo>
                  <a:pt x="1630656" y="5019462"/>
                  <a:pt x="1632716" y="5021178"/>
                  <a:pt x="1634481" y="5022894"/>
                </a:cubicBezTo>
                <a:cubicBezTo>
                  <a:pt x="1641545" y="5020319"/>
                  <a:pt x="1642133" y="5028615"/>
                  <a:pt x="1646842" y="5032334"/>
                </a:cubicBezTo>
                <a:lnTo>
                  <a:pt x="1629478" y="5032334"/>
                </a:lnTo>
                <a:cubicBezTo>
                  <a:pt x="1611232" y="5035194"/>
                  <a:pt x="1621238" y="5024896"/>
                  <a:pt x="1622710" y="5018604"/>
                </a:cubicBezTo>
                <a:cubicBezTo>
                  <a:pt x="1619473" y="5012311"/>
                  <a:pt x="1615941" y="5006590"/>
                  <a:pt x="1611232" y="4998294"/>
                </a:cubicBezTo>
                <a:close/>
                <a:moveTo>
                  <a:pt x="3399280" y="4992475"/>
                </a:moveTo>
                <a:cubicBezTo>
                  <a:pt x="3404067" y="4991882"/>
                  <a:pt x="3407658" y="4993658"/>
                  <a:pt x="3410051" y="4998097"/>
                </a:cubicBezTo>
                <a:cubicBezTo>
                  <a:pt x="3411248" y="5003128"/>
                  <a:pt x="3406162" y="5003128"/>
                  <a:pt x="3403768" y="5003128"/>
                </a:cubicBezTo>
                <a:cubicBezTo>
                  <a:pt x="3401076" y="5003128"/>
                  <a:pt x="3396887" y="5001944"/>
                  <a:pt x="3395391" y="4999577"/>
                </a:cubicBezTo>
                <a:cubicBezTo>
                  <a:pt x="3393595" y="4996617"/>
                  <a:pt x="3395091" y="4993067"/>
                  <a:pt x="3399280" y="4992475"/>
                </a:cubicBezTo>
                <a:close/>
                <a:moveTo>
                  <a:pt x="3446995" y="4990601"/>
                </a:moveTo>
                <a:cubicBezTo>
                  <a:pt x="3459991" y="5001784"/>
                  <a:pt x="3456601" y="5014438"/>
                  <a:pt x="3455753" y="5026210"/>
                </a:cubicBezTo>
                <a:cubicBezTo>
                  <a:pt x="3448690" y="5016204"/>
                  <a:pt x="3443603" y="5005904"/>
                  <a:pt x="3446995" y="4990601"/>
                </a:cubicBezTo>
                <a:close/>
                <a:moveTo>
                  <a:pt x="3278982" y="4941874"/>
                </a:moveTo>
                <a:cubicBezTo>
                  <a:pt x="3281383" y="4944131"/>
                  <a:pt x="3284684" y="4946106"/>
                  <a:pt x="3285284" y="4948363"/>
                </a:cubicBezTo>
                <a:cubicBezTo>
                  <a:pt x="3285585" y="4952030"/>
                  <a:pt x="3282583" y="4955697"/>
                  <a:pt x="3278681" y="4955133"/>
                </a:cubicBezTo>
                <a:cubicBezTo>
                  <a:pt x="3275981" y="4954850"/>
                  <a:pt x="3272079" y="4951465"/>
                  <a:pt x="3271779" y="4949208"/>
                </a:cubicBezTo>
                <a:cubicBezTo>
                  <a:pt x="3271779" y="4947234"/>
                  <a:pt x="3275981" y="4944977"/>
                  <a:pt x="3278982" y="4941874"/>
                </a:cubicBezTo>
                <a:close/>
                <a:moveTo>
                  <a:pt x="1450872" y="4922245"/>
                </a:moveTo>
                <a:cubicBezTo>
                  <a:pt x="1454795" y="4923430"/>
                  <a:pt x="1458114" y="4926093"/>
                  <a:pt x="1459622" y="4926980"/>
                </a:cubicBezTo>
                <a:cubicBezTo>
                  <a:pt x="1458114" y="4932899"/>
                  <a:pt x="1459019" y="4936449"/>
                  <a:pt x="1455097" y="4934970"/>
                </a:cubicBezTo>
                <a:cubicBezTo>
                  <a:pt x="1451778" y="4933194"/>
                  <a:pt x="1447554" y="4931419"/>
                  <a:pt x="1445442" y="4928164"/>
                </a:cubicBezTo>
                <a:cubicBezTo>
                  <a:pt x="1444536" y="4926388"/>
                  <a:pt x="1446950" y="4921358"/>
                  <a:pt x="1450872" y="4922245"/>
                </a:cubicBezTo>
                <a:close/>
                <a:moveTo>
                  <a:pt x="3168249" y="4908829"/>
                </a:moveTo>
                <a:cubicBezTo>
                  <a:pt x="3172709" y="4910298"/>
                  <a:pt x="3176611" y="4913237"/>
                  <a:pt x="3176611" y="4918820"/>
                </a:cubicBezTo>
                <a:cubicBezTo>
                  <a:pt x="3176611" y="4919995"/>
                  <a:pt x="3173824" y="4921464"/>
                  <a:pt x="3172988" y="4922346"/>
                </a:cubicBezTo>
                <a:cubicBezTo>
                  <a:pt x="3166576" y="4921464"/>
                  <a:pt x="3164067" y="4917939"/>
                  <a:pt x="3164067" y="4912649"/>
                </a:cubicBezTo>
                <a:cubicBezTo>
                  <a:pt x="3164067" y="4911179"/>
                  <a:pt x="3167413" y="4908535"/>
                  <a:pt x="3168249" y="4908829"/>
                </a:cubicBezTo>
                <a:close/>
                <a:moveTo>
                  <a:pt x="3294411" y="4903979"/>
                </a:moveTo>
                <a:cubicBezTo>
                  <a:pt x="3298573" y="4904376"/>
                  <a:pt x="3302699" y="4905890"/>
                  <a:pt x="3306897" y="4906900"/>
                </a:cubicBezTo>
                <a:cubicBezTo>
                  <a:pt x="3321374" y="4901707"/>
                  <a:pt x="3322822" y="4910074"/>
                  <a:pt x="3322243" y="4921326"/>
                </a:cubicBezTo>
                <a:cubicBezTo>
                  <a:pt x="3329192" y="4930847"/>
                  <a:pt x="3302554" y="4932866"/>
                  <a:pt x="3316742" y="4944407"/>
                </a:cubicBezTo>
                <a:cubicBezTo>
                  <a:pt x="3312688" y="4944696"/>
                  <a:pt x="3307765" y="4946715"/>
                  <a:pt x="3304581" y="4944984"/>
                </a:cubicBezTo>
                <a:cubicBezTo>
                  <a:pt x="3295315" y="4939791"/>
                  <a:pt x="3311529" y="4939502"/>
                  <a:pt x="3306897" y="4937194"/>
                </a:cubicBezTo>
                <a:cubicBezTo>
                  <a:pt x="3299079" y="4933155"/>
                  <a:pt x="3308635" y="4905746"/>
                  <a:pt x="3286629" y="4921903"/>
                </a:cubicBezTo>
                <a:cubicBezTo>
                  <a:pt x="3282575" y="4925076"/>
                  <a:pt x="3282285" y="4924211"/>
                  <a:pt x="3280838" y="4920460"/>
                </a:cubicBezTo>
                <a:cubicBezTo>
                  <a:pt x="3279680" y="4915844"/>
                  <a:pt x="3275626" y="4912671"/>
                  <a:pt x="3281707" y="4907766"/>
                </a:cubicBezTo>
                <a:cubicBezTo>
                  <a:pt x="3286050" y="4904303"/>
                  <a:pt x="3290248" y="4903582"/>
                  <a:pt x="3294411" y="4903979"/>
                </a:cubicBezTo>
                <a:close/>
                <a:moveTo>
                  <a:pt x="1397092" y="4875196"/>
                </a:moveTo>
                <a:cubicBezTo>
                  <a:pt x="1408275" y="4881039"/>
                  <a:pt x="1414750" y="4885422"/>
                  <a:pt x="1412689" y="4895648"/>
                </a:cubicBezTo>
                <a:cubicBezTo>
                  <a:pt x="1412689" y="4896524"/>
                  <a:pt x="1410041" y="4897985"/>
                  <a:pt x="1409158" y="4897693"/>
                </a:cubicBezTo>
                <a:cubicBezTo>
                  <a:pt x="1400918" y="4894479"/>
                  <a:pt x="1399740" y="4886883"/>
                  <a:pt x="1397092" y="4875196"/>
                </a:cubicBezTo>
                <a:close/>
                <a:moveTo>
                  <a:pt x="1319165" y="4800824"/>
                </a:moveTo>
                <a:cubicBezTo>
                  <a:pt x="1324410" y="4810634"/>
                  <a:pt x="1327908" y="4817269"/>
                  <a:pt x="1331405" y="4823616"/>
                </a:cubicBezTo>
                <a:cubicBezTo>
                  <a:pt x="1318873" y="4820154"/>
                  <a:pt x="1318873" y="4820154"/>
                  <a:pt x="1319165" y="4800824"/>
                </a:cubicBezTo>
                <a:close/>
                <a:moveTo>
                  <a:pt x="1453589" y="4794477"/>
                </a:moveTo>
                <a:cubicBezTo>
                  <a:pt x="1457038" y="4794837"/>
                  <a:pt x="1459337" y="4797073"/>
                  <a:pt x="1457757" y="4804863"/>
                </a:cubicBezTo>
                <a:lnTo>
                  <a:pt x="1458907" y="4814961"/>
                </a:lnTo>
                <a:cubicBezTo>
                  <a:pt x="1457470" y="4823616"/>
                  <a:pt x="1449710" y="4823328"/>
                  <a:pt x="1444536" y="4823040"/>
                </a:cubicBezTo>
                <a:cubicBezTo>
                  <a:pt x="1437063" y="4822750"/>
                  <a:pt x="1437063" y="4816115"/>
                  <a:pt x="1437926" y="4810345"/>
                </a:cubicBezTo>
                <a:cubicBezTo>
                  <a:pt x="1436777" y="4808614"/>
                  <a:pt x="1435052" y="4806594"/>
                  <a:pt x="1433902" y="4804863"/>
                </a:cubicBezTo>
                <a:cubicBezTo>
                  <a:pt x="1427866" y="4793611"/>
                  <a:pt x="1437063" y="4794765"/>
                  <a:pt x="1442524" y="4795342"/>
                </a:cubicBezTo>
                <a:cubicBezTo>
                  <a:pt x="1445542" y="4795630"/>
                  <a:pt x="1450140" y="4794116"/>
                  <a:pt x="1453589" y="4794477"/>
                </a:cubicBezTo>
                <a:close/>
                <a:moveTo>
                  <a:pt x="1281729" y="4762356"/>
                </a:moveTo>
                <a:cubicBezTo>
                  <a:pt x="1283176" y="4762356"/>
                  <a:pt x="1287810" y="4766915"/>
                  <a:pt x="1287520" y="4769195"/>
                </a:cubicBezTo>
                <a:cubicBezTo>
                  <a:pt x="1286361" y="4779453"/>
                  <a:pt x="1275938" y="4776034"/>
                  <a:pt x="1270147" y="4780022"/>
                </a:cubicBezTo>
                <a:cubicBezTo>
                  <a:pt x="1271595" y="4771759"/>
                  <a:pt x="1273043" y="4764065"/>
                  <a:pt x="1281729" y="4762356"/>
                </a:cubicBezTo>
                <a:close/>
                <a:moveTo>
                  <a:pt x="1261239" y="4731581"/>
                </a:moveTo>
                <a:cubicBezTo>
                  <a:pt x="1262728" y="4738682"/>
                  <a:pt x="1266002" y="4744896"/>
                  <a:pt x="1259156" y="4749927"/>
                </a:cubicBezTo>
                <a:cubicBezTo>
                  <a:pt x="1258561" y="4750519"/>
                  <a:pt x="1255882" y="4749039"/>
                  <a:pt x="1254989" y="4748152"/>
                </a:cubicBezTo>
                <a:cubicBezTo>
                  <a:pt x="1249631" y="4740162"/>
                  <a:pt x="1257966" y="4737204"/>
                  <a:pt x="1261239" y="4731581"/>
                </a:cubicBezTo>
                <a:close/>
                <a:moveTo>
                  <a:pt x="1268318" y="4715375"/>
                </a:moveTo>
                <a:cubicBezTo>
                  <a:pt x="1271261" y="4716194"/>
                  <a:pt x="1273910" y="4718474"/>
                  <a:pt x="1276264" y="4723318"/>
                </a:cubicBezTo>
                <a:cubicBezTo>
                  <a:pt x="1267435" y="4723602"/>
                  <a:pt x="1262726" y="4721323"/>
                  <a:pt x="1258606" y="4716194"/>
                </a:cubicBezTo>
                <a:cubicBezTo>
                  <a:pt x="1262137" y="4715197"/>
                  <a:pt x="1265375" y="4714556"/>
                  <a:pt x="1268318" y="4715375"/>
                </a:cubicBezTo>
                <a:close/>
                <a:moveTo>
                  <a:pt x="1098416" y="4622168"/>
                </a:moveTo>
                <a:cubicBezTo>
                  <a:pt x="1101512" y="4622455"/>
                  <a:pt x="1105735" y="4625329"/>
                  <a:pt x="1105172" y="4630214"/>
                </a:cubicBezTo>
                <a:cubicBezTo>
                  <a:pt x="1105172" y="4632802"/>
                  <a:pt x="1104046" y="4635100"/>
                  <a:pt x="1103201" y="4637687"/>
                </a:cubicBezTo>
                <a:cubicBezTo>
                  <a:pt x="1098416" y="4635388"/>
                  <a:pt x="1095038" y="4633376"/>
                  <a:pt x="1095038" y="4628491"/>
                </a:cubicBezTo>
                <a:cubicBezTo>
                  <a:pt x="1095038" y="4625616"/>
                  <a:pt x="1094475" y="4621305"/>
                  <a:pt x="1098416" y="4622168"/>
                </a:cubicBezTo>
                <a:close/>
                <a:moveTo>
                  <a:pt x="1052606" y="4594377"/>
                </a:moveTo>
                <a:cubicBezTo>
                  <a:pt x="1057903" y="4595829"/>
                  <a:pt x="1059018" y="4599603"/>
                  <a:pt x="1059296" y="4603668"/>
                </a:cubicBezTo>
                <a:cubicBezTo>
                  <a:pt x="1059296" y="4605700"/>
                  <a:pt x="1059575" y="4609474"/>
                  <a:pt x="1056230" y="4608313"/>
                </a:cubicBezTo>
                <a:cubicBezTo>
                  <a:pt x="1052885" y="4606571"/>
                  <a:pt x="1050097" y="4603668"/>
                  <a:pt x="1047031" y="4601635"/>
                </a:cubicBezTo>
                <a:cubicBezTo>
                  <a:pt x="1048704" y="4599022"/>
                  <a:pt x="1050934" y="4596409"/>
                  <a:pt x="1052606" y="4594377"/>
                </a:cubicBezTo>
                <a:close/>
                <a:moveTo>
                  <a:pt x="957454" y="4589082"/>
                </a:moveTo>
                <a:cubicBezTo>
                  <a:pt x="960507" y="4587966"/>
                  <a:pt x="960813" y="4591312"/>
                  <a:pt x="960813" y="4593541"/>
                </a:cubicBezTo>
                <a:cubicBezTo>
                  <a:pt x="960202" y="4597444"/>
                  <a:pt x="957454" y="4600510"/>
                  <a:pt x="952570" y="4600231"/>
                </a:cubicBezTo>
                <a:cubicBezTo>
                  <a:pt x="951349" y="4600231"/>
                  <a:pt x="949822" y="4597444"/>
                  <a:pt x="948295" y="4595771"/>
                </a:cubicBezTo>
                <a:cubicBezTo>
                  <a:pt x="951349" y="4593541"/>
                  <a:pt x="954096" y="4590475"/>
                  <a:pt x="957454" y="4589082"/>
                </a:cubicBezTo>
                <a:close/>
                <a:moveTo>
                  <a:pt x="954741" y="4545949"/>
                </a:moveTo>
                <a:cubicBezTo>
                  <a:pt x="962007" y="4543086"/>
                  <a:pt x="965495" y="4547095"/>
                  <a:pt x="964624" y="4554254"/>
                </a:cubicBezTo>
                <a:cubicBezTo>
                  <a:pt x="966658" y="4562270"/>
                  <a:pt x="967239" y="4571147"/>
                  <a:pt x="956776" y="4572006"/>
                </a:cubicBezTo>
                <a:cubicBezTo>
                  <a:pt x="952126" y="4572293"/>
                  <a:pt x="950091" y="4564848"/>
                  <a:pt x="954450" y="4559121"/>
                </a:cubicBezTo>
                <a:cubicBezTo>
                  <a:pt x="953579" y="4554540"/>
                  <a:pt x="945731" y="4549100"/>
                  <a:pt x="954741" y="4545949"/>
                </a:cubicBezTo>
                <a:close/>
                <a:moveTo>
                  <a:pt x="4088589" y="4513309"/>
                </a:moveTo>
                <a:cubicBezTo>
                  <a:pt x="4096282" y="4511030"/>
                  <a:pt x="4102551" y="4514734"/>
                  <a:pt x="4108535" y="4518723"/>
                </a:cubicBezTo>
                <a:cubicBezTo>
                  <a:pt x="4118509" y="4521573"/>
                  <a:pt x="4119078" y="4528981"/>
                  <a:pt x="4117654" y="4537530"/>
                </a:cubicBezTo>
                <a:cubicBezTo>
                  <a:pt x="4117084" y="4541519"/>
                  <a:pt x="4114805" y="4539810"/>
                  <a:pt x="4112525" y="4538954"/>
                </a:cubicBezTo>
                <a:cubicBezTo>
                  <a:pt x="4104546" y="4536675"/>
                  <a:pt x="4104546" y="4530976"/>
                  <a:pt x="4106825" y="4524137"/>
                </a:cubicBezTo>
                <a:cubicBezTo>
                  <a:pt x="4103121" y="4523568"/>
                  <a:pt x="4099061" y="4523425"/>
                  <a:pt x="4095677" y="4522142"/>
                </a:cubicBezTo>
                <a:lnTo>
                  <a:pt x="4089230" y="4514108"/>
                </a:lnTo>
                <a:lnTo>
                  <a:pt x="4089230" y="4514235"/>
                </a:lnTo>
                <a:lnTo>
                  <a:pt x="4088589" y="4514235"/>
                </a:lnTo>
                <a:lnTo>
                  <a:pt x="4089001" y="4513823"/>
                </a:lnTo>
                <a:close/>
                <a:moveTo>
                  <a:pt x="4077517" y="4484488"/>
                </a:moveTo>
                <a:cubicBezTo>
                  <a:pt x="4080235" y="4485563"/>
                  <a:pt x="4078626" y="4492671"/>
                  <a:pt x="4082177" y="4494654"/>
                </a:cubicBezTo>
                <a:cubicBezTo>
                  <a:pt x="4089575" y="4497886"/>
                  <a:pt x="4079514" y="4509346"/>
                  <a:pt x="4088095" y="4514048"/>
                </a:cubicBezTo>
                <a:cubicBezTo>
                  <a:pt x="4077443" y="4522276"/>
                  <a:pt x="4071229" y="4510228"/>
                  <a:pt x="4062943" y="4507877"/>
                </a:cubicBezTo>
                <a:cubicBezTo>
                  <a:pt x="4055841" y="4506408"/>
                  <a:pt x="4055249" y="4499061"/>
                  <a:pt x="4056137" y="4493772"/>
                </a:cubicBezTo>
                <a:cubicBezTo>
                  <a:pt x="4057617" y="4484663"/>
                  <a:pt x="4067678" y="4489070"/>
                  <a:pt x="4073004" y="4485838"/>
                </a:cubicBezTo>
                <a:cubicBezTo>
                  <a:pt x="4075223" y="4484442"/>
                  <a:pt x="4076611" y="4484130"/>
                  <a:pt x="4077517" y="4484488"/>
                </a:cubicBezTo>
                <a:close/>
                <a:moveTo>
                  <a:pt x="1011029" y="4473843"/>
                </a:moveTo>
                <a:cubicBezTo>
                  <a:pt x="1018722" y="4479218"/>
                  <a:pt x="1024936" y="4482612"/>
                  <a:pt x="1019610" y="4490249"/>
                </a:cubicBezTo>
                <a:cubicBezTo>
                  <a:pt x="1018722" y="4491663"/>
                  <a:pt x="1014875" y="4492795"/>
                  <a:pt x="1013396" y="4491946"/>
                </a:cubicBezTo>
                <a:cubicBezTo>
                  <a:pt x="1005998" y="4487704"/>
                  <a:pt x="1008958" y="4481480"/>
                  <a:pt x="1011029" y="4473843"/>
                </a:cubicBezTo>
                <a:close/>
                <a:moveTo>
                  <a:pt x="973270" y="4468318"/>
                </a:moveTo>
                <a:cubicBezTo>
                  <a:pt x="976584" y="4468108"/>
                  <a:pt x="979236" y="4468388"/>
                  <a:pt x="981445" y="4470626"/>
                </a:cubicBezTo>
                <a:cubicBezTo>
                  <a:pt x="982622" y="4471745"/>
                  <a:pt x="980561" y="4478180"/>
                  <a:pt x="978499" y="4478740"/>
                </a:cubicBezTo>
                <a:cubicBezTo>
                  <a:pt x="971134" y="4481257"/>
                  <a:pt x="967893" y="4474823"/>
                  <a:pt x="961118" y="4468947"/>
                </a:cubicBezTo>
                <a:cubicBezTo>
                  <a:pt x="965979" y="4469227"/>
                  <a:pt x="969956" y="4468527"/>
                  <a:pt x="973270" y="4468318"/>
                </a:cubicBezTo>
                <a:close/>
                <a:moveTo>
                  <a:pt x="3996692" y="4444351"/>
                </a:moveTo>
                <a:cubicBezTo>
                  <a:pt x="4003815" y="4444930"/>
                  <a:pt x="4007235" y="4450131"/>
                  <a:pt x="4010084" y="4456199"/>
                </a:cubicBezTo>
                <a:cubicBezTo>
                  <a:pt x="4008945" y="4459377"/>
                  <a:pt x="4007235" y="4464579"/>
                  <a:pt x="4004671" y="4462556"/>
                </a:cubicBezTo>
                <a:cubicBezTo>
                  <a:pt x="3999826" y="4459088"/>
                  <a:pt x="3996407" y="4453598"/>
                  <a:pt x="3992703" y="4448685"/>
                </a:cubicBezTo>
                <a:cubicBezTo>
                  <a:pt x="3992417" y="4448397"/>
                  <a:pt x="3995552" y="4444351"/>
                  <a:pt x="3996692" y="4444351"/>
                </a:cubicBezTo>
                <a:close/>
                <a:moveTo>
                  <a:pt x="4019407" y="4434093"/>
                </a:moveTo>
                <a:cubicBezTo>
                  <a:pt x="4020934" y="4436230"/>
                  <a:pt x="4022766" y="4438673"/>
                  <a:pt x="4024291" y="4441115"/>
                </a:cubicBezTo>
                <a:cubicBezTo>
                  <a:pt x="4025513" y="4443253"/>
                  <a:pt x="4026734" y="4446610"/>
                  <a:pt x="4023682" y="4446610"/>
                </a:cubicBezTo>
                <a:cubicBezTo>
                  <a:pt x="4021239" y="4446305"/>
                  <a:pt x="4018797" y="4442642"/>
                  <a:pt x="4016965" y="4440199"/>
                </a:cubicBezTo>
                <a:cubicBezTo>
                  <a:pt x="4015743" y="4438673"/>
                  <a:pt x="4014217" y="4435925"/>
                  <a:pt x="4019407" y="4434093"/>
                </a:cubicBezTo>
                <a:close/>
                <a:moveTo>
                  <a:pt x="953224" y="4399654"/>
                </a:moveTo>
                <a:lnTo>
                  <a:pt x="964215" y="4403561"/>
                </a:lnTo>
                <a:lnTo>
                  <a:pt x="964538" y="4403318"/>
                </a:lnTo>
                <a:lnTo>
                  <a:pt x="964538" y="4403675"/>
                </a:lnTo>
                <a:lnTo>
                  <a:pt x="964667" y="4403721"/>
                </a:lnTo>
                <a:lnTo>
                  <a:pt x="964538" y="4403809"/>
                </a:lnTo>
                <a:lnTo>
                  <a:pt x="964538" y="4403960"/>
                </a:lnTo>
                <a:lnTo>
                  <a:pt x="964318" y="4403960"/>
                </a:lnTo>
                <a:lnTo>
                  <a:pt x="958023" y="4408255"/>
                </a:lnTo>
                <a:cubicBezTo>
                  <a:pt x="951789" y="4409656"/>
                  <a:pt x="946477" y="4403061"/>
                  <a:pt x="939320" y="4401083"/>
                </a:cubicBezTo>
                <a:cubicBezTo>
                  <a:pt x="944837" y="4397713"/>
                  <a:pt x="949236" y="4398226"/>
                  <a:pt x="953224" y="4399654"/>
                </a:cubicBezTo>
                <a:close/>
                <a:moveTo>
                  <a:pt x="755838" y="4390496"/>
                </a:moveTo>
                <a:cubicBezTo>
                  <a:pt x="759918" y="4391689"/>
                  <a:pt x="762094" y="4394074"/>
                  <a:pt x="762094" y="4397653"/>
                </a:cubicBezTo>
                <a:cubicBezTo>
                  <a:pt x="762094" y="4400635"/>
                  <a:pt x="760462" y="4403020"/>
                  <a:pt x="757742" y="4401529"/>
                </a:cubicBezTo>
                <a:cubicBezTo>
                  <a:pt x="755838" y="4400635"/>
                  <a:pt x="754205" y="4398249"/>
                  <a:pt x="753662" y="4396162"/>
                </a:cubicBezTo>
                <a:cubicBezTo>
                  <a:pt x="753389" y="4394373"/>
                  <a:pt x="755022" y="4392285"/>
                  <a:pt x="755838" y="4390496"/>
                </a:cubicBezTo>
                <a:close/>
                <a:moveTo>
                  <a:pt x="848278" y="4381519"/>
                </a:moveTo>
                <a:cubicBezTo>
                  <a:pt x="858697" y="4381519"/>
                  <a:pt x="863459" y="4384369"/>
                  <a:pt x="864651" y="4392633"/>
                </a:cubicBezTo>
                <a:cubicBezTo>
                  <a:pt x="856613" y="4394057"/>
                  <a:pt x="852743" y="4389783"/>
                  <a:pt x="848278" y="4381519"/>
                </a:cubicBezTo>
                <a:close/>
                <a:moveTo>
                  <a:pt x="709139" y="4377673"/>
                </a:moveTo>
                <a:cubicBezTo>
                  <a:pt x="713056" y="4380691"/>
                  <a:pt x="719491" y="4380992"/>
                  <a:pt x="719771" y="4387931"/>
                </a:cubicBezTo>
                <a:cubicBezTo>
                  <a:pt x="719771" y="4389741"/>
                  <a:pt x="716134" y="4392759"/>
                  <a:pt x="715574" y="4392457"/>
                </a:cubicBezTo>
                <a:cubicBezTo>
                  <a:pt x="710258" y="4389440"/>
                  <a:pt x="704663" y="4386121"/>
                  <a:pt x="709139" y="4377673"/>
                </a:cubicBezTo>
                <a:close/>
                <a:moveTo>
                  <a:pt x="771564" y="4371562"/>
                </a:moveTo>
                <a:cubicBezTo>
                  <a:pt x="774947" y="4371301"/>
                  <a:pt x="779109" y="4372269"/>
                  <a:pt x="783867" y="4372566"/>
                </a:cubicBezTo>
                <a:cubicBezTo>
                  <a:pt x="778218" y="4380009"/>
                  <a:pt x="773460" y="4385069"/>
                  <a:pt x="765432" y="4381795"/>
                </a:cubicBezTo>
                <a:cubicBezTo>
                  <a:pt x="764539" y="4381497"/>
                  <a:pt x="763648" y="4378817"/>
                  <a:pt x="763945" y="4377925"/>
                </a:cubicBezTo>
                <a:cubicBezTo>
                  <a:pt x="765581" y="4373310"/>
                  <a:pt x="768182" y="4371822"/>
                  <a:pt x="771564" y="4371562"/>
                </a:cubicBezTo>
                <a:close/>
                <a:moveTo>
                  <a:pt x="881223" y="4366132"/>
                </a:moveTo>
                <a:cubicBezTo>
                  <a:pt x="891580" y="4369705"/>
                  <a:pt x="890988" y="4375062"/>
                  <a:pt x="885069" y="4382505"/>
                </a:cubicBezTo>
                <a:cubicBezTo>
                  <a:pt x="880335" y="4377444"/>
                  <a:pt x="881223" y="4371788"/>
                  <a:pt x="881223" y="4366132"/>
                </a:cubicBezTo>
                <a:close/>
                <a:moveTo>
                  <a:pt x="802971" y="4332974"/>
                </a:moveTo>
                <a:cubicBezTo>
                  <a:pt x="806960" y="4331511"/>
                  <a:pt x="808100" y="4335021"/>
                  <a:pt x="808670" y="4338530"/>
                </a:cubicBezTo>
                <a:cubicBezTo>
                  <a:pt x="809524" y="4344671"/>
                  <a:pt x="807245" y="4347888"/>
                  <a:pt x="800976" y="4347303"/>
                </a:cubicBezTo>
                <a:cubicBezTo>
                  <a:pt x="798127" y="4347011"/>
                  <a:pt x="794422" y="4347888"/>
                  <a:pt x="795278" y="4342916"/>
                </a:cubicBezTo>
                <a:cubicBezTo>
                  <a:pt x="803541" y="4344087"/>
                  <a:pt x="798697" y="4334436"/>
                  <a:pt x="802971" y="4332974"/>
                </a:cubicBezTo>
                <a:close/>
                <a:moveTo>
                  <a:pt x="877232" y="4278019"/>
                </a:moveTo>
                <a:cubicBezTo>
                  <a:pt x="879042" y="4277834"/>
                  <a:pt x="881215" y="4278519"/>
                  <a:pt x="883963" y="4280516"/>
                </a:cubicBezTo>
                <a:cubicBezTo>
                  <a:pt x="888123" y="4283475"/>
                  <a:pt x="889014" y="4289689"/>
                  <a:pt x="885448" y="4294424"/>
                </a:cubicBezTo>
                <a:cubicBezTo>
                  <a:pt x="875644" y="4306852"/>
                  <a:pt x="873565" y="4286138"/>
                  <a:pt x="864948" y="4291169"/>
                </a:cubicBezTo>
                <a:cubicBezTo>
                  <a:pt x="869628" y="4286952"/>
                  <a:pt x="871801" y="4278574"/>
                  <a:pt x="877232" y="4278019"/>
                </a:cubicBezTo>
                <a:close/>
                <a:moveTo>
                  <a:pt x="688637" y="4265987"/>
                </a:moveTo>
                <a:cubicBezTo>
                  <a:pt x="691882" y="4267617"/>
                  <a:pt x="695850" y="4271964"/>
                  <a:pt x="698735" y="4271964"/>
                </a:cubicBezTo>
                <a:cubicBezTo>
                  <a:pt x="704794" y="4270515"/>
                  <a:pt x="708256" y="4275152"/>
                  <a:pt x="712584" y="4277471"/>
                </a:cubicBezTo>
                <a:cubicBezTo>
                  <a:pt x="719219" y="4280949"/>
                  <a:pt x="726143" y="4283557"/>
                  <a:pt x="731338" y="4288195"/>
                </a:cubicBezTo>
                <a:cubicBezTo>
                  <a:pt x="737396" y="4292832"/>
                  <a:pt x="743454" y="4296310"/>
                  <a:pt x="751821" y="4296020"/>
                </a:cubicBezTo>
                <a:cubicBezTo>
                  <a:pt x="748359" y="4307033"/>
                  <a:pt x="741434" y="4311961"/>
                  <a:pt x="733356" y="4315729"/>
                </a:cubicBezTo>
                <a:cubicBezTo>
                  <a:pt x="728452" y="4322685"/>
                  <a:pt x="727009" y="4338915"/>
                  <a:pt x="713450" y="4323554"/>
                </a:cubicBezTo>
                <a:cubicBezTo>
                  <a:pt x="711429" y="4319786"/>
                  <a:pt x="709410" y="4316019"/>
                  <a:pt x="707679" y="4311961"/>
                </a:cubicBezTo>
                <a:cubicBezTo>
                  <a:pt x="702197" y="4307903"/>
                  <a:pt x="702775" y="4302106"/>
                  <a:pt x="703062" y="4296310"/>
                </a:cubicBezTo>
                <a:cubicBezTo>
                  <a:pt x="692099" y="4293992"/>
                  <a:pt x="685464" y="4287326"/>
                  <a:pt x="682867" y="4276312"/>
                </a:cubicBezTo>
                <a:cubicBezTo>
                  <a:pt x="682867" y="4265443"/>
                  <a:pt x="685391" y="4264356"/>
                  <a:pt x="688637" y="4265987"/>
                </a:cubicBezTo>
                <a:close/>
                <a:moveTo>
                  <a:pt x="590505" y="4202856"/>
                </a:moveTo>
                <a:cubicBezTo>
                  <a:pt x="595987" y="4202215"/>
                  <a:pt x="600695" y="4202998"/>
                  <a:pt x="603785" y="4209125"/>
                </a:cubicBezTo>
                <a:cubicBezTo>
                  <a:pt x="608200" y="4217388"/>
                  <a:pt x="602020" y="4224797"/>
                  <a:pt x="593190" y="4216248"/>
                </a:cubicBezTo>
                <a:cubicBezTo>
                  <a:pt x="587305" y="4210834"/>
                  <a:pt x="578182" y="4214254"/>
                  <a:pt x="572590" y="4205136"/>
                </a:cubicBezTo>
                <a:cubicBezTo>
                  <a:pt x="578771" y="4205563"/>
                  <a:pt x="585024" y="4203497"/>
                  <a:pt x="590505" y="4202856"/>
                </a:cubicBezTo>
                <a:close/>
                <a:moveTo>
                  <a:pt x="601113" y="4146863"/>
                </a:moveTo>
                <a:cubicBezTo>
                  <a:pt x="593458" y="4152324"/>
                  <a:pt x="604352" y="4165832"/>
                  <a:pt x="592279" y="4169568"/>
                </a:cubicBezTo>
                <a:cubicBezTo>
                  <a:pt x="592575" y="4176466"/>
                  <a:pt x="601702" y="4183651"/>
                  <a:pt x="591396" y="4190836"/>
                </a:cubicBezTo>
                <a:cubicBezTo>
                  <a:pt x="583447" y="4196584"/>
                  <a:pt x="579913" y="4191985"/>
                  <a:pt x="576674" y="4185950"/>
                </a:cubicBezTo>
                <a:cubicBezTo>
                  <a:pt x="572847" y="4183364"/>
                  <a:pt x="564896" y="4182214"/>
                  <a:pt x="571374" y="4175029"/>
                </a:cubicBezTo>
                <a:cubicBezTo>
                  <a:pt x="573730" y="4173304"/>
                  <a:pt x="575791" y="4172155"/>
                  <a:pt x="578146" y="4170430"/>
                </a:cubicBezTo>
                <a:cubicBezTo>
                  <a:pt x="574024" y="4150887"/>
                  <a:pt x="588158" y="4149450"/>
                  <a:pt x="601113" y="4146863"/>
                </a:cubicBezTo>
                <a:close/>
                <a:moveTo>
                  <a:pt x="497630" y="4146863"/>
                </a:moveTo>
                <a:cubicBezTo>
                  <a:pt x="497923" y="4157317"/>
                  <a:pt x="490871" y="4159295"/>
                  <a:pt x="485287" y="4163250"/>
                </a:cubicBezTo>
                <a:cubicBezTo>
                  <a:pt x="484112" y="4153361"/>
                  <a:pt x="489989" y="4150254"/>
                  <a:pt x="497630" y="4146863"/>
                </a:cubicBezTo>
                <a:close/>
                <a:moveTo>
                  <a:pt x="602794" y="4145580"/>
                </a:moveTo>
                <a:cubicBezTo>
                  <a:pt x="603078" y="4145794"/>
                  <a:pt x="603078" y="4146009"/>
                  <a:pt x="603078" y="4146009"/>
                </a:cubicBezTo>
                <a:lnTo>
                  <a:pt x="603078" y="4146222"/>
                </a:lnTo>
                <a:cubicBezTo>
                  <a:pt x="602224" y="4146222"/>
                  <a:pt x="601654" y="4146436"/>
                  <a:pt x="600799" y="4146650"/>
                </a:cubicBezTo>
                <a:cubicBezTo>
                  <a:pt x="601369" y="4146222"/>
                  <a:pt x="601654" y="4146009"/>
                  <a:pt x="602509" y="4145794"/>
                </a:cubicBezTo>
                <a:cubicBezTo>
                  <a:pt x="602509" y="4145580"/>
                  <a:pt x="602794" y="4145580"/>
                  <a:pt x="602794" y="4145580"/>
                </a:cubicBezTo>
                <a:close/>
                <a:moveTo>
                  <a:pt x="421659" y="4041139"/>
                </a:moveTo>
                <a:cubicBezTo>
                  <a:pt x="422985" y="4040645"/>
                  <a:pt x="424897" y="4040857"/>
                  <a:pt x="426370" y="4041280"/>
                </a:cubicBezTo>
                <a:cubicBezTo>
                  <a:pt x="429606" y="4042409"/>
                  <a:pt x="432254" y="4045230"/>
                  <a:pt x="436375" y="4047769"/>
                </a:cubicBezTo>
                <a:cubicBezTo>
                  <a:pt x="432548" y="4050590"/>
                  <a:pt x="429900" y="4052564"/>
                  <a:pt x="427547" y="4054257"/>
                </a:cubicBezTo>
                <a:cubicBezTo>
                  <a:pt x="424896" y="4051154"/>
                  <a:pt x="421659" y="4048615"/>
                  <a:pt x="420482" y="4045230"/>
                </a:cubicBezTo>
                <a:cubicBezTo>
                  <a:pt x="419600" y="4042832"/>
                  <a:pt x="420335" y="4041633"/>
                  <a:pt x="421659" y="4041139"/>
                </a:cubicBezTo>
                <a:close/>
                <a:moveTo>
                  <a:pt x="372465" y="3964949"/>
                </a:moveTo>
                <a:cubicBezTo>
                  <a:pt x="374765" y="3963497"/>
                  <a:pt x="380800" y="3963788"/>
                  <a:pt x="383389" y="3965820"/>
                </a:cubicBezTo>
                <a:cubicBezTo>
                  <a:pt x="389424" y="3970756"/>
                  <a:pt x="385111" y="3975401"/>
                  <a:pt x="380800" y="3979465"/>
                </a:cubicBezTo>
                <a:cubicBezTo>
                  <a:pt x="381376" y="3990498"/>
                  <a:pt x="399195" y="4006756"/>
                  <a:pt x="371892" y="4009369"/>
                </a:cubicBezTo>
                <a:cubicBezTo>
                  <a:pt x="367867" y="3998627"/>
                  <a:pt x="367005" y="3988756"/>
                  <a:pt x="375052" y="3979465"/>
                </a:cubicBezTo>
                <a:cubicBezTo>
                  <a:pt x="375915" y="3974239"/>
                  <a:pt x="366144" y="3970466"/>
                  <a:pt x="372465" y="3964949"/>
                </a:cubicBezTo>
                <a:close/>
                <a:moveTo>
                  <a:pt x="4537523" y="3894838"/>
                </a:moveTo>
                <a:cubicBezTo>
                  <a:pt x="4540201" y="3895420"/>
                  <a:pt x="4544071" y="3897752"/>
                  <a:pt x="4544964" y="3900375"/>
                </a:cubicBezTo>
                <a:cubicBezTo>
                  <a:pt x="4547346" y="3906786"/>
                  <a:pt x="4539903" y="3901540"/>
                  <a:pt x="4539903" y="3904746"/>
                </a:cubicBezTo>
                <a:cubicBezTo>
                  <a:pt x="4535737" y="3903871"/>
                  <a:pt x="4531271" y="3905328"/>
                  <a:pt x="4530973" y="3900666"/>
                </a:cubicBezTo>
                <a:cubicBezTo>
                  <a:pt x="4530973" y="3896877"/>
                  <a:pt x="4533951" y="3894254"/>
                  <a:pt x="4537523" y="3894838"/>
                </a:cubicBezTo>
                <a:close/>
                <a:moveTo>
                  <a:pt x="4012934" y="3826294"/>
                </a:moveTo>
                <a:cubicBezTo>
                  <a:pt x="4048008" y="3828016"/>
                  <a:pt x="4049178" y="3828302"/>
                  <a:pt x="4052393" y="3847806"/>
                </a:cubicBezTo>
                <a:cubicBezTo>
                  <a:pt x="4045671" y="3845799"/>
                  <a:pt x="4044209" y="3836333"/>
                  <a:pt x="4033979" y="3837194"/>
                </a:cubicBezTo>
                <a:cubicBezTo>
                  <a:pt x="4026672" y="3838054"/>
                  <a:pt x="4017903" y="3834326"/>
                  <a:pt x="4012934" y="3826294"/>
                </a:cubicBezTo>
                <a:close/>
                <a:moveTo>
                  <a:pt x="4961911" y="3817318"/>
                </a:moveTo>
                <a:cubicBezTo>
                  <a:pt x="4966667" y="3828299"/>
                  <a:pt x="4957155" y="3832055"/>
                  <a:pt x="4953519" y="3837546"/>
                </a:cubicBezTo>
                <a:cubicBezTo>
                  <a:pt x="4956315" y="3831477"/>
                  <a:pt x="4951559" y="3820785"/>
                  <a:pt x="4961911" y="3817318"/>
                </a:cubicBezTo>
                <a:close/>
                <a:moveTo>
                  <a:pt x="4497378" y="3814072"/>
                </a:moveTo>
                <a:cubicBezTo>
                  <a:pt x="4501295" y="3814072"/>
                  <a:pt x="4505492" y="3813471"/>
                  <a:pt x="4505492" y="3819474"/>
                </a:cubicBezTo>
                <a:cubicBezTo>
                  <a:pt x="4505492" y="3822175"/>
                  <a:pt x="4506331" y="3827276"/>
                  <a:pt x="4502415" y="3826376"/>
                </a:cubicBezTo>
                <a:cubicBezTo>
                  <a:pt x="4498217" y="3826076"/>
                  <a:pt x="4492622" y="3826076"/>
                  <a:pt x="4491783" y="3819474"/>
                </a:cubicBezTo>
                <a:cubicBezTo>
                  <a:pt x="4491223" y="3815272"/>
                  <a:pt x="4494301" y="3814372"/>
                  <a:pt x="4497378" y="3814072"/>
                </a:cubicBezTo>
                <a:close/>
                <a:moveTo>
                  <a:pt x="4587323" y="3810248"/>
                </a:moveTo>
                <a:cubicBezTo>
                  <a:pt x="4589103" y="3810456"/>
                  <a:pt x="4591811" y="3810872"/>
                  <a:pt x="4596085" y="3811288"/>
                </a:cubicBezTo>
                <a:cubicBezTo>
                  <a:pt x="4588961" y="3815446"/>
                  <a:pt x="4586397" y="3817110"/>
                  <a:pt x="4583547" y="3818496"/>
                </a:cubicBezTo>
                <a:cubicBezTo>
                  <a:pt x="4581267" y="3819605"/>
                  <a:pt x="4578418" y="3819605"/>
                  <a:pt x="4578703" y="3816833"/>
                </a:cubicBezTo>
                <a:cubicBezTo>
                  <a:pt x="4579273" y="3814337"/>
                  <a:pt x="4581838" y="3812119"/>
                  <a:pt x="4584117" y="3810456"/>
                </a:cubicBezTo>
                <a:cubicBezTo>
                  <a:pt x="4584687" y="3810040"/>
                  <a:pt x="4585542" y="3810040"/>
                  <a:pt x="4587323" y="3810248"/>
                </a:cubicBezTo>
                <a:close/>
                <a:moveTo>
                  <a:pt x="4466770" y="3808342"/>
                </a:moveTo>
                <a:cubicBezTo>
                  <a:pt x="4471157" y="3808646"/>
                  <a:pt x="4475543" y="3810165"/>
                  <a:pt x="4474374" y="3815631"/>
                </a:cubicBezTo>
                <a:cubicBezTo>
                  <a:pt x="4474081" y="3817453"/>
                  <a:pt x="4469403" y="3818668"/>
                  <a:pt x="4467647" y="3819579"/>
                </a:cubicBezTo>
                <a:cubicBezTo>
                  <a:pt x="4463553" y="3818060"/>
                  <a:pt x="4459166" y="3819275"/>
                  <a:pt x="4460043" y="3814113"/>
                </a:cubicBezTo>
                <a:cubicBezTo>
                  <a:pt x="4460337" y="3809861"/>
                  <a:pt x="4463261" y="3808342"/>
                  <a:pt x="4466770" y="3808342"/>
                </a:cubicBezTo>
                <a:close/>
                <a:moveTo>
                  <a:pt x="4538691" y="3801931"/>
                </a:moveTo>
                <a:cubicBezTo>
                  <a:pt x="4542887" y="3802227"/>
                  <a:pt x="4547364" y="3803410"/>
                  <a:pt x="4546245" y="3808737"/>
                </a:cubicBezTo>
                <a:cubicBezTo>
                  <a:pt x="4545965" y="3810808"/>
                  <a:pt x="4541489" y="3811992"/>
                  <a:pt x="4539810" y="3813176"/>
                </a:cubicBezTo>
                <a:cubicBezTo>
                  <a:pt x="4535333" y="3812288"/>
                  <a:pt x="4532256" y="3810808"/>
                  <a:pt x="4532256" y="3806666"/>
                </a:cubicBezTo>
                <a:cubicBezTo>
                  <a:pt x="4532256" y="3802523"/>
                  <a:pt x="4535613" y="3801931"/>
                  <a:pt x="4538691" y="3801931"/>
                </a:cubicBezTo>
                <a:close/>
                <a:moveTo>
                  <a:pt x="4609101" y="3799120"/>
                </a:moveTo>
                <a:cubicBezTo>
                  <a:pt x="4612671" y="3799345"/>
                  <a:pt x="4615701" y="3801289"/>
                  <a:pt x="4618585" y="3804581"/>
                </a:cubicBezTo>
                <a:cubicBezTo>
                  <a:pt x="4619163" y="3805778"/>
                  <a:pt x="4618874" y="3808470"/>
                  <a:pt x="4618008" y="3809069"/>
                </a:cubicBezTo>
                <a:cubicBezTo>
                  <a:pt x="4610219" y="3814454"/>
                  <a:pt x="4604737" y="3809368"/>
                  <a:pt x="4596370" y="3803982"/>
                </a:cubicBezTo>
                <a:cubicBezTo>
                  <a:pt x="4601419" y="3800392"/>
                  <a:pt x="4605531" y="3798896"/>
                  <a:pt x="4609101" y="3799120"/>
                </a:cubicBezTo>
                <a:close/>
                <a:moveTo>
                  <a:pt x="4316256" y="3742001"/>
                </a:moveTo>
                <a:cubicBezTo>
                  <a:pt x="4319218" y="3742109"/>
                  <a:pt x="4322035" y="3743260"/>
                  <a:pt x="4324492" y="3746139"/>
                </a:cubicBezTo>
                <a:cubicBezTo>
                  <a:pt x="4326803" y="3749018"/>
                  <a:pt x="4323913" y="3751608"/>
                  <a:pt x="4320446" y="3752759"/>
                </a:cubicBezTo>
                <a:cubicBezTo>
                  <a:pt x="4320446" y="3758804"/>
                  <a:pt x="4320157" y="3764562"/>
                  <a:pt x="4314089" y="3767728"/>
                </a:cubicBezTo>
                <a:cubicBezTo>
                  <a:pt x="4316111" y="3776652"/>
                  <a:pt x="4308309" y="3780394"/>
                  <a:pt x="4304263" y="3785863"/>
                </a:cubicBezTo>
                <a:cubicBezTo>
                  <a:pt x="4302241" y="3788166"/>
                  <a:pt x="4301952" y="3796514"/>
                  <a:pt x="4295595" y="3791332"/>
                </a:cubicBezTo>
                <a:cubicBezTo>
                  <a:pt x="4286059" y="3784136"/>
                  <a:pt x="4296173" y="3781833"/>
                  <a:pt x="4299641" y="3777803"/>
                </a:cubicBezTo>
                <a:cubicBezTo>
                  <a:pt x="4302531" y="3772334"/>
                  <a:pt x="4288949" y="3774061"/>
                  <a:pt x="4294729" y="3767152"/>
                </a:cubicBezTo>
                <a:cubicBezTo>
                  <a:pt x="4290105" y="3755926"/>
                  <a:pt x="4298485" y="3754774"/>
                  <a:pt x="4305998" y="3753047"/>
                </a:cubicBezTo>
                <a:cubicBezTo>
                  <a:pt x="4307154" y="3753047"/>
                  <a:pt x="4308309" y="3752472"/>
                  <a:pt x="4309754" y="3752472"/>
                </a:cubicBezTo>
                <a:cubicBezTo>
                  <a:pt x="4308887" y="3749593"/>
                  <a:pt x="4306865" y="3744412"/>
                  <a:pt x="4307154" y="3744124"/>
                </a:cubicBezTo>
                <a:cubicBezTo>
                  <a:pt x="4310187" y="3742829"/>
                  <a:pt x="4313294" y="3741893"/>
                  <a:pt x="4316256" y="3742001"/>
                </a:cubicBezTo>
                <a:close/>
                <a:moveTo>
                  <a:pt x="3915979" y="3726742"/>
                </a:moveTo>
                <a:cubicBezTo>
                  <a:pt x="3918455" y="3726705"/>
                  <a:pt x="3921457" y="3727752"/>
                  <a:pt x="3924158" y="3727901"/>
                </a:cubicBezTo>
                <a:cubicBezTo>
                  <a:pt x="3920556" y="3732389"/>
                  <a:pt x="3916954" y="3736877"/>
                  <a:pt x="3913353" y="3741365"/>
                </a:cubicBezTo>
                <a:cubicBezTo>
                  <a:pt x="3912453" y="3738373"/>
                  <a:pt x="3910352" y="3735082"/>
                  <a:pt x="3910952" y="3732090"/>
                </a:cubicBezTo>
                <a:cubicBezTo>
                  <a:pt x="3911553" y="3727901"/>
                  <a:pt x="3913504" y="3726779"/>
                  <a:pt x="3915979" y="3726742"/>
                </a:cubicBezTo>
                <a:close/>
                <a:moveTo>
                  <a:pt x="4151578" y="3725967"/>
                </a:moveTo>
                <a:cubicBezTo>
                  <a:pt x="4154724" y="3726174"/>
                  <a:pt x="4157975" y="3727113"/>
                  <a:pt x="4161388" y="3729101"/>
                </a:cubicBezTo>
                <a:cubicBezTo>
                  <a:pt x="4147443" y="3741767"/>
                  <a:pt x="4141633" y="3742652"/>
                  <a:pt x="4124492" y="3735287"/>
                </a:cubicBezTo>
                <a:cubicBezTo>
                  <a:pt x="4133644" y="3731311"/>
                  <a:pt x="4142141" y="3725345"/>
                  <a:pt x="4151578" y="3725967"/>
                </a:cubicBezTo>
                <a:close/>
                <a:moveTo>
                  <a:pt x="4271658" y="3717871"/>
                </a:moveTo>
                <a:cubicBezTo>
                  <a:pt x="4274839" y="3718441"/>
                  <a:pt x="4277429" y="3720578"/>
                  <a:pt x="4279351" y="3725137"/>
                </a:cubicBezTo>
                <a:cubicBezTo>
                  <a:pt x="4271066" y="3731121"/>
                  <a:pt x="4266924" y="3722572"/>
                  <a:pt x="4260413" y="3720008"/>
                </a:cubicBezTo>
                <a:cubicBezTo>
                  <a:pt x="4264704" y="3718299"/>
                  <a:pt x="4268477" y="3717301"/>
                  <a:pt x="4271658" y="3717871"/>
                </a:cubicBezTo>
                <a:close/>
                <a:moveTo>
                  <a:pt x="4119058" y="3703490"/>
                </a:moveTo>
                <a:cubicBezTo>
                  <a:pt x="4122417" y="3703196"/>
                  <a:pt x="4125469" y="3704371"/>
                  <a:pt x="4124247" y="3710248"/>
                </a:cubicBezTo>
                <a:cubicBezTo>
                  <a:pt x="4123026" y="3711717"/>
                  <a:pt x="4121195" y="3714950"/>
                  <a:pt x="4118447" y="3715831"/>
                </a:cubicBezTo>
                <a:cubicBezTo>
                  <a:pt x="4114478" y="3717006"/>
                  <a:pt x="4112951" y="3713187"/>
                  <a:pt x="4112951" y="3709954"/>
                </a:cubicBezTo>
                <a:cubicBezTo>
                  <a:pt x="4112951" y="3706428"/>
                  <a:pt x="4115089" y="3703784"/>
                  <a:pt x="4119058" y="3703490"/>
                </a:cubicBezTo>
                <a:close/>
                <a:moveTo>
                  <a:pt x="5053005" y="3646341"/>
                </a:moveTo>
                <a:cubicBezTo>
                  <a:pt x="5060263" y="3645776"/>
                  <a:pt x="5059973" y="3650861"/>
                  <a:pt x="5059393" y="3655099"/>
                </a:cubicBezTo>
                <a:cubicBezTo>
                  <a:pt x="5060263" y="3659338"/>
                  <a:pt x="5058812" y="3661880"/>
                  <a:pt x="5054747" y="3661316"/>
                </a:cubicBezTo>
                <a:cubicBezTo>
                  <a:pt x="5048360" y="3660468"/>
                  <a:pt x="5049521" y="3654252"/>
                  <a:pt x="5047489" y="3650579"/>
                </a:cubicBezTo>
                <a:cubicBezTo>
                  <a:pt x="5045167" y="3645493"/>
                  <a:pt x="5050973" y="3646623"/>
                  <a:pt x="5053005" y="3646341"/>
                </a:cubicBezTo>
                <a:close/>
                <a:moveTo>
                  <a:pt x="201660" y="3598049"/>
                </a:moveTo>
                <a:cubicBezTo>
                  <a:pt x="203390" y="3601547"/>
                  <a:pt x="205409" y="3603878"/>
                  <a:pt x="205987" y="3606792"/>
                </a:cubicBezTo>
                <a:cubicBezTo>
                  <a:pt x="206853" y="3610580"/>
                  <a:pt x="203680" y="3610580"/>
                  <a:pt x="201660" y="3609415"/>
                </a:cubicBezTo>
                <a:cubicBezTo>
                  <a:pt x="199351" y="3607958"/>
                  <a:pt x="197621" y="3605627"/>
                  <a:pt x="195602" y="3603295"/>
                </a:cubicBezTo>
                <a:cubicBezTo>
                  <a:pt x="197331" y="3601838"/>
                  <a:pt x="199063" y="3600090"/>
                  <a:pt x="201660" y="3598049"/>
                </a:cubicBezTo>
                <a:close/>
                <a:moveTo>
                  <a:pt x="275167" y="3595380"/>
                </a:moveTo>
                <a:cubicBezTo>
                  <a:pt x="284652" y="3591637"/>
                  <a:pt x="280053" y="3602288"/>
                  <a:pt x="282929" y="3605454"/>
                </a:cubicBezTo>
                <a:cubicBezTo>
                  <a:pt x="284077" y="3606894"/>
                  <a:pt x="287526" y="3606894"/>
                  <a:pt x="289825" y="3607470"/>
                </a:cubicBezTo>
                <a:cubicBezTo>
                  <a:pt x="296722" y="3613227"/>
                  <a:pt x="308219" y="3608046"/>
                  <a:pt x="317131" y="3619560"/>
                </a:cubicBezTo>
                <a:cubicBezTo>
                  <a:pt x="305634" y="3618121"/>
                  <a:pt x="297585" y="3617257"/>
                  <a:pt x="289538" y="3616394"/>
                </a:cubicBezTo>
                <a:cubicBezTo>
                  <a:pt x="283216" y="3617545"/>
                  <a:pt x="277469" y="3615818"/>
                  <a:pt x="275455" y="3610060"/>
                </a:cubicBezTo>
                <a:cubicBezTo>
                  <a:pt x="273730" y="3605454"/>
                  <a:pt x="267407" y="3598546"/>
                  <a:pt x="275167" y="3595380"/>
                </a:cubicBezTo>
                <a:close/>
                <a:moveTo>
                  <a:pt x="353563" y="3567275"/>
                </a:moveTo>
                <a:cubicBezTo>
                  <a:pt x="354949" y="3569064"/>
                  <a:pt x="356059" y="3569661"/>
                  <a:pt x="356890" y="3570853"/>
                </a:cubicBezTo>
                <a:cubicBezTo>
                  <a:pt x="354672" y="3572941"/>
                  <a:pt x="353008" y="3575326"/>
                  <a:pt x="350790" y="3576817"/>
                </a:cubicBezTo>
                <a:cubicBezTo>
                  <a:pt x="346909" y="3579799"/>
                  <a:pt x="346909" y="3576519"/>
                  <a:pt x="348018" y="3574432"/>
                </a:cubicBezTo>
                <a:cubicBezTo>
                  <a:pt x="349127" y="3571748"/>
                  <a:pt x="351623" y="3569661"/>
                  <a:pt x="353563" y="3567275"/>
                </a:cubicBezTo>
                <a:close/>
                <a:moveTo>
                  <a:pt x="162491" y="3567275"/>
                </a:moveTo>
                <a:cubicBezTo>
                  <a:pt x="166362" y="3571549"/>
                  <a:pt x="169932" y="3575824"/>
                  <a:pt x="173504" y="3579812"/>
                </a:cubicBezTo>
                <a:cubicBezTo>
                  <a:pt x="172612" y="3579812"/>
                  <a:pt x="170229" y="3580097"/>
                  <a:pt x="168147" y="3580953"/>
                </a:cubicBezTo>
                <a:cubicBezTo>
                  <a:pt x="162193" y="3582377"/>
                  <a:pt x="157430" y="3581237"/>
                  <a:pt x="157430" y="3574968"/>
                </a:cubicBezTo>
                <a:cubicBezTo>
                  <a:pt x="157133" y="3572404"/>
                  <a:pt x="160706" y="3569839"/>
                  <a:pt x="162491" y="3567275"/>
                </a:cubicBezTo>
                <a:close/>
                <a:moveTo>
                  <a:pt x="350077" y="3549304"/>
                </a:moveTo>
                <a:cubicBezTo>
                  <a:pt x="354981" y="3549230"/>
                  <a:pt x="359847" y="3553021"/>
                  <a:pt x="364567" y="3563130"/>
                </a:cubicBezTo>
                <a:cubicBezTo>
                  <a:pt x="353653" y="3556589"/>
                  <a:pt x="344807" y="3558373"/>
                  <a:pt x="335368" y="3558670"/>
                </a:cubicBezTo>
                <a:cubicBezTo>
                  <a:pt x="340236" y="3553318"/>
                  <a:pt x="345174" y="3549378"/>
                  <a:pt x="350077" y="3549304"/>
                </a:cubicBezTo>
                <a:close/>
                <a:moveTo>
                  <a:pt x="109689" y="3532653"/>
                </a:moveTo>
                <a:cubicBezTo>
                  <a:pt x="115387" y="3536442"/>
                  <a:pt x="120802" y="3540522"/>
                  <a:pt x="127354" y="3545185"/>
                </a:cubicBezTo>
                <a:cubicBezTo>
                  <a:pt x="114532" y="3551596"/>
                  <a:pt x="111682" y="3541979"/>
                  <a:pt x="109689" y="3532653"/>
                </a:cubicBezTo>
                <a:close/>
                <a:moveTo>
                  <a:pt x="304976" y="3522052"/>
                </a:moveTo>
                <a:cubicBezTo>
                  <a:pt x="308937" y="3522890"/>
                  <a:pt x="312460" y="3525659"/>
                  <a:pt x="314808" y="3531487"/>
                </a:cubicBezTo>
                <a:cubicBezTo>
                  <a:pt x="320971" y="3546350"/>
                  <a:pt x="312754" y="3550139"/>
                  <a:pt x="300424" y="3551304"/>
                </a:cubicBezTo>
                <a:cubicBezTo>
                  <a:pt x="298372" y="3559173"/>
                  <a:pt x="306884" y="3562670"/>
                  <a:pt x="308937" y="3570829"/>
                </a:cubicBezTo>
                <a:cubicBezTo>
                  <a:pt x="297196" y="3567624"/>
                  <a:pt x="293086" y="3561504"/>
                  <a:pt x="294848" y="3551012"/>
                </a:cubicBezTo>
                <a:cubicBezTo>
                  <a:pt x="294554" y="3541687"/>
                  <a:pt x="272540" y="3534110"/>
                  <a:pt x="292500" y="3524201"/>
                </a:cubicBezTo>
                <a:cubicBezTo>
                  <a:pt x="296610" y="3522307"/>
                  <a:pt x="301013" y="3521214"/>
                  <a:pt x="304976" y="3522052"/>
                </a:cubicBezTo>
                <a:close/>
                <a:moveTo>
                  <a:pt x="69884" y="3501878"/>
                </a:moveTo>
                <a:cubicBezTo>
                  <a:pt x="71901" y="3504130"/>
                  <a:pt x="73627" y="3505538"/>
                  <a:pt x="74780" y="3507227"/>
                </a:cubicBezTo>
                <a:cubicBezTo>
                  <a:pt x="71901" y="3508915"/>
                  <a:pt x="69022" y="3511449"/>
                  <a:pt x="65856" y="3512856"/>
                </a:cubicBezTo>
                <a:cubicBezTo>
                  <a:pt x="64703" y="3513138"/>
                  <a:pt x="62688" y="3510041"/>
                  <a:pt x="60961" y="3508634"/>
                </a:cubicBezTo>
                <a:cubicBezTo>
                  <a:pt x="63839" y="3506664"/>
                  <a:pt x="66718" y="3504412"/>
                  <a:pt x="69884" y="3501878"/>
                </a:cubicBezTo>
                <a:close/>
                <a:moveTo>
                  <a:pt x="5329049" y="3491029"/>
                </a:moveTo>
                <a:cubicBezTo>
                  <a:pt x="5330250" y="3491610"/>
                  <a:pt x="5331405" y="3492999"/>
                  <a:pt x="5332488" y="3495596"/>
                </a:cubicBezTo>
                <a:cubicBezTo>
                  <a:pt x="5335954" y="3503674"/>
                  <a:pt x="5325846" y="3502808"/>
                  <a:pt x="5321803" y="3506271"/>
                </a:cubicBezTo>
                <a:cubicBezTo>
                  <a:pt x="5319203" y="3510887"/>
                  <a:pt x="5316893" y="3519542"/>
                  <a:pt x="5310251" y="3510887"/>
                </a:cubicBezTo>
                <a:cubicBezTo>
                  <a:pt x="5304186" y="3503385"/>
                  <a:pt x="5310829" y="3499346"/>
                  <a:pt x="5317760" y="3496750"/>
                </a:cubicBezTo>
                <a:cubicBezTo>
                  <a:pt x="5321441" y="3494802"/>
                  <a:pt x="5325449" y="3489284"/>
                  <a:pt x="5329049" y="3491029"/>
                </a:cubicBezTo>
                <a:close/>
                <a:moveTo>
                  <a:pt x="236107" y="3483980"/>
                </a:moveTo>
                <a:cubicBezTo>
                  <a:pt x="238047" y="3484534"/>
                  <a:pt x="240137" y="3485935"/>
                  <a:pt x="241780" y="3486967"/>
                </a:cubicBezTo>
                <a:cubicBezTo>
                  <a:pt x="247455" y="3490213"/>
                  <a:pt x="250439" y="3494638"/>
                  <a:pt x="249842" y="3501129"/>
                </a:cubicBezTo>
                <a:cubicBezTo>
                  <a:pt x="247455" y="3505555"/>
                  <a:pt x="245961" y="3514406"/>
                  <a:pt x="240586" y="3512341"/>
                </a:cubicBezTo>
                <a:cubicBezTo>
                  <a:pt x="231030" y="3509095"/>
                  <a:pt x="241184" y="3501424"/>
                  <a:pt x="240286" y="3496114"/>
                </a:cubicBezTo>
                <a:cubicBezTo>
                  <a:pt x="236404" y="3493163"/>
                  <a:pt x="228941" y="3492278"/>
                  <a:pt x="231328" y="3486082"/>
                </a:cubicBezTo>
                <a:cubicBezTo>
                  <a:pt x="232374" y="3483722"/>
                  <a:pt x="234167" y="3483427"/>
                  <a:pt x="236107" y="3483980"/>
                </a:cubicBezTo>
                <a:close/>
                <a:moveTo>
                  <a:pt x="4952114" y="3460840"/>
                </a:moveTo>
                <a:cubicBezTo>
                  <a:pt x="4955028" y="3462010"/>
                  <a:pt x="4957359" y="3464715"/>
                  <a:pt x="4958962" y="3469102"/>
                </a:cubicBezTo>
                <a:cubicBezTo>
                  <a:pt x="4952551" y="3469687"/>
                  <a:pt x="4945265" y="3474658"/>
                  <a:pt x="4940311" y="3465592"/>
                </a:cubicBezTo>
                <a:cubicBezTo>
                  <a:pt x="4940019" y="3464715"/>
                  <a:pt x="4940895" y="3462083"/>
                  <a:pt x="4941769" y="3461790"/>
                </a:cubicBezTo>
                <a:cubicBezTo>
                  <a:pt x="4945703" y="3460036"/>
                  <a:pt x="4949199" y="3459670"/>
                  <a:pt x="4952114" y="3460840"/>
                </a:cubicBezTo>
                <a:close/>
                <a:moveTo>
                  <a:pt x="167975" y="3432635"/>
                </a:moveTo>
                <a:cubicBezTo>
                  <a:pt x="170014" y="3434967"/>
                  <a:pt x="172345" y="3437298"/>
                  <a:pt x="173511" y="3438755"/>
                </a:cubicBezTo>
                <a:cubicBezTo>
                  <a:pt x="172927" y="3445166"/>
                  <a:pt x="169430" y="3444876"/>
                  <a:pt x="166226" y="3444584"/>
                </a:cubicBezTo>
                <a:cubicBezTo>
                  <a:pt x="163602" y="3444292"/>
                  <a:pt x="160981" y="3443127"/>
                  <a:pt x="162435" y="3439921"/>
                </a:cubicBezTo>
                <a:cubicBezTo>
                  <a:pt x="163892" y="3437298"/>
                  <a:pt x="166226" y="3434967"/>
                  <a:pt x="167975" y="3432635"/>
                </a:cubicBezTo>
                <a:close/>
                <a:moveTo>
                  <a:pt x="258816" y="3419643"/>
                </a:moveTo>
                <a:cubicBezTo>
                  <a:pt x="259106" y="3419643"/>
                  <a:pt x="259106" y="3419643"/>
                  <a:pt x="259397" y="3419643"/>
                </a:cubicBezTo>
                <a:lnTo>
                  <a:pt x="258816" y="3419934"/>
                </a:lnTo>
                <a:close/>
                <a:moveTo>
                  <a:pt x="240480" y="3406349"/>
                </a:moveTo>
                <a:cubicBezTo>
                  <a:pt x="254261" y="3403143"/>
                  <a:pt x="259427" y="3407806"/>
                  <a:pt x="258568" y="3419754"/>
                </a:cubicBezTo>
                <a:cubicBezTo>
                  <a:pt x="247943" y="3422085"/>
                  <a:pt x="246509" y="3412760"/>
                  <a:pt x="240480" y="3406349"/>
                </a:cubicBezTo>
                <a:close/>
                <a:moveTo>
                  <a:pt x="5015569" y="3392885"/>
                </a:moveTo>
                <a:cubicBezTo>
                  <a:pt x="5021327" y="3401210"/>
                  <a:pt x="5034281" y="3397048"/>
                  <a:pt x="5039749" y="3408942"/>
                </a:cubicBezTo>
                <a:cubicBezTo>
                  <a:pt x="5027659" y="3413104"/>
                  <a:pt x="5020463" y="3404779"/>
                  <a:pt x="5011827" y="3402103"/>
                </a:cubicBezTo>
                <a:cubicBezTo>
                  <a:pt x="5012979" y="3399130"/>
                  <a:pt x="5014419" y="3396156"/>
                  <a:pt x="5015569" y="3392885"/>
                </a:cubicBezTo>
                <a:close/>
                <a:moveTo>
                  <a:pt x="497931" y="3384199"/>
                </a:moveTo>
                <a:cubicBezTo>
                  <a:pt x="487325" y="3392596"/>
                  <a:pt x="481306" y="3391438"/>
                  <a:pt x="473853" y="3388831"/>
                </a:cubicBezTo>
                <a:cubicBezTo>
                  <a:pt x="480446" y="3383909"/>
                  <a:pt x="486752" y="3385067"/>
                  <a:pt x="497931" y="3384199"/>
                </a:cubicBezTo>
                <a:close/>
                <a:moveTo>
                  <a:pt x="195602" y="3376215"/>
                </a:moveTo>
                <a:cubicBezTo>
                  <a:pt x="204589" y="3378564"/>
                  <a:pt x="212995" y="3379150"/>
                  <a:pt x="219953" y="3385022"/>
                </a:cubicBezTo>
                <a:cubicBezTo>
                  <a:pt x="222852" y="3389131"/>
                  <a:pt x="225460" y="3393828"/>
                  <a:pt x="228650" y="3398818"/>
                </a:cubicBezTo>
                <a:cubicBezTo>
                  <a:pt x="219083" y="3400286"/>
                  <a:pt x="217923" y="3388544"/>
                  <a:pt x="210096" y="3389425"/>
                </a:cubicBezTo>
                <a:cubicBezTo>
                  <a:pt x="203718" y="3387957"/>
                  <a:pt x="198501" y="3384435"/>
                  <a:pt x="195602" y="3376215"/>
                </a:cubicBezTo>
                <a:close/>
                <a:moveTo>
                  <a:pt x="4765000" y="3363675"/>
                </a:moveTo>
                <a:cubicBezTo>
                  <a:pt x="4768107" y="3363675"/>
                  <a:pt x="4771215" y="3367348"/>
                  <a:pt x="4773759" y="3369043"/>
                </a:cubicBezTo>
                <a:cubicBezTo>
                  <a:pt x="4774323" y="3375824"/>
                  <a:pt x="4769237" y="3376107"/>
                  <a:pt x="4766130" y="3377520"/>
                </a:cubicBezTo>
                <a:cubicBezTo>
                  <a:pt x="4761327" y="3379780"/>
                  <a:pt x="4758785" y="3376390"/>
                  <a:pt x="4758502" y="3371869"/>
                </a:cubicBezTo>
                <a:cubicBezTo>
                  <a:pt x="4757937" y="3367348"/>
                  <a:pt x="4760762" y="3363392"/>
                  <a:pt x="4765000" y="3363675"/>
                </a:cubicBezTo>
                <a:close/>
                <a:moveTo>
                  <a:pt x="474987" y="3357462"/>
                </a:moveTo>
                <a:cubicBezTo>
                  <a:pt x="478267" y="3355699"/>
                  <a:pt x="480653" y="3358344"/>
                  <a:pt x="481249" y="3362164"/>
                </a:cubicBezTo>
                <a:cubicBezTo>
                  <a:pt x="480951" y="3366866"/>
                  <a:pt x="478565" y="3369510"/>
                  <a:pt x="473794" y="3369510"/>
                </a:cubicBezTo>
                <a:cubicBezTo>
                  <a:pt x="471408" y="3369217"/>
                  <a:pt x="468724" y="3368335"/>
                  <a:pt x="469917" y="3364808"/>
                </a:cubicBezTo>
                <a:cubicBezTo>
                  <a:pt x="471110" y="3362164"/>
                  <a:pt x="472601" y="3358637"/>
                  <a:pt x="474987" y="3357462"/>
                </a:cubicBezTo>
                <a:close/>
                <a:moveTo>
                  <a:pt x="462538" y="3345440"/>
                </a:moveTo>
                <a:cubicBezTo>
                  <a:pt x="463980" y="3345440"/>
                  <a:pt x="465711" y="3347089"/>
                  <a:pt x="467154" y="3348463"/>
                </a:cubicBezTo>
                <a:cubicBezTo>
                  <a:pt x="465423" y="3349837"/>
                  <a:pt x="463980" y="3352036"/>
                  <a:pt x="462250" y="3352585"/>
                </a:cubicBezTo>
                <a:cubicBezTo>
                  <a:pt x="460807" y="3352860"/>
                  <a:pt x="458787" y="3350936"/>
                  <a:pt x="455902" y="3349013"/>
                </a:cubicBezTo>
                <a:cubicBezTo>
                  <a:pt x="459075" y="3347089"/>
                  <a:pt x="460518" y="3345440"/>
                  <a:pt x="462538" y="3345440"/>
                </a:cubicBezTo>
                <a:close/>
                <a:moveTo>
                  <a:pt x="4907963" y="3259528"/>
                </a:moveTo>
                <a:lnTo>
                  <a:pt x="4948702" y="3259528"/>
                </a:lnTo>
                <a:cubicBezTo>
                  <a:pt x="4935220" y="3269493"/>
                  <a:pt x="4923497" y="3268615"/>
                  <a:pt x="4907963" y="3259528"/>
                </a:cubicBezTo>
                <a:close/>
                <a:moveTo>
                  <a:pt x="5413393" y="3137712"/>
                </a:moveTo>
                <a:cubicBezTo>
                  <a:pt x="5417582" y="3137997"/>
                  <a:pt x="5420574" y="3140276"/>
                  <a:pt x="5420274" y="3143696"/>
                </a:cubicBezTo>
                <a:cubicBezTo>
                  <a:pt x="5419975" y="3150535"/>
                  <a:pt x="5412196" y="3147115"/>
                  <a:pt x="5408605" y="3149680"/>
                </a:cubicBezTo>
                <a:cubicBezTo>
                  <a:pt x="5403818" y="3152814"/>
                  <a:pt x="5403818" y="3148540"/>
                  <a:pt x="5403519" y="3145406"/>
                </a:cubicBezTo>
                <a:cubicBezTo>
                  <a:pt x="5402921" y="3138282"/>
                  <a:pt x="5408007" y="3137712"/>
                  <a:pt x="5413393" y="3137712"/>
                </a:cubicBezTo>
                <a:close/>
                <a:moveTo>
                  <a:pt x="5441093" y="3096519"/>
                </a:moveTo>
                <a:cubicBezTo>
                  <a:pt x="5435471" y="3103131"/>
                  <a:pt x="5431033" y="3113049"/>
                  <a:pt x="5418308" y="3106738"/>
                </a:cubicBezTo>
                <a:cubicBezTo>
                  <a:pt x="5422747" y="3094114"/>
                  <a:pt x="5433104" y="3097721"/>
                  <a:pt x="5441093" y="3096519"/>
                </a:cubicBezTo>
                <a:close/>
                <a:moveTo>
                  <a:pt x="5179079" y="3028719"/>
                </a:moveTo>
                <a:cubicBezTo>
                  <a:pt x="5181401" y="3031951"/>
                  <a:pt x="5184015" y="3034890"/>
                  <a:pt x="5185466" y="3038416"/>
                </a:cubicBezTo>
                <a:cubicBezTo>
                  <a:pt x="5187209" y="3041942"/>
                  <a:pt x="5183434" y="3042529"/>
                  <a:pt x="5181401" y="3041942"/>
                </a:cubicBezTo>
                <a:cubicBezTo>
                  <a:pt x="5177047" y="3040767"/>
                  <a:pt x="5172111" y="3039298"/>
                  <a:pt x="5172692" y="3033421"/>
                </a:cubicBezTo>
                <a:cubicBezTo>
                  <a:pt x="5172983" y="3031951"/>
                  <a:pt x="5176175" y="3030776"/>
                  <a:pt x="5179079" y="3028719"/>
                </a:cubicBezTo>
                <a:close/>
                <a:moveTo>
                  <a:pt x="4945790" y="2941524"/>
                </a:moveTo>
                <a:cubicBezTo>
                  <a:pt x="4945790" y="2941951"/>
                  <a:pt x="4945790" y="2942379"/>
                  <a:pt x="4946110" y="2942379"/>
                </a:cubicBezTo>
                <a:cubicBezTo>
                  <a:pt x="4945790" y="2942379"/>
                  <a:pt x="4945790" y="2942379"/>
                  <a:pt x="4945469" y="2942379"/>
                </a:cubicBezTo>
                <a:cubicBezTo>
                  <a:pt x="4945469" y="2942379"/>
                  <a:pt x="4945469" y="2941951"/>
                  <a:pt x="4945149" y="2941951"/>
                </a:cubicBezTo>
                <a:cubicBezTo>
                  <a:pt x="4945469" y="2941524"/>
                  <a:pt x="4945469" y="2941524"/>
                  <a:pt x="4945790" y="2941524"/>
                </a:cubicBezTo>
                <a:close/>
                <a:moveTo>
                  <a:pt x="4946735" y="2907595"/>
                </a:moveTo>
                <a:cubicBezTo>
                  <a:pt x="4948023" y="2907200"/>
                  <a:pt x="4949241" y="2907487"/>
                  <a:pt x="4950387" y="2909355"/>
                </a:cubicBezTo>
                <a:cubicBezTo>
                  <a:pt x="4956403" y="2918546"/>
                  <a:pt x="4940361" y="2918833"/>
                  <a:pt x="4943225" y="2926876"/>
                </a:cubicBezTo>
                <a:cubicBezTo>
                  <a:pt x="4949527" y="2931184"/>
                  <a:pt x="4953538" y="2935780"/>
                  <a:pt x="4944657" y="2941237"/>
                </a:cubicBezTo>
                <a:cubicBezTo>
                  <a:pt x="4941793" y="2936929"/>
                  <a:pt x="4929761" y="2934918"/>
                  <a:pt x="4940361" y="2926588"/>
                </a:cubicBezTo>
                <a:cubicBezTo>
                  <a:pt x="4932339" y="2919695"/>
                  <a:pt x="4935491" y="2914812"/>
                  <a:pt x="4942652" y="2909929"/>
                </a:cubicBezTo>
                <a:cubicBezTo>
                  <a:pt x="4944084" y="2909067"/>
                  <a:pt x="4945445" y="2907990"/>
                  <a:pt x="4946735" y="2907595"/>
                </a:cubicBezTo>
                <a:close/>
                <a:moveTo>
                  <a:pt x="5031149" y="2897516"/>
                </a:moveTo>
                <a:cubicBezTo>
                  <a:pt x="5033347" y="2896273"/>
                  <a:pt x="5035653" y="2895834"/>
                  <a:pt x="5037959" y="2897589"/>
                </a:cubicBezTo>
                <a:cubicBezTo>
                  <a:pt x="5044878" y="2903145"/>
                  <a:pt x="5034501" y="2906655"/>
                  <a:pt x="5034501" y="2911919"/>
                </a:cubicBezTo>
                <a:cubicBezTo>
                  <a:pt x="5044878" y="2920985"/>
                  <a:pt x="5034213" y="2923617"/>
                  <a:pt x="5029888" y="2928297"/>
                </a:cubicBezTo>
                <a:cubicBezTo>
                  <a:pt x="5019511" y="2935900"/>
                  <a:pt x="5009421" y="2943796"/>
                  <a:pt x="5009997" y="2920985"/>
                </a:cubicBezTo>
                <a:cubicBezTo>
                  <a:pt x="5009710" y="2913673"/>
                  <a:pt x="5007980" y="2905485"/>
                  <a:pt x="5019511" y="2905485"/>
                </a:cubicBezTo>
                <a:cubicBezTo>
                  <a:pt x="5020375" y="2902268"/>
                  <a:pt x="5022393" y="2901683"/>
                  <a:pt x="5024987" y="2902268"/>
                </a:cubicBezTo>
                <a:cubicBezTo>
                  <a:pt x="5026861" y="2900806"/>
                  <a:pt x="5028951" y="2898759"/>
                  <a:pt x="5031149" y="2897516"/>
                </a:cubicBezTo>
                <a:close/>
                <a:moveTo>
                  <a:pt x="4831026" y="2705585"/>
                </a:moveTo>
                <a:cubicBezTo>
                  <a:pt x="4836155" y="2708198"/>
                  <a:pt x="4840999" y="2710811"/>
                  <a:pt x="4846128" y="2713424"/>
                </a:cubicBezTo>
                <a:cubicBezTo>
                  <a:pt x="4843849" y="2715747"/>
                  <a:pt x="4841855" y="2719811"/>
                  <a:pt x="4839575" y="2719811"/>
                </a:cubicBezTo>
                <a:cubicBezTo>
                  <a:pt x="4831026" y="2720683"/>
                  <a:pt x="4831596" y="2713134"/>
                  <a:pt x="4831026" y="2705585"/>
                </a:cubicBezTo>
                <a:close/>
                <a:moveTo>
                  <a:pt x="4939850" y="2629257"/>
                </a:moveTo>
                <a:cubicBezTo>
                  <a:pt x="4943793" y="2629070"/>
                  <a:pt x="4946741" y="2630112"/>
                  <a:pt x="4949099" y="2634125"/>
                </a:cubicBezTo>
                <a:cubicBezTo>
                  <a:pt x="4949983" y="2635018"/>
                  <a:pt x="4948509" y="2638883"/>
                  <a:pt x="4947035" y="2639774"/>
                </a:cubicBezTo>
                <a:cubicBezTo>
                  <a:pt x="4937308" y="2646317"/>
                  <a:pt x="4935834" y="2635910"/>
                  <a:pt x="4924633" y="2631747"/>
                </a:cubicBezTo>
                <a:cubicBezTo>
                  <a:pt x="4930970" y="2630855"/>
                  <a:pt x="4935907" y="2629443"/>
                  <a:pt x="4939850" y="2629257"/>
                </a:cubicBezTo>
                <a:close/>
                <a:moveTo>
                  <a:pt x="4960952" y="2600444"/>
                </a:moveTo>
                <a:cubicBezTo>
                  <a:pt x="4965388" y="2600444"/>
                  <a:pt x="4964002" y="2604882"/>
                  <a:pt x="4965111" y="2606658"/>
                </a:cubicBezTo>
                <a:cubicBezTo>
                  <a:pt x="4965111" y="2610800"/>
                  <a:pt x="4964556" y="2614351"/>
                  <a:pt x="4960952" y="2614944"/>
                </a:cubicBezTo>
                <a:cubicBezTo>
                  <a:pt x="4957348" y="2615535"/>
                  <a:pt x="4955407" y="2613167"/>
                  <a:pt x="4955407" y="2609321"/>
                </a:cubicBezTo>
                <a:cubicBezTo>
                  <a:pt x="4955407" y="2605178"/>
                  <a:pt x="4955962" y="2600739"/>
                  <a:pt x="4960952" y="2600444"/>
                </a:cubicBezTo>
                <a:close/>
                <a:moveTo>
                  <a:pt x="5008381" y="2591475"/>
                </a:moveTo>
                <a:cubicBezTo>
                  <a:pt x="5008969" y="2612985"/>
                  <a:pt x="5008969" y="2612985"/>
                  <a:pt x="4995157" y="2612985"/>
                </a:cubicBezTo>
                <a:cubicBezTo>
                  <a:pt x="4998095" y="2608625"/>
                  <a:pt x="5002210" y="2601650"/>
                  <a:pt x="5008381" y="2591475"/>
                </a:cubicBezTo>
                <a:close/>
                <a:moveTo>
                  <a:pt x="4644539" y="2551189"/>
                </a:moveTo>
                <a:cubicBezTo>
                  <a:pt x="4647153" y="2552060"/>
                  <a:pt x="4648894" y="2554961"/>
                  <a:pt x="4651217" y="2557286"/>
                </a:cubicBezTo>
                <a:cubicBezTo>
                  <a:pt x="4648313" y="2559897"/>
                  <a:pt x="4645411" y="2562511"/>
                  <a:pt x="4643669" y="2564251"/>
                </a:cubicBezTo>
                <a:cubicBezTo>
                  <a:pt x="4636991" y="2564251"/>
                  <a:pt x="4636120" y="2561057"/>
                  <a:pt x="4636411" y="2557576"/>
                </a:cubicBezTo>
                <a:cubicBezTo>
                  <a:pt x="4636991" y="2553221"/>
                  <a:pt x="4639023" y="2549156"/>
                  <a:pt x="4644539" y="2551189"/>
                </a:cubicBezTo>
                <a:close/>
                <a:moveTo>
                  <a:pt x="4722353" y="2533772"/>
                </a:moveTo>
                <a:cubicBezTo>
                  <a:pt x="4727229" y="2546596"/>
                  <a:pt x="4738415" y="2546596"/>
                  <a:pt x="4736695" y="2555999"/>
                </a:cubicBezTo>
                <a:cubicBezTo>
                  <a:pt x="4736408" y="2557139"/>
                  <a:pt x="4730671" y="2559135"/>
                  <a:pt x="4728377" y="2558279"/>
                </a:cubicBezTo>
                <a:cubicBezTo>
                  <a:pt x="4716903" y="2554859"/>
                  <a:pt x="4725221" y="2546596"/>
                  <a:pt x="4722353" y="2533772"/>
                </a:cubicBezTo>
                <a:close/>
                <a:moveTo>
                  <a:pt x="101511" y="2496463"/>
                </a:moveTo>
                <a:cubicBezTo>
                  <a:pt x="101220" y="2497052"/>
                  <a:pt x="101220" y="2497627"/>
                  <a:pt x="100930" y="2498215"/>
                </a:cubicBezTo>
                <a:lnTo>
                  <a:pt x="101220" y="2498215"/>
                </a:lnTo>
                <a:cubicBezTo>
                  <a:pt x="101511" y="2498496"/>
                  <a:pt x="102093" y="2498790"/>
                  <a:pt x="102675" y="2499084"/>
                </a:cubicBezTo>
                <a:cubicBezTo>
                  <a:pt x="102384" y="2498496"/>
                  <a:pt x="101802" y="2497921"/>
                  <a:pt x="101511" y="2497052"/>
                </a:cubicBezTo>
                <a:close/>
                <a:moveTo>
                  <a:pt x="4602297" y="2381530"/>
                </a:moveTo>
                <a:cubicBezTo>
                  <a:pt x="4612749" y="2378631"/>
                  <a:pt x="4615652" y="2389051"/>
                  <a:pt x="4621749" y="2393395"/>
                </a:cubicBezTo>
                <a:cubicBezTo>
                  <a:pt x="4629007" y="2397737"/>
                  <a:pt x="4639169" y="2398894"/>
                  <a:pt x="4641491" y="2409029"/>
                </a:cubicBezTo>
                <a:cubicBezTo>
                  <a:pt x="4641781" y="2412214"/>
                  <a:pt x="4642362" y="2415114"/>
                  <a:pt x="4642653" y="2418300"/>
                </a:cubicBezTo>
                <a:cubicBezTo>
                  <a:pt x="4643523" y="2426696"/>
                  <a:pt x="4635395" y="2431332"/>
                  <a:pt x="4631039" y="2431611"/>
                </a:cubicBezTo>
                <a:cubicBezTo>
                  <a:pt x="4620007" y="2432193"/>
                  <a:pt x="4620588" y="2420042"/>
                  <a:pt x="4616523" y="2413084"/>
                </a:cubicBezTo>
                <a:cubicBezTo>
                  <a:pt x="4616523" y="2410191"/>
                  <a:pt x="4616523" y="2407292"/>
                  <a:pt x="4616233" y="2404396"/>
                </a:cubicBezTo>
                <a:cubicBezTo>
                  <a:pt x="4615652" y="2404107"/>
                  <a:pt x="4615071" y="2403530"/>
                  <a:pt x="4614491" y="2402950"/>
                </a:cubicBezTo>
                <a:cubicBezTo>
                  <a:pt x="4608685" y="2398023"/>
                  <a:pt x="4597651" y="2398023"/>
                  <a:pt x="4597943" y="2386728"/>
                </a:cubicBezTo>
                <a:cubicBezTo>
                  <a:pt x="4598233" y="2385004"/>
                  <a:pt x="4600555" y="2382104"/>
                  <a:pt x="4602297" y="2381530"/>
                </a:cubicBezTo>
                <a:close/>
                <a:moveTo>
                  <a:pt x="5192287" y="2342710"/>
                </a:moveTo>
                <a:cubicBezTo>
                  <a:pt x="5197469" y="2354252"/>
                  <a:pt x="5192000" y="2358689"/>
                  <a:pt x="5188833" y="2365500"/>
                </a:cubicBezTo>
                <a:cubicBezTo>
                  <a:pt x="5183652" y="2356620"/>
                  <a:pt x="5189985" y="2352181"/>
                  <a:pt x="5192287" y="2342710"/>
                </a:cubicBezTo>
                <a:close/>
                <a:moveTo>
                  <a:pt x="343959" y="1909293"/>
                </a:moveTo>
                <a:cubicBezTo>
                  <a:pt x="349153" y="1909580"/>
                  <a:pt x="350883" y="1912171"/>
                  <a:pt x="350595" y="1915914"/>
                </a:cubicBezTo>
                <a:cubicBezTo>
                  <a:pt x="350019" y="1918217"/>
                  <a:pt x="351749" y="1923111"/>
                  <a:pt x="347422" y="1922822"/>
                </a:cubicBezTo>
                <a:cubicBezTo>
                  <a:pt x="343383" y="1922246"/>
                  <a:pt x="340497" y="1918217"/>
                  <a:pt x="341074" y="1913611"/>
                </a:cubicBezTo>
                <a:cubicBezTo>
                  <a:pt x="341074" y="1912171"/>
                  <a:pt x="343094" y="1910444"/>
                  <a:pt x="343959" y="1909293"/>
                </a:cubicBezTo>
                <a:close/>
                <a:moveTo>
                  <a:pt x="385812" y="1857461"/>
                </a:moveTo>
                <a:cubicBezTo>
                  <a:pt x="389385" y="1858612"/>
                  <a:pt x="395040" y="1857173"/>
                  <a:pt x="395040" y="1863218"/>
                </a:cubicBezTo>
                <a:cubicBezTo>
                  <a:pt x="395338" y="1869264"/>
                  <a:pt x="389979" y="1868400"/>
                  <a:pt x="386109" y="1868400"/>
                </a:cubicBezTo>
                <a:cubicBezTo>
                  <a:pt x="380751" y="1868400"/>
                  <a:pt x="378966" y="1865233"/>
                  <a:pt x="379263" y="1860339"/>
                </a:cubicBezTo>
                <a:cubicBezTo>
                  <a:pt x="379560" y="1856021"/>
                  <a:pt x="382241" y="1855446"/>
                  <a:pt x="385812" y="1857461"/>
                </a:cubicBezTo>
                <a:close/>
                <a:moveTo>
                  <a:pt x="285840" y="1850307"/>
                </a:moveTo>
                <a:cubicBezTo>
                  <a:pt x="286682" y="1852039"/>
                  <a:pt x="288084" y="1854058"/>
                  <a:pt x="288645" y="1856079"/>
                </a:cubicBezTo>
                <a:cubicBezTo>
                  <a:pt x="288925" y="1858098"/>
                  <a:pt x="288645" y="1861560"/>
                  <a:pt x="285560" y="1860695"/>
                </a:cubicBezTo>
                <a:cubicBezTo>
                  <a:pt x="283877" y="1860117"/>
                  <a:pt x="281913" y="1857232"/>
                  <a:pt x="281072" y="1855501"/>
                </a:cubicBezTo>
                <a:cubicBezTo>
                  <a:pt x="280230" y="1852904"/>
                  <a:pt x="281913" y="1850885"/>
                  <a:pt x="285840" y="1850307"/>
                </a:cubicBezTo>
                <a:close/>
                <a:moveTo>
                  <a:pt x="616976" y="1702855"/>
                </a:moveTo>
                <a:cubicBezTo>
                  <a:pt x="618455" y="1709935"/>
                  <a:pt x="637689" y="1716426"/>
                  <a:pt x="617863" y="1723803"/>
                </a:cubicBezTo>
                <a:cubicBezTo>
                  <a:pt x="621414" y="1734129"/>
                  <a:pt x="612241" y="1733539"/>
                  <a:pt x="606914" y="1735901"/>
                </a:cubicBezTo>
                <a:cubicBezTo>
                  <a:pt x="606027" y="1735901"/>
                  <a:pt x="603659" y="1734129"/>
                  <a:pt x="603659" y="1733539"/>
                </a:cubicBezTo>
                <a:cubicBezTo>
                  <a:pt x="603364" y="1727343"/>
                  <a:pt x="608986" y="1726164"/>
                  <a:pt x="612833" y="1723508"/>
                </a:cubicBezTo>
                <a:cubicBezTo>
                  <a:pt x="614312" y="1716426"/>
                  <a:pt x="615792" y="1709641"/>
                  <a:pt x="616976" y="1702855"/>
                </a:cubicBezTo>
                <a:close/>
                <a:moveTo>
                  <a:pt x="5156053" y="1691867"/>
                </a:moveTo>
                <a:cubicBezTo>
                  <a:pt x="5157274" y="1691306"/>
                  <a:pt x="5161243" y="1693831"/>
                  <a:pt x="5161243" y="1694953"/>
                </a:cubicBezTo>
                <a:cubicBezTo>
                  <a:pt x="5161547" y="1698880"/>
                  <a:pt x="5158495" y="1700002"/>
                  <a:pt x="5153305" y="1699722"/>
                </a:cubicBezTo>
                <a:cubicBezTo>
                  <a:pt x="5152389" y="1699441"/>
                  <a:pt x="5150862" y="1698600"/>
                  <a:pt x="5149030" y="1697478"/>
                </a:cubicBezTo>
                <a:cubicBezTo>
                  <a:pt x="5151473" y="1695514"/>
                  <a:pt x="5153305" y="1692990"/>
                  <a:pt x="5156053" y="1691867"/>
                </a:cubicBezTo>
                <a:close/>
                <a:moveTo>
                  <a:pt x="579000" y="1655413"/>
                </a:moveTo>
                <a:cubicBezTo>
                  <a:pt x="600174" y="1660958"/>
                  <a:pt x="602463" y="1675553"/>
                  <a:pt x="613336" y="1691023"/>
                </a:cubicBezTo>
                <a:cubicBezTo>
                  <a:pt x="592735" y="1683728"/>
                  <a:pt x="590446" y="1669426"/>
                  <a:pt x="579000" y="1655413"/>
                </a:cubicBezTo>
                <a:close/>
                <a:moveTo>
                  <a:pt x="5130919" y="1637456"/>
                </a:moveTo>
                <a:cubicBezTo>
                  <a:pt x="5135620" y="1637456"/>
                  <a:pt x="5134444" y="1642282"/>
                  <a:pt x="5135913" y="1644095"/>
                </a:cubicBezTo>
                <a:cubicBezTo>
                  <a:pt x="5135913" y="1649826"/>
                  <a:pt x="5133857" y="1652540"/>
                  <a:pt x="5128568" y="1652239"/>
                </a:cubicBezTo>
                <a:cubicBezTo>
                  <a:pt x="5125041" y="1651938"/>
                  <a:pt x="5122103" y="1650729"/>
                  <a:pt x="5124454" y="1646507"/>
                </a:cubicBezTo>
                <a:cubicBezTo>
                  <a:pt x="5126217" y="1643186"/>
                  <a:pt x="5125041" y="1637456"/>
                  <a:pt x="5130919" y="1637456"/>
                </a:cubicBezTo>
                <a:close/>
                <a:moveTo>
                  <a:pt x="698827" y="1624026"/>
                </a:moveTo>
                <a:cubicBezTo>
                  <a:pt x="701187" y="1620794"/>
                  <a:pt x="704428" y="1629313"/>
                  <a:pt x="707672" y="1632246"/>
                </a:cubicBezTo>
                <a:cubicBezTo>
                  <a:pt x="719167" y="1641056"/>
                  <a:pt x="708261" y="1657213"/>
                  <a:pt x="719462" y="1666022"/>
                </a:cubicBezTo>
                <a:cubicBezTo>
                  <a:pt x="719757" y="1666316"/>
                  <a:pt x="717694" y="1671016"/>
                  <a:pt x="715924" y="1672190"/>
                </a:cubicBezTo>
                <a:cubicBezTo>
                  <a:pt x="714156" y="1673071"/>
                  <a:pt x="711209" y="1671897"/>
                  <a:pt x="708849" y="1671603"/>
                </a:cubicBezTo>
                <a:cubicBezTo>
                  <a:pt x="713272" y="1660442"/>
                  <a:pt x="694995" y="1655157"/>
                  <a:pt x="701775" y="1643407"/>
                </a:cubicBezTo>
                <a:cubicBezTo>
                  <a:pt x="696470" y="1637531"/>
                  <a:pt x="694406" y="1629313"/>
                  <a:pt x="698827" y="1624026"/>
                </a:cubicBezTo>
                <a:close/>
                <a:moveTo>
                  <a:pt x="5155193" y="1620826"/>
                </a:moveTo>
                <a:cubicBezTo>
                  <a:pt x="5157209" y="1620602"/>
                  <a:pt x="5159655" y="1621497"/>
                  <a:pt x="5161671" y="1621795"/>
                </a:cubicBezTo>
                <a:cubicBezTo>
                  <a:pt x="5163110" y="1621795"/>
                  <a:pt x="5165413" y="1624777"/>
                  <a:pt x="5165413" y="1626566"/>
                </a:cubicBezTo>
                <a:cubicBezTo>
                  <a:pt x="5164837" y="1632232"/>
                  <a:pt x="5160519" y="1631636"/>
                  <a:pt x="5156489" y="1631338"/>
                </a:cubicBezTo>
                <a:cubicBezTo>
                  <a:pt x="5150732" y="1631039"/>
                  <a:pt x="5146990" y="1643564"/>
                  <a:pt x="5142096" y="1637004"/>
                </a:cubicBezTo>
                <a:cubicBezTo>
                  <a:pt x="5137490" y="1630741"/>
                  <a:pt x="5147277" y="1629847"/>
                  <a:pt x="5151307" y="1626566"/>
                </a:cubicBezTo>
                <a:cubicBezTo>
                  <a:pt x="5151595" y="1622393"/>
                  <a:pt x="5153179" y="1621049"/>
                  <a:pt x="5155193" y="1620826"/>
                </a:cubicBezTo>
                <a:close/>
                <a:moveTo>
                  <a:pt x="547500" y="1611810"/>
                </a:moveTo>
                <a:lnTo>
                  <a:pt x="547679" y="1611913"/>
                </a:lnTo>
                <a:lnTo>
                  <a:pt x="547905" y="1611810"/>
                </a:lnTo>
                <a:lnTo>
                  <a:pt x="547834" y="1611999"/>
                </a:lnTo>
                <a:lnTo>
                  <a:pt x="551022" y="1613792"/>
                </a:lnTo>
                <a:cubicBezTo>
                  <a:pt x="548380" y="1623410"/>
                  <a:pt x="567167" y="1616335"/>
                  <a:pt x="562177" y="1627370"/>
                </a:cubicBezTo>
                <a:cubicBezTo>
                  <a:pt x="561002" y="1629631"/>
                  <a:pt x="559828" y="1630762"/>
                  <a:pt x="556599" y="1629350"/>
                </a:cubicBezTo>
                <a:cubicBezTo>
                  <a:pt x="552343" y="1627512"/>
                  <a:pt x="548968" y="1625460"/>
                  <a:pt x="547206" y="1622703"/>
                </a:cubicBezTo>
                <a:lnTo>
                  <a:pt x="547481" y="1612527"/>
                </a:lnTo>
                <a:lnTo>
                  <a:pt x="547264" y="1612238"/>
                </a:lnTo>
                <a:lnTo>
                  <a:pt x="546943" y="1612238"/>
                </a:lnTo>
                <a:lnTo>
                  <a:pt x="547495" y="1611992"/>
                </a:lnTo>
                <a:close/>
                <a:moveTo>
                  <a:pt x="482687" y="1602840"/>
                </a:moveTo>
                <a:cubicBezTo>
                  <a:pt x="499215" y="1625487"/>
                  <a:pt x="499215" y="1625487"/>
                  <a:pt x="481547" y="1633323"/>
                </a:cubicBezTo>
                <a:cubicBezTo>
                  <a:pt x="485822" y="1623163"/>
                  <a:pt x="486676" y="1615613"/>
                  <a:pt x="482687" y="1602840"/>
                </a:cubicBezTo>
                <a:close/>
                <a:moveTo>
                  <a:pt x="5091043" y="1586453"/>
                </a:moveTo>
                <a:cubicBezTo>
                  <a:pt x="5092753" y="1586453"/>
                  <a:pt x="5094178" y="1587331"/>
                  <a:pt x="5096172" y="1587918"/>
                </a:cubicBezTo>
                <a:cubicBezTo>
                  <a:pt x="5092468" y="1591435"/>
                  <a:pt x="5086769" y="1596124"/>
                  <a:pt x="5084205" y="1591728"/>
                </a:cubicBezTo>
                <a:cubicBezTo>
                  <a:pt x="5081070" y="1587331"/>
                  <a:pt x="5087055" y="1586159"/>
                  <a:pt x="5091043" y="1586453"/>
                </a:cubicBezTo>
                <a:close/>
                <a:moveTo>
                  <a:pt x="510903" y="1578976"/>
                </a:moveTo>
                <a:cubicBezTo>
                  <a:pt x="511625" y="1580876"/>
                  <a:pt x="511480" y="1584020"/>
                  <a:pt x="512057" y="1585920"/>
                </a:cubicBezTo>
                <a:cubicBezTo>
                  <a:pt x="522436" y="1581827"/>
                  <a:pt x="523590" y="1590601"/>
                  <a:pt x="526472" y="1597035"/>
                </a:cubicBezTo>
                <a:cubicBezTo>
                  <a:pt x="529644" y="1606686"/>
                  <a:pt x="541754" y="1604639"/>
                  <a:pt x="546655" y="1611951"/>
                </a:cubicBezTo>
                <a:cubicBezTo>
                  <a:pt x="537429" y="1614582"/>
                  <a:pt x="527338" y="1623065"/>
                  <a:pt x="520994" y="1607563"/>
                </a:cubicBezTo>
                <a:cubicBezTo>
                  <a:pt x="519265" y="1606978"/>
                  <a:pt x="517823" y="1606686"/>
                  <a:pt x="516093" y="1606101"/>
                </a:cubicBezTo>
                <a:cubicBezTo>
                  <a:pt x="509462" y="1607271"/>
                  <a:pt x="500812" y="1608735"/>
                  <a:pt x="499370" y="1601129"/>
                </a:cubicBezTo>
                <a:cubicBezTo>
                  <a:pt x="498217" y="1594404"/>
                  <a:pt x="498217" y="1584752"/>
                  <a:pt x="504560" y="1579486"/>
                </a:cubicBezTo>
                <a:cubicBezTo>
                  <a:pt x="508597" y="1576417"/>
                  <a:pt x="510183" y="1577075"/>
                  <a:pt x="510903" y="1578976"/>
                </a:cubicBezTo>
                <a:close/>
                <a:moveTo>
                  <a:pt x="711572" y="1569362"/>
                </a:moveTo>
                <a:cubicBezTo>
                  <a:pt x="713869" y="1569940"/>
                  <a:pt x="715592" y="1571383"/>
                  <a:pt x="721046" y="1574268"/>
                </a:cubicBezTo>
                <a:cubicBezTo>
                  <a:pt x="713008" y="1576863"/>
                  <a:pt x="706692" y="1579461"/>
                  <a:pt x="703821" y="1573979"/>
                </a:cubicBezTo>
                <a:cubicBezTo>
                  <a:pt x="702098" y="1570804"/>
                  <a:pt x="707266" y="1568208"/>
                  <a:pt x="711572" y="1569362"/>
                </a:cubicBezTo>
                <a:close/>
                <a:moveTo>
                  <a:pt x="763648" y="1566931"/>
                </a:moveTo>
                <a:cubicBezTo>
                  <a:pt x="764076" y="1566931"/>
                  <a:pt x="764503" y="1566931"/>
                  <a:pt x="764503" y="1566931"/>
                </a:cubicBezTo>
                <a:lnTo>
                  <a:pt x="763648" y="1567573"/>
                </a:lnTo>
                <a:close/>
                <a:moveTo>
                  <a:pt x="5136395" y="1564426"/>
                </a:moveTo>
                <a:cubicBezTo>
                  <a:pt x="5141541" y="1563867"/>
                  <a:pt x="5146146" y="1569498"/>
                  <a:pt x="5152582" y="1567268"/>
                </a:cubicBezTo>
                <a:cubicBezTo>
                  <a:pt x="5145480" y="1578273"/>
                  <a:pt x="5138674" y="1579461"/>
                  <a:pt x="5130981" y="1574404"/>
                </a:cubicBezTo>
                <a:cubicBezTo>
                  <a:pt x="5129797" y="1573811"/>
                  <a:pt x="5129797" y="1568754"/>
                  <a:pt x="5130981" y="1567564"/>
                </a:cubicBezTo>
                <a:cubicBezTo>
                  <a:pt x="5132904" y="1565485"/>
                  <a:pt x="5134679" y="1564612"/>
                  <a:pt x="5136395" y="1564426"/>
                </a:cubicBezTo>
                <a:close/>
                <a:moveTo>
                  <a:pt x="757956" y="1558906"/>
                </a:moveTo>
                <a:cubicBezTo>
                  <a:pt x="760961" y="1559349"/>
                  <a:pt x="763224" y="1561401"/>
                  <a:pt x="763365" y="1567409"/>
                </a:cubicBezTo>
                <a:cubicBezTo>
                  <a:pt x="761951" y="1567409"/>
                  <a:pt x="760536" y="1567703"/>
                  <a:pt x="759122" y="1567409"/>
                </a:cubicBezTo>
                <a:cubicBezTo>
                  <a:pt x="754314" y="1565943"/>
                  <a:pt x="748657" y="1575616"/>
                  <a:pt x="744979" y="1565943"/>
                </a:cubicBezTo>
                <a:cubicBezTo>
                  <a:pt x="744414" y="1564479"/>
                  <a:pt x="746677" y="1560082"/>
                  <a:pt x="748091" y="1560082"/>
                </a:cubicBezTo>
                <a:cubicBezTo>
                  <a:pt x="751202" y="1559642"/>
                  <a:pt x="754951" y="1558469"/>
                  <a:pt x="757956" y="1558906"/>
                </a:cubicBezTo>
                <a:close/>
                <a:moveTo>
                  <a:pt x="499229" y="1555755"/>
                </a:moveTo>
                <a:cubicBezTo>
                  <a:pt x="501257" y="1555681"/>
                  <a:pt x="503135" y="1555972"/>
                  <a:pt x="503286" y="1556549"/>
                </a:cubicBezTo>
                <a:cubicBezTo>
                  <a:pt x="506892" y="1563191"/>
                  <a:pt x="501182" y="1568685"/>
                  <a:pt x="500281" y="1575620"/>
                </a:cubicBezTo>
                <a:cubicBezTo>
                  <a:pt x="494571" y="1570130"/>
                  <a:pt x="487959" y="1564926"/>
                  <a:pt x="494270" y="1557125"/>
                </a:cubicBezTo>
                <a:cubicBezTo>
                  <a:pt x="495022" y="1556257"/>
                  <a:pt x="497200" y="1555827"/>
                  <a:pt x="499229" y="1555755"/>
                </a:cubicBezTo>
                <a:close/>
                <a:moveTo>
                  <a:pt x="4846165" y="1540776"/>
                </a:moveTo>
                <a:cubicBezTo>
                  <a:pt x="4847625" y="1540517"/>
                  <a:pt x="4849263" y="1540445"/>
                  <a:pt x="4849975" y="1540882"/>
                </a:cubicBezTo>
                <a:cubicBezTo>
                  <a:pt x="4857669" y="1545574"/>
                  <a:pt x="4855959" y="1552314"/>
                  <a:pt x="4853110" y="1560228"/>
                </a:cubicBezTo>
                <a:cubicBezTo>
                  <a:pt x="4843991" y="1555538"/>
                  <a:pt x="4842567" y="1549091"/>
                  <a:pt x="4843422" y="1541763"/>
                </a:cubicBezTo>
                <a:cubicBezTo>
                  <a:pt x="4843422" y="1541470"/>
                  <a:pt x="4844704" y="1541030"/>
                  <a:pt x="4846165" y="1540776"/>
                </a:cubicBezTo>
                <a:close/>
                <a:moveTo>
                  <a:pt x="705563" y="1531343"/>
                </a:moveTo>
                <a:cubicBezTo>
                  <a:pt x="708530" y="1532909"/>
                  <a:pt x="710935" y="1535960"/>
                  <a:pt x="713339" y="1539383"/>
                </a:cubicBezTo>
                <a:cubicBezTo>
                  <a:pt x="704323" y="1543549"/>
                  <a:pt x="698312" y="1541466"/>
                  <a:pt x="694405" y="1532237"/>
                </a:cubicBezTo>
                <a:cubicBezTo>
                  <a:pt x="699064" y="1529705"/>
                  <a:pt x="702594" y="1529783"/>
                  <a:pt x="705563" y="1531343"/>
                </a:cubicBezTo>
                <a:close/>
                <a:moveTo>
                  <a:pt x="5094659" y="1521390"/>
                </a:moveTo>
                <a:cubicBezTo>
                  <a:pt x="5096617" y="1522016"/>
                  <a:pt x="5098817" y="1523657"/>
                  <a:pt x="5101362" y="1526759"/>
                </a:cubicBezTo>
                <a:cubicBezTo>
                  <a:pt x="5103397" y="1529931"/>
                  <a:pt x="5105142" y="1532817"/>
                  <a:pt x="5107179" y="1535991"/>
                </a:cubicBezTo>
                <a:cubicBezTo>
                  <a:pt x="5110377" y="1536568"/>
                  <a:pt x="5113577" y="1536568"/>
                  <a:pt x="5116484" y="1536857"/>
                </a:cubicBezTo>
                <a:cubicBezTo>
                  <a:pt x="5127827" y="1535703"/>
                  <a:pt x="5131898" y="1542627"/>
                  <a:pt x="5132479" y="1551570"/>
                </a:cubicBezTo>
                <a:cubicBezTo>
                  <a:pt x="5133352" y="1559072"/>
                  <a:pt x="5125209" y="1555899"/>
                  <a:pt x="5121719" y="1558206"/>
                </a:cubicBezTo>
                <a:cubicBezTo>
                  <a:pt x="5121137" y="1561380"/>
                  <a:pt x="5119393" y="1562246"/>
                  <a:pt x="5116484" y="1561380"/>
                </a:cubicBezTo>
                <a:cubicBezTo>
                  <a:pt x="5101362" y="1569459"/>
                  <a:pt x="5086820" y="1571766"/>
                  <a:pt x="5068789" y="1567728"/>
                </a:cubicBezTo>
                <a:cubicBezTo>
                  <a:pt x="5051340" y="1563977"/>
                  <a:pt x="5054539" y="1557918"/>
                  <a:pt x="5060064" y="1547531"/>
                </a:cubicBezTo>
                <a:cubicBezTo>
                  <a:pt x="5049013" y="1542627"/>
                  <a:pt x="5052793" y="1538877"/>
                  <a:pt x="5061227" y="1536857"/>
                </a:cubicBezTo>
                <a:cubicBezTo>
                  <a:pt x="5065881" y="1535703"/>
                  <a:pt x="5071115" y="1535991"/>
                  <a:pt x="5075769" y="1535703"/>
                </a:cubicBezTo>
                <a:cubicBezTo>
                  <a:pt x="5077513" y="1534259"/>
                  <a:pt x="5078969" y="1532817"/>
                  <a:pt x="5080713" y="1531087"/>
                </a:cubicBezTo>
                <a:cubicBezTo>
                  <a:pt x="5085075" y="1526759"/>
                  <a:pt x="5088783" y="1519510"/>
                  <a:pt x="5094659" y="1521390"/>
                </a:cubicBezTo>
                <a:close/>
                <a:moveTo>
                  <a:pt x="726319" y="1512935"/>
                </a:moveTo>
                <a:cubicBezTo>
                  <a:pt x="736008" y="1511790"/>
                  <a:pt x="742846" y="1516361"/>
                  <a:pt x="747975" y="1524334"/>
                </a:cubicBezTo>
                <a:cubicBezTo>
                  <a:pt x="737433" y="1529460"/>
                  <a:pt x="730023" y="1524334"/>
                  <a:pt x="722900" y="1518638"/>
                </a:cubicBezTo>
                <a:cubicBezTo>
                  <a:pt x="722615" y="1518353"/>
                  <a:pt x="724894" y="1512935"/>
                  <a:pt x="726319" y="1512935"/>
                </a:cubicBezTo>
                <a:close/>
                <a:moveTo>
                  <a:pt x="746836" y="1495525"/>
                </a:moveTo>
                <a:cubicBezTo>
                  <a:pt x="749827" y="1494588"/>
                  <a:pt x="753675" y="1495339"/>
                  <a:pt x="758233" y="1496839"/>
                </a:cubicBezTo>
                <a:cubicBezTo>
                  <a:pt x="752820" y="1502842"/>
                  <a:pt x="748545" y="1507645"/>
                  <a:pt x="740567" y="1504346"/>
                </a:cubicBezTo>
                <a:cubicBezTo>
                  <a:pt x="741706" y="1499091"/>
                  <a:pt x="743844" y="1496462"/>
                  <a:pt x="746836" y="1495525"/>
                </a:cubicBezTo>
                <a:close/>
                <a:moveTo>
                  <a:pt x="4951469" y="1481274"/>
                </a:moveTo>
                <a:cubicBezTo>
                  <a:pt x="4954249" y="1482550"/>
                  <a:pt x="4956956" y="1484526"/>
                  <a:pt x="4960028" y="1485091"/>
                </a:cubicBezTo>
                <a:lnTo>
                  <a:pt x="4984314" y="1485091"/>
                </a:lnTo>
                <a:cubicBezTo>
                  <a:pt x="4984607" y="1486509"/>
                  <a:pt x="4984607" y="1487921"/>
                  <a:pt x="4984607" y="1489618"/>
                </a:cubicBezTo>
                <a:lnTo>
                  <a:pt x="4960028" y="1489618"/>
                </a:lnTo>
                <a:cubicBezTo>
                  <a:pt x="4954469" y="1488485"/>
                  <a:pt x="4947739" y="1496119"/>
                  <a:pt x="4943057" y="1487357"/>
                </a:cubicBezTo>
                <a:cubicBezTo>
                  <a:pt x="4942472" y="1485660"/>
                  <a:pt x="4941301" y="1481985"/>
                  <a:pt x="4942472" y="1481701"/>
                </a:cubicBezTo>
                <a:cubicBezTo>
                  <a:pt x="4945837" y="1479439"/>
                  <a:pt x="4948690" y="1480004"/>
                  <a:pt x="4951469" y="1481274"/>
                </a:cubicBezTo>
                <a:close/>
                <a:moveTo>
                  <a:pt x="5306101" y="1466238"/>
                </a:moveTo>
                <a:cubicBezTo>
                  <a:pt x="5309857" y="1465641"/>
                  <a:pt x="5311591" y="1468034"/>
                  <a:pt x="5311591" y="1472227"/>
                </a:cubicBezTo>
                <a:cubicBezTo>
                  <a:pt x="5308701" y="1480303"/>
                  <a:pt x="5300321" y="1475220"/>
                  <a:pt x="5295409" y="1479704"/>
                </a:cubicBezTo>
                <a:cubicBezTo>
                  <a:pt x="5291363" y="1483290"/>
                  <a:pt x="5291363" y="1477610"/>
                  <a:pt x="5291653" y="1475220"/>
                </a:cubicBezTo>
                <a:cubicBezTo>
                  <a:pt x="5292230" y="1465641"/>
                  <a:pt x="5300033" y="1466837"/>
                  <a:pt x="5306101" y="1466238"/>
                </a:cubicBezTo>
                <a:close/>
                <a:moveTo>
                  <a:pt x="5152877" y="1451866"/>
                </a:moveTo>
                <a:cubicBezTo>
                  <a:pt x="5164761" y="1447693"/>
                  <a:pt x="5169219" y="1458725"/>
                  <a:pt x="5176943" y="1462898"/>
                </a:cubicBezTo>
                <a:cubicBezTo>
                  <a:pt x="5162385" y="1473046"/>
                  <a:pt x="5154660" y="1469166"/>
                  <a:pt x="5152877" y="1451866"/>
                </a:cubicBezTo>
                <a:close/>
                <a:moveTo>
                  <a:pt x="4858109" y="1450363"/>
                </a:moveTo>
                <a:cubicBezTo>
                  <a:pt x="4859942" y="1450363"/>
                  <a:pt x="4862171" y="1451703"/>
                  <a:pt x="4864615" y="1453033"/>
                </a:cubicBezTo>
                <a:cubicBezTo>
                  <a:pt x="4870077" y="1456300"/>
                  <a:pt x="4876116" y="1459866"/>
                  <a:pt x="4882441" y="1454519"/>
                </a:cubicBezTo>
                <a:cubicBezTo>
                  <a:pt x="4887617" y="1460759"/>
                  <a:pt x="4892793" y="1466995"/>
                  <a:pt x="4899981" y="1475613"/>
                </a:cubicBezTo>
                <a:cubicBezTo>
                  <a:pt x="4885892" y="1471153"/>
                  <a:pt x="4874965" y="1463727"/>
                  <a:pt x="4861739" y="1465512"/>
                </a:cubicBezTo>
                <a:cubicBezTo>
                  <a:pt x="4855413" y="1466699"/>
                  <a:pt x="4852825" y="1461352"/>
                  <a:pt x="4853975" y="1455708"/>
                </a:cubicBezTo>
                <a:cubicBezTo>
                  <a:pt x="4854838" y="1451703"/>
                  <a:pt x="4856275" y="1450363"/>
                  <a:pt x="4858109" y="1450363"/>
                </a:cubicBezTo>
                <a:close/>
                <a:moveTo>
                  <a:pt x="5327535" y="1429148"/>
                </a:moveTo>
                <a:cubicBezTo>
                  <a:pt x="5329846" y="1429378"/>
                  <a:pt x="5332548" y="1430502"/>
                  <a:pt x="5335812" y="1432897"/>
                </a:cubicBezTo>
                <a:cubicBezTo>
                  <a:pt x="5339004" y="1435213"/>
                  <a:pt x="5343646" y="1435213"/>
                  <a:pt x="5341035" y="1439852"/>
                </a:cubicBezTo>
                <a:cubicBezTo>
                  <a:pt x="5339004" y="1443621"/>
                  <a:pt x="5332331" y="1450290"/>
                  <a:pt x="5332041" y="1448840"/>
                </a:cubicBezTo>
                <a:cubicBezTo>
                  <a:pt x="5329719" y="1433764"/>
                  <a:pt x="5322175" y="1448260"/>
                  <a:pt x="5317823" y="1445942"/>
                </a:cubicBezTo>
                <a:cubicBezTo>
                  <a:pt x="5318403" y="1450869"/>
                  <a:pt x="5318403" y="1456378"/>
                  <a:pt x="5311440" y="1456089"/>
                </a:cubicBezTo>
                <a:cubicBezTo>
                  <a:pt x="5309409" y="1456089"/>
                  <a:pt x="5305637" y="1454637"/>
                  <a:pt x="5305057" y="1453480"/>
                </a:cubicBezTo>
                <a:cubicBezTo>
                  <a:pt x="5304186" y="1447682"/>
                  <a:pt x="5305347" y="1442173"/>
                  <a:pt x="5312600" y="1441013"/>
                </a:cubicBezTo>
                <a:cubicBezTo>
                  <a:pt x="5317170" y="1435794"/>
                  <a:pt x="5320597" y="1428456"/>
                  <a:pt x="5327535" y="1429148"/>
                </a:cubicBezTo>
                <a:close/>
                <a:moveTo>
                  <a:pt x="705804" y="1423704"/>
                </a:moveTo>
                <a:cubicBezTo>
                  <a:pt x="710053" y="1424536"/>
                  <a:pt x="714265" y="1426273"/>
                  <a:pt x="718478" y="1426419"/>
                </a:cubicBezTo>
                <a:cubicBezTo>
                  <a:pt x="712668" y="1433368"/>
                  <a:pt x="704533" y="1426997"/>
                  <a:pt x="697851" y="1429894"/>
                </a:cubicBezTo>
                <a:cubicBezTo>
                  <a:pt x="696108" y="1437133"/>
                  <a:pt x="690298" y="1435395"/>
                  <a:pt x="685940" y="1434237"/>
                </a:cubicBezTo>
                <a:cubicBezTo>
                  <a:pt x="683034" y="1433658"/>
                  <a:pt x="681582" y="1430183"/>
                  <a:pt x="684197" y="1426707"/>
                </a:cubicBezTo>
                <a:cubicBezTo>
                  <a:pt x="686811" y="1423523"/>
                  <a:pt x="690007" y="1425551"/>
                  <a:pt x="692912" y="1426419"/>
                </a:cubicBezTo>
                <a:cubicBezTo>
                  <a:pt x="697271" y="1422945"/>
                  <a:pt x="701556" y="1422871"/>
                  <a:pt x="705804" y="1423704"/>
                </a:cubicBezTo>
                <a:close/>
                <a:moveTo>
                  <a:pt x="597640" y="1380746"/>
                </a:moveTo>
                <a:cubicBezTo>
                  <a:pt x="599036" y="1382112"/>
                  <a:pt x="599771" y="1384771"/>
                  <a:pt x="599330" y="1387788"/>
                </a:cubicBezTo>
                <a:cubicBezTo>
                  <a:pt x="598742" y="1389799"/>
                  <a:pt x="600506" y="1392386"/>
                  <a:pt x="596685" y="1393536"/>
                </a:cubicBezTo>
                <a:cubicBezTo>
                  <a:pt x="592277" y="1390375"/>
                  <a:pt x="586694" y="1385776"/>
                  <a:pt x="591983" y="1381465"/>
                </a:cubicBezTo>
                <a:cubicBezTo>
                  <a:pt x="594188" y="1379309"/>
                  <a:pt x="596244" y="1379381"/>
                  <a:pt x="597640" y="1380746"/>
                </a:cubicBezTo>
                <a:close/>
                <a:moveTo>
                  <a:pt x="5233927" y="1378441"/>
                </a:moveTo>
                <a:cubicBezTo>
                  <a:pt x="5239733" y="1379313"/>
                  <a:pt x="5242347" y="1382796"/>
                  <a:pt x="5241766" y="1388603"/>
                </a:cubicBezTo>
                <a:cubicBezTo>
                  <a:pt x="5241185" y="1390345"/>
                  <a:pt x="5239733" y="1393538"/>
                  <a:pt x="5238282" y="1393538"/>
                </a:cubicBezTo>
                <a:cubicBezTo>
                  <a:pt x="5232475" y="1393538"/>
                  <a:pt x="5230443" y="1388603"/>
                  <a:pt x="5228701" y="1384248"/>
                </a:cubicBezTo>
                <a:cubicBezTo>
                  <a:pt x="5227249" y="1380763"/>
                  <a:pt x="5230443" y="1378732"/>
                  <a:pt x="5233927" y="1378441"/>
                </a:cubicBezTo>
                <a:close/>
                <a:moveTo>
                  <a:pt x="5383045" y="1364330"/>
                </a:moveTo>
                <a:lnTo>
                  <a:pt x="5383115" y="1364513"/>
                </a:lnTo>
                <a:lnTo>
                  <a:pt x="5383867" y="1364428"/>
                </a:lnTo>
                <a:cubicBezTo>
                  <a:pt x="5385953" y="1370938"/>
                  <a:pt x="5380288" y="1374785"/>
                  <a:pt x="5377902" y="1379520"/>
                </a:cubicBezTo>
                <a:cubicBezTo>
                  <a:pt x="5376709" y="1387805"/>
                  <a:pt x="5370447" y="1391356"/>
                  <a:pt x="5363290" y="1396091"/>
                </a:cubicBezTo>
                <a:cubicBezTo>
                  <a:pt x="5360606" y="1385142"/>
                  <a:pt x="5365079" y="1378632"/>
                  <a:pt x="5373131" y="1373898"/>
                </a:cubicBezTo>
                <a:cubicBezTo>
                  <a:pt x="5373131" y="1370198"/>
                  <a:pt x="5373802" y="1367165"/>
                  <a:pt x="5375479" y="1365391"/>
                </a:cubicBezTo>
                <a:lnTo>
                  <a:pt x="5382697" y="1364562"/>
                </a:lnTo>
                <a:close/>
                <a:moveTo>
                  <a:pt x="699010" y="1360493"/>
                </a:moveTo>
                <a:cubicBezTo>
                  <a:pt x="706879" y="1362500"/>
                  <a:pt x="714455" y="1364508"/>
                  <a:pt x="722323" y="1366800"/>
                </a:cubicBezTo>
                <a:cubicBezTo>
                  <a:pt x="713581" y="1366227"/>
                  <a:pt x="717078" y="1384572"/>
                  <a:pt x="702216" y="1377405"/>
                </a:cubicBezTo>
                <a:cubicBezTo>
                  <a:pt x="690558" y="1371674"/>
                  <a:pt x="702799" y="1364794"/>
                  <a:pt x="699010" y="1360493"/>
                </a:cubicBezTo>
                <a:close/>
                <a:moveTo>
                  <a:pt x="697336" y="1359211"/>
                </a:moveTo>
                <a:lnTo>
                  <a:pt x="697703" y="1359211"/>
                </a:lnTo>
                <a:cubicBezTo>
                  <a:pt x="698435" y="1359533"/>
                  <a:pt x="698801" y="1359853"/>
                  <a:pt x="699168" y="1360174"/>
                </a:cubicBezTo>
                <a:cubicBezTo>
                  <a:pt x="698435" y="1360174"/>
                  <a:pt x="697703" y="1359853"/>
                  <a:pt x="696969" y="1359853"/>
                </a:cubicBezTo>
                <a:cubicBezTo>
                  <a:pt x="696969" y="1359533"/>
                  <a:pt x="696969" y="1359211"/>
                  <a:pt x="697336" y="1359211"/>
                </a:cubicBezTo>
                <a:close/>
                <a:moveTo>
                  <a:pt x="5393775" y="1348941"/>
                </a:moveTo>
                <a:cubicBezTo>
                  <a:pt x="5394937" y="1358232"/>
                  <a:pt x="5390582" y="1362296"/>
                  <a:pt x="5383615" y="1364038"/>
                </a:cubicBezTo>
                <a:cubicBezTo>
                  <a:pt x="5379840" y="1354456"/>
                  <a:pt x="5387389" y="1352716"/>
                  <a:pt x="5393775" y="1348941"/>
                </a:cubicBezTo>
                <a:close/>
                <a:moveTo>
                  <a:pt x="687281" y="1342833"/>
                </a:moveTo>
                <a:cubicBezTo>
                  <a:pt x="698394" y="1342541"/>
                  <a:pt x="699250" y="1349852"/>
                  <a:pt x="697254" y="1358918"/>
                </a:cubicBezTo>
                <a:cubicBezTo>
                  <a:pt x="690130" y="1358626"/>
                  <a:pt x="684432" y="1355116"/>
                  <a:pt x="679017" y="1351021"/>
                </a:cubicBezTo>
                <a:cubicBezTo>
                  <a:pt x="681867" y="1348098"/>
                  <a:pt x="684432" y="1342833"/>
                  <a:pt x="687281" y="1342833"/>
                </a:cubicBezTo>
                <a:close/>
                <a:moveTo>
                  <a:pt x="658501" y="1311129"/>
                </a:moveTo>
                <a:cubicBezTo>
                  <a:pt x="667835" y="1307913"/>
                  <a:pt x="672361" y="1312593"/>
                  <a:pt x="677453" y="1316395"/>
                </a:cubicBezTo>
                <a:cubicBezTo>
                  <a:pt x="676604" y="1317565"/>
                  <a:pt x="676321" y="1319613"/>
                  <a:pt x="675190" y="1320198"/>
                </a:cubicBezTo>
                <a:cubicBezTo>
                  <a:pt x="666421" y="1324292"/>
                  <a:pt x="662744" y="1318443"/>
                  <a:pt x="658501" y="1311129"/>
                </a:cubicBezTo>
                <a:close/>
                <a:moveTo>
                  <a:pt x="5344691" y="1064274"/>
                </a:moveTo>
                <a:cubicBezTo>
                  <a:pt x="5347707" y="1070709"/>
                  <a:pt x="5351329" y="1074346"/>
                  <a:pt x="5348613" y="1079102"/>
                </a:cubicBezTo>
                <a:cubicBezTo>
                  <a:pt x="5348311" y="1079382"/>
                  <a:pt x="5345294" y="1078822"/>
                  <a:pt x="5344389" y="1077983"/>
                </a:cubicBezTo>
                <a:cubicBezTo>
                  <a:pt x="5341371" y="1074626"/>
                  <a:pt x="5342277" y="1070709"/>
                  <a:pt x="5344691" y="1064274"/>
                </a:cubicBezTo>
                <a:close/>
                <a:moveTo>
                  <a:pt x="903633" y="1061720"/>
                </a:moveTo>
                <a:cubicBezTo>
                  <a:pt x="907306" y="1062926"/>
                  <a:pt x="912109" y="1063832"/>
                  <a:pt x="910132" y="1069564"/>
                </a:cubicBezTo>
                <a:cubicBezTo>
                  <a:pt x="909567" y="1072280"/>
                  <a:pt x="906742" y="1075297"/>
                  <a:pt x="904199" y="1075900"/>
                </a:cubicBezTo>
                <a:cubicBezTo>
                  <a:pt x="899961" y="1076805"/>
                  <a:pt x="896571" y="1073486"/>
                  <a:pt x="896005" y="1069262"/>
                </a:cubicBezTo>
                <a:cubicBezTo>
                  <a:pt x="895722" y="1064133"/>
                  <a:pt x="899395" y="1062323"/>
                  <a:pt x="903633" y="1061720"/>
                </a:cubicBezTo>
                <a:close/>
                <a:moveTo>
                  <a:pt x="741416" y="1045347"/>
                </a:moveTo>
                <a:cubicBezTo>
                  <a:pt x="746907" y="1045636"/>
                  <a:pt x="751530" y="1051427"/>
                  <a:pt x="751530" y="1056639"/>
                </a:cubicBezTo>
                <a:cubicBezTo>
                  <a:pt x="751819" y="1061561"/>
                  <a:pt x="746907" y="1062719"/>
                  <a:pt x="740838" y="1061850"/>
                </a:cubicBezTo>
                <a:cubicBezTo>
                  <a:pt x="735926" y="1060982"/>
                  <a:pt x="731591" y="1061850"/>
                  <a:pt x="733036" y="1055481"/>
                </a:cubicBezTo>
                <a:cubicBezTo>
                  <a:pt x="733036" y="1049400"/>
                  <a:pt x="736793" y="1045058"/>
                  <a:pt x="741416" y="1045347"/>
                </a:cubicBezTo>
                <a:close/>
                <a:moveTo>
                  <a:pt x="831921" y="933482"/>
                </a:moveTo>
                <a:cubicBezTo>
                  <a:pt x="832484" y="935883"/>
                  <a:pt x="833610" y="937984"/>
                  <a:pt x="833610" y="940684"/>
                </a:cubicBezTo>
                <a:cubicBezTo>
                  <a:pt x="833892" y="944286"/>
                  <a:pt x="832766" y="947286"/>
                  <a:pt x="828262" y="946987"/>
                </a:cubicBezTo>
                <a:cubicBezTo>
                  <a:pt x="826291" y="946086"/>
                  <a:pt x="822632" y="946086"/>
                  <a:pt x="824603" y="942785"/>
                </a:cubicBezTo>
                <a:cubicBezTo>
                  <a:pt x="826291" y="939184"/>
                  <a:pt x="829388" y="936483"/>
                  <a:pt x="831921" y="933482"/>
                </a:cubicBezTo>
                <a:close/>
                <a:moveTo>
                  <a:pt x="802116" y="886047"/>
                </a:moveTo>
                <a:cubicBezTo>
                  <a:pt x="802437" y="886303"/>
                  <a:pt x="802757" y="886303"/>
                  <a:pt x="802757" y="886559"/>
                </a:cubicBezTo>
                <a:lnTo>
                  <a:pt x="803078" y="886815"/>
                </a:lnTo>
                <a:cubicBezTo>
                  <a:pt x="802757" y="886815"/>
                  <a:pt x="802437" y="887072"/>
                  <a:pt x="802116" y="887072"/>
                </a:cubicBezTo>
                <a:cubicBezTo>
                  <a:pt x="802116" y="886559"/>
                  <a:pt x="802116" y="886303"/>
                  <a:pt x="802116" y="886047"/>
                </a:cubicBezTo>
                <a:close/>
                <a:moveTo>
                  <a:pt x="784490" y="866812"/>
                </a:moveTo>
                <a:cubicBezTo>
                  <a:pt x="791425" y="873747"/>
                  <a:pt x="801827" y="875481"/>
                  <a:pt x="801538" y="887040"/>
                </a:cubicBezTo>
                <a:cubicBezTo>
                  <a:pt x="797203" y="879816"/>
                  <a:pt x="781600" y="883283"/>
                  <a:pt x="784490" y="866812"/>
                </a:cubicBezTo>
                <a:close/>
                <a:moveTo>
                  <a:pt x="794422" y="853982"/>
                </a:moveTo>
                <a:cubicBezTo>
                  <a:pt x="796836" y="856546"/>
                  <a:pt x="799551" y="858826"/>
                  <a:pt x="801664" y="861960"/>
                </a:cubicBezTo>
                <a:cubicBezTo>
                  <a:pt x="804379" y="865949"/>
                  <a:pt x="799551" y="864810"/>
                  <a:pt x="796836" y="866520"/>
                </a:cubicBezTo>
                <a:cubicBezTo>
                  <a:pt x="794121" y="863955"/>
                  <a:pt x="791405" y="861390"/>
                  <a:pt x="789293" y="858541"/>
                </a:cubicBezTo>
                <a:cubicBezTo>
                  <a:pt x="789293" y="857971"/>
                  <a:pt x="792612" y="855407"/>
                  <a:pt x="794422" y="853982"/>
                </a:cubicBezTo>
                <a:close/>
                <a:moveTo>
                  <a:pt x="758927" y="842451"/>
                </a:moveTo>
                <a:cubicBezTo>
                  <a:pt x="767551" y="845871"/>
                  <a:pt x="772308" y="850715"/>
                  <a:pt x="776173" y="862683"/>
                </a:cubicBezTo>
                <a:cubicBezTo>
                  <a:pt x="767253" y="855559"/>
                  <a:pt x="755954" y="857838"/>
                  <a:pt x="758927" y="842451"/>
                </a:cubicBezTo>
                <a:close/>
                <a:moveTo>
                  <a:pt x="463862" y="827358"/>
                </a:moveTo>
                <a:cubicBezTo>
                  <a:pt x="466185" y="827053"/>
                  <a:pt x="468797" y="831022"/>
                  <a:pt x="472282" y="834075"/>
                </a:cubicBezTo>
                <a:cubicBezTo>
                  <a:pt x="468797" y="836517"/>
                  <a:pt x="466185" y="839570"/>
                  <a:pt x="463862" y="839570"/>
                </a:cubicBezTo>
                <a:cubicBezTo>
                  <a:pt x="461540" y="839265"/>
                  <a:pt x="459216" y="835907"/>
                  <a:pt x="457184" y="833770"/>
                </a:cubicBezTo>
                <a:cubicBezTo>
                  <a:pt x="459216" y="831633"/>
                  <a:pt x="461540" y="827664"/>
                  <a:pt x="463862" y="827358"/>
                </a:cubicBezTo>
                <a:close/>
                <a:moveTo>
                  <a:pt x="5325273" y="821257"/>
                </a:moveTo>
                <a:cubicBezTo>
                  <a:pt x="5330687" y="820661"/>
                  <a:pt x="5337240" y="820661"/>
                  <a:pt x="5336955" y="829320"/>
                </a:cubicBezTo>
                <a:cubicBezTo>
                  <a:pt x="5336671" y="841265"/>
                  <a:pt x="5323563" y="832008"/>
                  <a:pt x="5322708" y="839772"/>
                </a:cubicBezTo>
                <a:cubicBezTo>
                  <a:pt x="5313019" y="842161"/>
                  <a:pt x="5309315" y="835591"/>
                  <a:pt x="5309315" y="830515"/>
                </a:cubicBezTo>
                <a:cubicBezTo>
                  <a:pt x="5309885" y="820959"/>
                  <a:pt x="5318433" y="821257"/>
                  <a:pt x="5325273" y="821257"/>
                </a:cubicBezTo>
                <a:close/>
                <a:moveTo>
                  <a:pt x="785141" y="697363"/>
                </a:moveTo>
                <a:cubicBezTo>
                  <a:pt x="787472" y="698258"/>
                  <a:pt x="789002" y="699898"/>
                  <a:pt x="789002" y="701539"/>
                </a:cubicBezTo>
                <a:cubicBezTo>
                  <a:pt x="789002" y="707502"/>
                  <a:pt x="783756" y="704521"/>
                  <a:pt x="780550" y="702731"/>
                </a:cubicBezTo>
                <a:cubicBezTo>
                  <a:pt x="779094" y="701837"/>
                  <a:pt x="778219" y="699451"/>
                  <a:pt x="776470" y="697661"/>
                </a:cubicBezTo>
                <a:cubicBezTo>
                  <a:pt x="779676" y="696320"/>
                  <a:pt x="782810" y="696469"/>
                  <a:pt x="785141" y="697363"/>
                </a:cubicBezTo>
                <a:close/>
                <a:moveTo>
                  <a:pt x="5029779" y="665555"/>
                </a:moveTo>
                <a:cubicBezTo>
                  <a:pt x="5038279" y="661638"/>
                  <a:pt x="5043261" y="668073"/>
                  <a:pt x="5050002" y="671990"/>
                </a:cubicBezTo>
                <a:cubicBezTo>
                  <a:pt x="5040037" y="676746"/>
                  <a:pt x="5034469" y="672549"/>
                  <a:pt x="5029779" y="665555"/>
                </a:cubicBezTo>
                <a:close/>
                <a:moveTo>
                  <a:pt x="2153634" y="579871"/>
                </a:moveTo>
                <a:cubicBezTo>
                  <a:pt x="2157909" y="580451"/>
                  <a:pt x="2158194" y="583646"/>
                  <a:pt x="2158194" y="586839"/>
                </a:cubicBezTo>
                <a:cubicBezTo>
                  <a:pt x="2158478" y="590323"/>
                  <a:pt x="2158194" y="593806"/>
                  <a:pt x="2154205" y="594096"/>
                </a:cubicBezTo>
                <a:cubicBezTo>
                  <a:pt x="2148505" y="594676"/>
                  <a:pt x="2148505" y="590033"/>
                  <a:pt x="2148505" y="586259"/>
                </a:cubicBezTo>
                <a:cubicBezTo>
                  <a:pt x="2148505" y="582774"/>
                  <a:pt x="2149361" y="579581"/>
                  <a:pt x="2153634" y="579871"/>
                </a:cubicBezTo>
                <a:close/>
                <a:moveTo>
                  <a:pt x="2163272" y="556799"/>
                </a:moveTo>
                <a:cubicBezTo>
                  <a:pt x="2165053" y="556799"/>
                  <a:pt x="2166539" y="560036"/>
                  <a:pt x="2171290" y="565334"/>
                </a:cubicBezTo>
                <a:cubicBezTo>
                  <a:pt x="2156739" y="559447"/>
                  <a:pt x="2154957" y="572691"/>
                  <a:pt x="2146643" y="573868"/>
                </a:cubicBezTo>
                <a:cubicBezTo>
                  <a:pt x="2146049" y="574163"/>
                  <a:pt x="2143376" y="569454"/>
                  <a:pt x="2143971" y="567982"/>
                </a:cubicBezTo>
                <a:cubicBezTo>
                  <a:pt x="2147236" y="559447"/>
                  <a:pt x="2154660" y="556504"/>
                  <a:pt x="2163272" y="556799"/>
                </a:cubicBezTo>
                <a:close/>
                <a:moveTo>
                  <a:pt x="985256" y="537567"/>
                </a:moveTo>
                <a:cubicBezTo>
                  <a:pt x="996156" y="537864"/>
                  <a:pt x="987319" y="553843"/>
                  <a:pt x="998807" y="555618"/>
                </a:cubicBezTo>
                <a:cubicBezTo>
                  <a:pt x="1000575" y="555914"/>
                  <a:pt x="995272" y="561242"/>
                  <a:pt x="991737" y="563904"/>
                </a:cubicBezTo>
                <a:cubicBezTo>
                  <a:pt x="983194" y="561537"/>
                  <a:pt x="982605" y="553547"/>
                  <a:pt x="980543" y="546741"/>
                </a:cubicBezTo>
                <a:cubicBezTo>
                  <a:pt x="979070" y="542894"/>
                  <a:pt x="979365" y="537272"/>
                  <a:pt x="985256" y="537567"/>
                </a:cubicBezTo>
                <a:close/>
                <a:moveTo>
                  <a:pt x="982834" y="509061"/>
                </a:moveTo>
                <a:cubicBezTo>
                  <a:pt x="984533" y="517573"/>
                  <a:pt x="987929" y="525498"/>
                  <a:pt x="991610" y="533129"/>
                </a:cubicBezTo>
                <a:cubicBezTo>
                  <a:pt x="970094" y="532249"/>
                  <a:pt x="980003" y="519333"/>
                  <a:pt x="982834" y="509061"/>
                </a:cubicBezTo>
                <a:close/>
                <a:moveTo>
                  <a:pt x="4830115" y="507789"/>
                </a:moveTo>
                <a:cubicBezTo>
                  <a:pt x="4835277" y="507549"/>
                  <a:pt x="4840909" y="508922"/>
                  <a:pt x="4847407" y="512631"/>
                </a:cubicBezTo>
                <a:lnTo>
                  <a:pt x="4815639" y="512631"/>
                </a:lnTo>
                <a:cubicBezTo>
                  <a:pt x="4820259" y="509884"/>
                  <a:pt x="4824953" y="508028"/>
                  <a:pt x="4830115" y="507789"/>
                </a:cubicBezTo>
                <a:close/>
                <a:moveTo>
                  <a:pt x="2196195" y="496754"/>
                </a:moveTo>
                <a:cubicBezTo>
                  <a:pt x="2197128" y="496084"/>
                  <a:pt x="2198395" y="495942"/>
                  <a:pt x="2199737" y="496931"/>
                </a:cubicBezTo>
                <a:cubicBezTo>
                  <a:pt x="2204210" y="500604"/>
                  <a:pt x="2207192" y="504841"/>
                  <a:pt x="2205701" y="511339"/>
                </a:cubicBezTo>
                <a:cubicBezTo>
                  <a:pt x="2197649" y="510491"/>
                  <a:pt x="2194965" y="506254"/>
                  <a:pt x="2194667" y="499756"/>
                </a:cubicBezTo>
                <a:cubicBezTo>
                  <a:pt x="2194667" y="498626"/>
                  <a:pt x="2195264" y="497425"/>
                  <a:pt x="2196195" y="496754"/>
                </a:cubicBezTo>
                <a:close/>
                <a:moveTo>
                  <a:pt x="2196561" y="477140"/>
                </a:moveTo>
                <a:cubicBezTo>
                  <a:pt x="2199003" y="477995"/>
                  <a:pt x="2200529" y="481699"/>
                  <a:pt x="2201750" y="484548"/>
                </a:cubicBezTo>
                <a:cubicBezTo>
                  <a:pt x="2202056" y="485403"/>
                  <a:pt x="2199003" y="487112"/>
                  <a:pt x="2197782" y="488253"/>
                </a:cubicBezTo>
                <a:cubicBezTo>
                  <a:pt x="2193202" y="487397"/>
                  <a:pt x="2189538" y="486543"/>
                  <a:pt x="2190149" y="482554"/>
                </a:cubicBezTo>
                <a:cubicBezTo>
                  <a:pt x="2190454" y="479134"/>
                  <a:pt x="2192897" y="475715"/>
                  <a:pt x="2196561" y="477140"/>
                </a:cubicBezTo>
                <a:close/>
                <a:moveTo>
                  <a:pt x="1699031" y="450639"/>
                </a:moveTo>
                <a:cubicBezTo>
                  <a:pt x="1704469" y="450080"/>
                  <a:pt x="1709869" y="450989"/>
                  <a:pt x="1716083" y="455745"/>
                </a:cubicBezTo>
                <a:cubicBezTo>
                  <a:pt x="1704542" y="459662"/>
                  <a:pt x="1694778" y="461340"/>
                  <a:pt x="1681757" y="454347"/>
                </a:cubicBezTo>
                <a:cubicBezTo>
                  <a:pt x="1688120" y="453228"/>
                  <a:pt x="1693594" y="451199"/>
                  <a:pt x="1699031" y="450639"/>
                </a:cubicBezTo>
                <a:close/>
                <a:moveTo>
                  <a:pt x="2025407" y="439818"/>
                </a:moveTo>
                <a:cubicBezTo>
                  <a:pt x="2041234" y="446333"/>
                  <a:pt x="2050027" y="454914"/>
                  <a:pt x="2066146" y="452842"/>
                </a:cubicBezTo>
                <a:cubicBezTo>
                  <a:pt x="2045923" y="466454"/>
                  <a:pt x="2037717" y="456689"/>
                  <a:pt x="2025407" y="439818"/>
                </a:cubicBezTo>
                <a:close/>
                <a:moveTo>
                  <a:pt x="1685309" y="424054"/>
                </a:moveTo>
                <a:cubicBezTo>
                  <a:pt x="1680278" y="431992"/>
                  <a:pt x="1675543" y="435656"/>
                  <a:pt x="1666370" y="432297"/>
                </a:cubicBezTo>
                <a:cubicBezTo>
                  <a:pt x="1671696" y="428023"/>
                  <a:pt x="1675247" y="423138"/>
                  <a:pt x="1685309" y="424054"/>
                </a:cubicBezTo>
                <a:close/>
                <a:moveTo>
                  <a:pt x="1651128" y="422462"/>
                </a:moveTo>
                <a:cubicBezTo>
                  <a:pt x="1653450" y="424284"/>
                  <a:pt x="1658386" y="421855"/>
                  <a:pt x="1657805" y="426410"/>
                </a:cubicBezTo>
                <a:cubicBezTo>
                  <a:pt x="1657515" y="429144"/>
                  <a:pt x="1653160" y="433092"/>
                  <a:pt x="1651999" y="432484"/>
                </a:cubicBezTo>
                <a:cubicBezTo>
                  <a:pt x="1648805" y="431270"/>
                  <a:pt x="1644450" y="428233"/>
                  <a:pt x="1643580" y="425196"/>
                </a:cubicBezTo>
                <a:cubicBezTo>
                  <a:pt x="1643289" y="422462"/>
                  <a:pt x="1647934" y="421855"/>
                  <a:pt x="1651128" y="422462"/>
                </a:cubicBezTo>
                <a:close/>
                <a:moveTo>
                  <a:pt x="2778273" y="395708"/>
                </a:moveTo>
                <a:cubicBezTo>
                  <a:pt x="2780423" y="397031"/>
                  <a:pt x="2782258" y="399602"/>
                  <a:pt x="2784232" y="401365"/>
                </a:cubicBezTo>
                <a:cubicBezTo>
                  <a:pt x="2778590" y="404892"/>
                  <a:pt x="2773795" y="404009"/>
                  <a:pt x="2770409" y="397544"/>
                </a:cubicBezTo>
                <a:cubicBezTo>
                  <a:pt x="2773654" y="394313"/>
                  <a:pt x="2776121" y="394386"/>
                  <a:pt x="2778273" y="395708"/>
                </a:cubicBezTo>
                <a:close/>
                <a:moveTo>
                  <a:pt x="2731288" y="393443"/>
                </a:moveTo>
                <a:cubicBezTo>
                  <a:pt x="2732118" y="392920"/>
                  <a:pt x="2733416" y="392920"/>
                  <a:pt x="2734569" y="393477"/>
                </a:cubicBezTo>
                <a:cubicBezTo>
                  <a:pt x="2736878" y="394871"/>
                  <a:pt x="2738897" y="397380"/>
                  <a:pt x="2740628" y="398495"/>
                </a:cubicBezTo>
                <a:cubicBezTo>
                  <a:pt x="2740628" y="402397"/>
                  <a:pt x="2740340" y="404906"/>
                  <a:pt x="2736878" y="402955"/>
                </a:cubicBezTo>
                <a:cubicBezTo>
                  <a:pt x="2734569" y="401283"/>
                  <a:pt x="2731973" y="399052"/>
                  <a:pt x="2730819" y="396543"/>
                </a:cubicBezTo>
                <a:cubicBezTo>
                  <a:pt x="2730098" y="395011"/>
                  <a:pt x="2730459" y="393965"/>
                  <a:pt x="2731288" y="393443"/>
                </a:cubicBezTo>
                <a:close/>
                <a:moveTo>
                  <a:pt x="4643813" y="392375"/>
                </a:moveTo>
                <a:cubicBezTo>
                  <a:pt x="4656127" y="394104"/>
                  <a:pt x="4662139" y="403037"/>
                  <a:pt x="4673021" y="410529"/>
                </a:cubicBezTo>
                <a:cubicBezTo>
                  <a:pt x="4653263" y="417732"/>
                  <a:pt x="4648682" y="406206"/>
                  <a:pt x="4643813" y="392375"/>
                </a:cubicBezTo>
                <a:close/>
                <a:moveTo>
                  <a:pt x="1739173" y="370566"/>
                </a:moveTo>
                <a:cubicBezTo>
                  <a:pt x="1729699" y="379252"/>
                  <a:pt x="1725106" y="383596"/>
                  <a:pt x="1720225" y="388228"/>
                </a:cubicBezTo>
                <a:cubicBezTo>
                  <a:pt x="1720225" y="377804"/>
                  <a:pt x="1724819" y="373461"/>
                  <a:pt x="1739173" y="370566"/>
                </a:cubicBezTo>
                <a:close/>
                <a:moveTo>
                  <a:pt x="3895044" y="346202"/>
                </a:moveTo>
                <a:cubicBezTo>
                  <a:pt x="3897634" y="347720"/>
                  <a:pt x="3901089" y="348631"/>
                  <a:pt x="3901089" y="349846"/>
                </a:cubicBezTo>
                <a:cubicBezTo>
                  <a:pt x="3901089" y="354401"/>
                  <a:pt x="3897923" y="357438"/>
                  <a:pt x="3893604" y="357438"/>
                </a:cubicBezTo>
                <a:cubicBezTo>
                  <a:pt x="3891589" y="357438"/>
                  <a:pt x="3889286" y="356223"/>
                  <a:pt x="3887271" y="355312"/>
                </a:cubicBezTo>
                <a:cubicBezTo>
                  <a:pt x="3889574" y="352275"/>
                  <a:pt x="3892165" y="349542"/>
                  <a:pt x="3895044" y="346202"/>
                </a:cubicBezTo>
                <a:close/>
                <a:moveTo>
                  <a:pt x="3353637" y="333002"/>
                </a:moveTo>
                <a:cubicBezTo>
                  <a:pt x="3362474" y="332104"/>
                  <a:pt x="3369839" y="334498"/>
                  <a:pt x="3371606" y="342577"/>
                </a:cubicBezTo>
                <a:cubicBezTo>
                  <a:pt x="3372785" y="347962"/>
                  <a:pt x="3360117" y="339883"/>
                  <a:pt x="3361885" y="349757"/>
                </a:cubicBezTo>
                <a:cubicBezTo>
                  <a:pt x="3351280" y="348860"/>
                  <a:pt x="3360707" y="336293"/>
                  <a:pt x="3353637" y="333002"/>
                </a:cubicBezTo>
                <a:close/>
                <a:moveTo>
                  <a:pt x="3959770" y="291985"/>
                </a:moveTo>
                <a:cubicBezTo>
                  <a:pt x="3964093" y="291723"/>
                  <a:pt x="3968991" y="292995"/>
                  <a:pt x="3974178" y="293593"/>
                </a:cubicBezTo>
                <a:cubicBezTo>
                  <a:pt x="3964669" y="296585"/>
                  <a:pt x="3958905" y="306160"/>
                  <a:pt x="3948820" y="299578"/>
                </a:cubicBezTo>
                <a:cubicBezTo>
                  <a:pt x="3951702" y="294042"/>
                  <a:pt x="3955447" y="292247"/>
                  <a:pt x="3959770" y="291985"/>
                </a:cubicBezTo>
                <a:close/>
                <a:moveTo>
                  <a:pt x="4000496" y="288417"/>
                </a:moveTo>
                <a:cubicBezTo>
                  <a:pt x="4005978" y="290201"/>
                  <a:pt x="4010017" y="296148"/>
                  <a:pt x="4015210" y="300311"/>
                </a:cubicBezTo>
                <a:cubicBezTo>
                  <a:pt x="4014056" y="304771"/>
                  <a:pt x="4011460" y="307447"/>
                  <a:pt x="4006555" y="307447"/>
                </a:cubicBezTo>
                <a:cubicBezTo>
                  <a:pt x="4000496" y="307447"/>
                  <a:pt x="3994726" y="304771"/>
                  <a:pt x="3993283" y="298824"/>
                </a:cubicBezTo>
                <a:cubicBezTo>
                  <a:pt x="3992417" y="295553"/>
                  <a:pt x="3995879" y="287228"/>
                  <a:pt x="4000496" y="288417"/>
                </a:cubicBezTo>
                <a:close/>
                <a:moveTo>
                  <a:pt x="4501481" y="278288"/>
                </a:moveTo>
                <a:cubicBezTo>
                  <a:pt x="4511905" y="275683"/>
                  <a:pt x="4515090" y="281184"/>
                  <a:pt x="4518854" y="285527"/>
                </a:cubicBezTo>
                <a:cubicBezTo>
                  <a:pt x="4519144" y="285816"/>
                  <a:pt x="4515959" y="289870"/>
                  <a:pt x="4514221" y="290159"/>
                </a:cubicBezTo>
                <a:cubicBezTo>
                  <a:pt x="4504087" y="293344"/>
                  <a:pt x="4506693" y="282921"/>
                  <a:pt x="4501481" y="278288"/>
                </a:cubicBezTo>
                <a:close/>
                <a:moveTo>
                  <a:pt x="1897179" y="274402"/>
                </a:moveTo>
                <a:cubicBezTo>
                  <a:pt x="1897607" y="274402"/>
                  <a:pt x="1897607" y="274402"/>
                  <a:pt x="1898035" y="274402"/>
                </a:cubicBezTo>
                <a:lnTo>
                  <a:pt x="1898035" y="274718"/>
                </a:lnTo>
                <a:lnTo>
                  <a:pt x="1904346" y="279266"/>
                </a:lnTo>
                <a:cubicBezTo>
                  <a:pt x="1906500" y="281081"/>
                  <a:pt x="1908835" y="282534"/>
                  <a:pt x="1912191" y="281953"/>
                </a:cubicBezTo>
                <a:lnTo>
                  <a:pt x="1917738" y="281953"/>
                </a:lnTo>
                <a:cubicBezTo>
                  <a:pt x="1935252" y="282534"/>
                  <a:pt x="1932041" y="295602"/>
                  <a:pt x="1932624" y="306347"/>
                </a:cubicBezTo>
                <a:cubicBezTo>
                  <a:pt x="1934959" y="313317"/>
                  <a:pt x="1951306" y="312446"/>
                  <a:pt x="1943133" y="325224"/>
                </a:cubicBezTo>
                <a:cubicBezTo>
                  <a:pt x="1948679" y="329870"/>
                  <a:pt x="1957144" y="330451"/>
                  <a:pt x="1963566" y="344971"/>
                </a:cubicBezTo>
                <a:cubicBezTo>
                  <a:pt x="1946636" y="333645"/>
                  <a:pt x="1925036" y="357459"/>
                  <a:pt x="1918029" y="326675"/>
                </a:cubicBezTo>
                <a:cubicBezTo>
                  <a:pt x="1917738" y="313898"/>
                  <a:pt x="1913067" y="302572"/>
                  <a:pt x="1906354" y="291827"/>
                </a:cubicBezTo>
                <a:cubicBezTo>
                  <a:pt x="1899202" y="291827"/>
                  <a:pt x="1896940" y="289285"/>
                  <a:pt x="1896502" y="285837"/>
                </a:cubicBezTo>
                <a:lnTo>
                  <a:pt x="1897544" y="274949"/>
                </a:lnTo>
                <a:close/>
                <a:moveTo>
                  <a:pt x="3787103" y="266527"/>
                </a:moveTo>
                <a:cubicBezTo>
                  <a:pt x="3789818" y="267636"/>
                  <a:pt x="3794646" y="265418"/>
                  <a:pt x="3794043" y="270131"/>
                </a:cubicBezTo>
                <a:cubicBezTo>
                  <a:pt x="3793740" y="272072"/>
                  <a:pt x="3789818" y="275399"/>
                  <a:pt x="3787707" y="275122"/>
                </a:cubicBezTo>
                <a:cubicBezTo>
                  <a:pt x="3784991" y="274845"/>
                  <a:pt x="3781069" y="272072"/>
                  <a:pt x="3780465" y="269854"/>
                </a:cubicBezTo>
                <a:cubicBezTo>
                  <a:pt x="3779560" y="265418"/>
                  <a:pt x="3784689" y="267359"/>
                  <a:pt x="3787103" y="266527"/>
                </a:cubicBezTo>
                <a:close/>
                <a:moveTo>
                  <a:pt x="3833684" y="261815"/>
                </a:moveTo>
                <a:cubicBezTo>
                  <a:pt x="3835473" y="262425"/>
                  <a:pt x="3836369" y="265173"/>
                  <a:pt x="3836965" y="266394"/>
                </a:cubicBezTo>
                <a:cubicBezTo>
                  <a:pt x="3836369" y="272195"/>
                  <a:pt x="3833386" y="272805"/>
                  <a:pt x="3829509" y="272195"/>
                </a:cubicBezTo>
                <a:cubicBezTo>
                  <a:pt x="3827720" y="271585"/>
                  <a:pt x="3824440" y="269142"/>
                  <a:pt x="3824738" y="268532"/>
                </a:cubicBezTo>
                <a:cubicBezTo>
                  <a:pt x="3826229" y="264257"/>
                  <a:pt x="3828317" y="260289"/>
                  <a:pt x="3833684" y="261815"/>
                </a:cubicBezTo>
                <a:close/>
                <a:moveTo>
                  <a:pt x="1879264" y="257735"/>
                </a:moveTo>
                <a:cubicBezTo>
                  <a:pt x="1883887" y="260564"/>
                  <a:pt x="1888799" y="262827"/>
                  <a:pt x="1892845" y="266221"/>
                </a:cubicBezTo>
                <a:cubicBezTo>
                  <a:pt x="1894868" y="267919"/>
                  <a:pt x="1895735" y="271030"/>
                  <a:pt x="1896890" y="273859"/>
                </a:cubicBezTo>
                <a:cubicBezTo>
                  <a:pt x="1894868" y="273575"/>
                  <a:pt x="1892556" y="272727"/>
                  <a:pt x="1890822" y="273575"/>
                </a:cubicBezTo>
                <a:cubicBezTo>
                  <a:pt x="1883021" y="276686"/>
                  <a:pt x="1878685" y="273859"/>
                  <a:pt x="1877241" y="266504"/>
                </a:cubicBezTo>
                <a:cubicBezTo>
                  <a:pt x="1876663" y="263676"/>
                  <a:pt x="1878685" y="260847"/>
                  <a:pt x="1879264" y="257735"/>
                </a:cubicBezTo>
                <a:close/>
                <a:moveTo>
                  <a:pt x="4024498" y="256735"/>
                </a:moveTo>
                <a:cubicBezTo>
                  <a:pt x="4027436" y="256591"/>
                  <a:pt x="4029604" y="257022"/>
                  <a:pt x="4030828" y="258966"/>
                </a:cubicBezTo>
                <a:lnTo>
                  <a:pt x="4031441" y="269385"/>
                </a:lnTo>
                <a:lnTo>
                  <a:pt x="4031527" y="269269"/>
                </a:lnTo>
                <a:lnTo>
                  <a:pt x="4031527" y="269696"/>
                </a:lnTo>
                <a:lnTo>
                  <a:pt x="4031462" y="269741"/>
                </a:lnTo>
                <a:lnTo>
                  <a:pt x="4031493" y="270263"/>
                </a:lnTo>
                <a:lnTo>
                  <a:pt x="4030954" y="270079"/>
                </a:lnTo>
                <a:lnTo>
                  <a:pt x="4030886" y="270124"/>
                </a:lnTo>
                <a:lnTo>
                  <a:pt x="4030927" y="270070"/>
                </a:lnTo>
                <a:lnTo>
                  <a:pt x="4028135" y="269112"/>
                </a:lnTo>
                <a:cubicBezTo>
                  <a:pt x="4024778" y="266810"/>
                  <a:pt x="4018063" y="269112"/>
                  <a:pt x="4018343" y="261628"/>
                </a:cubicBezTo>
                <a:cubicBezTo>
                  <a:pt x="4018343" y="257311"/>
                  <a:pt x="4021700" y="257311"/>
                  <a:pt x="4024498" y="256735"/>
                </a:cubicBezTo>
                <a:close/>
                <a:moveTo>
                  <a:pt x="3020157" y="247472"/>
                </a:moveTo>
                <a:cubicBezTo>
                  <a:pt x="3018974" y="259170"/>
                  <a:pt x="3014239" y="263849"/>
                  <a:pt x="3001219" y="259755"/>
                </a:cubicBezTo>
                <a:cubicBezTo>
                  <a:pt x="3005362" y="251274"/>
                  <a:pt x="3011280" y="248349"/>
                  <a:pt x="3020157" y="247472"/>
                </a:cubicBezTo>
                <a:close/>
                <a:moveTo>
                  <a:pt x="4095303" y="247078"/>
                </a:moveTo>
                <a:cubicBezTo>
                  <a:pt x="4096422" y="246186"/>
                  <a:pt x="4099220" y="246781"/>
                  <a:pt x="4099499" y="247673"/>
                </a:cubicBezTo>
                <a:cubicBezTo>
                  <a:pt x="4103697" y="255106"/>
                  <a:pt x="4096143" y="259864"/>
                  <a:pt x="4095863" y="266405"/>
                </a:cubicBezTo>
                <a:cubicBezTo>
                  <a:pt x="4091387" y="259566"/>
                  <a:pt x="4088589" y="253025"/>
                  <a:pt x="4095303" y="247078"/>
                </a:cubicBezTo>
                <a:close/>
                <a:moveTo>
                  <a:pt x="3904939" y="235123"/>
                </a:moveTo>
                <a:cubicBezTo>
                  <a:pt x="3908287" y="234369"/>
                  <a:pt x="3912062" y="235231"/>
                  <a:pt x="3916194" y="237099"/>
                </a:cubicBezTo>
                <a:cubicBezTo>
                  <a:pt x="3915624" y="238249"/>
                  <a:pt x="3915624" y="239111"/>
                  <a:pt x="3916479" y="239686"/>
                </a:cubicBezTo>
                <a:cubicBezTo>
                  <a:pt x="3909640" y="237961"/>
                  <a:pt x="3905081" y="249745"/>
                  <a:pt x="3896247" y="242847"/>
                </a:cubicBezTo>
                <a:cubicBezTo>
                  <a:pt x="3898670" y="238249"/>
                  <a:pt x="3901591" y="235877"/>
                  <a:pt x="3904939" y="235123"/>
                </a:cubicBezTo>
                <a:close/>
                <a:moveTo>
                  <a:pt x="3999822" y="233373"/>
                </a:moveTo>
                <a:cubicBezTo>
                  <a:pt x="4006482" y="235422"/>
                  <a:pt x="4007640" y="240399"/>
                  <a:pt x="4007640" y="246255"/>
                </a:cubicBezTo>
                <a:cubicBezTo>
                  <a:pt x="4007929" y="254161"/>
                  <a:pt x="4008219" y="262067"/>
                  <a:pt x="4008798" y="270265"/>
                </a:cubicBezTo>
                <a:cubicBezTo>
                  <a:pt x="3996927" y="269386"/>
                  <a:pt x="3999822" y="255332"/>
                  <a:pt x="3991136" y="252697"/>
                </a:cubicBezTo>
                <a:cubicBezTo>
                  <a:pt x="3992005" y="252111"/>
                  <a:pt x="3992294" y="251526"/>
                  <a:pt x="3993163" y="251233"/>
                </a:cubicBezTo>
                <a:cubicBezTo>
                  <a:pt x="3994031" y="250940"/>
                  <a:pt x="3994900" y="250940"/>
                  <a:pt x="3995479" y="250648"/>
                </a:cubicBezTo>
                <a:cubicBezTo>
                  <a:pt x="3996927" y="245084"/>
                  <a:pt x="3998375" y="239228"/>
                  <a:pt x="3999822" y="233373"/>
                </a:cubicBezTo>
                <a:close/>
                <a:moveTo>
                  <a:pt x="3276908" y="231095"/>
                </a:moveTo>
                <a:cubicBezTo>
                  <a:pt x="3280459" y="231686"/>
                  <a:pt x="3282826" y="233462"/>
                  <a:pt x="3284010" y="237900"/>
                </a:cubicBezTo>
                <a:cubicBezTo>
                  <a:pt x="3284306" y="241747"/>
                  <a:pt x="3280459" y="242043"/>
                  <a:pt x="3277500" y="242043"/>
                </a:cubicBezTo>
                <a:cubicBezTo>
                  <a:pt x="3274837" y="241747"/>
                  <a:pt x="3269806" y="239972"/>
                  <a:pt x="3269511" y="238788"/>
                </a:cubicBezTo>
                <a:cubicBezTo>
                  <a:pt x="3269214" y="234646"/>
                  <a:pt x="3271581" y="230799"/>
                  <a:pt x="3276908" y="231095"/>
                </a:cubicBezTo>
                <a:close/>
                <a:moveTo>
                  <a:pt x="3927037" y="225106"/>
                </a:moveTo>
                <a:cubicBezTo>
                  <a:pt x="3930461" y="223180"/>
                  <a:pt x="3933813" y="225360"/>
                  <a:pt x="3936872" y="237862"/>
                </a:cubicBezTo>
                <a:cubicBezTo>
                  <a:pt x="3938329" y="243096"/>
                  <a:pt x="3946489" y="243968"/>
                  <a:pt x="3946197" y="250946"/>
                </a:cubicBezTo>
                <a:cubicBezTo>
                  <a:pt x="3948529" y="256761"/>
                  <a:pt x="3945615" y="262575"/>
                  <a:pt x="3940369" y="261994"/>
                </a:cubicBezTo>
                <a:cubicBezTo>
                  <a:pt x="3932792" y="261413"/>
                  <a:pt x="3936289" y="255307"/>
                  <a:pt x="3938329" y="250946"/>
                </a:cubicBezTo>
                <a:cubicBezTo>
                  <a:pt x="3933666" y="242515"/>
                  <a:pt x="3918221" y="253854"/>
                  <a:pt x="3917055" y="239607"/>
                </a:cubicBezTo>
                <a:cubicBezTo>
                  <a:pt x="3916764" y="238734"/>
                  <a:pt x="3916764" y="237862"/>
                  <a:pt x="3916764" y="236990"/>
                </a:cubicBezTo>
                <a:cubicBezTo>
                  <a:pt x="3920115" y="233065"/>
                  <a:pt x="3923613" y="227032"/>
                  <a:pt x="3927037" y="225106"/>
                </a:cubicBezTo>
                <a:close/>
                <a:moveTo>
                  <a:pt x="4572258" y="222728"/>
                </a:moveTo>
                <a:cubicBezTo>
                  <a:pt x="4579403" y="221826"/>
                  <a:pt x="4576723" y="227537"/>
                  <a:pt x="4577021" y="230843"/>
                </a:cubicBezTo>
                <a:cubicBezTo>
                  <a:pt x="4575235" y="234750"/>
                  <a:pt x="4574044" y="240760"/>
                  <a:pt x="4569281" y="239258"/>
                </a:cubicBezTo>
                <a:cubicBezTo>
                  <a:pt x="4566305" y="238356"/>
                  <a:pt x="4563031" y="232646"/>
                  <a:pt x="4563031" y="229340"/>
                </a:cubicBezTo>
                <a:cubicBezTo>
                  <a:pt x="4563329" y="226936"/>
                  <a:pt x="4568985" y="223329"/>
                  <a:pt x="4572258" y="222728"/>
                </a:cubicBezTo>
                <a:close/>
                <a:moveTo>
                  <a:pt x="4049071" y="203869"/>
                </a:moveTo>
                <a:cubicBezTo>
                  <a:pt x="4050703" y="206177"/>
                  <a:pt x="4052607" y="208774"/>
                  <a:pt x="4053695" y="210217"/>
                </a:cubicBezTo>
                <a:cubicBezTo>
                  <a:pt x="4052879" y="214544"/>
                  <a:pt x="4050975" y="215121"/>
                  <a:pt x="4049071" y="213679"/>
                </a:cubicBezTo>
                <a:cubicBezTo>
                  <a:pt x="4047167" y="212813"/>
                  <a:pt x="4045263" y="210505"/>
                  <a:pt x="4044991" y="208774"/>
                </a:cubicBezTo>
                <a:cubicBezTo>
                  <a:pt x="4044991" y="207043"/>
                  <a:pt x="4047712" y="205600"/>
                  <a:pt x="4049071" y="203869"/>
                </a:cubicBezTo>
                <a:close/>
                <a:moveTo>
                  <a:pt x="4097443" y="187204"/>
                </a:moveTo>
                <a:cubicBezTo>
                  <a:pt x="4098663" y="195738"/>
                  <a:pt x="4101106" y="202212"/>
                  <a:pt x="4095001" y="203389"/>
                </a:cubicBezTo>
                <a:cubicBezTo>
                  <a:pt x="4088589" y="204861"/>
                  <a:pt x="4089810" y="199269"/>
                  <a:pt x="4091642" y="195443"/>
                </a:cubicBezTo>
                <a:cubicBezTo>
                  <a:pt x="4092558" y="193383"/>
                  <a:pt x="4094390" y="191323"/>
                  <a:pt x="4097443" y="187204"/>
                </a:cubicBezTo>
                <a:close/>
                <a:moveTo>
                  <a:pt x="3133484" y="186752"/>
                </a:moveTo>
                <a:cubicBezTo>
                  <a:pt x="3136485" y="188425"/>
                  <a:pt x="3140687" y="189818"/>
                  <a:pt x="3140087" y="194557"/>
                </a:cubicBezTo>
                <a:cubicBezTo>
                  <a:pt x="3137986" y="196230"/>
                  <a:pt x="3135885" y="197345"/>
                  <a:pt x="3134085" y="198460"/>
                </a:cubicBezTo>
                <a:lnTo>
                  <a:pt x="3126882" y="187588"/>
                </a:lnTo>
                <a:cubicBezTo>
                  <a:pt x="3128983" y="187309"/>
                  <a:pt x="3131983" y="185916"/>
                  <a:pt x="3133484" y="186752"/>
                </a:cubicBezTo>
                <a:close/>
                <a:moveTo>
                  <a:pt x="3681811" y="185926"/>
                </a:moveTo>
                <a:cubicBezTo>
                  <a:pt x="3671750" y="200810"/>
                  <a:pt x="3661393" y="202298"/>
                  <a:pt x="3647486" y="193368"/>
                </a:cubicBezTo>
                <a:cubicBezTo>
                  <a:pt x="3659027" y="190987"/>
                  <a:pt x="3669087" y="188606"/>
                  <a:pt x="3681811" y="185926"/>
                </a:cubicBezTo>
                <a:close/>
                <a:moveTo>
                  <a:pt x="3084003" y="174434"/>
                </a:moveTo>
                <a:cubicBezTo>
                  <a:pt x="3088275" y="174801"/>
                  <a:pt x="3092585" y="177297"/>
                  <a:pt x="3096821" y="180528"/>
                </a:cubicBezTo>
                <a:lnTo>
                  <a:pt x="3097114" y="180234"/>
                </a:lnTo>
                <a:cubicBezTo>
                  <a:pt x="3105002" y="180528"/>
                  <a:pt x="3109677" y="185813"/>
                  <a:pt x="3113767" y="192861"/>
                </a:cubicBezTo>
                <a:cubicBezTo>
                  <a:pt x="3104711" y="200202"/>
                  <a:pt x="3098283" y="190511"/>
                  <a:pt x="3091271" y="191392"/>
                </a:cubicBezTo>
                <a:cubicBezTo>
                  <a:pt x="3090978" y="193154"/>
                  <a:pt x="3090394" y="194917"/>
                  <a:pt x="3090102" y="196678"/>
                </a:cubicBezTo>
                <a:cubicBezTo>
                  <a:pt x="3069943" y="205708"/>
                  <a:pt x="3054549" y="203175"/>
                  <a:pt x="3048359" y="191062"/>
                </a:cubicBezTo>
                <a:lnTo>
                  <a:pt x="3045507" y="176375"/>
                </a:lnTo>
                <a:lnTo>
                  <a:pt x="3044816" y="176634"/>
                </a:lnTo>
                <a:cubicBezTo>
                  <a:pt x="3045243" y="176314"/>
                  <a:pt x="3045243" y="175993"/>
                  <a:pt x="3045243" y="175993"/>
                </a:cubicBezTo>
                <a:lnTo>
                  <a:pt x="3045408" y="175869"/>
                </a:lnTo>
                <a:lnTo>
                  <a:pt x="3045401" y="175829"/>
                </a:lnTo>
                <a:lnTo>
                  <a:pt x="3045447" y="175840"/>
                </a:lnTo>
                <a:lnTo>
                  <a:pt x="3045671" y="175672"/>
                </a:lnTo>
                <a:lnTo>
                  <a:pt x="3045671" y="175894"/>
                </a:lnTo>
                <a:lnTo>
                  <a:pt x="3059497" y="179242"/>
                </a:lnTo>
                <a:cubicBezTo>
                  <a:pt x="3063369" y="182216"/>
                  <a:pt x="3066875" y="185960"/>
                  <a:pt x="3071403" y="187281"/>
                </a:cubicBezTo>
                <a:cubicBezTo>
                  <a:pt x="3071403" y="185225"/>
                  <a:pt x="3071403" y="183170"/>
                  <a:pt x="3071403" y="181115"/>
                </a:cubicBezTo>
                <a:cubicBezTo>
                  <a:pt x="3075494" y="175829"/>
                  <a:pt x="3079730" y="174067"/>
                  <a:pt x="3084003" y="174434"/>
                </a:cubicBezTo>
                <a:close/>
                <a:moveTo>
                  <a:pt x="4140350" y="166506"/>
                </a:moveTo>
                <a:cubicBezTo>
                  <a:pt x="4142158" y="165359"/>
                  <a:pt x="4145184" y="165951"/>
                  <a:pt x="4148135" y="169059"/>
                </a:cubicBezTo>
                <a:cubicBezTo>
                  <a:pt x="4151974" y="172905"/>
                  <a:pt x="4155811" y="169946"/>
                  <a:pt x="4158763" y="172314"/>
                </a:cubicBezTo>
                <a:cubicBezTo>
                  <a:pt x="4159353" y="172905"/>
                  <a:pt x="4159649" y="173497"/>
                  <a:pt x="4160239" y="173793"/>
                </a:cubicBezTo>
                <a:cubicBezTo>
                  <a:pt x="4164962" y="176752"/>
                  <a:pt x="4173228" y="166691"/>
                  <a:pt x="4176180" y="176752"/>
                </a:cubicBezTo>
                <a:cubicBezTo>
                  <a:pt x="4176771" y="178823"/>
                  <a:pt x="4176180" y="183262"/>
                  <a:pt x="4174999" y="183558"/>
                </a:cubicBezTo>
                <a:cubicBezTo>
                  <a:pt x="4169390" y="185334"/>
                  <a:pt x="4163781" y="185629"/>
                  <a:pt x="4159353" y="180303"/>
                </a:cubicBezTo>
                <a:cubicBezTo>
                  <a:pt x="4150497" y="185629"/>
                  <a:pt x="4143117" y="180599"/>
                  <a:pt x="4139870" y="174385"/>
                </a:cubicBezTo>
                <a:cubicBezTo>
                  <a:pt x="4137951" y="170538"/>
                  <a:pt x="4138542" y="167653"/>
                  <a:pt x="4140350" y="166506"/>
                </a:cubicBezTo>
                <a:close/>
                <a:moveTo>
                  <a:pt x="4567122" y="165557"/>
                </a:moveTo>
                <a:cubicBezTo>
                  <a:pt x="4569605" y="165336"/>
                  <a:pt x="4571773" y="166366"/>
                  <a:pt x="4573171" y="169898"/>
                </a:cubicBezTo>
                <a:cubicBezTo>
                  <a:pt x="4574291" y="172841"/>
                  <a:pt x="4570654" y="180493"/>
                  <a:pt x="4564779" y="173429"/>
                </a:cubicBezTo>
                <a:cubicBezTo>
                  <a:pt x="4563100" y="171663"/>
                  <a:pt x="4561142" y="170193"/>
                  <a:pt x="4559183" y="168721"/>
                </a:cubicBezTo>
                <a:cubicBezTo>
                  <a:pt x="4561841" y="167249"/>
                  <a:pt x="4564639" y="165778"/>
                  <a:pt x="4567122" y="165557"/>
                </a:cubicBezTo>
                <a:close/>
                <a:moveTo>
                  <a:pt x="3036069" y="165013"/>
                </a:moveTo>
                <a:cubicBezTo>
                  <a:pt x="3043809" y="164119"/>
                  <a:pt x="3047083" y="167698"/>
                  <a:pt x="3044999" y="175153"/>
                </a:cubicBezTo>
                <a:cubicBezTo>
                  <a:pt x="3039344" y="176644"/>
                  <a:pt x="3035176" y="174556"/>
                  <a:pt x="3032795" y="169487"/>
                </a:cubicBezTo>
                <a:cubicBezTo>
                  <a:pt x="3030711" y="165610"/>
                  <a:pt x="3033985" y="165312"/>
                  <a:pt x="3036069" y="165013"/>
                </a:cubicBezTo>
                <a:close/>
                <a:moveTo>
                  <a:pt x="3875194" y="150027"/>
                </a:moveTo>
                <a:cubicBezTo>
                  <a:pt x="3887309" y="155763"/>
                  <a:pt x="3894964" y="170270"/>
                  <a:pt x="3907327" y="176296"/>
                </a:cubicBezTo>
                <a:lnTo>
                  <a:pt x="3920949" y="178739"/>
                </a:lnTo>
                <a:lnTo>
                  <a:pt x="3921599" y="178856"/>
                </a:lnTo>
                <a:cubicBezTo>
                  <a:pt x="3921011" y="180032"/>
                  <a:pt x="3920131" y="181209"/>
                  <a:pt x="3918956" y="182091"/>
                </a:cubicBezTo>
                <a:cubicBezTo>
                  <a:pt x="3920131" y="182091"/>
                  <a:pt x="3921011" y="181503"/>
                  <a:pt x="3921305" y="180326"/>
                </a:cubicBezTo>
                <a:cubicBezTo>
                  <a:pt x="3918662" y="190329"/>
                  <a:pt x="3912201" y="195035"/>
                  <a:pt x="3901921" y="196212"/>
                </a:cubicBezTo>
                <a:cubicBezTo>
                  <a:pt x="3898984" y="197388"/>
                  <a:pt x="3896340" y="198565"/>
                  <a:pt x="3893697" y="199742"/>
                </a:cubicBezTo>
                <a:cubicBezTo>
                  <a:pt x="3895166" y="180326"/>
                  <a:pt x="3869319" y="172678"/>
                  <a:pt x="3875194" y="150027"/>
                </a:cubicBezTo>
                <a:close/>
                <a:moveTo>
                  <a:pt x="3321917" y="148762"/>
                </a:moveTo>
                <a:cubicBezTo>
                  <a:pt x="3324330" y="147298"/>
                  <a:pt x="3326669" y="147089"/>
                  <a:pt x="3329301" y="150574"/>
                </a:cubicBezTo>
                <a:cubicBezTo>
                  <a:pt x="3330471" y="151688"/>
                  <a:pt x="3329886" y="154197"/>
                  <a:pt x="3330179" y="156149"/>
                </a:cubicBezTo>
                <a:lnTo>
                  <a:pt x="3314094" y="154476"/>
                </a:lnTo>
                <a:cubicBezTo>
                  <a:pt x="3317019" y="152943"/>
                  <a:pt x="3319504" y="150225"/>
                  <a:pt x="3321917" y="148762"/>
                </a:cubicBezTo>
                <a:close/>
                <a:moveTo>
                  <a:pt x="3790113" y="139980"/>
                </a:moveTo>
                <a:cubicBezTo>
                  <a:pt x="3792302" y="140489"/>
                  <a:pt x="3792155" y="143466"/>
                  <a:pt x="3787342" y="151019"/>
                </a:cubicBezTo>
                <a:cubicBezTo>
                  <a:pt x="3785300" y="154505"/>
                  <a:pt x="3781216" y="156539"/>
                  <a:pt x="3782383" y="161186"/>
                </a:cubicBezTo>
                <a:cubicBezTo>
                  <a:pt x="3791135" y="165543"/>
                  <a:pt x="3793469" y="174549"/>
                  <a:pt x="3796970" y="182683"/>
                </a:cubicBezTo>
                <a:cubicBezTo>
                  <a:pt x="3805138" y="192849"/>
                  <a:pt x="3804263" y="204179"/>
                  <a:pt x="3801345" y="215799"/>
                </a:cubicBezTo>
                <a:cubicBezTo>
                  <a:pt x="3804263" y="222480"/>
                  <a:pt x="3810681" y="229161"/>
                  <a:pt x="3803096" y="236714"/>
                </a:cubicBezTo>
                <a:cubicBezTo>
                  <a:pt x="3798429" y="241071"/>
                  <a:pt x="3813890" y="261406"/>
                  <a:pt x="3791135" y="251820"/>
                </a:cubicBezTo>
                <a:cubicBezTo>
                  <a:pt x="3786467" y="250948"/>
                  <a:pt x="3781800" y="243686"/>
                  <a:pt x="3776548" y="251529"/>
                </a:cubicBezTo>
                <a:cubicBezTo>
                  <a:pt x="3775089" y="257630"/>
                  <a:pt x="3771588" y="262567"/>
                  <a:pt x="3764879" y="261406"/>
                </a:cubicBezTo>
                <a:cubicBezTo>
                  <a:pt x="3757294" y="260243"/>
                  <a:pt x="3754959" y="253853"/>
                  <a:pt x="3755251" y="246590"/>
                </a:cubicBezTo>
                <a:cubicBezTo>
                  <a:pt x="3751167" y="243395"/>
                  <a:pt x="3751167" y="239038"/>
                  <a:pt x="3752042" y="234390"/>
                </a:cubicBezTo>
                <a:lnTo>
                  <a:pt x="3745625" y="226546"/>
                </a:lnTo>
                <a:cubicBezTo>
                  <a:pt x="3743290" y="218123"/>
                  <a:pt x="3722577" y="222770"/>
                  <a:pt x="3731038" y="206503"/>
                </a:cubicBezTo>
                <a:cubicBezTo>
                  <a:pt x="3730746" y="200112"/>
                  <a:pt x="3736580" y="199240"/>
                  <a:pt x="3739789" y="196045"/>
                </a:cubicBezTo>
                <a:cubicBezTo>
                  <a:pt x="3737163" y="189945"/>
                  <a:pt x="3731329" y="188202"/>
                  <a:pt x="3725787" y="186459"/>
                </a:cubicBezTo>
                <a:cubicBezTo>
                  <a:pt x="3722577" y="186459"/>
                  <a:pt x="3719368" y="186750"/>
                  <a:pt x="3716159" y="187040"/>
                </a:cubicBezTo>
                <a:cubicBezTo>
                  <a:pt x="3714117" y="190816"/>
                  <a:pt x="3710033" y="194303"/>
                  <a:pt x="3707115" y="190236"/>
                </a:cubicBezTo>
                <a:cubicBezTo>
                  <a:pt x="3703906" y="185878"/>
                  <a:pt x="3703906" y="179487"/>
                  <a:pt x="3709741" y="175420"/>
                </a:cubicBezTo>
                <a:cubicBezTo>
                  <a:pt x="3714992" y="168739"/>
                  <a:pt x="3723161" y="168449"/>
                  <a:pt x="3730162" y="165834"/>
                </a:cubicBezTo>
                <a:cubicBezTo>
                  <a:pt x="3745041" y="150438"/>
                  <a:pt x="3745332" y="169901"/>
                  <a:pt x="3751750" y="174840"/>
                </a:cubicBezTo>
                <a:cubicBezTo>
                  <a:pt x="3757002" y="180939"/>
                  <a:pt x="3764004" y="180649"/>
                  <a:pt x="3771297" y="181520"/>
                </a:cubicBezTo>
                <a:cubicBezTo>
                  <a:pt x="3784425" y="180359"/>
                  <a:pt x="3778882" y="172225"/>
                  <a:pt x="3776548" y="165543"/>
                </a:cubicBezTo>
                <a:cubicBezTo>
                  <a:pt x="3770422" y="157409"/>
                  <a:pt x="3767796" y="149566"/>
                  <a:pt x="3778882" y="143757"/>
                </a:cubicBezTo>
                <a:cubicBezTo>
                  <a:pt x="3783404" y="141433"/>
                  <a:pt x="3787925" y="139472"/>
                  <a:pt x="3790113" y="139980"/>
                </a:cubicBezTo>
                <a:close/>
                <a:moveTo>
                  <a:pt x="4194305" y="132346"/>
                </a:moveTo>
                <a:cubicBezTo>
                  <a:pt x="4206273" y="132061"/>
                  <a:pt x="4195445" y="136905"/>
                  <a:pt x="4194875" y="139185"/>
                </a:cubicBezTo>
                <a:cubicBezTo>
                  <a:pt x="4194591" y="140895"/>
                  <a:pt x="4192595" y="142319"/>
                  <a:pt x="4190885" y="144599"/>
                </a:cubicBezTo>
                <a:cubicBezTo>
                  <a:pt x="4188891" y="138615"/>
                  <a:pt x="4188606" y="132346"/>
                  <a:pt x="4194305" y="132346"/>
                </a:cubicBezTo>
                <a:close/>
                <a:moveTo>
                  <a:pt x="3810036" y="124367"/>
                </a:moveTo>
                <a:cubicBezTo>
                  <a:pt x="3807054" y="132916"/>
                  <a:pt x="3805563" y="138045"/>
                  <a:pt x="3803476" y="144599"/>
                </a:cubicBezTo>
                <a:cubicBezTo>
                  <a:pt x="3801090" y="136905"/>
                  <a:pt x="3797512" y="131206"/>
                  <a:pt x="3810036" y="124367"/>
                </a:cubicBezTo>
                <a:close/>
                <a:moveTo>
                  <a:pt x="4120833" y="120973"/>
                </a:moveTo>
                <a:cubicBezTo>
                  <a:pt x="4129766" y="119250"/>
                  <a:pt x="4134376" y="127001"/>
                  <a:pt x="4142157" y="131308"/>
                </a:cubicBezTo>
                <a:cubicBezTo>
                  <a:pt x="4132071" y="138197"/>
                  <a:pt x="4124867" y="137623"/>
                  <a:pt x="4119104" y="129298"/>
                </a:cubicBezTo>
                <a:cubicBezTo>
                  <a:pt x="4116799" y="126140"/>
                  <a:pt x="4118528" y="121259"/>
                  <a:pt x="4120833" y="120973"/>
                </a:cubicBezTo>
                <a:close/>
                <a:moveTo>
                  <a:pt x="3267233" y="120809"/>
                </a:moveTo>
                <a:cubicBezTo>
                  <a:pt x="3268981" y="120520"/>
                  <a:pt x="3271022" y="122257"/>
                  <a:pt x="3272770" y="123126"/>
                </a:cubicBezTo>
                <a:cubicBezTo>
                  <a:pt x="3270147" y="124863"/>
                  <a:pt x="3267816" y="126890"/>
                  <a:pt x="3264610" y="129206"/>
                </a:cubicBezTo>
                <a:cubicBezTo>
                  <a:pt x="3263153" y="127758"/>
                  <a:pt x="3260239" y="126311"/>
                  <a:pt x="3260239" y="124863"/>
                </a:cubicBezTo>
                <a:cubicBezTo>
                  <a:pt x="3260239" y="120520"/>
                  <a:pt x="3264610" y="121389"/>
                  <a:pt x="3267233" y="120809"/>
                </a:cubicBezTo>
                <a:close/>
                <a:moveTo>
                  <a:pt x="4164767" y="115981"/>
                </a:moveTo>
                <a:cubicBezTo>
                  <a:pt x="4173725" y="115402"/>
                  <a:pt x="4171124" y="124377"/>
                  <a:pt x="4175459" y="127852"/>
                </a:cubicBezTo>
                <a:cubicBezTo>
                  <a:pt x="4178059" y="130169"/>
                  <a:pt x="4172858" y="133064"/>
                  <a:pt x="4169969" y="132774"/>
                </a:cubicBezTo>
                <a:cubicBezTo>
                  <a:pt x="4163322" y="131906"/>
                  <a:pt x="4160433" y="126405"/>
                  <a:pt x="4159277" y="120903"/>
                </a:cubicBezTo>
                <a:cubicBezTo>
                  <a:pt x="4157831" y="116270"/>
                  <a:pt x="4161877" y="115691"/>
                  <a:pt x="4164767" y="115981"/>
                </a:cubicBezTo>
                <a:close/>
                <a:moveTo>
                  <a:pt x="3314750" y="114557"/>
                </a:moveTo>
                <a:cubicBezTo>
                  <a:pt x="3316540" y="115423"/>
                  <a:pt x="3317434" y="117442"/>
                  <a:pt x="3318925" y="119173"/>
                </a:cubicBezTo>
                <a:cubicBezTo>
                  <a:pt x="3315943" y="120616"/>
                  <a:pt x="3313260" y="122058"/>
                  <a:pt x="3309383" y="124078"/>
                </a:cubicBezTo>
                <a:cubicBezTo>
                  <a:pt x="3308189" y="121192"/>
                  <a:pt x="3306401" y="118885"/>
                  <a:pt x="3306997" y="117154"/>
                </a:cubicBezTo>
                <a:cubicBezTo>
                  <a:pt x="3307891" y="113114"/>
                  <a:pt x="3311470" y="112826"/>
                  <a:pt x="3314750" y="114557"/>
                </a:cubicBezTo>
                <a:close/>
                <a:moveTo>
                  <a:pt x="3833484" y="112811"/>
                </a:moveTo>
                <a:cubicBezTo>
                  <a:pt x="3838247" y="110265"/>
                  <a:pt x="3837354" y="116488"/>
                  <a:pt x="3836759" y="117902"/>
                </a:cubicBezTo>
                <a:cubicBezTo>
                  <a:pt x="3834973" y="121579"/>
                  <a:pt x="3831698" y="124973"/>
                  <a:pt x="3828722" y="129216"/>
                </a:cubicBezTo>
                <a:cubicBezTo>
                  <a:pt x="3826639" y="125540"/>
                  <a:pt x="3824555" y="122994"/>
                  <a:pt x="3823959" y="120165"/>
                </a:cubicBezTo>
                <a:cubicBezTo>
                  <a:pt x="3821875" y="112245"/>
                  <a:pt x="3830210" y="114508"/>
                  <a:pt x="3833484" y="112811"/>
                </a:cubicBezTo>
                <a:close/>
                <a:moveTo>
                  <a:pt x="3412829" y="96172"/>
                </a:moveTo>
                <a:lnTo>
                  <a:pt x="3413684" y="97027"/>
                </a:lnTo>
                <a:cubicBezTo>
                  <a:pt x="3413684" y="97027"/>
                  <a:pt x="3413257" y="97027"/>
                  <a:pt x="3412829" y="96599"/>
                </a:cubicBezTo>
                <a:cubicBezTo>
                  <a:pt x="3412829" y="96599"/>
                  <a:pt x="3412829" y="96599"/>
                  <a:pt x="3412829" y="96172"/>
                </a:cubicBezTo>
                <a:close/>
                <a:moveTo>
                  <a:pt x="3282176" y="95156"/>
                </a:moveTo>
                <a:cubicBezTo>
                  <a:pt x="3285780" y="95437"/>
                  <a:pt x="3286889" y="98252"/>
                  <a:pt x="3286889" y="102755"/>
                </a:cubicBezTo>
                <a:cubicBezTo>
                  <a:pt x="3286335" y="103318"/>
                  <a:pt x="3284948" y="104726"/>
                  <a:pt x="3283562" y="106133"/>
                </a:cubicBezTo>
                <a:cubicBezTo>
                  <a:pt x="3281899" y="103881"/>
                  <a:pt x="3279681" y="101630"/>
                  <a:pt x="3278294" y="99096"/>
                </a:cubicBezTo>
                <a:cubicBezTo>
                  <a:pt x="3276908" y="95719"/>
                  <a:pt x="3279681" y="94874"/>
                  <a:pt x="3282176" y="95156"/>
                </a:cubicBezTo>
                <a:close/>
                <a:moveTo>
                  <a:pt x="3587433" y="89746"/>
                </a:moveTo>
                <a:cubicBezTo>
                  <a:pt x="3589826" y="89746"/>
                  <a:pt x="3592219" y="90338"/>
                  <a:pt x="3594613" y="90633"/>
                </a:cubicBezTo>
                <a:cubicBezTo>
                  <a:pt x="3592219" y="95960"/>
                  <a:pt x="3587133" y="100990"/>
                  <a:pt x="3583243" y="98031"/>
                </a:cubicBezTo>
                <a:cubicBezTo>
                  <a:pt x="3576960" y="93592"/>
                  <a:pt x="3580850" y="90041"/>
                  <a:pt x="3587433" y="89746"/>
                </a:cubicBezTo>
                <a:close/>
                <a:moveTo>
                  <a:pt x="3378037" y="86928"/>
                </a:moveTo>
                <a:cubicBezTo>
                  <a:pt x="3380036" y="84783"/>
                  <a:pt x="3382217" y="83983"/>
                  <a:pt x="3384542" y="87181"/>
                </a:cubicBezTo>
                <a:cubicBezTo>
                  <a:pt x="3392684" y="98522"/>
                  <a:pt x="3403733" y="92706"/>
                  <a:pt x="3412747" y="95905"/>
                </a:cubicBezTo>
                <a:cubicBezTo>
                  <a:pt x="3412747" y="100847"/>
                  <a:pt x="3412747" y="105500"/>
                  <a:pt x="3413037" y="110443"/>
                </a:cubicBezTo>
                <a:cubicBezTo>
                  <a:pt x="3413328" y="111897"/>
                  <a:pt x="3413910" y="113641"/>
                  <a:pt x="3414201" y="115386"/>
                </a:cubicBezTo>
                <a:cubicBezTo>
                  <a:pt x="3419435" y="109280"/>
                  <a:pt x="3423795" y="112478"/>
                  <a:pt x="3428157" y="116839"/>
                </a:cubicBezTo>
                <a:cubicBezTo>
                  <a:pt x="3429611" y="111606"/>
                  <a:pt x="3431065" y="106663"/>
                  <a:pt x="3432810" y="101720"/>
                </a:cubicBezTo>
                <a:cubicBezTo>
                  <a:pt x="3425831" y="92997"/>
                  <a:pt x="3431356" y="90961"/>
                  <a:pt x="3438334" y="93869"/>
                </a:cubicBezTo>
                <a:cubicBezTo>
                  <a:pt x="3443568" y="95614"/>
                  <a:pt x="3447930" y="100556"/>
                  <a:pt x="3452872" y="104337"/>
                </a:cubicBezTo>
                <a:cubicBezTo>
                  <a:pt x="3453163" y="104627"/>
                  <a:pt x="3453163" y="104627"/>
                  <a:pt x="3453454" y="104918"/>
                </a:cubicBezTo>
                <a:cubicBezTo>
                  <a:pt x="3459851" y="106372"/>
                  <a:pt x="3465375" y="108698"/>
                  <a:pt x="3468865" y="114513"/>
                </a:cubicBezTo>
                <a:cubicBezTo>
                  <a:pt x="3475552" y="115386"/>
                  <a:pt x="3481367" y="117130"/>
                  <a:pt x="3482531" y="125272"/>
                </a:cubicBezTo>
                <a:cubicBezTo>
                  <a:pt x="3485148" y="128761"/>
                  <a:pt x="3488055" y="132250"/>
                  <a:pt x="3490963" y="135740"/>
                </a:cubicBezTo>
                <a:lnTo>
                  <a:pt x="3491253" y="135449"/>
                </a:lnTo>
                <a:cubicBezTo>
                  <a:pt x="3503175" y="129052"/>
                  <a:pt x="3511026" y="132250"/>
                  <a:pt x="3514515" y="145335"/>
                </a:cubicBezTo>
                <a:cubicBezTo>
                  <a:pt x="3530507" y="152313"/>
                  <a:pt x="3548825" y="154930"/>
                  <a:pt x="3559293" y="171213"/>
                </a:cubicBezTo>
                <a:cubicBezTo>
                  <a:pt x="3570633" y="170050"/>
                  <a:pt x="3579937" y="175865"/>
                  <a:pt x="3589533" y="180226"/>
                </a:cubicBezTo>
                <a:cubicBezTo>
                  <a:pt x="3594766" y="184006"/>
                  <a:pt x="3599419" y="188077"/>
                  <a:pt x="3604361" y="191857"/>
                </a:cubicBezTo>
                <a:cubicBezTo>
                  <a:pt x="3614829" y="191567"/>
                  <a:pt x="3618609" y="205523"/>
                  <a:pt x="3629948" y="203488"/>
                </a:cubicBezTo>
                <a:cubicBezTo>
                  <a:pt x="3643323" y="208140"/>
                  <a:pt x="3652047" y="218898"/>
                  <a:pt x="3660188" y="229657"/>
                </a:cubicBezTo>
                <a:cubicBezTo>
                  <a:pt x="3664550" y="233727"/>
                  <a:pt x="3674145" y="224132"/>
                  <a:pt x="3675308" y="235763"/>
                </a:cubicBezTo>
                <a:cubicBezTo>
                  <a:pt x="3683449" y="242160"/>
                  <a:pt x="3694789" y="244486"/>
                  <a:pt x="3699441" y="255244"/>
                </a:cubicBezTo>
                <a:cubicBezTo>
                  <a:pt x="3699732" y="255244"/>
                  <a:pt x="3699732" y="255535"/>
                  <a:pt x="3700023" y="255826"/>
                </a:cubicBezTo>
                <a:cubicBezTo>
                  <a:pt x="3701768" y="248847"/>
                  <a:pt x="3702349" y="241288"/>
                  <a:pt x="3706129" y="236053"/>
                </a:cubicBezTo>
                <a:cubicBezTo>
                  <a:pt x="3711072" y="229075"/>
                  <a:pt x="3709618" y="237798"/>
                  <a:pt x="3711072" y="239834"/>
                </a:cubicBezTo>
                <a:cubicBezTo>
                  <a:pt x="3727646" y="246812"/>
                  <a:pt x="3734333" y="256408"/>
                  <a:pt x="3718923" y="271237"/>
                </a:cubicBezTo>
                <a:cubicBezTo>
                  <a:pt x="3719505" y="272690"/>
                  <a:pt x="3720087" y="274435"/>
                  <a:pt x="3720377" y="275888"/>
                </a:cubicBezTo>
                <a:cubicBezTo>
                  <a:pt x="3725611" y="278215"/>
                  <a:pt x="3730554" y="280250"/>
                  <a:pt x="3735787" y="282576"/>
                </a:cubicBezTo>
                <a:cubicBezTo>
                  <a:pt x="3745383" y="284902"/>
                  <a:pt x="3746255" y="289264"/>
                  <a:pt x="3740149" y="306710"/>
                </a:cubicBezTo>
                <a:cubicBezTo>
                  <a:pt x="3741893" y="307582"/>
                  <a:pt x="3743347" y="308745"/>
                  <a:pt x="3745092" y="309909"/>
                </a:cubicBezTo>
                <a:cubicBezTo>
                  <a:pt x="3748871" y="303802"/>
                  <a:pt x="3755559" y="308745"/>
                  <a:pt x="3760211" y="306419"/>
                </a:cubicBezTo>
                <a:cubicBezTo>
                  <a:pt x="3758177" y="300604"/>
                  <a:pt x="3750325" y="296533"/>
                  <a:pt x="3762537" y="289554"/>
                </a:cubicBezTo>
                <a:cubicBezTo>
                  <a:pt x="3770679" y="285193"/>
                  <a:pt x="3774168" y="286357"/>
                  <a:pt x="3780275" y="288682"/>
                </a:cubicBezTo>
                <a:cubicBezTo>
                  <a:pt x="3791615" y="292462"/>
                  <a:pt x="3780565" y="297406"/>
                  <a:pt x="3781147" y="301767"/>
                </a:cubicBezTo>
                <a:lnTo>
                  <a:pt x="3786089" y="306419"/>
                </a:lnTo>
                <a:cubicBezTo>
                  <a:pt x="3791323" y="309909"/>
                  <a:pt x="3796267" y="313106"/>
                  <a:pt x="3801209" y="316596"/>
                </a:cubicBezTo>
                <a:cubicBezTo>
                  <a:pt x="3811677" y="321539"/>
                  <a:pt x="3825925" y="317759"/>
                  <a:pt x="3831449" y="332297"/>
                </a:cubicBezTo>
                <a:cubicBezTo>
                  <a:pt x="3836102" y="336367"/>
                  <a:pt x="3840753" y="340148"/>
                  <a:pt x="3841917" y="346545"/>
                </a:cubicBezTo>
                <a:cubicBezTo>
                  <a:pt x="3857037" y="347999"/>
                  <a:pt x="3861108" y="367480"/>
                  <a:pt x="3876517" y="368352"/>
                </a:cubicBezTo>
                <a:cubicBezTo>
                  <a:pt x="3886695" y="372714"/>
                  <a:pt x="3896872" y="377656"/>
                  <a:pt x="3906757" y="382309"/>
                </a:cubicBezTo>
                <a:cubicBezTo>
                  <a:pt x="3914608" y="379983"/>
                  <a:pt x="3924785" y="367770"/>
                  <a:pt x="3926530" y="387543"/>
                </a:cubicBezTo>
                <a:lnTo>
                  <a:pt x="3932345" y="392195"/>
                </a:lnTo>
                <a:cubicBezTo>
                  <a:pt x="3939033" y="392195"/>
                  <a:pt x="3945429" y="392486"/>
                  <a:pt x="3952117" y="392486"/>
                </a:cubicBezTo>
                <a:cubicBezTo>
                  <a:pt x="3964329" y="381437"/>
                  <a:pt x="3946011" y="383472"/>
                  <a:pt x="3945720" y="377948"/>
                </a:cubicBezTo>
                <a:cubicBezTo>
                  <a:pt x="3939905" y="374459"/>
                  <a:pt x="3939905" y="374459"/>
                  <a:pt x="3949209" y="357885"/>
                </a:cubicBezTo>
                <a:cubicBezTo>
                  <a:pt x="3941649" y="357303"/>
                  <a:pt x="3934671" y="355849"/>
                  <a:pt x="3932054" y="347417"/>
                </a:cubicBezTo>
                <a:cubicBezTo>
                  <a:pt x="3927111" y="345382"/>
                  <a:pt x="3922168" y="343637"/>
                  <a:pt x="3917516" y="341892"/>
                </a:cubicBezTo>
                <a:cubicBezTo>
                  <a:pt x="3913155" y="340438"/>
                  <a:pt x="3907921" y="338112"/>
                  <a:pt x="3909665" y="333751"/>
                </a:cubicBezTo>
                <a:cubicBezTo>
                  <a:pt x="3914026" y="323865"/>
                  <a:pt x="3923913" y="327645"/>
                  <a:pt x="3931763" y="326772"/>
                </a:cubicBezTo>
                <a:cubicBezTo>
                  <a:pt x="3941067" y="328226"/>
                  <a:pt x="3936997" y="336659"/>
                  <a:pt x="3939615" y="341602"/>
                </a:cubicBezTo>
                <a:cubicBezTo>
                  <a:pt x="3945429" y="343346"/>
                  <a:pt x="3951245" y="345091"/>
                  <a:pt x="3957060" y="346836"/>
                </a:cubicBezTo>
                <a:lnTo>
                  <a:pt x="3957351" y="331716"/>
                </a:lnTo>
                <a:cubicBezTo>
                  <a:pt x="3963748" y="327935"/>
                  <a:pt x="3957351" y="315723"/>
                  <a:pt x="3967237" y="315723"/>
                </a:cubicBezTo>
                <a:cubicBezTo>
                  <a:pt x="3975379" y="315723"/>
                  <a:pt x="3984392" y="318631"/>
                  <a:pt x="3981484" y="330843"/>
                </a:cubicBezTo>
                <a:cubicBezTo>
                  <a:pt x="3982066" y="333170"/>
                  <a:pt x="3982066" y="335496"/>
                  <a:pt x="3982357" y="337821"/>
                </a:cubicBezTo>
                <a:cubicBezTo>
                  <a:pt x="3985264" y="346254"/>
                  <a:pt x="3991661" y="352069"/>
                  <a:pt x="3998349" y="357303"/>
                </a:cubicBezTo>
                <a:cubicBezTo>
                  <a:pt x="4000093" y="357012"/>
                  <a:pt x="4001838" y="357012"/>
                  <a:pt x="4003292" y="357303"/>
                </a:cubicBezTo>
                <a:cubicBezTo>
                  <a:pt x="4007944" y="355849"/>
                  <a:pt x="4011143" y="350033"/>
                  <a:pt x="4017248" y="352651"/>
                </a:cubicBezTo>
                <a:cubicBezTo>
                  <a:pt x="4013178" y="336077"/>
                  <a:pt x="4028298" y="333751"/>
                  <a:pt x="4037021" y="326772"/>
                </a:cubicBezTo>
                <a:cubicBezTo>
                  <a:pt x="4037311" y="325319"/>
                  <a:pt x="4037893" y="323865"/>
                  <a:pt x="4037893" y="322121"/>
                </a:cubicBezTo>
                <a:cubicBezTo>
                  <a:pt x="4037893" y="320376"/>
                  <a:pt x="4037602" y="318631"/>
                  <a:pt x="4037602" y="316305"/>
                </a:cubicBezTo>
                <a:cubicBezTo>
                  <a:pt x="4026844" y="321539"/>
                  <a:pt x="4016086" y="326772"/>
                  <a:pt x="4000384" y="327645"/>
                </a:cubicBezTo>
                <a:cubicBezTo>
                  <a:pt x="4012015" y="314270"/>
                  <a:pt x="4020447" y="303221"/>
                  <a:pt x="4037021" y="308164"/>
                </a:cubicBezTo>
                <a:cubicBezTo>
                  <a:pt x="4037311" y="305838"/>
                  <a:pt x="4037602" y="303802"/>
                  <a:pt x="4037893" y="301185"/>
                </a:cubicBezTo>
                <a:cubicBezTo>
                  <a:pt x="4043708" y="296242"/>
                  <a:pt x="4043126" y="278215"/>
                  <a:pt x="4057665" y="290718"/>
                </a:cubicBezTo>
                <a:cubicBezTo>
                  <a:pt x="4059991" y="265712"/>
                  <a:pt x="4071331" y="277633"/>
                  <a:pt x="4081799" y="286357"/>
                </a:cubicBezTo>
                <a:lnTo>
                  <a:pt x="4092848" y="286647"/>
                </a:lnTo>
                <a:cubicBezTo>
                  <a:pt x="4092557" y="274144"/>
                  <a:pt x="4100407" y="275888"/>
                  <a:pt x="4108258" y="277924"/>
                </a:cubicBezTo>
                <a:cubicBezTo>
                  <a:pt x="4116691" y="278215"/>
                  <a:pt x="4123669" y="276761"/>
                  <a:pt x="4123087" y="266003"/>
                </a:cubicBezTo>
                <a:cubicBezTo>
                  <a:pt x="4139079" y="260478"/>
                  <a:pt x="4155944" y="257861"/>
                  <a:pt x="4169901" y="247393"/>
                </a:cubicBezTo>
                <a:cubicBezTo>
                  <a:pt x="4174261" y="248847"/>
                  <a:pt x="4178333" y="250301"/>
                  <a:pt x="4182985" y="251755"/>
                </a:cubicBezTo>
                <a:cubicBezTo>
                  <a:pt x="4187637" y="251755"/>
                  <a:pt x="4192580" y="251464"/>
                  <a:pt x="4197233" y="251174"/>
                </a:cubicBezTo>
                <a:cubicBezTo>
                  <a:pt x="4199558" y="249720"/>
                  <a:pt x="4201593" y="247975"/>
                  <a:pt x="4203920" y="246230"/>
                </a:cubicBezTo>
                <a:cubicBezTo>
                  <a:pt x="4211189" y="233727"/>
                  <a:pt x="4190545" y="232855"/>
                  <a:pt x="4193743" y="222097"/>
                </a:cubicBezTo>
                <a:cubicBezTo>
                  <a:pt x="4190835" y="216573"/>
                  <a:pt x="4190835" y="216573"/>
                  <a:pt x="4203920" y="211339"/>
                </a:cubicBezTo>
                <a:cubicBezTo>
                  <a:pt x="4205665" y="207849"/>
                  <a:pt x="4207409" y="204360"/>
                  <a:pt x="4209154" y="200871"/>
                </a:cubicBezTo>
                <a:cubicBezTo>
                  <a:pt x="4207409" y="199126"/>
                  <a:pt x="4205665" y="197672"/>
                  <a:pt x="4203920" y="195928"/>
                </a:cubicBezTo>
                <a:cubicBezTo>
                  <a:pt x="4198686" y="198836"/>
                  <a:pt x="4193453" y="201743"/>
                  <a:pt x="4188219" y="204941"/>
                </a:cubicBezTo>
                <a:cubicBezTo>
                  <a:pt x="4180659" y="208140"/>
                  <a:pt x="4176588" y="201162"/>
                  <a:pt x="4170773" y="198545"/>
                </a:cubicBezTo>
                <a:cubicBezTo>
                  <a:pt x="4174553" y="193892"/>
                  <a:pt x="4179205" y="196509"/>
                  <a:pt x="4183567" y="196800"/>
                </a:cubicBezTo>
                <a:cubicBezTo>
                  <a:pt x="4191417" y="199417"/>
                  <a:pt x="4193743" y="180808"/>
                  <a:pt x="4203629" y="191857"/>
                </a:cubicBezTo>
                <a:cubicBezTo>
                  <a:pt x="4205665" y="189822"/>
                  <a:pt x="4207409" y="188077"/>
                  <a:pt x="4209154" y="186042"/>
                </a:cubicBezTo>
                <a:cubicBezTo>
                  <a:pt x="4209735" y="178192"/>
                  <a:pt x="4211189" y="171213"/>
                  <a:pt x="4207409" y="162490"/>
                </a:cubicBezTo>
                <a:cubicBezTo>
                  <a:pt x="4202466" y="152023"/>
                  <a:pt x="4199267" y="137193"/>
                  <a:pt x="4219040" y="135740"/>
                </a:cubicBezTo>
                <a:cubicBezTo>
                  <a:pt x="4229507" y="128761"/>
                  <a:pt x="4238811" y="124691"/>
                  <a:pt x="4244337" y="140974"/>
                </a:cubicBezTo>
                <a:cubicBezTo>
                  <a:pt x="4244627" y="141555"/>
                  <a:pt x="4245209" y="141845"/>
                  <a:pt x="4245209" y="142136"/>
                </a:cubicBezTo>
                <a:cubicBezTo>
                  <a:pt x="4250151" y="147370"/>
                  <a:pt x="4255095" y="152604"/>
                  <a:pt x="4263527" y="150860"/>
                </a:cubicBezTo>
                <a:cubicBezTo>
                  <a:pt x="4265853" y="150860"/>
                  <a:pt x="4267889" y="150860"/>
                  <a:pt x="4270215" y="150860"/>
                </a:cubicBezTo>
                <a:cubicBezTo>
                  <a:pt x="4273995" y="150860"/>
                  <a:pt x="4278355" y="149696"/>
                  <a:pt x="4279809" y="154930"/>
                </a:cubicBezTo>
                <a:cubicBezTo>
                  <a:pt x="4289405" y="159001"/>
                  <a:pt x="4290277" y="167142"/>
                  <a:pt x="4289987" y="175865"/>
                </a:cubicBezTo>
                <a:cubicBezTo>
                  <a:pt x="4295802" y="180517"/>
                  <a:pt x="4309177" y="169177"/>
                  <a:pt x="4310341" y="184588"/>
                </a:cubicBezTo>
                <a:cubicBezTo>
                  <a:pt x="4312667" y="185170"/>
                  <a:pt x="4315283" y="184588"/>
                  <a:pt x="4314992" y="188368"/>
                </a:cubicBezTo>
                <a:cubicBezTo>
                  <a:pt x="4322843" y="190695"/>
                  <a:pt x="4335346" y="185751"/>
                  <a:pt x="4335637" y="200871"/>
                </a:cubicBezTo>
                <a:cubicBezTo>
                  <a:pt x="4338835" y="201453"/>
                  <a:pt x="4340289" y="202907"/>
                  <a:pt x="4338254" y="206395"/>
                </a:cubicBezTo>
                <a:cubicBezTo>
                  <a:pt x="4342324" y="215409"/>
                  <a:pt x="4348721" y="216282"/>
                  <a:pt x="4357735" y="214246"/>
                </a:cubicBezTo>
                <a:cubicBezTo>
                  <a:pt x="4369075" y="211339"/>
                  <a:pt x="4371983" y="216573"/>
                  <a:pt x="4365877" y="226458"/>
                </a:cubicBezTo>
                <a:cubicBezTo>
                  <a:pt x="4369075" y="236344"/>
                  <a:pt x="4374018" y="244195"/>
                  <a:pt x="4385067" y="245940"/>
                </a:cubicBezTo>
                <a:cubicBezTo>
                  <a:pt x="4388847" y="222388"/>
                  <a:pt x="4403385" y="243323"/>
                  <a:pt x="4410945" y="236926"/>
                </a:cubicBezTo>
                <a:cubicBezTo>
                  <a:pt x="4409201" y="247393"/>
                  <a:pt x="4394953" y="238089"/>
                  <a:pt x="4395825" y="250592"/>
                </a:cubicBezTo>
                <a:cubicBezTo>
                  <a:pt x="4399023" y="249720"/>
                  <a:pt x="4401059" y="250592"/>
                  <a:pt x="4401059" y="254081"/>
                </a:cubicBezTo>
                <a:cubicBezTo>
                  <a:pt x="4405420" y="250010"/>
                  <a:pt x="4410363" y="250592"/>
                  <a:pt x="4415597" y="251464"/>
                </a:cubicBezTo>
                <a:cubicBezTo>
                  <a:pt x="4425774" y="251174"/>
                  <a:pt x="4430136" y="256989"/>
                  <a:pt x="4430427" y="266584"/>
                </a:cubicBezTo>
                <a:lnTo>
                  <a:pt x="4435660" y="271527"/>
                </a:lnTo>
                <a:cubicBezTo>
                  <a:pt x="4442348" y="270946"/>
                  <a:pt x="4445546" y="274725"/>
                  <a:pt x="4446127" y="281123"/>
                </a:cubicBezTo>
                <a:cubicBezTo>
                  <a:pt x="4459503" y="284902"/>
                  <a:pt x="4463865" y="293916"/>
                  <a:pt x="4459793" y="307291"/>
                </a:cubicBezTo>
                <a:cubicBezTo>
                  <a:pt x="4472878" y="325609"/>
                  <a:pt x="4493232" y="317759"/>
                  <a:pt x="4510387" y="321248"/>
                </a:cubicBezTo>
                <a:cubicBezTo>
                  <a:pt x="4507479" y="301476"/>
                  <a:pt x="4519691" y="304965"/>
                  <a:pt x="4531323" y="307291"/>
                </a:cubicBezTo>
                <a:cubicBezTo>
                  <a:pt x="4540627" y="307001"/>
                  <a:pt x="4549640" y="306710"/>
                  <a:pt x="4558945" y="307001"/>
                </a:cubicBezTo>
                <a:cubicBezTo>
                  <a:pt x="4563306" y="307001"/>
                  <a:pt x="4567959" y="308455"/>
                  <a:pt x="4565051" y="313979"/>
                </a:cubicBezTo>
                <a:cubicBezTo>
                  <a:pt x="4563887" y="316014"/>
                  <a:pt x="4559236" y="316014"/>
                  <a:pt x="4556328" y="316887"/>
                </a:cubicBezTo>
                <a:cubicBezTo>
                  <a:pt x="4540045" y="322702"/>
                  <a:pt x="4556037" y="338985"/>
                  <a:pt x="4546442" y="347126"/>
                </a:cubicBezTo>
                <a:lnTo>
                  <a:pt x="4547895" y="348290"/>
                </a:lnTo>
                <a:lnTo>
                  <a:pt x="4547605" y="350033"/>
                </a:lnTo>
                <a:cubicBezTo>
                  <a:pt x="4549059" y="350033"/>
                  <a:pt x="4550221" y="350324"/>
                  <a:pt x="4551385" y="351487"/>
                </a:cubicBezTo>
                <a:cubicBezTo>
                  <a:pt x="4562143" y="351487"/>
                  <a:pt x="4569994" y="332588"/>
                  <a:pt x="4583369" y="347126"/>
                </a:cubicBezTo>
                <a:cubicBezTo>
                  <a:pt x="4588312" y="352360"/>
                  <a:pt x="4579880" y="353523"/>
                  <a:pt x="4581625" y="357012"/>
                </a:cubicBezTo>
                <a:cubicBezTo>
                  <a:pt x="4583369" y="356721"/>
                  <a:pt x="4584823" y="356721"/>
                  <a:pt x="4586567" y="357012"/>
                </a:cubicBezTo>
                <a:cubicBezTo>
                  <a:pt x="4589766" y="357012"/>
                  <a:pt x="4592673" y="356721"/>
                  <a:pt x="4595872" y="356721"/>
                </a:cubicBezTo>
                <a:cubicBezTo>
                  <a:pt x="4601105" y="357303"/>
                  <a:pt x="4606631" y="361083"/>
                  <a:pt x="4605467" y="364863"/>
                </a:cubicBezTo>
                <a:cubicBezTo>
                  <a:pt x="4603432" y="370387"/>
                  <a:pt x="4597326" y="366026"/>
                  <a:pt x="4592673" y="365735"/>
                </a:cubicBezTo>
                <a:cubicBezTo>
                  <a:pt x="4592673" y="366898"/>
                  <a:pt x="4592092" y="367770"/>
                  <a:pt x="4590929" y="368352"/>
                </a:cubicBezTo>
                <a:cubicBezTo>
                  <a:pt x="4594419" y="374168"/>
                  <a:pt x="4597617" y="379983"/>
                  <a:pt x="4601105" y="385798"/>
                </a:cubicBezTo>
                <a:cubicBezTo>
                  <a:pt x="4610992" y="377656"/>
                  <a:pt x="4615644" y="387543"/>
                  <a:pt x="4621751" y="391904"/>
                </a:cubicBezTo>
                <a:cubicBezTo>
                  <a:pt x="4627856" y="398592"/>
                  <a:pt x="4633963" y="405280"/>
                  <a:pt x="4640359" y="412258"/>
                </a:cubicBezTo>
                <a:cubicBezTo>
                  <a:pt x="4645011" y="410804"/>
                  <a:pt x="4646465" y="413712"/>
                  <a:pt x="4647337" y="417782"/>
                </a:cubicBezTo>
                <a:cubicBezTo>
                  <a:pt x="4659259" y="418073"/>
                  <a:pt x="4667981" y="424179"/>
                  <a:pt x="4675542" y="432902"/>
                </a:cubicBezTo>
                <a:cubicBezTo>
                  <a:pt x="4676123" y="434356"/>
                  <a:pt x="4676705" y="436101"/>
                  <a:pt x="4677577" y="437555"/>
                </a:cubicBezTo>
                <a:cubicBezTo>
                  <a:pt x="4686009" y="440462"/>
                  <a:pt x="4695023" y="442504"/>
                  <a:pt x="4697640" y="452971"/>
                </a:cubicBezTo>
                <a:cubicBezTo>
                  <a:pt x="4699385" y="454715"/>
                  <a:pt x="4701129" y="456460"/>
                  <a:pt x="4702873" y="458495"/>
                </a:cubicBezTo>
                <a:cubicBezTo>
                  <a:pt x="4714795" y="456169"/>
                  <a:pt x="4722646" y="459367"/>
                  <a:pt x="4722937" y="472742"/>
                </a:cubicBezTo>
                <a:lnTo>
                  <a:pt x="4722937" y="473033"/>
                </a:lnTo>
                <a:cubicBezTo>
                  <a:pt x="4729043" y="472451"/>
                  <a:pt x="4736312" y="468672"/>
                  <a:pt x="4738929" y="478266"/>
                </a:cubicBezTo>
                <a:cubicBezTo>
                  <a:pt x="4741545" y="482918"/>
                  <a:pt x="4744744" y="486989"/>
                  <a:pt x="4742417" y="492804"/>
                </a:cubicBezTo>
                <a:cubicBezTo>
                  <a:pt x="4742417" y="494839"/>
                  <a:pt x="4742127" y="497164"/>
                  <a:pt x="4742127" y="499200"/>
                </a:cubicBezTo>
                <a:cubicBezTo>
                  <a:pt x="4751141" y="503562"/>
                  <a:pt x="4760155" y="507632"/>
                  <a:pt x="4763063" y="518389"/>
                </a:cubicBezTo>
                <a:cubicBezTo>
                  <a:pt x="4764807" y="518681"/>
                  <a:pt x="4766551" y="518681"/>
                  <a:pt x="4768005" y="518389"/>
                </a:cubicBezTo>
                <a:cubicBezTo>
                  <a:pt x="4773530" y="512284"/>
                  <a:pt x="4779926" y="514028"/>
                  <a:pt x="4786615" y="516064"/>
                </a:cubicBezTo>
                <a:cubicBezTo>
                  <a:pt x="4783707" y="518389"/>
                  <a:pt x="4780799" y="520715"/>
                  <a:pt x="4777891" y="523042"/>
                </a:cubicBezTo>
                <a:lnTo>
                  <a:pt x="4777310" y="523042"/>
                </a:lnTo>
                <a:cubicBezTo>
                  <a:pt x="4778183" y="530020"/>
                  <a:pt x="4788649" y="530310"/>
                  <a:pt x="4787487" y="538451"/>
                </a:cubicBezTo>
                <a:cubicBezTo>
                  <a:pt x="4791849" y="542522"/>
                  <a:pt x="4789231" y="545720"/>
                  <a:pt x="4785742" y="548919"/>
                </a:cubicBezTo>
                <a:cubicBezTo>
                  <a:pt x="4785451" y="550372"/>
                  <a:pt x="4784579" y="551245"/>
                  <a:pt x="4783707" y="551826"/>
                </a:cubicBezTo>
                <a:cubicBezTo>
                  <a:pt x="4790395" y="555898"/>
                  <a:pt x="4793301" y="565785"/>
                  <a:pt x="4803479" y="564039"/>
                </a:cubicBezTo>
                <a:cubicBezTo>
                  <a:pt x="4813365" y="557061"/>
                  <a:pt x="4827903" y="562877"/>
                  <a:pt x="4837207" y="549501"/>
                </a:cubicBezTo>
                <a:cubicBezTo>
                  <a:pt x="4842151" y="542231"/>
                  <a:pt x="4842151" y="559097"/>
                  <a:pt x="4848838" y="559387"/>
                </a:cubicBezTo>
                <a:cubicBezTo>
                  <a:pt x="4866575" y="561132"/>
                  <a:pt x="4864539" y="579452"/>
                  <a:pt x="4872971" y="588756"/>
                </a:cubicBezTo>
                <a:cubicBezTo>
                  <a:pt x="4879078" y="591083"/>
                  <a:pt x="4887801" y="584977"/>
                  <a:pt x="4892163" y="593699"/>
                </a:cubicBezTo>
                <a:cubicBezTo>
                  <a:pt x="4892744" y="595152"/>
                  <a:pt x="4890999" y="598352"/>
                  <a:pt x="4889545" y="599807"/>
                </a:cubicBezTo>
                <a:cubicBezTo>
                  <a:pt x="4882857" y="609109"/>
                  <a:pt x="4876751" y="598935"/>
                  <a:pt x="4870355" y="599225"/>
                </a:cubicBezTo>
                <a:cubicBezTo>
                  <a:pt x="4868319" y="601842"/>
                  <a:pt x="4866284" y="604457"/>
                  <a:pt x="4864249" y="607074"/>
                </a:cubicBezTo>
                <a:cubicBezTo>
                  <a:pt x="4870936" y="611144"/>
                  <a:pt x="4877333" y="615507"/>
                  <a:pt x="4883729" y="619868"/>
                </a:cubicBezTo>
                <a:cubicBezTo>
                  <a:pt x="4892453" y="621030"/>
                  <a:pt x="4896233" y="615797"/>
                  <a:pt x="4899431" y="609109"/>
                </a:cubicBezTo>
                <a:cubicBezTo>
                  <a:pt x="4897105" y="599225"/>
                  <a:pt x="4904956" y="599516"/>
                  <a:pt x="4910771" y="596898"/>
                </a:cubicBezTo>
                <a:cubicBezTo>
                  <a:pt x="4916587" y="593699"/>
                  <a:pt x="4921239" y="595444"/>
                  <a:pt x="4922401" y="600389"/>
                </a:cubicBezTo>
                <a:cubicBezTo>
                  <a:pt x="4924437" y="609109"/>
                  <a:pt x="4917749" y="605620"/>
                  <a:pt x="4913388" y="605620"/>
                </a:cubicBezTo>
                <a:cubicBezTo>
                  <a:pt x="4910189" y="605620"/>
                  <a:pt x="4907282" y="607947"/>
                  <a:pt x="4904375" y="609109"/>
                </a:cubicBezTo>
                <a:cubicBezTo>
                  <a:pt x="4906119" y="612307"/>
                  <a:pt x="4907864" y="615507"/>
                  <a:pt x="4909899" y="618705"/>
                </a:cubicBezTo>
                <a:cubicBezTo>
                  <a:pt x="4911643" y="620740"/>
                  <a:pt x="4923273" y="617251"/>
                  <a:pt x="4914260" y="624520"/>
                </a:cubicBezTo>
                <a:cubicBezTo>
                  <a:pt x="4906991" y="630625"/>
                  <a:pt x="4912807" y="634405"/>
                  <a:pt x="4913388" y="639059"/>
                </a:cubicBezTo>
                <a:cubicBezTo>
                  <a:pt x="4915133" y="643129"/>
                  <a:pt x="4913388" y="648654"/>
                  <a:pt x="4918913" y="650689"/>
                </a:cubicBezTo>
                <a:lnTo>
                  <a:pt x="4923273" y="644583"/>
                </a:lnTo>
                <a:cubicBezTo>
                  <a:pt x="4926763" y="641966"/>
                  <a:pt x="4931707" y="639640"/>
                  <a:pt x="4934033" y="636151"/>
                </a:cubicBezTo>
                <a:cubicBezTo>
                  <a:pt x="4951769" y="609401"/>
                  <a:pt x="4954386" y="630917"/>
                  <a:pt x="4959911" y="643710"/>
                </a:cubicBezTo>
                <a:cubicBezTo>
                  <a:pt x="4961364" y="644001"/>
                  <a:pt x="4963109" y="644291"/>
                  <a:pt x="4964563" y="645164"/>
                </a:cubicBezTo>
                <a:cubicBezTo>
                  <a:pt x="4972995" y="647199"/>
                  <a:pt x="4982881" y="642257"/>
                  <a:pt x="4990150" y="650108"/>
                </a:cubicBezTo>
                <a:cubicBezTo>
                  <a:pt x="4999527" y="654470"/>
                  <a:pt x="5011521" y="652779"/>
                  <a:pt x="5020735" y="658040"/>
                </a:cubicBezTo>
                <a:lnTo>
                  <a:pt x="5028579" y="665858"/>
                </a:lnTo>
                <a:lnTo>
                  <a:pt x="5029137" y="665485"/>
                </a:lnTo>
                <a:lnTo>
                  <a:pt x="5029459" y="665485"/>
                </a:lnTo>
                <a:lnTo>
                  <a:pt x="5028796" y="666073"/>
                </a:lnTo>
                <a:lnTo>
                  <a:pt x="5028822" y="666099"/>
                </a:lnTo>
                <a:lnTo>
                  <a:pt x="5028754" y="666111"/>
                </a:lnTo>
                <a:lnTo>
                  <a:pt x="5028497" y="666340"/>
                </a:lnTo>
                <a:lnTo>
                  <a:pt x="5028497" y="666153"/>
                </a:lnTo>
                <a:lnTo>
                  <a:pt x="5019054" y="667717"/>
                </a:lnTo>
                <a:cubicBezTo>
                  <a:pt x="5009323" y="667117"/>
                  <a:pt x="4999673" y="661447"/>
                  <a:pt x="4989859" y="664936"/>
                </a:cubicBezTo>
                <a:cubicBezTo>
                  <a:pt x="4989859" y="666390"/>
                  <a:pt x="4989859" y="667845"/>
                  <a:pt x="4989859" y="669298"/>
                </a:cubicBezTo>
                <a:cubicBezTo>
                  <a:pt x="5004979" y="668426"/>
                  <a:pt x="4999454" y="691978"/>
                  <a:pt x="5015156" y="690524"/>
                </a:cubicBezTo>
                <a:cubicBezTo>
                  <a:pt x="5025041" y="696631"/>
                  <a:pt x="5042488" y="690815"/>
                  <a:pt x="5045395" y="708843"/>
                </a:cubicBezTo>
                <a:cubicBezTo>
                  <a:pt x="5052083" y="711751"/>
                  <a:pt x="5061097" y="706226"/>
                  <a:pt x="5066331" y="714659"/>
                </a:cubicBezTo>
                <a:cubicBezTo>
                  <a:pt x="5067785" y="714077"/>
                  <a:pt x="5068947" y="713495"/>
                  <a:pt x="5070111" y="712623"/>
                </a:cubicBezTo>
                <a:cubicBezTo>
                  <a:pt x="5078543" y="697212"/>
                  <a:pt x="5084649" y="705353"/>
                  <a:pt x="5090755" y="714659"/>
                </a:cubicBezTo>
                <a:cubicBezTo>
                  <a:pt x="5117505" y="709715"/>
                  <a:pt x="5132916" y="719601"/>
                  <a:pt x="5130589" y="740537"/>
                </a:cubicBezTo>
                <a:cubicBezTo>
                  <a:pt x="5124193" y="750714"/>
                  <a:pt x="5117796" y="746352"/>
                  <a:pt x="5111691" y="740246"/>
                </a:cubicBezTo>
                <a:cubicBezTo>
                  <a:pt x="5107038" y="740246"/>
                  <a:pt x="5102385" y="739955"/>
                  <a:pt x="5100641" y="734722"/>
                </a:cubicBezTo>
                <a:cubicBezTo>
                  <a:pt x="5092209" y="732977"/>
                  <a:pt x="5083777" y="731232"/>
                  <a:pt x="5075635" y="729488"/>
                </a:cubicBezTo>
                <a:cubicBezTo>
                  <a:pt x="5073891" y="735013"/>
                  <a:pt x="5069239" y="734722"/>
                  <a:pt x="5064586" y="735303"/>
                </a:cubicBezTo>
                <a:cubicBezTo>
                  <a:pt x="5066912" y="743155"/>
                  <a:pt x="5076798" y="738792"/>
                  <a:pt x="5080287" y="744608"/>
                </a:cubicBezTo>
                <a:cubicBezTo>
                  <a:pt x="5082032" y="746352"/>
                  <a:pt x="5083777" y="748388"/>
                  <a:pt x="5085521" y="750133"/>
                </a:cubicBezTo>
                <a:cubicBezTo>
                  <a:pt x="5093081" y="756821"/>
                  <a:pt x="5110818" y="746934"/>
                  <a:pt x="5110527" y="765543"/>
                </a:cubicBezTo>
                <a:cubicBezTo>
                  <a:pt x="5115469" y="777465"/>
                  <a:pt x="5130008" y="764380"/>
                  <a:pt x="5134951" y="775720"/>
                </a:cubicBezTo>
                <a:cubicBezTo>
                  <a:pt x="5138731" y="786188"/>
                  <a:pt x="5149490" y="780663"/>
                  <a:pt x="5155886" y="784734"/>
                </a:cubicBezTo>
                <a:cubicBezTo>
                  <a:pt x="5161121" y="765543"/>
                  <a:pt x="5171006" y="770486"/>
                  <a:pt x="5181765" y="780082"/>
                </a:cubicBezTo>
                <a:cubicBezTo>
                  <a:pt x="5188743" y="780372"/>
                  <a:pt x="5196885" y="778337"/>
                  <a:pt x="5198629" y="789096"/>
                </a:cubicBezTo>
                <a:cubicBezTo>
                  <a:pt x="5187871" y="792876"/>
                  <a:pt x="5180892" y="785897"/>
                  <a:pt x="5173333" y="780372"/>
                </a:cubicBezTo>
                <a:cubicBezTo>
                  <a:pt x="5172169" y="787351"/>
                  <a:pt x="5164901" y="785025"/>
                  <a:pt x="5161121" y="787933"/>
                </a:cubicBezTo>
                <a:cubicBezTo>
                  <a:pt x="5162865" y="793458"/>
                  <a:pt x="5164609" y="799273"/>
                  <a:pt x="5166355" y="804797"/>
                </a:cubicBezTo>
                <a:cubicBezTo>
                  <a:pt x="5168099" y="806542"/>
                  <a:pt x="5169843" y="808577"/>
                  <a:pt x="5171587" y="810322"/>
                </a:cubicBezTo>
                <a:cubicBezTo>
                  <a:pt x="5179439" y="813520"/>
                  <a:pt x="5189907" y="804797"/>
                  <a:pt x="5196303" y="815265"/>
                </a:cubicBezTo>
                <a:cubicBezTo>
                  <a:pt x="5200083" y="822244"/>
                  <a:pt x="5216657" y="796946"/>
                  <a:pt x="5212586" y="821081"/>
                </a:cubicBezTo>
                <a:cubicBezTo>
                  <a:pt x="5211132" y="828931"/>
                  <a:pt x="5201827" y="824279"/>
                  <a:pt x="5196303" y="821371"/>
                </a:cubicBezTo>
                <a:cubicBezTo>
                  <a:pt x="5186126" y="819336"/>
                  <a:pt x="5176241" y="817300"/>
                  <a:pt x="5166355" y="815265"/>
                </a:cubicBezTo>
                <a:cubicBezTo>
                  <a:pt x="5164609" y="820208"/>
                  <a:pt x="5160829" y="821081"/>
                  <a:pt x="5156468" y="820208"/>
                </a:cubicBezTo>
                <a:cubicBezTo>
                  <a:pt x="5149490" y="818754"/>
                  <a:pt x="5142802" y="817010"/>
                  <a:pt x="5136115" y="815556"/>
                </a:cubicBezTo>
                <a:cubicBezTo>
                  <a:pt x="5131462" y="819627"/>
                  <a:pt x="5128263" y="825733"/>
                  <a:pt x="5120704" y="825733"/>
                </a:cubicBezTo>
                <a:cubicBezTo>
                  <a:pt x="5120995" y="828641"/>
                  <a:pt x="5120995" y="831548"/>
                  <a:pt x="5120995" y="834456"/>
                </a:cubicBezTo>
                <a:cubicBezTo>
                  <a:pt x="5122449" y="835037"/>
                  <a:pt x="5124193" y="835910"/>
                  <a:pt x="5125647" y="836492"/>
                </a:cubicBezTo>
                <a:cubicBezTo>
                  <a:pt x="5146001" y="814683"/>
                  <a:pt x="5157631" y="835037"/>
                  <a:pt x="5171006" y="845796"/>
                </a:cubicBezTo>
                <a:cubicBezTo>
                  <a:pt x="5184091" y="845506"/>
                  <a:pt x="5196885" y="845215"/>
                  <a:pt x="5207351" y="854810"/>
                </a:cubicBezTo>
                <a:cubicBezTo>
                  <a:pt x="5209387" y="857136"/>
                  <a:pt x="5220436" y="855682"/>
                  <a:pt x="5211132" y="861789"/>
                </a:cubicBezTo>
                <a:cubicBezTo>
                  <a:pt x="5204445" y="866441"/>
                  <a:pt x="5195139" y="867604"/>
                  <a:pt x="5186999" y="870221"/>
                </a:cubicBezTo>
                <a:cubicBezTo>
                  <a:pt x="5185254" y="870511"/>
                  <a:pt x="5183219" y="870802"/>
                  <a:pt x="5181473" y="871094"/>
                </a:cubicBezTo>
                <a:cubicBezTo>
                  <a:pt x="5183219" y="874292"/>
                  <a:pt x="5184672" y="877781"/>
                  <a:pt x="5186126" y="880980"/>
                </a:cubicBezTo>
                <a:cubicBezTo>
                  <a:pt x="5186417" y="880980"/>
                  <a:pt x="5186417" y="880980"/>
                  <a:pt x="5186707" y="880980"/>
                </a:cubicBezTo>
                <a:cubicBezTo>
                  <a:pt x="5186707" y="880980"/>
                  <a:pt x="5186707" y="880980"/>
                  <a:pt x="5186707" y="881270"/>
                </a:cubicBezTo>
                <a:cubicBezTo>
                  <a:pt x="5189907" y="880980"/>
                  <a:pt x="5193104" y="880980"/>
                  <a:pt x="5196012" y="880980"/>
                </a:cubicBezTo>
                <a:cubicBezTo>
                  <a:pt x="5200955" y="872547"/>
                  <a:pt x="5211132" y="880107"/>
                  <a:pt x="5216657" y="873419"/>
                </a:cubicBezTo>
                <a:cubicBezTo>
                  <a:pt x="5233521" y="874002"/>
                  <a:pt x="5251257" y="863533"/>
                  <a:pt x="5267250" y="876909"/>
                </a:cubicBezTo>
                <a:cubicBezTo>
                  <a:pt x="5270447" y="876327"/>
                  <a:pt x="5273937" y="876327"/>
                  <a:pt x="5277136" y="876036"/>
                </a:cubicBezTo>
                <a:cubicBezTo>
                  <a:pt x="5289057" y="866441"/>
                  <a:pt x="5301269" y="857427"/>
                  <a:pt x="5317261" y="855973"/>
                </a:cubicBezTo>
                <a:cubicBezTo>
                  <a:pt x="5322495" y="854228"/>
                  <a:pt x="5327438" y="855101"/>
                  <a:pt x="5330927" y="860044"/>
                </a:cubicBezTo>
                <a:cubicBezTo>
                  <a:pt x="5337905" y="857427"/>
                  <a:pt x="5345466" y="855101"/>
                  <a:pt x="5352444" y="852775"/>
                </a:cubicBezTo>
                <a:cubicBezTo>
                  <a:pt x="5362039" y="838236"/>
                  <a:pt x="5375123" y="841435"/>
                  <a:pt x="5389371" y="843179"/>
                </a:cubicBezTo>
                <a:cubicBezTo>
                  <a:pt x="5401874" y="844633"/>
                  <a:pt x="5411470" y="851611"/>
                  <a:pt x="5422809" y="855101"/>
                </a:cubicBezTo>
                <a:cubicBezTo>
                  <a:pt x="5429206" y="857136"/>
                  <a:pt x="5435313" y="858881"/>
                  <a:pt x="5437348" y="866441"/>
                </a:cubicBezTo>
                <a:cubicBezTo>
                  <a:pt x="5440546" y="874002"/>
                  <a:pt x="5451013" y="870802"/>
                  <a:pt x="5453921" y="879816"/>
                </a:cubicBezTo>
                <a:cubicBezTo>
                  <a:pt x="5448106" y="881561"/>
                  <a:pt x="5441418" y="887376"/>
                  <a:pt x="5433277" y="881270"/>
                </a:cubicBezTo>
                <a:cubicBezTo>
                  <a:pt x="5430079" y="882724"/>
                  <a:pt x="5426879" y="884469"/>
                  <a:pt x="5423973" y="886214"/>
                </a:cubicBezTo>
                <a:cubicBezTo>
                  <a:pt x="5423682" y="887958"/>
                  <a:pt x="5423101" y="889702"/>
                  <a:pt x="5422809" y="891156"/>
                </a:cubicBezTo>
                <a:cubicBezTo>
                  <a:pt x="5424555" y="892901"/>
                  <a:pt x="5426298" y="894646"/>
                  <a:pt x="5428333" y="896390"/>
                </a:cubicBezTo>
                <a:cubicBezTo>
                  <a:pt x="5436767" y="898426"/>
                  <a:pt x="5445199" y="900461"/>
                  <a:pt x="5453921" y="902497"/>
                </a:cubicBezTo>
                <a:cubicBezTo>
                  <a:pt x="5445489" y="919943"/>
                  <a:pt x="5432986" y="903078"/>
                  <a:pt x="5423101" y="907149"/>
                </a:cubicBezTo>
                <a:cubicBezTo>
                  <a:pt x="5418157" y="919652"/>
                  <a:pt x="5414959" y="933027"/>
                  <a:pt x="5402747" y="941460"/>
                </a:cubicBezTo>
                <a:cubicBezTo>
                  <a:pt x="5394896" y="960651"/>
                  <a:pt x="5373089" y="944367"/>
                  <a:pt x="5362911" y="957452"/>
                </a:cubicBezTo>
                <a:cubicBezTo>
                  <a:pt x="5366401" y="960360"/>
                  <a:pt x="5369890" y="963267"/>
                  <a:pt x="5373669" y="966175"/>
                </a:cubicBezTo>
                <a:cubicBezTo>
                  <a:pt x="5380649" y="967048"/>
                  <a:pt x="5393733" y="962104"/>
                  <a:pt x="5383847" y="977807"/>
                </a:cubicBezTo>
                <a:cubicBezTo>
                  <a:pt x="5375996" y="999614"/>
                  <a:pt x="5369309" y="1022585"/>
                  <a:pt x="5349245" y="1037705"/>
                </a:cubicBezTo>
                <a:cubicBezTo>
                  <a:pt x="5341685" y="1049917"/>
                  <a:pt x="5334997" y="1033634"/>
                  <a:pt x="5327438" y="1037123"/>
                </a:cubicBezTo>
                <a:cubicBezTo>
                  <a:pt x="5319006" y="1038868"/>
                  <a:pt x="5328019" y="1055150"/>
                  <a:pt x="5314353" y="1052534"/>
                </a:cubicBezTo>
                <a:cubicBezTo>
                  <a:pt x="5312609" y="1063001"/>
                  <a:pt x="5317553" y="1074631"/>
                  <a:pt x="5307375" y="1082773"/>
                </a:cubicBezTo>
                <a:cubicBezTo>
                  <a:pt x="5301269" y="1086262"/>
                  <a:pt x="5294873" y="1089751"/>
                  <a:pt x="5288475" y="1093240"/>
                </a:cubicBezTo>
                <a:cubicBezTo>
                  <a:pt x="5286149" y="1101672"/>
                  <a:pt x="5268995" y="1093240"/>
                  <a:pt x="5271901" y="1107779"/>
                </a:cubicBezTo>
                <a:cubicBezTo>
                  <a:pt x="5275101" y="1115629"/>
                  <a:pt x="5287313" y="1125224"/>
                  <a:pt x="5267541" y="1128132"/>
                </a:cubicBezTo>
                <a:cubicBezTo>
                  <a:pt x="5267250" y="1131621"/>
                  <a:pt x="5266669" y="1134819"/>
                  <a:pt x="5266377" y="1138018"/>
                </a:cubicBezTo>
                <a:cubicBezTo>
                  <a:pt x="5271901" y="1149358"/>
                  <a:pt x="5267541" y="1161861"/>
                  <a:pt x="5270447" y="1173490"/>
                </a:cubicBezTo>
                <a:cubicBezTo>
                  <a:pt x="5263179" y="1201404"/>
                  <a:pt x="5282079" y="1194135"/>
                  <a:pt x="5296617" y="1192681"/>
                </a:cubicBezTo>
                <a:cubicBezTo>
                  <a:pt x="5297780" y="1178143"/>
                  <a:pt x="5316389" y="1176398"/>
                  <a:pt x="5319588" y="1162733"/>
                </a:cubicBezTo>
                <a:cubicBezTo>
                  <a:pt x="5320751" y="1180178"/>
                  <a:pt x="5316971" y="1194426"/>
                  <a:pt x="5297489" y="1199368"/>
                </a:cubicBezTo>
                <a:cubicBezTo>
                  <a:pt x="5295745" y="1204602"/>
                  <a:pt x="5291093" y="1203149"/>
                  <a:pt x="5287603" y="1204021"/>
                </a:cubicBezTo>
                <a:cubicBezTo>
                  <a:pt x="5287894" y="1213324"/>
                  <a:pt x="5276845" y="1217978"/>
                  <a:pt x="5278299" y="1227864"/>
                </a:cubicBezTo>
                <a:cubicBezTo>
                  <a:pt x="5284114" y="1232225"/>
                  <a:pt x="5283823" y="1240947"/>
                  <a:pt x="5279753" y="1241820"/>
                </a:cubicBezTo>
                <a:cubicBezTo>
                  <a:pt x="5273355" y="1242983"/>
                  <a:pt x="5269285" y="1235423"/>
                  <a:pt x="5266669" y="1229317"/>
                </a:cubicBezTo>
                <a:cubicBezTo>
                  <a:pt x="5266669" y="1229317"/>
                  <a:pt x="5266669" y="1229608"/>
                  <a:pt x="5266377" y="1229608"/>
                </a:cubicBezTo>
                <a:cubicBezTo>
                  <a:pt x="5263469" y="1227864"/>
                  <a:pt x="5260562" y="1226119"/>
                  <a:pt x="5257654" y="1224083"/>
                </a:cubicBezTo>
                <a:cubicBezTo>
                  <a:pt x="5250676" y="1227281"/>
                  <a:pt x="5243407" y="1230190"/>
                  <a:pt x="5236429" y="1233097"/>
                </a:cubicBezTo>
                <a:cubicBezTo>
                  <a:pt x="5236429" y="1235132"/>
                  <a:pt x="5236719" y="1236877"/>
                  <a:pt x="5236719" y="1238912"/>
                </a:cubicBezTo>
                <a:cubicBezTo>
                  <a:pt x="5241663" y="1242110"/>
                  <a:pt x="5251257" y="1242110"/>
                  <a:pt x="5250676" y="1249670"/>
                </a:cubicBezTo>
                <a:cubicBezTo>
                  <a:pt x="5249803" y="1258103"/>
                  <a:pt x="5241372" y="1252578"/>
                  <a:pt x="5236719" y="1254323"/>
                </a:cubicBezTo>
                <a:cubicBezTo>
                  <a:pt x="5236719" y="1257230"/>
                  <a:pt x="5236719" y="1260428"/>
                  <a:pt x="5236719" y="1263337"/>
                </a:cubicBezTo>
                <a:cubicBezTo>
                  <a:pt x="5243407" y="1268861"/>
                  <a:pt x="5246315" y="1275840"/>
                  <a:pt x="5246896" y="1284272"/>
                </a:cubicBezTo>
                <a:cubicBezTo>
                  <a:pt x="5255910" y="1300555"/>
                  <a:pt x="5255329" y="1304622"/>
                  <a:pt x="5239627" y="1305202"/>
                </a:cubicBezTo>
                <a:cubicBezTo>
                  <a:pt x="5227706" y="1305493"/>
                  <a:pt x="5232067" y="1315379"/>
                  <a:pt x="5226833" y="1318870"/>
                </a:cubicBezTo>
                <a:cubicBezTo>
                  <a:pt x="5233230" y="1318870"/>
                  <a:pt x="5237301" y="1320616"/>
                  <a:pt x="5237010" y="1328465"/>
                </a:cubicBezTo>
                <a:cubicBezTo>
                  <a:pt x="5236719" y="1337769"/>
                  <a:pt x="5231776" y="1340680"/>
                  <a:pt x="5223344" y="1340386"/>
                </a:cubicBezTo>
                <a:cubicBezTo>
                  <a:pt x="5221309" y="1351145"/>
                  <a:pt x="5211713" y="1352019"/>
                  <a:pt x="5203863" y="1354924"/>
                </a:cubicBezTo>
                <a:cubicBezTo>
                  <a:pt x="5196303" y="1357543"/>
                  <a:pt x="5198629" y="1361323"/>
                  <a:pt x="5201827" y="1365975"/>
                </a:cubicBezTo>
                <a:cubicBezTo>
                  <a:pt x="5207933" y="1368011"/>
                  <a:pt x="5214621" y="1370044"/>
                  <a:pt x="5224798" y="1373243"/>
                </a:cubicBezTo>
                <a:cubicBezTo>
                  <a:pt x="5213458" y="1376153"/>
                  <a:pt x="5206479" y="1377605"/>
                  <a:pt x="5200665" y="1370916"/>
                </a:cubicBezTo>
                <a:lnTo>
                  <a:pt x="5191651" y="1374989"/>
                </a:lnTo>
                <a:cubicBezTo>
                  <a:pt x="5189615" y="1382550"/>
                  <a:pt x="5178276" y="1381677"/>
                  <a:pt x="5177113" y="1390110"/>
                </a:cubicBezTo>
                <a:cubicBezTo>
                  <a:pt x="5177403" y="1391563"/>
                  <a:pt x="5177113" y="1393017"/>
                  <a:pt x="5176531" y="1394179"/>
                </a:cubicBezTo>
                <a:cubicBezTo>
                  <a:pt x="5183800" y="1396507"/>
                  <a:pt x="5191069" y="1394179"/>
                  <a:pt x="5197757" y="1402031"/>
                </a:cubicBezTo>
                <a:cubicBezTo>
                  <a:pt x="5209969" y="1416860"/>
                  <a:pt x="5190779" y="1406393"/>
                  <a:pt x="5191651" y="1411044"/>
                </a:cubicBezTo>
                <a:cubicBezTo>
                  <a:pt x="5193685" y="1419476"/>
                  <a:pt x="5203863" y="1418023"/>
                  <a:pt x="5208515" y="1423547"/>
                </a:cubicBezTo>
                <a:cubicBezTo>
                  <a:pt x="5202991" y="1433432"/>
                  <a:pt x="5196012" y="1422964"/>
                  <a:pt x="5190488" y="1425582"/>
                </a:cubicBezTo>
                <a:cubicBezTo>
                  <a:pt x="5183800" y="1439540"/>
                  <a:pt x="5181765" y="1419186"/>
                  <a:pt x="5176531" y="1423547"/>
                </a:cubicBezTo>
                <a:cubicBezTo>
                  <a:pt x="5175077" y="1424130"/>
                  <a:pt x="5173333" y="1425000"/>
                  <a:pt x="5171587" y="1425582"/>
                </a:cubicBezTo>
                <a:cubicBezTo>
                  <a:pt x="5175368" y="1450589"/>
                  <a:pt x="5150362" y="1440702"/>
                  <a:pt x="5141348" y="1450589"/>
                </a:cubicBezTo>
                <a:cubicBezTo>
                  <a:pt x="5141057" y="1457277"/>
                  <a:pt x="5140767" y="1463674"/>
                  <a:pt x="5140477" y="1470367"/>
                </a:cubicBezTo>
                <a:lnTo>
                  <a:pt x="5141057" y="1475892"/>
                </a:lnTo>
                <a:cubicBezTo>
                  <a:pt x="5143383" y="1483447"/>
                  <a:pt x="5143093" y="1490707"/>
                  <a:pt x="5135823" y="1495936"/>
                </a:cubicBezTo>
                <a:cubicBezTo>
                  <a:pt x="5137569" y="1500882"/>
                  <a:pt x="5142220" y="1500014"/>
                  <a:pt x="5146001" y="1500593"/>
                </a:cubicBezTo>
                <a:cubicBezTo>
                  <a:pt x="5153561" y="1499720"/>
                  <a:pt x="5152979" y="1504084"/>
                  <a:pt x="5152979" y="1509604"/>
                </a:cubicBezTo>
                <a:cubicBezTo>
                  <a:pt x="5152689" y="1520659"/>
                  <a:pt x="5145128" y="1514262"/>
                  <a:pt x="5140477" y="1515717"/>
                </a:cubicBezTo>
                <a:cubicBezTo>
                  <a:pt x="5139313" y="1516298"/>
                  <a:pt x="5137859" y="1516593"/>
                  <a:pt x="5136405" y="1516593"/>
                </a:cubicBezTo>
                <a:cubicBezTo>
                  <a:pt x="5134661" y="1518044"/>
                  <a:pt x="5132916" y="1520075"/>
                  <a:pt x="5131171" y="1521528"/>
                </a:cubicBezTo>
                <a:cubicBezTo>
                  <a:pt x="5125065" y="1529960"/>
                  <a:pt x="5118377" y="1527630"/>
                  <a:pt x="5113726" y="1520949"/>
                </a:cubicBezTo>
                <a:cubicBezTo>
                  <a:pt x="5109073" y="1514555"/>
                  <a:pt x="5116633" y="1516298"/>
                  <a:pt x="5119250" y="1514555"/>
                </a:cubicBezTo>
                <a:cubicBezTo>
                  <a:pt x="5111691" y="1509894"/>
                  <a:pt x="5109364" y="1503791"/>
                  <a:pt x="5114017" y="1495936"/>
                </a:cubicBezTo>
                <a:cubicBezTo>
                  <a:pt x="5109364" y="1495648"/>
                  <a:pt x="5104711" y="1495069"/>
                  <a:pt x="5100060" y="1494774"/>
                </a:cubicBezTo>
                <a:cubicBezTo>
                  <a:pt x="5093371" y="1495069"/>
                  <a:pt x="5085521" y="1500014"/>
                  <a:pt x="5080578" y="1490707"/>
                </a:cubicBezTo>
                <a:cubicBezTo>
                  <a:pt x="5075635" y="1479380"/>
                  <a:pt x="5064004" y="1497389"/>
                  <a:pt x="5058771" y="1485773"/>
                </a:cubicBezTo>
                <a:lnTo>
                  <a:pt x="5050339" y="1490707"/>
                </a:lnTo>
                <a:cubicBezTo>
                  <a:pt x="5036963" y="1489255"/>
                  <a:pt x="5045105" y="1501758"/>
                  <a:pt x="5040161" y="1505826"/>
                </a:cubicBezTo>
                <a:cubicBezTo>
                  <a:pt x="5032893" y="1511640"/>
                  <a:pt x="5042197" y="1520659"/>
                  <a:pt x="5035510" y="1526467"/>
                </a:cubicBezTo>
                <a:cubicBezTo>
                  <a:pt x="5024461" y="1542465"/>
                  <a:pt x="5010795" y="1543047"/>
                  <a:pt x="4995093" y="1529671"/>
                </a:cubicBezTo>
                <a:cubicBezTo>
                  <a:pt x="5004979" y="1526178"/>
                  <a:pt x="5011377" y="1516298"/>
                  <a:pt x="5023297" y="1515717"/>
                </a:cubicBezTo>
                <a:cubicBezTo>
                  <a:pt x="5023879" y="1514262"/>
                  <a:pt x="5024751" y="1512515"/>
                  <a:pt x="5025333" y="1511056"/>
                </a:cubicBezTo>
                <a:cubicBezTo>
                  <a:pt x="5025623" y="1507861"/>
                  <a:pt x="5025914" y="1504667"/>
                  <a:pt x="5025914" y="1501176"/>
                </a:cubicBezTo>
                <a:cubicBezTo>
                  <a:pt x="5026495" y="1486062"/>
                  <a:pt x="5036382" y="1470947"/>
                  <a:pt x="5050339" y="1465709"/>
                </a:cubicBezTo>
                <a:cubicBezTo>
                  <a:pt x="5033765" y="1441574"/>
                  <a:pt x="5008469" y="1445939"/>
                  <a:pt x="4984626" y="1445065"/>
                </a:cubicBezTo>
                <a:cubicBezTo>
                  <a:pt x="4983753" y="1456404"/>
                  <a:pt x="4978229" y="1458729"/>
                  <a:pt x="4968925" y="1452914"/>
                </a:cubicBezTo>
                <a:cubicBezTo>
                  <a:pt x="4961364" y="1454951"/>
                  <a:pt x="4958457" y="1449136"/>
                  <a:pt x="4954967" y="1444483"/>
                </a:cubicBezTo>
                <a:cubicBezTo>
                  <a:pt x="4951478" y="1441574"/>
                  <a:pt x="4947698" y="1438669"/>
                  <a:pt x="4943919" y="1436051"/>
                </a:cubicBezTo>
                <a:cubicBezTo>
                  <a:pt x="4940139" y="1435178"/>
                  <a:pt x="4932288" y="1441287"/>
                  <a:pt x="4934905" y="1430526"/>
                </a:cubicBezTo>
                <a:cubicBezTo>
                  <a:pt x="4933742" y="1425000"/>
                  <a:pt x="4929089" y="1425582"/>
                  <a:pt x="4925309" y="1425582"/>
                </a:cubicBezTo>
                <a:cubicBezTo>
                  <a:pt x="4934905" y="1449136"/>
                  <a:pt x="4914551" y="1439540"/>
                  <a:pt x="4906119" y="1443321"/>
                </a:cubicBezTo>
                <a:cubicBezTo>
                  <a:pt x="4905537" y="1443614"/>
                  <a:pt x="4904956" y="1444193"/>
                  <a:pt x="4904375" y="1444483"/>
                </a:cubicBezTo>
                <a:cubicBezTo>
                  <a:pt x="4900885" y="1444483"/>
                  <a:pt x="4897395" y="1444483"/>
                  <a:pt x="4893616" y="1444483"/>
                </a:cubicBezTo>
                <a:cubicBezTo>
                  <a:pt x="4891290" y="1445645"/>
                  <a:pt x="4890635" y="1448700"/>
                  <a:pt x="4889545" y="1451173"/>
                </a:cubicBezTo>
                <a:lnTo>
                  <a:pt x="4882969" y="1454317"/>
                </a:lnTo>
                <a:lnTo>
                  <a:pt x="4883279" y="1454524"/>
                </a:lnTo>
                <a:lnTo>
                  <a:pt x="4883279" y="1454951"/>
                </a:lnTo>
                <a:lnTo>
                  <a:pt x="4882958" y="1454951"/>
                </a:lnTo>
                <a:cubicBezTo>
                  <a:pt x="4882637" y="1454951"/>
                  <a:pt x="4882637" y="1454524"/>
                  <a:pt x="4882317" y="1454097"/>
                </a:cubicBezTo>
                <a:lnTo>
                  <a:pt x="4882637" y="1454097"/>
                </a:lnTo>
                <a:lnTo>
                  <a:pt x="4882853" y="1454240"/>
                </a:lnTo>
                <a:lnTo>
                  <a:pt x="4882277" y="1435470"/>
                </a:lnTo>
                <a:cubicBezTo>
                  <a:pt x="4874135" y="1446229"/>
                  <a:pt x="4862213" y="1431106"/>
                  <a:pt x="4853491" y="1439540"/>
                </a:cubicBezTo>
                <a:cubicBezTo>
                  <a:pt x="4846803" y="1438377"/>
                  <a:pt x="4841569" y="1430818"/>
                  <a:pt x="4833718" y="1435470"/>
                </a:cubicBezTo>
                <a:cubicBezTo>
                  <a:pt x="4823832" y="1440122"/>
                  <a:pt x="4818307" y="1424421"/>
                  <a:pt x="4808131" y="1429943"/>
                </a:cubicBezTo>
                <a:lnTo>
                  <a:pt x="4803479" y="1435759"/>
                </a:lnTo>
                <a:cubicBezTo>
                  <a:pt x="4799117" y="1443031"/>
                  <a:pt x="4810747" y="1462222"/>
                  <a:pt x="4788359" y="1455530"/>
                </a:cubicBezTo>
                <a:cubicBezTo>
                  <a:pt x="4787487" y="1461931"/>
                  <a:pt x="4786905" y="1468618"/>
                  <a:pt x="4786033" y="1475313"/>
                </a:cubicBezTo>
                <a:cubicBezTo>
                  <a:pt x="4788649" y="1479380"/>
                  <a:pt x="4793883" y="1486641"/>
                  <a:pt x="4793011" y="1487224"/>
                </a:cubicBezTo>
                <a:cubicBezTo>
                  <a:pt x="4776729" y="1502922"/>
                  <a:pt x="4793883" y="1515717"/>
                  <a:pt x="4795919" y="1529671"/>
                </a:cubicBezTo>
                <a:cubicBezTo>
                  <a:pt x="4808712" y="1528214"/>
                  <a:pt x="4806677" y="1538394"/>
                  <a:pt x="4808712" y="1545666"/>
                </a:cubicBezTo>
                <a:cubicBezTo>
                  <a:pt x="4822087" y="1548281"/>
                  <a:pt x="4834009" y="1552350"/>
                  <a:pt x="4838371" y="1567179"/>
                </a:cubicBezTo>
                <a:cubicBezTo>
                  <a:pt x="4841860" y="1568636"/>
                  <a:pt x="4845639" y="1570379"/>
                  <a:pt x="4849129" y="1572123"/>
                </a:cubicBezTo>
                <a:cubicBezTo>
                  <a:pt x="4855817" y="1575032"/>
                  <a:pt x="4865412" y="1575032"/>
                  <a:pt x="4864249" y="1586662"/>
                </a:cubicBezTo>
                <a:cubicBezTo>
                  <a:pt x="4865993" y="1588116"/>
                  <a:pt x="4867738" y="1589280"/>
                  <a:pt x="4869483" y="1591023"/>
                </a:cubicBezTo>
                <a:cubicBezTo>
                  <a:pt x="4879659" y="1591316"/>
                  <a:pt x="4883729" y="1596550"/>
                  <a:pt x="4882277" y="1606727"/>
                </a:cubicBezTo>
                <a:cubicBezTo>
                  <a:pt x="4888673" y="1610505"/>
                  <a:pt x="4896233" y="1613121"/>
                  <a:pt x="4898268" y="1621556"/>
                </a:cubicBezTo>
                <a:cubicBezTo>
                  <a:pt x="4899722" y="1620683"/>
                  <a:pt x="4900885" y="1620393"/>
                  <a:pt x="4901757" y="1620393"/>
                </a:cubicBezTo>
                <a:cubicBezTo>
                  <a:pt x="4910480" y="1617484"/>
                  <a:pt x="4915133" y="1621847"/>
                  <a:pt x="4919495" y="1636962"/>
                </a:cubicBezTo>
                <a:cubicBezTo>
                  <a:pt x="4929089" y="1645396"/>
                  <a:pt x="4938393" y="1655863"/>
                  <a:pt x="4953513" y="1650340"/>
                </a:cubicBezTo>
                <a:cubicBezTo>
                  <a:pt x="4962237" y="1643942"/>
                  <a:pt x="4968925" y="1648594"/>
                  <a:pt x="4975611" y="1653536"/>
                </a:cubicBezTo>
                <a:cubicBezTo>
                  <a:pt x="4971541" y="1654993"/>
                  <a:pt x="4964853" y="1654993"/>
                  <a:pt x="4964272" y="1657027"/>
                </a:cubicBezTo>
                <a:cubicBezTo>
                  <a:pt x="4961364" y="1664877"/>
                  <a:pt x="4971541" y="1659644"/>
                  <a:pt x="4972995" y="1664006"/>
                </a:cubicBezTo>
                <a:cubicBezTo>
                  <a:pt x="4972995" y="1664877"/>
                  <a:pt x="4972995" y="1665749"/>
                  <a:pt x="4972414" y="1666039"/>
                </a:cubicBezTo>
                <a:cubicBezTo>
                  <a:pt x="4972123" y="1666914"/>
                  <a:pt x="4971251" y="1666914"/>
                  <a:pt x="4970379" y="1667203"/>
                </a:cubicBezTo>
                <a:cubicBezTo>
                  <a:pt x="4968343" y="1682904"/>
                  <a:pt x="4986951" y="1684649"/>
                  <a:pt x="4990441" y="1696571"/>
                </a:cubicBezTo>
                <a:cubicBezTo>
                  <a:pt x="4999454" y="1697445"/>
                  <a:pt x="5005270" y="1702096"/>
                  <a:pt x="5005270" y="1711981"/>
                </a:cubicBezTo>
                <a:cubicBezTo>
                  <a:pt x="5011957" y="1720123"/>
                  <a:pt x="5018645" y="1728555"/>
                  <a:pt x="5025333" y="1736989"/>
                </a:cubicBezTo>
                <a:cubicBezTo>
                  <a:pt x="5035510" y="1736696"/>
                  <a:pt x="5040453" y="1741349"/>
                  <a:pt x="5040453" y="1751526"/>
                </a:cubicBezTo>
                <a:cubicBezTo>
                  <a:pt x="5048885" y="1758505"/>
                  <a:pt x="5057317" y="1765193"/>
                  <a:pt x="5065749" y="1772172"/>
                </a:cubicBezTo>
                <a:cubicBezTo>
                  <a:pt x="5070692" y="1776242"/>
                  <a:pt x="5075635" y="1780604"/>
                  <a:pt x="5080578" y="1784677"/>
                </a:cubicBezTo>
                <a:cubicBezTo>
                  <a:pt x="5089301" y="1781768"/>
                  <a:pt x="5089301" y="1793108"/>
                  <a:pt x="5095698" y="1793689"/>
                </a:cubicBezTo>
                <a:cubicBezTo>
                  <a:pt x="5107038" y="1792236"/>
                  <a:pt x="5111399" y="1797178"/>
                  <a:pt x="5110527" y="1807938"/>
                </a:cubicBezTo>
                <a:cubicBezTo>
                  <a:pt x="5112563" y="1811426"/>
                  <a:pt x="5114598" y="1814916"/>
                  <a:pt x="5116633" y="1818115"/>
                </a:cubicBezTo>
                <a:cubicBezTo>
                  <a:pt x="5119541" y="1820151"/>
                  <a:pt x="5122739" y="1821604"/>
                  <a:pt x="5125938" y="1823640"/>
                </a:cubicBezTo>
                <a:cubicBezTo>
                  <a:pt x="5134661" y="1829747"/>
                  <a:pt x="5143093" y="1837014"/>
                  <a:pt x="5145709" y="1848356"/>
                </a:cubicBezTo>
                <a:cubicBezTo>
                  <a:pt x="5149199" y="1853008"/>
                  <a:pt x="5152979" y="1857659"/>
                  <a:pt x="5156759" y="1862023"/>
                </a:cubicBezTo>
                <a:cubicBezTo>
                  <a:pt x="5166355" y="1863477"/>
                  <a:pt x="5169261" y="1871328"/>
                  <a:pt x="5173333" y="1878016"/>
                </a:cubicBezTo>
                <a:cubicBezTo>
                  <a:pt x="5179439" y="1883250"/>
                  <a:pt x="5189325" y="1883830"/>
                  <a:pt x="5191942" y="1893426"/>
                </a:cubicBezTo>
                <a:cubicBezTo>
                  <a:pt x="5203573" y="1909420"/>
                  <a:pt x="5222181" y="1917272"/>
                  <a:pt x="5236429" y="1930356"/>
                </a:cubicBezTo>
                <a:cubicBezTo>
                  <a:pt x="5255038" y="1937043"/>
                  <a:pt x="5258817" y="1941697"/>
                  <a:pt x="5262888" y="1962922"/>
                </a:cubicBezTo>
                <a:cubicBezTo>
                  <a:pt x="5278881" y="1982114"/>
                  <a:pt x="5303305" y="1992872"/>
                  <a:pt x="5316971" y="2014971"/>
                </a:cubicBezTo>
                <a:cubicBezTo>
                  <a:pt x="5334417" y="2018459"/>
                  <a:pt x="5337615" y="2029508"/>
                  <a:pt x="5332091" y="2044915"/>
                </a:cubicBezTo>
                <a:cubicBezTo>
                  <a:pt x="5334707" y="2059454"/>
                  <a:pt x="5326857" y="2060037"/>
                  <a:pt x="5314645" y="2064689"/>
                </a:cubicBezTo>
                <a:cubicBezTo>
                  <a:pt x="5304177" y="2068469"/>
                  <a:pt x="5295455" y="2077771"/>
                  <a:pt x="5281789" y="2075154"/>
                </a:cubicBezTo>
                <a:cubicBezTo>
                  <a:pt x="5266669" y="2078646"/>
                  <a:pt x="5251839" y="2075735"/>
                  <a:pt x="5236719" y="2075154"/>
                </a:cubicBezTo>
                <a:cubicBezTo>
                  <a:pt x="5228287" y="2075735"/>
                  <a:pt x="5219564" y="2075735"/>
                  <a:pt x="5212005" y="2071375"/>
                </a:cubicBezTo>
                <a:cubicBezTo>
                  <a:pt x="5204735" y="2079520"/>
                  <a:pt x="5194849" y="2073119"/>
                  <a:pt x="5186707" y="2075735"/>
                </a:cubicBezTo>
                <a:cubicBezTo>
                  <a:pt x="5186417" y="2079227"/>
                  <a:pt x="5186126" y="2082423"/>
                  <a:pt x="5185835" y="2085622"/>
                </a:cubicBezTo>
                <a:cubicBezTo>
                  <a:pt x="5186707" y="2095217"/>
                  <a:pt x="5188161" y="2105396"/>
                  <a:pt x="5176241" y="2110046"/>
                </a:cubicBezTo>
                <a:lnTo>
                  <a:pt x="5174495" y="2111504"/>
                </a:lnTo>
                <a:lnTo>
                  <a:pt x="5172751" y="2110919"/>
                </a:lnTo>
                <a:lnTo>
                  <a:pt x="5172460" y="2110919"/>
                </a:lnTo>
                <a:lnTo>
                  <a:pt x="5171587" y="2125459"/>
                </a:lnTo>
                <a:cubicBezTo>
                  <a:pt x="5175368" y="2129820"/>
                  <a:pt x="5187289" y="2131857"/>
                  <a:pt x="5177113" y="2141161"/>
                </a:cubicBezTo>
                <a:cubicBezTo>
                  <a:pt x="5177113" y="2144361"/>
                  <a:pt x="5177403" y="2147268"/>
                  <a:pt x="5177694" y="2150759"/>
                </a:cubicBezTo>
                <a:cubicBezTo>
                  <a:pt x="5178857" y="2152212"/>
                  <a:pt x="5180019" y="2154248"/>
                  <a:pt x="5181183" y="2155991"/>
                </a:cubicBezTo>
                <a:cubicBezTo>
                  <a:pt x="5195139" y="2168497"/>
                  <a:pt x="5195139" y="2171405"/>
                  <a:pt x="5181183" y="2176638"/>
                </a:cubicBezTo>
                <a:cubicBezTo>
                  <a:pt x="5179439" y="2181582"/>
                  <a:pt x="5175949" y="2184489"/>
                  <a:pt x="5170715" y="2185943"/>
                </a:cubicBezTo>
                <a:cubicBezTo>
                  <a:pt x="5163737" y="2185943"/>
                  <a:pt x="5154723" y="2188268"/>
                  <a:pt x="5155595" y="2176346"/>
                </a:cubicBezTo>
                <a:cubicBezTo>
                  <a:pt x="5154141" y="2176638"/>
                  <a:pt x="5152689" y="2176638"/>
                  <a:pt x="5151235" y="2176928"/>
                </a:cubicBezTo>
                <a:cubicBezTo>
                  <a:pt x="5149199" y="2181582"/>
                  <a:pt x="5147745" y="2186523"/>
                  <a:pt x="5146001" y="2191175"/>
                </a:cubicBezTo>
                <a:cubicBezTo>
                  <a:pt x="5145709" y="2196114"/>
                  <a:pt x="5155014" y="2201059"/>
                  <a:pt x="5146001" y="2206006"/>
                </a:cubicBezTo>
                <a:cubicBezTo>
                  <a:pt x="5145709" y="2212691"/>
                  <a:pt x="5148617" y="2216471"/>
                  <a:pt x="5155595" y="2215599"/>
                </a:cubicBezTo>
                <a:cubicBezTo>
                  <a:pt x="5165773" y="2205134"/>
                  <a:pt x="5176241" y="2196992"/>
                  <a:pt x="5190488" y="2208911"/>
                </a:cubicBezTo>
                <a:cubicBezTo>
                  <a:pt x="5185835" y="2216471"/>
                  <a:pt x="5180892" y="2224030"/>
                  <a:pt x="5175659" y="2231298"/>
                </a:cubicBezTo>
                <a:cubicBezTo>
                  <a:pt x="5179439" y="2236243"/>
                  <a:pt x="5183219" y="2241186"/>
                  <a:pt x="5186999" y="2246131"/>
                </a:cubicBezTo>
                <a:cubicBezTo>
                  <a:pt x="5191069" y="2244094"/>
                  <a:pt x="5196012" y="2240022"/>
                  <a:pt x="5198629" y="2246712"/>
                </a:cubicBezTo>
                <a:cubicBezTo>
                  <a:pt x="5201827" y="2254855"/>
                  <a:pt x="5194267" y="2250490"/>
                  <a:pt x="5191651" y="2251366"/>
                </a:cubicBezTo>
                <a:cubicBezTo>
                  <a:pt x="5186707" y="2253691"/>
                  <a:pt x="5181473" y="2255434"/>
                  <a:pt x="5176241" y="2257470"/>
                </a:cubicBezTo>
                <a:cubicBezTo>
                  <a:pt x="5177113" y="2265031"/>
                  <a:pt x="5173333" y="2267939"/>
                  <a:pt x="5166063" y="2266487"/>
                </a:cubicBezTo>
                <a:cubicBezTo>
                  <a:pt x="5165191" y="2271136"/>
                  <a:pt x="5164901" y="2277532"/>
                  <a:pt x="5171006" y="2275207"/>
                </a:cubicBezTo>
                <a:cubicBezTo>
                  <a:pt x="5181183" y="2271136"/>
                  <a:pt x="5184963" y="2278986"/>
                  <a:pt x="5191360" y="2282478"/>
                </a:cubicBezTo>
                <a:cubicBezTo>
                  <a:pt x="5201537" y="2274043"/>
                  <a:pt x="5210259" y="2284220"/>
                  <a:pt x="5219855" y="2285383"/>
                </a:cubicBezTo>
                <a:lnTo>
                  <a:pt x="5176241" y="2297592"/>
                </a:lnTo>
                <a:cubicBezTo>
                  <a:pt x="5166645" y="2306611"/>
                  <a:pt x="5157049" y="2315334"/>
                  <a:pt x="5171297" y="2328128"/>
                </a:cubicBezTo>
                <a:cubicBezTo>
                  <a:pt x="5175077" y="2324929"/>
                  <a:pt x="5178276" y="2321441"/>
                  <a:pt x="5182055" y="2318530"/>
                </a:cubicBezTo>
                <a:cubicBezTo>
                  <a:pt x="5184672" y="2316786"/>
                  <a:pt x="5187580" y="2310391"/>
                  <a:pt x="5191069" y="2317368"/>
                </a:cubicBezTo>
                <a:cubicBezTo>
                  <a:pt x="5192523" y="2320566"/>
                  <a:pt x="5198920" y="2322603"/>
                  <a:pt x="5192813" y="2329291"/>
                </a:cubicBezTo>
                <a:cubicBezTo>
                  <a:pt x="5184091" y="2339175"/>
                  <a:pt x="5175659" y="2348773"/>
                  <a:pt x="5161702" y="2349356"/>
                </a:cubicBezTo>
                <a:cubicBezTo>
                  <a:pt x="5157340" y="2359245"/>
                  <a:pt x="5151525" y="2354588"/>
                  <a:pt x="5145709" y="2351391"/>
                </a:cubicBezTo>
                <a:cubicBezTo>
                  <a:pt x="5140477" y="2356626"/>
                  <a:pt x="5135242" y="2361855"/>
                  <a:pt x="5130299" y="2367094"/>
                </a:cubicBezTo>
                <a:cubicBezTo>
                  <a:pt x="5130881" y="2368839"/>
                  <a:pt x="5131171" y="2370295"/>
                  <a:pt x="5131171" y="2372035"/>
                </a:cubicBezTo>
                <a:cubicBezTo>
                  <a:pt x="5136987" y="2374656"/>
                  <a:pt x="5144837" y="2366513"/>
                  <a:pt x="5148908" y="2374656"/>
                </a:cubicBezTo>
                <a:cubicBezTo>
                  <a:pt x="5150653" y="2378438"/>
                  <a:pt x="5145128" y="2381044"/>
                  <a:pt x="5141348" y="2382796"/>
                </a:cubicBezTo>
                <a:cubicBezTo>
                  <a:pt x="5134661" y="2394424"/>
                  <a:pt x="5127683" y="2405762"/>
                  <a:pt x="5120995" y="2417108"/>
                </a:cubicBezTo>
                <a:cubicBezTo>
                  <a:pt x="5150653" y="2412743"/>
                  <a:pt x="5125357" y="2431935"/>
                  <a:pt x="5130299" y="2438037"/>
                </a:cubicBezTo>
                <a:cubicBezTo>
                  <a:pt x="5130589" y="2459272"/>
                  <a:pt x="5112563" y="2454616"/>
                  <a:pt x="5100932" y="2459272"/>
                </a:cubicBezTo>
                <a:cubicBezTo>
                  <a:pt x="5099478" y="2461892"/>
                  <a:pt x="5098315" y="2464806"/>
                  <a:pt x="5097152" y="2467116"/>
                </a:cubicBezTo>
                <a:cubicBezTo>
                  <a:pt x="5104130" y="2470030"/>
                  <a:pt x="5100060" y="2477875"/>
                  <a:pt x="5104711" y="2483394"/>
                </a:cubicBezTo>
                <a:cubicBezTo>
                  <a:pt x="5110818" y="2490665"/>
                  <a:pt x="5100060" y="2488045"/>
                  <a:pt x="5096571" y="2490665"/>
                </a:cubicBezTo>
                <a:lnTo>
                  <a:pt x="5095989" y="2491533"/>
                </a:lnTo>
                <a:cubicBezTo>
                  <a:pt x="5091337" y="2495301"/>
                  <a:pt x="5087266" y="2499952"/>
                  <a:pt x="5080578" y="2498496"/>
                </a:cubicBezTo>
                <a:cubicBezTo>
                  <a:pt x="5080578" y="2503442"/>
                  <a:pt x="5080578" y="2508391"/>
                  <a:pt x="5080869" y="2513334"/>
                </a:cubicBezTo>
                <a:cubicBezTo>
                  <a:pt x="5077670" y="2523807"/>
                  <a:pt x="5067785" y="2521771"/>
                  <a:pt x="5060225" y="2524100"/>
                </a:cubicBezTo>
                <a:lnTo>
                  <a:pt x="5055863" y="2528748"/>
                </a:lnTo>
                <a:cubicBezTo>
                  <a:pt x="5044233" y="2537764"/>
                  <a:pt x="5055863" y="2558990"/>
                  <a:pt x="5037255" y="2564228"/>
                </a:cubicBezTo>
                <a:cubicBezTo>
                  <a:pt x="5036091" y="2575565"/>
                  <a:pt x="5027659" y="2574402"/>
                  <a:pt x="5019809" y="2573817"/>
                </a:cubicBezTo>
                <a:cubicBezTo>
                  <a:pt x="5018936" y="2592138"/>
                  <a:pt x="5018936" y="2591849"/>
                  <a:pt x="5001489" y="2590100"/>
                </a:cubicBezTo>
                <a:cubicBezTo>
                  <a:pt x="4984626" y="2588359"/>
                  <a:pt x="5007305" y="2572656"/>
                  <a:pt x="4993639" y="2570328"/>
                </a:cubicBezTo>
                <a:cubicBezTo>
                  <a:pt x="4985789" y="2575858"/>
                  <a:pt x="4982009" y="2571782"/>
                  <a:pt x="4979392" y="2564515"/>
                </a:cubicBezTo>
                <a:lnTo>
                  <a:pt x="4977357" y="2563936"/>
                </a:lnTo>
                <a:lnTo>
                  <a:pt x="4975030" y="2564515"/>
                </a:lnTo>
                <a:cubicBezTo>
                  <a:pt x="4970960" y="2574402"/>
                  <a:pt x="4959039" y="2575858"/>
                  <a:pt x="4953223" y="2583706"/>
                </a:cubicBezTo>
                <a:cubicBezTo>
                  <a:pt x="4951478" y="2590392"/>
                  <a:pt x="4947989" y="2595626"/>
                  <a:pt x="4939847" y="2595336"/>
                </a:cubicBezTo>
                <a:cubicBezTo>
                  <a:pt x="4940429" y="2596211"/>
                  <a:pt x="4940720" y="2597373"/>
                  <a:pt x="4940429" y="2598244"/>
                </a:cubicBezTo>
                <a:cubicBezTo>
                  <a:pt x="4948279" y="2606968"/>
                  <a:pt x="4944500" y="2612200"/>
                  <a:pt x="4936067" y="2617436"/>
                </a:cubicBezTo>
                <a:cubicBezTo>
                  <a:pt x="4927635" y="2623252"/>
                  <a:pt x="4917459" y="2628775"/>
                  <a:pt x="4918041" y="2643895"/>
                </a:cubicBezTo>
                <a:cubicBezTo>
                  <a:pt x="4913388" y="2628192"/>
                  <a:pt x="4906410" y="2624703"/>
                  <a:pt x="4894779" y="2634882"/>
                </a:cubicBezTo>
                <a:cubicBezTo>
                  <a:pt x="4881985" y="2638952"/>
                  <a:pt x="4868319" y="2648838"/>
                  <a:pt x="4858142" y="2630522"/>
                </a:cubicBezTo>
                <a:lnTo>
                  <a:pt x="4856399" y="2631102"/>
                </a:lnTo>
                <a:lnTo>
                  <a:pt x="4854653" y="2630522"/>
                </a:lnTo>
                <a:cubicBezTo>
                  <a:pt x="4843895" y="2631684"/>
                  <a:pt x="4836626" y="2622378"/>
                  <a:pt x="4825577" y="2622959"/>
                </a:cubicBezTo>
                <a:cubicBezTo>
                  <a:pt x="4818889" y="2623252"/>
                  <a:pt x="4820633" y="2615402"/>
                  <a:pt x="4822378" y="2609876"/>
                </a:cubicBezTo>
                <a:cubicBezTo>
                  <a:pt x="4807549" y="2605223"/>
                  <a:pt x="4799699" y="2595336"/>
                  <a:pt x="4799699" y="2579347"/>
                </a:cubicBezTo>
                <a:cubicBezTo>
                  <a:pt x="4799699" y="2575565"/>
                  <a:pt x="4799408" y="2572076"/>
                  <a:pt x="4799117" y="2568587"/>
                </a:cubicBezTo>
                <a:cubicBezTo>
                  <a:pt x="4799117" y="2545034"/>
                  <a:pt x="4810166" y="2520317"/>
                  <a:pt x="4792720" y="2498496"/>
                </a:cubicBezTo>
                <a:cubicBezTo>
                  <a:pt x="4785451" y="2495595"/>
                  <a:pt x="4788649" y="2489487"/>
                  <a:pt x="4788068" y="2484557"/>
                </a:cubicBezTo>
                <a:cubicBezTo>
                  <a:pt x="4777310" y="2478743"/>
                  <a:pt x="4780799" y="2467705"/>
                  <a:pt x="4777891" y="2458977"/>
                </a:cubicBezTo>
                <a:cubicBezTo>
                  <a:pt x="4773239" y="2455196"/>
                  <a:pt x="4772367" y="2450251"/>
                  <a:pt x="4772076" y="2445015"/>
                </a:cubicBezTo>
                <a:cubicBezTo>
                  <a:pt x="4770622" y="2443276"/>
                  <a:pt x="4769168" y="2442114"/>
                  <a:pt x="4767714" y="2440364"/>
                </a:cubicBezTo>
                <a:cubicBezTo>
                  <a:pt x="4755211" y="2438037"/>
                  <a:pt x="4752304" y="2429021"/>
                  <a:pt x="4752013" y="2417978"/>
                </a:cubicBezTo>
                <a:cubicBezTo>
                  <a:pt x="4745907" y="2415361"/>
                  <a:pt x="4741836" y="2410999"/>
                  <a:pt x="4742709" y="2403438"/>
                </a:cubicBezTo>
                <a:cubicBezTo>
                  <a:pt x="4738638" y="2396750"/>
                  <a:pt x="4734567" y="2389772"/>
                  <a:pt x="4730496" y="2382796"/>
                </a:cubicBezTo>
                <a:cubicBezTo>
                  <a:pt x="4727007" y="2380765"/>
                  <a:pt x="4727007" y="2377556"/>
                  <a:pt x="4727589" y="2374068"/>
                </a:cubicBezTo>
                <a:cubicBezTo>
                  <a:pt x="4710143" y="2377276"/>
                  <a:pt x="4706072" y="2365060"/>
                  <a:pt x="4702292" y="2352553"/>
                </a:cubicBezTo>
                <a:cubicBezTo>
                  <a:pt x="4697059" y="2352261"/>
                  <a:pt x="4693860" y="2344700"/>
                  <a:pt x="4687463" y="2349064"/>
                </a:cubicBezTo>
                <a:cubicBezTo>
                  <a:pt x="4680485" y="2359823"/>
                  <a:pt x="4663911" y="2349934"/>
                  <a:pt x="4657515" y="2362441"/>
                </a:cubicBezTo>
                <a:cubicBezTo>
                  <a:pt x="4655769" y="2362733"/>
                  <a:pt x="4654025" y="2363021"/>
                  <a:pt x="4651699" y="2363021"/>
                </a:cubicBezTo>
                <a:cubicBezTo>
                  <a:pt x="4648210" y="2367094"/>
                  <a:pt x="4643849" y="2368839"/>
                  <a:pt x="4639777" y="2364474"/>
                </a:cubicBezTo>
                <a:cubicBezTo>
                  <a:pt x="4635707" y="2360115"/>
                  <a:pt x="4637451" y="2355753"/>
                  <a:pt x="4642103" y="2352261"/>
                </a:cubicBezTo>
                <a:cubicBezTo>
                  <a:pt x="4642103" y="2348190"/>
                  <a:pt x="4641231" y="2344700"/>
                  <a:pt x="4637451" y="2342376"/>
                </a:cubicBezTo>
                <a:cubicBezTo>
                  <a:pt x="4633963" y="2343829"/>
                  <a:pt x="4628147" y="2340631"/>
                  <a:pt x="4626983" y="2347320"/>
                </a:cubicBezTo>
                <a:cubicBezTo>
                  <a:pt x="4629019" y="2358081"/>
                  <a:pt x="4629019" y="2358081"/>
                  <a:pt x="4605467" y="2361855"/>
                </a:cubicBezTo>
                <a:cubicBezTo>
                  <a:pt x="4601397" y="2357205"/>
                  <a:pt x="4598779" y="2350227"/>
                  <a:pt x="4590638" y="2351969"/>
                </a:cubicBezTo>
                <a:cubicBezTo>
                  <a:pt x="4592383" y="2360692"/>
                  <a:pt x="4585114" y="2356042"/>
                  <a:pt x="4581915" y="2357495"/>
                </a:cubicBezTo>
                <a:cubicBezTo>
                  <a:pt x="4579880" y="2362441"/>
                  <a:pt x="4577845" y="2367385"/>
                  <a:pt x="4575518" y="2372330"/>
                </a:cubicBezTo>
                <a:cubicBezTo>
                  <a:pt x="4576681" y="2381916"/>
                  <a:pt x="4559527" y="2375819"/>
                  <a:pt x="4562433" y="2386858"/>
                </a:cubicBezTo>
                <a:cubicBezTo>
                  <a:pt x="4579007" y="2390056"/>
                  <a:pt x="4590057" y="2397619"/>
                  <a:pt x="4586567" y="2417108"/>
                </a:cubicBezTo>
                <a:cubicBezTo>
                  <a:pt x="4583079" y="2420890"/>
                  <a:pt x="4579880" y="2424664"/>
                  <a:pt x="4576391" y="2428735"/>
                </a:cubicBezTo>
                <a:cubicBezTo>
                  <a:pt x="4575518" y="2431060"/>
                  <a:pt x="4574646" y="2433673"/>
                  <a:pt x="4573773" y="2436293"/>
                </a:cubicBezTo>
                <a:cubicBezTo>
                  <a:pt x="4588603" y="2438037"/>
                  <a:pt x="4602850" y="2442401"/>
                  <a:pt x="4615935" y="2449970"/>
                </a:cubicBezTo>
                <a:cubicBezTo>
                  <a:pt x="4603141" y="2447928"/>
                  <a:pt x="4590057" y="2448807"/>
                  <a:pt x="4577263" y="2448218"/>
                </a:cubicBezTo>
                <a:cubicBezTo>
                  <a:pt x="4573773" y="2451706"/>
                  <a:pt x="4570285" y="2455196"/>
                  <a:pt x="4566795" y="2458403"/>
                </a:cubicBezTo>
                <a:cubicBezTo>
                  <a:pt x="4562725" y="2466837"/>
                  <a:pt x="4559817" y="2476712"/>
                  <a:pt x="4547023" y="2473798"/>
                </a:cubicBezTo>
                <a:lnTo>
                  <a:pt x="4546442" y="2472929"/>
                </a:lnTo>
                <a:cubicBezTo>
                  <a:pt x="4546442" y="2473224"/>
                  <a:pt x="4546151" y="2473224"/>
                  <a:pt x="4546151" y="2473224"/>
                </a:cubicBezTo>
                <a:cubicBezTo>
                  <a:pt x="4546442" y="2473518"/>
                  <a:pt x="4546733" y="2473798"/>
                  <a:pt x="4547023" y="2473798"/>
                </a:cubicBezTo>
                <a:cubicBezTo>
                  <a:pt x="4544989" y="2485426"/>
                  <a:pt x="4553420" y="2486882"/>
                  <a:pt x="4561561" y="2488914"/>
                </a:cubicBezTo>
                <a:cubicBezTo>
                  <a:pt x="4567086" y="2488339"/>
                  <a:pt x="4573192" y="2485720"/>
                  <a:pt x="4577553" y="2491812"/>
                </a:cubicBezTo>
                <a:cubicBezTo>
                  <a:pt x="4580461" y="2496463"/>
                  <a:pt x="4586858" y="2497627"/>
                  <a:pt x="4582497" y="2507226"/>
                </a:cubicBezTo>
                <a:cubicBezTo>
                  <a:pt x="4576391" y="2520896"/>
                  <a:pt x="4572321" y="2506647"/>
                  <a:pt x="4567377" y="2507810"/>
                </a:cubicBezTo>
                <a:cubicBezTo>
                  <a:pt x="4564469" y="2508391"/>
                  <a:pt x="4560107" y="2504605"/>
                  <a:pt x="4556328" y="2502867"/>
                </a:cubicBezTo>
                <a:cubicBezTo>
                  <a:pt x="4550513" y="2504312"/>
                  <a:pt x="4551967" y="2509550"/>
                  <a:pt x="4551094" y="2513334"/>
                </a:cubicBezTo>
                <a:cubicBezTo>
                  <a:pt x="4561561" y="2521187"/>
                  <a:pt x="4573773" y="2527296"/>
                  <a:pt x="4577553" y="2541255"/>
                </a:cubicBezTo>
                <a:cubicBezTo>
                  <a:pt x="4588312" y="2537183"/>
                  <a:pt x="4574937" y="2522644"/>
                  <a:pt x="4589184" y="2518278"/>
                </a:cubicBezTo>
                <a:cubicBezTo>
                  <a:pt x="4594709" y="2523807"/>
                  <a:pt x="4590638" y="2531655"/>
                  <a:pt x="4592092" y="2538054"/>
                </a:cubicBezTo>
                <a:cubicBezTo>
                  <a:pt x="4607503" y="2527296"/>
                  <a:pt x="4609829" y="2547940"/>
                  <a:pt x="4620005" y="2550560"/>
                </a:cubicBezTo>
                <a:cubicBezTo>
                  <a:pt x="4623205" y="2551138"/>
                  <a:pt x="4617970" y="2556954"/>
                  <a:pt x="4601978" y="2558699"/>
                </a:cubicBezTo>
                <a:cubicBezTo>
                  <a:pt x="4601978" y="2558699"/>
                  <a:pt x="4601978" y="2558990"/>
                  <a:pt x="4602269" y="2559283"/>
                </a:cubicBezTo>
                <a:cubicBezTo>
                  <a:pt x="4601978" y="2559283"/>
                  <a:pt x="4601978" y="2559283"/>
                  <a:pt x="4601687" y="2559283"/>
                </a:cubicBezTo>
                <a:cubicBezTo>
                  <a:pt x="4599943" y="2566554"/>
                  <a:pt x="4604304" y="2572076"/>
                  <a:pt x="4608085" y="2577598"/>
                </a:cubicBezTo>
                <a:cubicBezTo>
                  <a:pt x="4629310" y="2579054"/>
                  <a:pt x="4623205" y="2597082"/>
                  <a:pt x="4627275" y="2609293"/>
                </a:cubicBezTo>
                <a:lnTo>
                  <a:pt x="4636289" y="2613947"/>
                </a:lnTo>
                <a:cubicBezTo>
                  <a:pt x="4636871" y="2612491"/>
                  <a:pt x="4637451" y="2610747"/>
                  <a:pt x="4638033" y="2609293"/>
                </a:cubicBezTo>
                <a:cubicBezTo>
                  <a:pt x="4638614" y="2604061"/>
                  <a:pt x="4633671" y="2597664"/>
                  <a:pt x="4640359" y="2594176"/>
                </a:cubicBezTo>
                <a:cubicBezTo>
                  <a:pt x="4642395" y="2593011"/>
                  <a:pt x="4645884" y="2595048"/>
                  <a:pt x="4649083" y="2595626"/>
                </a:cubicBezTo>
                <a:cubicBezTo>
                  <a:pt x="4648210" y="2598536"/>
                  <a:pt x="4647337" y="2601443"/>
                  <a:pt x="4646465" y="2604350"/>
                </a:cubicBezTo>
                <a:cubicBezTo>
                  <a:pt x="4651408" y="2607839"/>
                  <a:pt x="4656933" y="2611037"/>
                  <a:pt x="4661876" y="2614527"/>
                </a:cubicBezTo>
                <a:cubicBezTo>
                  <a:pt x="4670017" y="2619179"/>
                  <a:pt x="4680775" y="2604642"/>
                  <a:pt x="4687463" y="2618017"/>
                </a:cubicBezTo>
                <a:cubicBezTo>
                  <a:pt x="4690661" y="2621504"/>
                  <a:pt x="4694151" y="2625286"/>
                  <a:pt x="4697349" y="2628775"/>
                </a:cubicBezTo>
                <a:cubicBezTo>
                  <a:pt x="4697640" y="2631102"/>
                  <a:pt x="4697640" y="2633137"/>
                  <a:pt x="4697931" y="2635172"/>
                </a:cubicBezTo>
                <a:cubicBezTo>
                  <a:pt x="4701129" y="2636045"/>
                  <a:pt x="4704327" y="2636626"/>
                  <a:pt x="4707526" y="2636918"/>
                </a:cubicBezTo>
                <a:cubicBezTo>
                  <a:pt x="4708107" y="2633137"/>
                  <a:pt x="4706653" y="2627902"/>
                  <a:pt x="4711597" y="2626160"/>
                </a:cubicBezTo>
                <a:cubicBezTo>
                  <a:pt x="4717121" y="2624411"/>
                  <a:pt x="4720319" y="2629066"/>
                  <a:pt x="4722937" y="2633137"/>
                </a:cubicBezTo>
                <a:cubicBezTo>
                  <a:pt x="4731078" y="2635754"/>
                  <a:pt x="4733695" y="2641569"/>
                  <a:pt x="4732531" y="2649710"/>
                </a:cubicBezTo>
                <a:cubicBezTo>
                  <a:pt x="4738929" y="2650873"/>
                  <a:pt x="4740963" y="2658434"/>
                  <a:pt x="4740383" y="2660759"/>
                </a:cubicBezTo>
                <a:cubicBezTo>
                  <a:pt x="4737475" y="2671228"/>
                  <a:pt x="4763063" y="2667738"/>
                  <a:pt x="4750269" y="2677914"/>
                </a:cubicBezTo>
                <a:cubicBezTo>
                  <a:pt x="4745035" y="2682277"/>
                  <a:pt x="4727879" y="2677043"/>
                  <a:pt x="4726426" y="2661924"/>
                </a:cubicBezTo>
                <a:cubicBezTo>
                  <a:pt x="4726135" y="2660759"/>
                  <a:pt x="4724100" y="2659596"/>
                  <a:pt x="4722937" y="2658724"/>
                </a:cubicBezTo>
                <a:cubicBezTo>
                  <a:pt x="4721483" y="2664541"/>
                  <a:pt x="4713633" y="2667447"/>
                  <a:pt x="4715085" y="2675009"/>
                </a:cubicBezTo>
                <a:cubicBezTo>
                  <a:pt x="4715958" y="2679370"/>
                  <a:pt x="4716830" y="2683731"/>
                  <a:pt x="4717703" y="2688092"/>
                </a:cubicBezTo>
                <a:cubicBezTo>
                  <a:pt x="4725263" y="2690419"/>
                  <a:pt x="4735149" y="2689546"/>
                  <a:pt x="4738057" y="2699721"/>
                </a:cubicBezTo>
                <a:cubicBezTo>
                  <a:pt x="4739801" y="2701175"/>
                  <a:pt x="4741836" y="2702338"/>
                  <a:pt x="4743871" y="2703777"/>
                </a:cubicBezTo>
                <a:cubicBezTo>
                  <a:pt x="4748233" y="2704068"/>
                  <a:pt x="4752886" y="2704358"/>
                  <a:pt x="4757537" y="2704649"/>
                </a:cubicBezTo>
                <a:cubicBezTo>
                  <a:pt x="4764517" y="2698558"/>
                  <a:pt x="4778473" y="2695363"/>
                  <a:pt x="4780217" y="2698850"/>
                </a:cubicBezTo>
                <a:cubicBezTo>
                  <a:pt x="4786033" y="2712499"/>
                  <a:pt x="4770913" y="2714243"/>
                  <a:pt x="4763063" y="2719768"/>
                </a:cubicBezTo>
                <a:cubicBezTo>
                  <a:pt x="4761609" y="2721513"/>
                  <a:pt x="4759864" y="2722675"/>
                  <a:pt x="4758119" y="2724421"/>
                </a:cubicBezTo>
                <a:cubicBezTo>
                  <a:pt x="4759864" y="2727620"/>
                  <a:pt x="4761609" y="2730527"/>
                  <a:pt x="4763063" y="2733725"/>
                </a:cubicBezTo>
                <a:cubicBezTo>
                  <a:pt x="4764807" y="2734598"/>
                  <a:pt x="4766261" y="2735179"/>
                  <a:pt x="4767714" y="2736051"/>
                </a:cubicBezTo>
                <a:cubicBezTo>
                  <a:pt x="4777601" y="2749716"/>
                  <a:pt x="4771203" y="2758730"/>
                  <a:pt x="4758701" y="2765417"/>
                </a:cubicBezTo>
                <a:cubicBezTo>
                  <a:pt x="4763353" y="2775595"/>
                  <a:pt x="4768587" y="2764545"/>
                  <a:pt x="4773239" y="2765708"/>
                </a:cubicBezTo>
                <a:cubicBezTo>
                  <a:pt x="4776147" y="2762801"/>
                  <a:pt x="4780508" y="2756695"/>
                  <a:pt x="4781671" y="2756985"/>
                </a:cubicBezTo>
                <a:cubicBezTo>
                  <a:pt x="4786615" y="2759312"/>
                  <a:pt x="4790685" y="2763673"/>
                  <a:pt x="4788359" y="2770361"/>
                </a:cubicBezTo>
                <a:cubicBezTo>
                  <a:pt x="4791849" y="2775304"/>
                  <a:pt x="4795046" y="2780247"/>
                  <a:pt x="4798245" y="2785481"/>
                </a:cubicBezTo>
                <a:cubicBezTo>
                  <a:pt x="4798535" y="2792168"/>
                  <a:pt x="4802316" y="2795366"/>
                  <a:pt x="4808712" y="2795366"/>
                </a:cubicBezTo>
                <a:cubicBezTo>
                  <a:pt x="4810166" y="2795366"/>
                  <a:pt x="4811620" y="2795076"/>
                  <a:pt x="4813074" y="2795366"/>
                </a:cubicBezTo>
                <a:cubicBezTo>
                  <a:pt x="4813074" y="2794494"/>
                  <a:pt x="4812783" y="2793622"/>
                  <a:pt x="4813074" y="2793040"/>
                </a:cubicBezTo>
                <a:cubicBezTo>
                  <a:pt x="4816273" y="2785771"/>
                  <a:pt x="4804933" y="2780247"/>
                  <a:pt x="4811039" y="2772978"/>
                </a:cubicBezTo>
                <a:cubicBezTo>
                  <a:pt x="4812201" y="2771815"/>
                  <a:pt x="4816563" y="2771524"/>
                  <a:pt x="4817145" y="2772396"/>
                </a:cubicBezTo>
                <a:cubicBezTo>
                  <a:pt x="4822378" y="2779374"/>
                  <a:pt x="4819179" y="2787225"/>
                  <a:pt x="4818889" y="2794785"/>
                </a:cubicBezTo>
                <a:cubicBezTo>
                  <a:pt x="4829648" y="2795076"/>
                  <a:pt x="4833718" y="2805253"/>
                  <a:pt x="4836917" y="2811650"/>
                </a:cubicBezTo>
                <a:cubicBezTo>
                  <a:pt x="4844476" y="2827060"/>
                  <a:pt x="4826740" y="2816884"/>
                  <a:pt x="4823541" y="2822408"/>
                </a:cubicBezTo>
                <a:cubicBezTo>
                  <a:pt x="4823832" y="2827642"/>
                  <a:pt x="4823832" y="2832876"/>
                  <a:pt x="4818017" y="2835783"/>
                </a:cubicBezTo>
                <a:cubicBezTo>
                  <a:pt x="4814237" y="2840436"/>
                  <a:pt x="4810747" y="2845379"/>
                  <a:pt x="4806967" y="2850031"/>
                </a:cubicBezTo>
                <a:lnTo>
                  <a:pt x="4813365" y="2855846"/>
                </a:lnTo>
                <a:cubicBezTo>
                  <a:pt x="4817145" y="2867477"/>
                  <a:pt x="4827321" y="2857591"/>
                  <a:pt x="4833137" y="2861952"/>
                </a:cubicBezTo>
                <a:cubicBezTo>
                  <a:pt x="4840697" y="2864278"/>
                  <a:pt x="4834299" y="2846833"/>
                  <a:pt x="4845639" y="2853811"/>
                </a:cubicBezTo>
                <a:cubicBezTo>
                  <a:pt x="4856689" y="2860499"/>
                  <a:pt x="4842441" y="2861952"/>
                  <a:pt x="4843895" y="2866314"/>
                </a:cubicBezTo>
                <a:cubicBezTo>
                  <a:pt x="4851455" y="2880271"/>
                  <a:pt x="4867157" y="2891610"/>
                  <a:pt x="4858724" y="2911092"/>
                </a:cubicBezTo>
                <a:cubicBezTo>
                  <a:pt x="4862213" y="2911964"/>
                  <a:pt x="4865412" y="2912837"/>
                  <a:pt x="4868901" y="2913418"/>
                </a:cubicBezTo>
                <a:cubicBezTo>
                  <a:pt x="4874425" y="2921850"/>
                  <a:pt x="4882277" y="2921559"/>
                  <a:pt x="4890709" y="2920105"/>
                </a:cubicBezTo>
                <a:lnTo>
                  <a:pt x="4891290" y="2918361"/>
                </a:lnTo>
                <a:lnTo>
                  <a:pt x="4893325" y="2918070"/>
                </a:lnTo>
                <a:cubicBezTo>
                  <a:pt x="4878205" y="2898880"/>
                  <a:pt x="4874135" y="2873874"/>
                  <a:pt x="4860759" y="2853520"/>
                </a:cubicBezTo>
                <a:cubicBezTo>
                  <a:pt x="4857851" y="2849449"/>
                  <a:pt x="4868611" y="2855555"/>
                  <a:pt x="4873262" y="2855265"/>
                </a:cubicBezTo>
                <a:cubicBezTo>
                  <a:pt x="4875589" y="2851775"/>
                  <a:pt x="4875589" y="2844507"/>
                  <a:pt x="4882857" y="2847995"/>
                </a:cubicBezTo>
                <a:cubicBezTo>
                  <a:pt x="4884893" y="2849158"/>
                  <a:pt x="4886347" y="2851485"/>
                  <a:pt x="4888091" y="2853229"/>
                </a:cubicBezTo>
                <a:cubicBezTo>
                  <a:pt x="4884893" y="2854102"/>
                  <a:pt x="4881985" y="2854974"/>
                  <a:pt x="4879078" y="2855846"/>
                </a:cubicBezTo>
                <a:cubicBezTo>
                  <a:pt x="4879078" y="2857591"/>
                  <a:pt x="4879078" y="2859045"/>
                  <a:pt x="4879369" y="2860790"/>
                </a:cubicBezTo>
                <a:cubicBezTo>
                  <a:pt x="4884311" y="2860790"/>
                  <a:pt x="4889255" y="2861080"/>
                  <a:pt x="4894198" y="2861370"/>
                </a:cubicBezTo>
                <a:cubicBezTo>
                  <a:pt x="4898268" y="2860208"/>
                  <a:pt x="4902921" y="2859045"/>
                  <a:pt x="4903793" y="2864569"/>
                </a:cubicBezTo>
                <a:cubicBezTo>
                  <a:pt x="4904956" y="2871257"/>
                  <a:pt x="4898849" y="2873583"/>
                  <a:pt x="4894198" y="2876781"/>
                </a:cubicBezTo>
                <a:lnTo>
                  <a:pt x="4889255" y="2886377"/>
                </a:lnTo>
                <a:cubicBezTo>
                  <a:pt x="4890709" y="2894227"/>
                  <a:pt x="4896233" y="2899752"/>
                  <a:pt x="4901176" y="2905567"/>
                </a:cubicBezTo>
                <a:lnTo>
                  <a:pt x="4904375" y="2910510"/>
                </a:lnTo>
                <a:cubicBezTo>
                  <a:pt x="4915133" y="2914291"/>
                  <a:pt x="4918331" y="2918942"/>
                  <a:pt x="4917749" y="2932608"/>
                </a:cubicBezTo>
                <a:cubicBezTo>
                  <a:pt x="4917168" y="2947438"/>
                  <a:pt x="4934323" y="2940750"/>
                  <a:pt x="4944791" y="2941623"/>
                </a:cubicBezTo>
                <a:lnTo>
                  <a:pt x="4960491" y="2965756"/>
                </a:lnTo>
                <a:cubicBezTo>
                  <a:pt x="4963109" y="2962848"/>
                  <a:pt x="4965725" y="2957324"/>
                  <a:pt x="4968633" y="2957324"/>
                </a:cubicBezTo>
                <a:cubicBezTo>
                  <a:pt x="4974739" y="2957324"/>
                  <a:pt x="4982881" y="2945693"/>
                  <a:pt x="4986951" y="2957324"/>
                </a:cubicBezTo>
                <a:cubicBezTo>
                  <a:pt x="4989859" y="2964884"/>
                  <a:pt x="4975903" y="2959940"/>
                  <a:pt x="4975030" y="2967210"/>
                </a:cubicBezTo>
                <a:cubicBezTo>
                  <a:pt x="4976775" y="2970409"/>
                  <a:pt x="4978229" y="2973316"/>
                  <a:pt x="4979683" y="2976223"/>
                </a:cubicBezTo>
                <a:cubicBezTo>
                  <a:pt x="4983753" y="2981458"/>
                  <a:pt x="4986370" y="2988436"/>
                  <a:pt x="4994511" y="2987563"/>
                </a:cubicBezTo>
                <a:cubicBezTo>
                  <a:pt x="4995965" y="2986691"/>
                  <a:pt x="4997419" y="2986400"/>
                  <a:pt x="4999163" y="2986691"/>
                </a:cubicBezTo>
                <a:cubicBezTo>
                  <a:pt x="4995965" y="2976805"/>
                  <a:pt x="4994511" y="2968082"/>
                  <a:pt x="5009923" y="2972153"/>
                </a:cubicBezTo>
                <a:cubicBezTo>
                  <a:pt x="5011377" y="2971572"/>
                  <a:pt x="5013121" y="2971572"/>
                  <a:pt x="5014574" y="2970990"/>
                </a:cubicBezTo>
                <a:cubicBezTo>
                  <a:pt x="5007015" y="2955870"/>
                  <a:pt x="5023879" y="2961104"/>
                  <a:pt x="5024751" y="2961976"/>
                </a:cubicBezTo>
                <a:cubicBezTo>
                  <a:pt x="5031439" y="2969245"/>
                  <a:pt x="5040161" y="2970118"/>
                  <a:pt x="5048885" y="2970990"/>
                </a:cubicBezTo>
                <a:cubicBezTo>
                  <a:pt x="5048303" y="2963430"/>
                  <a:pt x="5044814" y="2952962"/>
                  <a:pt x="5059643" y="2959940"/>
                </a:cubicBezTo>
                <a:cubicBezTo>
                  <a:pt x="5065749" y="2962848"/>
                  <a:pt x="5070111" y="2957615"/>
                  <a:pt x="5075345" y="2956452"/>
                </a:cubicBezTo>
                <a:cubicBezTo>
                  <a:pt x="5077670" y="2946856"/>
                  <a:pt x="5081451" y="2957615"/>
                  <a:pt x="5084649" y="2955870"/>
                </a:cubicBezTo>
                <a:cubicBezTo>
                  <a:pt x="5085521" y="2938715"/>
                  <a:pt x="5091918" y="2940750"/>
                  <a:pt x="5100641" y="2951508"/>
                </a:cubicBezTo>
                <a:cubicBezTo>
                  <a:pt x="5110818" y="2952090"/>
                  <a:pt x="5116923" y="2954998"/>
                  <a:pt x="5110818" y="2966628"/>
                </a:cubicBezTo>
                <a:cubicBezTo>
                  <a:pt x="5112272" y="2968664"/>
                  <a:pt x="5114017" y="2970409"/>
                  <a:pt x="5115761" y="2972153"/>
                </a:cubicBezTo>
                <a:cubicBezTo>
                  <a:pt x="5120704" y="2980876"/>
                  <a:pt x="5125938" y="2989599"/>
                  <a:pt x="5131171" y="2998031"/>
                </a:cubicBezTo>
                <a:cubicBezTo>
                  <a:pt x="5132335" y="3004719"/>
                  <a:pt x="5129135" y="3010534"/>
                  <a:pt x="5125938" y="3016058"/>
                </a:cubicBezTo>
                <a:cubicBezTo>
                  <a:pt x="5133497" y="3016058"/>
                  <a:pt x="5138441" y="3019257"/>
                  <a:pt x="5141348" y="3026527"/>
                </a:cubicBezTo>
                <a:cubicBezTo>
                  <a:pt x="5143093" y="3027399"/>
                  <a:pt x="5144547" y="3027981"/>
                  <a:pt x="5146291" y="3028852"/>
                </a:cubicBezTo>
                <a:cubicBezTo>
                  <a:pt x="5150943" y="3030888"/>
                  <a:pt x="5153851" y="3035540"/>
                  <a:pt x="5159375" y="3037576"/>
                </a:cubicBezTo>
                <a:cubicBezTo>
                  <a:pt x="5166935" y="3040483"/>
                  <a:pt x="5159667" y="3041647"/>
                  <a:pt x="5157049" y="3042809"/>
                </a:cubicBezTo>
                <a:cubicBezTo>
                  <a:pt x="5150943" y="3050369"/>
                  <a:pt x="5143093" y="3046589"/>
                  <a:pt x="5135533" y="3046298"/>
                </a:cubicBezTo>
                <a:cubicBezTo>
                  <a:pt x="5114889" y="3048043"/>
                  <a:pt x="5094825" y="3052696"/>
                  <a:pt x="5075927" y="3062581"/>
                </a:cubicBezTo>
                <a:cubicBezTo>
                  <a:pt x="5074181" y="3068397"/>
                  <a:pt x="5079415" y="3078574"/>
                  <a:pt x="5066621" y="3078283"/>
                </a:cubicBezTo>
                <a:cubicBezTo>
                  <a:pt x="5064295" y="3080609"/>
                  <a:pt x="5061679" y="3083226"/>
                  <a:pt x="5059353" y="3085552"/>
                </a:cubicBezTo>
                <a:cubicBezTo>
                  <a:pt x="5061388" y="3090495"/>
                  <a:pt x="5065749" y="3092531"/>
                  <a:pt x="5070983" y="3092821"/>
                </a:cubicBezTo>
                <a:cubicBezTo>
                  <a:pt x="5089301" y="3109686"/>
                  <a:pt x="5116051" y="3102998"/>
                  <a:pt x="5137277" y="3115501"/>
                </a:cubicBezTo>
                <a:cubicBezTo>
                  <a:pt x="5130589" y="3124224"/>
                  <a:pt x="5122739" y="3123643"/>
                  <a:pt x="5114307" y="3123061"/>
                </a:cubicBezTo>
                <a:cubicBezTo>
                  <a:pt x="5107910" y="3122770"/>
                  <a:pt x="5102095" y="3124224"/>
                  <a:pt x="5107038" y="3132947"/>
                </a:cubicBezTo>
                <a:cubicBezTo>
                  <a:pt x="5108201" y="3132075"/>
                  <a:pt x="5109073" y="3131784"/>
                  <a:pt x="5110527" y="3132656"/>
                </a:cubicBezTo>
                <a:lnTo>
                  <a:pt x="5145128" y="3132656"/>
                </a:lnTo>
                <a:cubicBezTo>
                  <a:pt x="5144547" y="3141088"/>
                  <a:pt x="5124775" y="3135564"/>
                  <a:pt x="5135533" y="3148649"/>
                </a:cubicBezTo>
                <a:lnTo>
                  <a:pt x="5158213" y="3148649"/>
                </a:lnTo>
                <a:cubicBezTo>
                  <a:pt x="5148617" y="3159698"/>
                  <a:pt x="5148036" y="3160279"/>
                  <a:pt x="5132335" y="3153882"/>
                </a:cubicBezTo>
                <a:cubicBezTo>
                  <a:pt x="5131753" y="3153882"/>
                  <a:pt x="5131171" y="3153591"/>
                  <a:pt x="5130299" y="3153301"/>
                </a:cubicBezTo>
                <a:cubicBezTo>
                  <a:pt x="5119831" y="3156208"/>
                  <a:pt x="5122449" y="3143414"/>
                  <a:pt x="5116051" y="3141379"/>
                </a:cubicBezTo>
                <a:cubicBezTo>
                  <a:pt x="5113726" y="3146613"/>
                  <a:pt x="5109364" y="3148067"/>
                  <a:pt x="5103839" y="3146904"/>
                </a:cubicBezTo>
                <a:cubicBezTo>
                  <a:pt x="5097152" y="3152720"/>
                  <a:pt x="5086393" y="3143996"/>
                  <a:pt x="5080287" y="3153010"/>
                </a:cubicBezTo>
                <a:cubicBezTo>
                  <a:pt x="5080869" y="3154754"/>
                  <a:pt x="5081451" y="3156499"/>
                  <a:pt x="5082323" y="3158244"/>
                </a:cubicBezTo>
                <a:cubicBezTo>
                  <a:pt x="5083195" y="3159698"/>
                  <a:pt x="5084359" y="3161151"/>
                  <a:pt x="5085231" y="3162605"/>
                </a:cubicBezTo>
                <a:cubicBezTo>
                  <a:pt x="5092499" y="3169293"/>
                  <a:pt x="5099478" y="3175690"/>
                  <a:pt x="5110527" y="3173364"/>
                </a:cubicBezTo>
                <a:cubicBezTo>
                  <a:pt x="5117215" y="3178307"/>
                  <a:pt x="5123903" y="3183831"/>
                  <a:pt x="5130589" y="3188774"/>
                </a:cubicBezTo>
                <a:cubicBezTo>
                  <a:pt x="5121867" y="3205057"/>
                  <a:pt x="5106165" y="3206221"/>
                  <a:pt x="5090464" y="3207965"/>
                </a:cubicBezTo>
                <a:cubicBezTo>
                  <a:pt x="5080578" y="3211454"/>
                  <a:pt x="5070401" y="3208838"/>
                  <a:pt x="5060515" y="3207384"/>
                </a:cubicBezTo>
                <a:cubicBezTo>
                  <a:pt x="5037835" y="3195752"/>
                  <a:pt x="5055863" y="3222794"/>
                  <a:pt x="5045395" y="3222794"/>
                </a:cubicBezTo>
                <a:cubicBezTo>
                  <a:pt x="5061097" y="3240240"/>
                  <a:pt x="5038999" y="3231808"/>
                  <a:pt x="5036091" y="3236751"/>
                </a:cubicBezTo>
                <a:cubicBezTo>
                  <a:pt x="5029985" y="3230936"/>
                  <a:pt x="5021844" y="3235006"/>
                  <a:pt x="5015156" y="3232680"/>
                </a:cubicBezTo>
                <a:cubicBezTo>
                  <a:pt x="5007596" y="3229191"/>
                  <a:pt x="4999163" y="3226283"/>
                  <a:pt x="4991604" y="3229772"/>
                </a:cubicBezTo>
                <a:cubicBezTo>
                  <a:pt x="4983463" y="3233843"/>
                  <a:pt x="4982009" y="3230354"/>
                  <a:pt x="4980845" y="3223666"/>
                </a:cubicBezTo>
                <a:cubicBezTo>
                  <a:pt x="4980264" y="3219596"/>
                  <a:pt x="4981137" y="3214071"/>
                  <a:pt x="4975030" y="3213489"/>
                </a:cubicBezTo>
                <a:lnTo>
                  <a:pt x="4972995" y="3213780"/>
                </a:lnTo>
                <a:lnTo>
                  <a:pt x="4970669" y="3213780"/>
                </a:lnTo>
                <a:cubicBezTo>
                  <a:pt x="4962237" y="3217560"/>
                  <a:pt x="4955259" y="3214071"/>
                  <a:pt x="4948571" y="3208838"/>
                </a:cubicBezTo>
                <a:lnTo>
                  <a:pt x="4946535" y="3209128"/>
                </a:lnTo>
                <a:lnTo>
                  <a:pt x="4944500" y="3208838"/>
                </a:lnTo>
                <a:cubicBezTo>
                  <a:pt x="4946827" y="3218142"/>
                  <a:pt x="4941011" y="3219596"/>
                  <a:pt x="4934033" y="3219596"/>
                </a:cubicBezTo>
                <a:cubicBezTo>
                  <a:pt x="4927054" y="3221922"/>
                  <a:pt x="4925600" y="3210581"/>
                  <a:pt x="4918622" y="3213199"/>
                </a:cubicBezTo>
                <a:cubicBezTo>
                  <a:pt x="4907282" y="3216106"/>
                  <a:pt x="4899141" y="3205057"/>
                  <a:pt x="4888673" y="3205639"/>
                </a:cubicBezTo>
                <a:cubicBezTo>
                  <a:pt x="4888963" y="3208838"/>
                  <a:pt x="4889255" y="3211745"/>
                  <a:pt x="4889545" y="3215234"/>
                </a:cubicBezTo>
                <a:cubicBezTo>
                  <a:pt x="4894779" y="3216688"/>
                  <a:pt x="4900013" y="3218142"/>
                  <a:pt x="4904956" y="3219596"/>
                </a:cubicBezTo>
                <a:cubicBezTo>
                  <a:pt x="4905247" y="3220759"/>
                  <a:pt x="4905537" y="3221922"/>
                  <a:pt x="4905537" y="3222504"/>
                </a:cubicBezTo>
                <a:cubicBezTo>
                  <a:pt x="4900013" y="3223084"/>
                  <a:pt x="4894489" y="3223375"/>
                  <a:pt x="4888673" y="3223666"/>
                </a:cubicBezTo>
                <a:lnTo>
                  <a:pt x="4888963" y="3223375"/>
                </a:lnTo>
                <a:cubicBezTo>
                  <a:pt x="4875297" y="3234425"/>
                  <a:pt x="4861923" y="3237914"/>
                  <a:pt x="4848257" y="3223666"/>
                </a:cubicBezTo>
                <a:cubicBezTo>
                  <a:pt x="4840987" y="3224247"/>
                  <a:pt x="4833718" y="3225411"/>
                  <a:pt x="4828485" y="3218433"/>
                </a:cubicBezTo>
                <a:cubicBezTo>
                  <a:pt x="4816563" y="3219887"/>
                  <a:pt x="4804642" y="3241403"/>
                  <a:pt x="4792720" y="3219014"/>
                </a:cubicBezTo>
                <a:cubicBezTo>
                  <a:pt x="4786033" y="3218433"/>
                  <a:pt x="4779345" y="3218142"/>
                  <a:pt x="4772657" y="3217560"/>
                </a:cubicBezTo>
                <a:cubicBezTo>
                  <a:pt x="4753757" y="3209418"/>
                  <a:pt x="4730496" y="3221922"/>
                  <a:pt x="4713051" y="3204185"/>
                </a:cubicBezTo>
                <a:cubicBezTo>
                  <a:pt x="4708689" y="3199823"/>
                  <a:pt x="4703164" y="3207093"/>
                  <a:pt x="4697640" y="3207965"/>
                </a:cubicBezTo>
                <a:cubicBezTo>
                  <a:pt x="4697640" y="3211454"/>
                  <a:pt x="4697640" y="3215234"/>
                  <a:pt x="4697931" y="3218723"/>
                </a:cubicBezTo>
                <a:cubicBezTo>
                  <a:pt x="4695314" y="3244892"/>
                  <a:pt x="4669727" y="3235006"/>
                  <a:pt x="4656933" y="3244602"/>
                </a:cubicBezTo>
                <a:cubicBezTo>
                  <a:pt x="4658969" y="3253324"/>
                  <a:pt x="4669727" y="3257977"/>
                  <a:pt x="4668563" y="3268444"/>
                </a:cubicBezTo>
                <a:cubicBezTo>
                  <a:pt x="4676705" y="3273097"/>
                  <a:pt x="4681066" y="3279202"/>
                  <a:pt x="4677867" y="3288798"/>
                </a:cubicBezTo>
                <a:cubicBezTo>
                  <a:pt x="4693279" y="3304500"/>
                  <a:pt x="4693279" y="3304500"/>
                  <a:pt x="4683101" y="3310315"/>
                </a:cubicBezTo>
                <a:cubicBezTo>
                  <a:pt x="4681648" y="3318457"/>
                  <a:pt x="4686301" y="3320492"/>
                  <a:pt x="4692697" y="3320492"/>
                </a:cubicBezTo>
                <a:cubicBezTo>
                  <a:pt x="4694441" y="3320201"/>
                  <a:pt x="4695895" y="3318747"/>
                  <a:pt x="4697349" y="3319038"/>
                </a:cubicBezTo>
                <a:cubicBezTo>
                  <a:pt x="4704618" y="3319620"/>
                  <a:pt x="4704037" y="3304500"/>
                  <a:pt x="4712760" y="3310315"/>
                </a:cubicBezTo>
                <a:cubicBezTo>
                  <a:pt x="4724391" y="3317875"/>
                  <a:pt x="4704037" y="3321364"/>
                  <a:pt x="4709561" y="3328924"/>
                </a:cubicBezTo>
                <a:cubicBezTo>
                  <a:pt x="4708980" y="3328633"/>
                  <a:pt x="4708980" y="3328633"/>
                  <a:pt x="4708689" y="3328633"/>
                </a:cubicBezTo>
                <a:cubicBezTo>
                  <a:pt x="4718284" y="3345498"/>
                  <a:pt x="4727589" y="3362362"/>
                  <a:pt x="4737184" y="3379517"/>
                </a:cubicBezTo>
                <a:cubicBezTo>
                  <a:pt x="4737184" y="3381553"/>
                  <a:pt x="4737184" y="3383297"/>
                  <a:pt x="4737184" y="3385042"/>
                </a:cubicBezTo>
                <a:cubicBezTo>
                  <a:pt x="4740963" y="3391148"/>
                  <a:pt x="4744744" y="3397254"/>
                  <a:pt x="4748233" y="3403070"/>
                </a:cubicBezTo>
                <a:cubicBezTo>
                  <a:pt x="4740092" y="3406849"/>
                  <a:pt x="4733695" y="3404814"/>
                  <a:pt x="4727879" y="3399580"/>
                </a:cubicBezTo>
                <a:lnTo>
                  <a:pt x="4722065" y="3405104"/>
                </a:lnTo>
                <a:cubicBezTo>
                  <a:pt x="4724391" y="3412665"/>
                  <a:pt x="4731369" y="3414991"/>
                  <a:pt x="4738638" y="3417027"/>
                </a:cubicBezTo>
                <a:cubicBezTo>
                  <a:pt x="4732823" y="3422551"/>
                  <a:pt x="4727879" y="3420224"/>
                  <a:pt x="4722937" y="3420224"/>
                </a:cubicBezTo>
                <a:cubicBezTo>
                  <a:pt x="4721773" y="3426622"/>
                  <a:pt x="4720611" y="3433018"/>
                  <a:pt x="4727879" y="3436798"/>
                </a:cubicBezTo>
                <a:cubicBezTo>
                  <a:pt x="4732531" y="3441451"/>
                  <a:pt x="4745035" y="3430983"/>
                  <a:pt x="4744744" y="3445231"/>
                </a:cubicBezTo>
                <a:lnTo>
                  <a:pt x="4757537" y="3445231"/>
                </a:lnTo>
                <a:cubicBezTo>
                  <a:pt x="4753757" y="3435635"/>
                  <a:pt x="4746779" y="3424877"/>
                  <a:pt x="4765679" y="3424005"/>
                </a:cubicBezTo>
                <a:cubicBezTo>
                  <a:pt x="4772367" y="3411502"/>
                  <a:pt x="4759864" y="3403651"/>
                  <a:pt x="4759282" y="3392311"/>
                </a:cubicBezTo>
                <a:cubicBezTo>
                  <a:pt x="4772367" y="3401616"/>
                  <a:pt x="4786905" y="3409466"/>
                  <a:pt x="4783415" y="3429529"/>
                </a:cubicBezTo>
                <a:cubicBezTo>
                  <a:pt x="4790395" y="3434472"/>
                  <a:pt x="4798827" y="3439125"/>
                  <a:pt x="4794465" y="3450174"/>
                </a:cubicBezTo>
                <a:cubicBezTo>
                  <a:pt x="4800571" y="3451627"/>
                  <a:pt x="4797081" y="3456862"/>
                  <a:pt x="4798535" y="3460350"/>
                </a:cubicBezTo>
                <a:cubicBezTo>
                  <a:pt x="4807840" y="3461223"/>
                  <a:pt x="4810747" y="3468783"/>
                  <a:pt x="4813365" y="3476052"/>
                </a:cubicBezTo>
                <a:cubicBezTo>
                  <a:pt x="4820633" y="3475471"/>
                  <a:pt x="4829939" y="3471691"/>
                  <a:pt x="4828485" y="3485357"/>
                </a:cubicBezTo>
                <a:lnTo>
                  <a:pt x="4828775" y="3485357"/>
                </a:lnTo>
                <a:lnTo>
                  <a:pt x="4828775" y="3485938"/>
                </a:lnTo>
                <a:lnTo>
                  <a:pt x="4843895" y="3500477"/>
                </a:lnTo>
                <a:lnTo>
                  <a:pt x="4843314" y="3500767"/>
                </a:lnTo>
                <a:cubicBezTo>
                  <a:pt x="4843314" y="3500767"/>
                  <a:pt x="4843314" y="3500767"/>
                  <a:pt x="4843314" y="3501058"/>
                </a:cubicBezTo>
                <a:cubicBezTo>
                  <a:pt x="4843605" y="3500767"/>
                  <a:pt x="4843895" y="3500767"/>
                  <a:pt x="4843895" y="3500477"/>
                </a:cubicBezTo>
                <a:cubicBezTo>
                  <a:pt x="4859015" y="3500186"/>
                  <a:pt x="4858724" y="3516469"/>
                  <a:pt x="4857561" y="3520830"/>
                </a:cubicBezTo>
                <a:cubicBezTo>
                  <a:pt x="4854653" y="3531297"/>
                  <a:pt x="4857561" y="3543801"/>
                  <a:pt x="4849129" y="3552524"/>
                </a:cubicBezTo>
                <a:cubicBezTo>
                  <a:pt x="4849129" y="3553687"/>
                  <a:pt x="4849419" y="3554850"/>
                  <a:pt x="4849711" y="3556304"/>
                </a:cubicBezTo>
                <a:cubicBezTo>
                  <a:pt x="4851164" y="3557467"/>
                  <a:pt x="4852618" y="3558339"/>
                  <a:pt x="4854072" y="3559502"/>
                </a:cubicBezTo>
                <a:cubicBezTo>
                  <a:pt x="4851746" y="3566481"/>
                  <a:pt x="4883148" y="3563282"/>
                  <a:pt x="4859305" y="3576366"/>
                </a:cubicBezTo>
                <a:cubicBezTo>
                  <a:pt x="4857561" y="3581310"/>
                  <a:pt x="4858433" y="3585090"/>
                  <a:pt x="4863667" y="3586835"/>
                </a:cubicBezTo>
                <a:cubicBezTo>
                  <a:pt x="4868029" y="3586835"/>
                  <a:pt x="4876170" y="3584508"/>
                  <a:pt x="4872390" y="3592068"/>
                </a:cubicBezTo>
                <a:cubicBezTo>
                  <a:pt x="4868901" y="3599919"/>
                  <a:pt x="4860469" y="3605443"/>
                  <a:pt x="4854363" y="3611840"/>
                </a:cubicBezTo>
                <a:cubicBezTo>
                  <a:pt x="4850583" y="3624925"/>
                  <a:pt x="4842151" y="3631903"/>
                  <a:pt x="4828775" y="3632484"/>
                </a:cubicBezTo>
                <a:cubicBezTo>
                  <a:pt x="4823541" y="3639172"/>
                  <a:pt x="4818307" y="3645569"/>
                  <a:pt x="4813365" y="3651675"/>
                </a:cubicBezTo>
                <a:cubicBezTo>
                  <a:pt x="4812201" y="3660689"/>
                  <a:pt x="4805805" y="3662143"/>
                  <a:pt x="4798535" y="3662724"/>
                </a:cubicBezTo>
                <a:cubicBezTo>
                  <a:pt x="4797954" y="3666214"/>
                  <a:pt x="4800862" y="3672319"/>
                  <a:pt x="4793011" y="3670575"/>
                </a:cubicBezTo>
                <a:cubicBezTo>
                  <a:pt x="4770913" y="3679589"/>
                  <a:pt x="4749978" y="3690056"/>
                  <a:pt x="4733113" y="3707212"/>
                </a:cubicBezTo>
                <a:cubicBezTo>
                  <a:pt x="4732241" y="3714190"/>
                  <a:pt x="4727007" y="3718261"/>
                  <a:pt x="4722065" y="3722332"/>
                </a:cubicBezTo>
                <a:cubicBezTo>
                  <a:pt x="4712760" y="3727856"/>
                  <a:pt x="4703455" y="3733090"/>
                  <a:pt x="4694151" y="3738615"/>
                </a:cubicBezTo>
                <a:cubicBezTo>
                  <a:pt x="4672635" y="3756351"/>
                  <a:pt x="4654025" y="3778450"/>
                  <a:pt x="4622623" y="3778741"/>
                </a:cubicBezTo>
                <a:cubicBezTo>
                  <a:pt x="4600233" y="3787754"/>
                  <a:pt x="4575809" y="3778450"/>
                  <a:pt x="4553420" y="3786591"/>
                </a:cubicBezTo>
                <a:cubicBezTo>
                  <a:pt x="4553711" y="3783683"/>
                  <a:pt x="4553711" y="3781067"/>
                  <a:pt x="4554293" y="3778159"/>
                </a:cubicBezTo>
                <a:cubicBezTo>
                  <a:pt x="4551967" y="3778159"/>
                  <a:pt x="4549640" y="3777868"/>
                  <a:pt x="4547313" y="3777868"/>
                </a:cubicBezTo>
                <a:cubicBezTo>
                  <a:pt x="4546442" y="3786591"/>
                  <a:pt x="4540335" y="3788336"/>
                  <a:pt x="4533357" y="3788917"/>
                </a:cubicBezTo>
                <a:cubicBezTo>
                  <a:pt x="4533067" y="3788917"/>
                  <a:pt x="4532776" y="3788917"/>
                  <a:pt x="4532485" y="3788917"/>
                </a:cubicBezTo>
                <a:cubicBezTo>
                  <a:pt x="4523471" y="3798221"/>
                  <a:pt x="4513003" y="3792697"/>
                  <a:pt x="4508642" y="3786300"/>
                </a:cubicBezTo>
                <a:cubicBezTo>
                  <a:pt x="4503699" y="3779031"/>
                  <a:pt x="4517365" y="3779031"/>
                  <a:pt x="4519983" y="3773216"/>
                </a:cubicBezTo>
                <a:lnTo>
                  <a:pt x="4509223" y="3763911"/>
                </a:lnTo>
                <a:cubicBezTo>
                  <a:pt x="4506607" y="3763039"/>
                  <a:pt x="4503699" y="3762167"/>
                  <a:pt x="4500791" y="3761294"/>
                </a:cubicBezTo>
                <a:cubicBezTo>
                  <a:pt x="4496139" y="3764202"/>
                  <a:pt x="4494686" y="3774379"/>
                  <a:pt x="4485963" y="3767982"/>
                </a:cubicBezTo>
                <a:cubicBezTo>
                  <a:pt x="4482183" y="3773216"/>
                  <a:pt x="4479275" y="3779031"/>
                  <a:pt x="4472587" y="3781648"/>
                </a:cubicBezTo>
                <a:cubicBezTo>
                  <a:pt x="4466191" y="3774379"/>
                  <a:pt x="4477239" y="3772634"/>
                  <a:pt x="4476949" y="3767401"/>
                </a:cubicBezTo>
                <a:cubicBezTo>
                  <a:pt x="4474623" y="3762458"/>
                  <a:pt x="4469970" y="3762748"/>
                  <a:pt x="4465609" y="3762748"/>
                </a:cubicBezTo>
                <a:cubicBezTo>
                  <a:pt x="4457467" y="3760422"/>
                  <a:pt x="4462120" y="3749082"/>
                  <a:pt x="4454269" y="3746465"/>
                </a:cubicBezTo>
                <a:cubicBezTo>
                  <a:pt x="4453107" y="3744721"/>
                  <a:pt x="4451943" y="3743267"/>
                  <a:pt x="4450780" y="3741813"/>
                </a:cubicBezTo>
                <a:cubicBezTo>
                  <a:pt x="4445837" y="3742103"/>
                  <a:pt x="4441185" y="3742394"/>
                  <a:pt x="4436241" y="3742976"/>
                </a:cubicBezTo>
                <a:cubicBezTo>
                  <a:pt x="4436241" y="3745884"/>
                  <a:pt x="4436241" y="3748791"/>
                  <a:pt x="4436533" y="3751990"/>
                </a:cubicBezTo>
                <a:cubicBezTo>
                  <a:pt x="4442929" y="3755479"/>
                  <a:pt x="4458921" y="3750245"/>
                  <a:pt x="4450780" y="3767401"/>
                </a:cubicBezTo>
                <a:cubicBezTo>
                  <a:pt x="4445546" y="3779322"/>
                  <a:pt x="4440313" y="3778741"/>
                  <a:pt x="4435079" y="3767401"/>
                </a:cubicBezTo>
                <a:lnTo>
                  <a:pt x="4432752" y="3767692"/>
                </a:lnTo>
                <a:lnTo>
                  <a:pt x="4430427" y="3767110"/>
                </a:lnTo>
                <a:cubicBezTo>
                  <a:pt x="4428973" y="3767692"/>
                  <a:pt x="4427519" y="3767982"/>
                  <a:pt x="4426065" y="3767982"/>
                </a:cubicBezTo>
                <a:cubicBezTo>
                  <a:pt x="4417633" y="3780776"/>
                  <a:pt x="4408909" y="3761876"/>
                  <a:pt x="4400477" y="3767982"/>
                </a:cubicBezTo>
                <a:cubicBezTo>
                  <a:pt x="4403967" y="3778741"/>
                  <a:pt x="4399896" y="3784265"/>
                  <a:pt x="4389429" y="3786300"/>
                </a:cubicBezTo>
                <a:cubicBezTo>
                  <a:pt x="4381577" y="3785719"/>
                  <a:pt x="4373437" y="3797058"/>
                  <a:pt x="4365586" y="3786591"/>
                </a:cubicBezTo>
                <a:cubicBezTo>
                  <a:pt x="4358898" y="3784846"/>
                  <a:pt x="4352501" y="3783102"/>
                  <a:pt x="4345523" y="3781358"/>
                </a:cubicBezTo>
                <a:cubicBezTo>
                  <a:pt x="4350757" y="3772343"/>
                  <a:pt x="4367621" y="3784555"/>
                  <a:pt x="4366167" y="3767692"/>
                </a:cubicBezTo>
                <a:cubicBezTo>
                  <a:pt x="4364713" y="3765656"/>
                  <a:pt x="4362969" y="3763911"/>
                  <a:pt x="4361515" y="3762167"/>
                </a:cubicBezTo>
                <a:cubicBezTo>
                  <a:pt x="4339127" y="3766819"/>
                  <a:pt x="4355118" y="3748501"/>
                  <a:pt x="4349885" y="3742976"/>
                </a:cubicBezTo>
                <a:cubicBezTo>
                  <a:pt x="4343778" y="3742394"/>
                  <a:pt x="4345232" y="3755769"/>
                  <a:pt x="4337673" y="3750245"/>
                </a:cubicBezTo>
                <a:cubicBezTo>
                  <a:pt x="4331857" y="3746174"/>
                  <a:pt x="4339708" y="3741813"/>
                  <a:pt x="4339999" y="3737452"/>
                </a:cubicBezTo>
                <a:cubicBezTo>
                  <a:pt x="4338254" y="3735707"/>
                  <a:pt x="4336509" y="3733962"/>
                  <a:pt x="4334765" y="3732218"/>
                </a:cubicBezTo>
                <a:cubicBezTo>
                  <a:pt x="4330112" y="3732218"/>
                  <a:pt x="4325169" y="3732218"/>
                  <a:pt x="4320517" y="3732218"/>
                </a:cubicBezTo>
                <a:cubicBezTo>
                  <a:pt x="4299291" y="3731927"/>
                  <a:pt x="4303943" y="3720296"/>
                  <a:pt x="4309759" y="3708375"/>
                </a:cubicBezTo>
                <a:lnTo>
                  <a:pt x="4304234" y="3702559"/>
                </a:lnTo>
                <a:cubicBezTo>
                  <a:pt x="4292603" y="3700524"/>
                  <a:pt x="4280973" y="3698488"/>
                  <a:pt x="4269342" y="3696163"/>
                </a:cubicBezTo>
                <a:cubicBezTo>
                  <a:pt x="4262945" y="3691220"/>
                  <a:pt x="4251315" y="3714190"/>
                  <a:pt x="4247826" y="3692383"/>
                </a:cubicBezTo>
                <a:cubicBezTo>
                  <a:pt x="4245209" y="3692383"/>
                  <a:pt x="4242301" y="3692383"/>
                  <a:pt x="4239684" y="3692092"/>
                </a:cubicBezTo>
                <a:cubicBezTo>
                  <a:pt x="4239393" y="3692383"/>
                  <a:pt x="4239393" y="3692383"/>
                  <a:pt x="4239103" y="3692383"/>
                </a:cubicBezTo>
                <a:cubicBezTo>
                  <a:pt x="4238811" y="3692673"/>
                  <a:pt x="4238811" y="3692673"/>
                  <a:pt x="4238811" y="3692673"/>
                </a:cubicBezTo>
                <a:cubicBezTo>
                  <a:pt x="4240557" y="3705467"/>
                  <a:pt x="4239684" y="3712736"/>
                  <a:pt x="4222239" y="3706049"/>
                </a:cubicBezTo>
                <a:cubicBezTo>
                  <a:pt x="4208281" y="3700815"/>
                  <a:pt x="4191126" y="3703722"/>
                  <a:pt x="4178914" y="3691220"/>
                </a:cubicBezTo>
                <a:cubicBezTo>
                  <a:pt x="4177751" y="3693837"/>
                  <a:pt x="4177169" y="3698198"/>
                  <a:pt x="4175134" y="3699361"/>
                </a:cubicBezTo>
                <a:cubicBezTo>
                  <a:pt x="4171936" y="3701105"/>
                  <a:pt x="4169610" y="3697908"/>
                  <a:pt x="4169028" y="3694418"/>
                </a:cubicBezTo>
                <a:cubicBezTo>
                  <a:pt x="4168447" y="3689766"/>
                  <a:pt x="4168156" y="3684822"/>
                  <a:pt x="4163503" y="3681915"/>
                </a:cubicBezTo>
                <a:cubicBezTo>
                  <a:pt x="4161468" y="3681915"/>
                  <a:pt x="4159433" y="3681915"/>
                  <a:pt x="4157689" y="3681624"/>
                </a:cubicBezTo>
                <a:cubicBezTo>
                  <a:pt x="4150419" y="3681043"/>
                  <a:pt x="4144313" y="3683951"/>
                  <a:pt x="4138497" y="3687730"/>
                </a:cubicBezTo>
                <a:cubicBezTo>
                  <a:pt x="4137044" y="3689475"/>
                  <a:pt x="4135590" y="3691220"/>
                  <a:pt x="4133845" y="3692964"/>
                </a:cubicBezTo>
                <a:cubicBezTo>
                  <a:pt x="4130647" y="3698198"/>
                  <a:pt x="4125704" y="3699651"/>
                  <a:pt x="4123669" y="3693546"/>
                </a:cubicBezTo>
                <a:cubicBezTo>
                  <a:pt x="4120180" y="3682788"/>
                  <a:pt x="4111747" y="3682497"/>
                  <a:pt x="4103025" y="3681915"/>
                </a:cubicBezTo>
                <a:cubicBezTo>
                  <a:pt x="4100989" y="3685113"/>
                  <a:pt x="4098953" y="3688312"/>
                  <a:pt x="4096627" y="3691510"/>
                </a:cubicBezTo>
                <a:cubicBezTo>
                  <a:pt x="4116400" y="3694127"/>
                  <a:pt x="4100989" y="3706049"/>
                  <a:pt x="4102443" y="3713608"/>
                </a:cubicBezTo>
                <a:cubicBezTo>
                  <a:pt x="4099826" y="3716807"/>
                  <a:pt x="4110875" y="3728437"/>
                  <a:pt x="4096337" y="3723786"/>
                </a:cubicBezTo>
                <a:cubicBezTo>
                  <a:pt x="4089067" y="3721459"/>
                  <a:pt x="4081799" y="3720296"/>
                  <a:pt x="4073948" y="3722041"/>
                </a:cubicBezTo>
                <a:cubicBezTo>
                  <a:pt x="4071331" y="3710120"/>
                  <a:pt x="4097499" y="3713317"/>
                  <a:pt x="4084997" y="3698198"/>
                </a:cubicBezTo>
                <a:cubicBezTo>
                  <a:pt x="4080927" y="3697617"/>
                  <a:pt x="4076855" y="3697326"/>
                  <a:pt x="4072785" y="3697035"/>
                </a:cubicBezTo>
                <a:lnTo>
                  <a:pt x="4072785" y="3706630"/>
                </a:lnTo>
                <a:cubicBezTo>
                  <a:pt x="4062899" y="3695872"/>
                  <a:pt x="4053595" y="3685404"/>
                  <a:pt x="4042255" y="3676681"/>
                </a:cubicBezTo>
                <a:cubicBezTo>
                  <a:pt x="4030623" y="3674646"/>
                  <a:pt x="4017539" y="3682788"/>
                  <a:pt x="4007071" y="3672610"/>
                </a:cubicBezTo>
                <a:cubicBezTo>
                  <a:pt x="4000384" y="3673773"/>
                  <a:pt x="3994569" y="3679007"/>
                  <a:pt x="3987300" y="3676681"/>
                </a:cubicBezTo>
                <a:cubicBezTo>
                  <a:pt x="3977123" y="3674064"/>
                  <a:pt x="3963748" y="3673773"/>
                  <a:pt x="3972471" y="3656909"/>
                </a:cubicBezTo>
                <a:cubicBezTo>
                  <a:pt x="3972180" y="3655456"/>
                  <a:pt x="3971889" y="3653711"/>
                  <a:pt x="3971889" y="3652257"/>
                </a:cubicBezTo>
                <a:cubicBezTo>
                  <a:pt x="3965783" y="3649931"/>
                  <a:pt x="3954443" y="3665051"/>
                  <a:pt x="3952989" y="3646732"/>
                </a:cubicBezTo>
                <a:cubicBezTo>
                  <a:pt x="3952408" y="3645278"/>
                  <a:pt x="3952117" y="3643533"/>
                  <a:pt x="3951827" y="3642080"/>
                </a:cubicBezTo>
                <a:cubicBezTo>
                  <a:pt x="3941358" y="3643824"/>
                  <a:pt x="3923622" y="3636846"/>
                  <a:pt x="3930891" y="3659526"/>
                </a:cubicBezTo>
                <a:cubicBezTo>
                  <a:pt x="3927983" y="3660398"/>
                  <a:pt x="3924785" y="3661270"/>
                  <a:pt x="3921877" y="3662143"/>
                </a:cubicBezTo>
                <a:cubicBezTo>
                  <a:pt x="3921587" y="3663887"/>
                  <a:pt x="3921296" y="3665341"/>
                  <a:pt x="3921005" y="3667086"/>
                </a:cubicBezTo>
                <a:cubicBezTo>
                  <a:pt x="3916934" y="3676100"/>
                  <a:pt x="3912573" y="3671447"/>
                  <a:pt x="3906176" y="3668831"/>
                </a:cubicBezTo>
                <a:cubicBezTo>
                  <a:pt x="3888439" y="3660398"/>
                  <a:pt x="3876227" y="3636846"/>
                  <a:pt x="3851221" y="3646732"/>
                </a:cubicBezTo>
                <a:cubicBezTo>
                  <a:pt x="3849186" y="3652838"/>
                  <a:pt x="3854711" y="3656618"/>
                  <a:pt x="3856164" y="3661561"/>
                </a:cubicBezTo>
                <a:cubicBezTo>
                  <a:pt x="3856164" y="3661561"/>
                  <a:pt x="3856164" y="3661561"/>
                  <a:pt x="3856164" y="3661852"/>
                </a:cubicBezTo>
                <a:cubicBezTo>
                  <a:pt x="3869830" y="3668249"/>
                  <a:pt x="3877390" y="3687149"/>
                  <a:pt x="3896872" y="3682206"/>
                </a:cubicBezTo>
                <a:cubicBezTo>
                  <a:pt x="3904141" y="3687149"/>
                  <a:pt x="3902687" y="3699070"/>
                  <a:pt x="3911991" y="3702559"/>
                </a:cubicBezTo>
                <a:cubicBezTo>
                  <a:pt x="3911119" y="3708666"/>
                  <a:pt x="3914899" y="3717388"/>
                  <a:pt x="3905303" y="3719715"/>
                </a:cubicBezTo>
                <a:cubicBezTo>
                  <a:pt x="3902105" y="3720587"/>
                  <a:pt x="3901814" y="3715353"/>
                  <a:pt x="3901523" y="3712445"/>
                </a:cubicBezTo>
                <a:cubicBezTo>
                  <a:pt x="3899779" y="3713608"/>
                  <a:pt x="3897744" y="3714771"/>
                  <a:pt x="3895709" y="3715935"/>
                </a:cubicBezTo>
                <a:cubicBezTo>
                  <a:pt x="3897453" y="3725240"/>
                  <a:pt x="3899198" y="3734544"/>
                  <a:pt x="3900943" y="3743848"/>
                </a:cubicBezTo>
                <a:cubicBezTo>
                  <a:pt x="3898616" y="3750536"/>
                  <a:pt x="3911119" y="3763911"/>
                  <a:pt x="3892219" y="3762748"/>
                </a:cubicBezTo>
                <a:cubicBezTo>
                  <a:pt x="3892801" y="3765947"/>
                  <a:pt x="3893382" y="3768854"/>
                  <a:pt x="3893964" y="3772343"/>
                </a:cubicBezTo>
                <a:cubicBezTo>
                  <a:pt x="3898035" y="3771762"/>
                  <a:pt x="3900652" y="3773216"/>
                  <a:pt x="3901814" y="3777287"/>
                </a:cubicBezTo>
                <a:cubicBezTo>
                  <a:pt x="3905013" y="3777868"/>
                  <a:pt x="3908211" y="3778159"/>
                  <a:pt x="3911701" y="3778741"/>
                </a:cubicBezTo>
                <a:lnTo>
                  <a:pt x="3912864" y="3776996"/>
                </a:lnTo>
                <a:lnTo>
                  <a:pt x="3914899" y="3777287"/>
                </a:lnTo>
                <a:cubicBezTo>
                  <a:pt x="3932054" y="3763911"/>
                  <a:pt x="3941358" y="3767110"/>
                  <a:pt x="3944266" y="3788336"/>
                </a:cubicBezTo>
                <a:cubicBezTo>
                  <a:pt x="3945429" y="3797349"/>
                  <a:pt x="3955024" y="3800257"/>
                  <a:pt x="3957060" y="3807817"/>
                </a:cubicBezTo>
                <a:cubicBezTo>
                  <a:pt x="3971307" y="3818866"/>
                  <a:pt x="3991080" y="3822647"/>
                  <a:pt x="3998349" y="3841546"/>
                </a:cubicBezTo>
                <a:cubicBezTo>
                  <a:pt x="4016086" y="3844454"/>
                  <a:pt x="4019574" y="3871786"/>
                  <a:pt x="4041382" y="3866842"/>
                </a:cubicBezTo>
                <a:lnTo>
                  <a:pt x="4052941" y="3848926"/>
                </a:lnTo>
                <a:lnTo>
                  <a:pt x="4052685" y="3848734"/>
                </a:lnTo>
                <a:cubicBezTo>
                  <a:pt x="4052685" y="3848413"/>
                  <a:pt x="4052685" y="3848413"/>
                  <a:pt x="4052685" y="3848093"/>
                </a:cubicBezTo>
                <a:cubicBezTo>
                  <a:pt x="4052685" y="3848093"/>
                  <a:pt x="4053539" y="3848093"/>
                  <a:pt x="4053539" y="3848413"/>
                </a:cubicBezTo>
                <a:lnTo>
                  <a:pt x="4053184" y="3848948"/>
                </a:lnTo>
                <a:lnTo>
                  <a:pt x="4063117" y="3856629"/>
                </a:lnTo>
                <a:cubicBezTo>
                  <a:pt x="4065225" y="3860301"/>
                  <a:pt x="4066533" y="3864662"/>
                  <a:pt x="4068423" y="3868587"/>
                </a:cubicBezTo>
                <a:lnTo>
                  <a:pt x="4068423" y="3867424"/>
                </a:lnTo>
                <a:cubicBezTo>
                  <a:pt x="4075401" y="3872077"/>
                  <a:pt x="4082379" y="3877020"/>
                  <a:pt x="4089359" y="3881962"/>
                </a:cubicBezTo>
                <a:cubicBezTo>
                  <a:pt x="4090231" y="3882253"/>
                  <a:pt x="4091394" y="3882544"/>
                  <a:pt x="4091975" y="3883707"/>
                </a:cubicBezTo>
                <a:cubicBezTo>
                  <a:pt x="4113492" y="3894174"/>
                  <a:pt x="4116981" y="3920344"/>
                  <a:pt x="4135590" y="3933719"/>
                </a:cubicBezTo>
                <a:cubicBezTo>
                  <a:pt x="4142569" y="3938662"/>
                  <a:pt x="4141696" y="3956108"/>
                  <a:pt x="4157398" y="3944478"/>
                </a:cubicBezTo>
                <a:cubicBezTo>
                  <a:pt x="4161177" y="3941861"/>
                  <a:pt x="4165539" y="3947676"/>
                  <a:pt x="4166121" y="3950874"/>
                </a:cubicBezTo>
                <a:cubicBezTo>
                  <a:pt x="4167283" y="3955817"/>
                  <a:pt x="4162049" y="3953491"/>
                  <a:pt x="4159143" y="3954363"/>
                </a:cubicBezTo>
                <a:cubicBezTo>
                  <a:pt x="4159143" y="3959016"/>
                  <a:pt x="4158852" y="3963959"/>
                  <a:pt x="4158852" y="3968320"/>
                </a:cubicBezTo>
                <a:cubicBezTo>
                  <a:pt x="4160305" y="3968611"/>
                  <a:pt x="4161759" y="3968320"/>
                  <a:pt x="4163213" y="3967739"/>
                </a:cubicBezTo>
                <a:cubicBezTo>
                  <a:pt x="4168447" y="3961051"/>
                  <a:pt x="4175134" y="3964540"/>
                  <a:pt x="4182985" y="3964540"/>
                </a:cubicBezTo>
                <a:cubicBezTo>
                  <a:pt x="4178042" y="3970356"/>
                  <a:pt x="4169901" y="3970356"/>
                  <a:pt x="4165539" y="3975299"/>
                </a:cubicBezTo>
                <a:cubicBezTo>
                  <a:pt x="4165248" y="3976462"/>
                  <a:pt x="4164376" y="3977915"/>
                  <a:pt x="4163503" y="3979078"/>
                </a:cubicBezTo>
                <a:cubicBezTo>
                  <a:pt x="4161759" y="3986930"/>
                  <a:pt x="4148674" y="3991291"/>
                  <a:pt x="4154490" y="4000305"/>
                </a:cubicBezTo>
                <a:cubicBezTo>
                  <a:pt x="4160595" y="4010191"/>
                  <a:pt x="4171064" y="4002340"/>
                  <a:pt x="4179787" y="4002631"/>
                </a:cubicBezTo>
                <a:cubicBezTo>
                  <a:pt x="4184148" y="4002922"/>
                  <a:pt x="4188800" y="4000305"/>
                  <a:pt x="4193162" y="3999142"/>
                </a:cubicBezTo>
                <a:cubicBezTo>
                  <a:pt x="4193453" y="3997979"/>
                  <a:pt x="4193453" y="3997397"/>
                  <a:pt x="4193453" y="3996815"/>
                </a:cubicBezTo>
                <a:cubicBezTo>
                  <a:pt x="4194325" y="3987511"/>
                  <a:pt x="4200139" y="3983731"/>
                  <a:pt x="4208573" y="3984603"/>
                </a:cubicBezTo>
                <a:cubicBezTo>
                  <a:pt x="4210317" y="3984603"/>
                  <a:pt x="4213224" y="3987220"/>
                  <a:pt x="4213224" y="3988674"/>
                </a:cubicBezTo>
                <a:cubicBezTo>
                  <a:pt x="4212643" y="3996815"/>
                  <a:pt x="4203629" y="3995362"/>
                  <a:pt x="4199267" y="3999723"/>
                </a:cubicBezTo>
                <a:cubicBezTo>
                  <a:pt x="4198977" y="4004085"/>
                  <a:pt x="4198104" y="4008737"/>
                  <a:pt x="4204211" y="4010191"/>
                </a:cubicBezTo>
                <a:cubicBezTo>
                  <a:pt x="4215551" y="4019204"/>
                  <a:pt x="4210899" y="4046246"/>
                  <a:pt x="4196361" y="4054097"/>
                </a:cubicBezTo>
                <a:cubicBezTo>
                  <a:pt x="4193162" y="4055841"/>
                  <a:pt x="4189381" y="4055841"/>
                  <a:pt x="4185601" y="4056132"/>
                </a:cubicBezTo>
                <a:cubicBezTo>
                  <a:pt x="4180949" y="4070671"/>
                  <a:pt x="4180949" y="4087535"/>
                  <a:pt x="4165248" y="4096549"/>
                </a:cubicBezTo>
                <a:cubicBezTo>
                  <a:pt x="4168156" y="4101201"/>
                  <a:pt x="4170773" y="4106144"/>
                  <a:pt x="4173680" y="4111087"/>
                </a:cubicBezTo>
                <a:cubicBezTo>
                  <a:pt x="4175134" y="4110796"/>
                  <a:pt x="4176879" y="4110796"/>
                  <a:pt x="4178914" y="4110796"/>
                </a:cubicBezTo>
                <a:cubicBezTo>
                  <a:pt x="4180949" y="4108470"/>
                  <a:pt x="4182985" y="4104399"/>
                  <a:pt x="4185311" y="4104108"/>
                </a:cubicBezTo>
                <a:cubicBezTo>
                  <a:pt x="4190254" y="4103527"/>
                  <a:pt x="4188509" y="4108761"/>
                  <a:pt x="4188800" y="4111378"/>
                </a:cubicBezTo>
                <a:cubicBezTo>
                  <a:pt x="4189963" y="4118937"/>
                  <a:pt x="4184730" y="4123008"/>
                  <a:pt x="4178914" y="4126207"/>
                </a:cubicBezTo>
                <a:cubicBezTo>
                  <a:pt x="4173971" y="4130859"/>
                  <a:pt x="4168737" y="4135802"/>
                  <a:pt x="4163503" y="4140455"/>
                </a:cubicBezTo>
                <a:cubicBezTo>
                  <a:pt x="4169028" y="4156447"/>
                  <a:pt x="4165248" y="4168950"/>
                  <a:pt x="4148965" y="4176219"/>
                </a:cubicBezTo>
                <a:cubicBezTo>
                  <a:pt x="4147220" y="4177672"/>
                  <a:pt x="4145186" y="4179417"/>
                  <a:pt x="4143150" y="4180871"/>
                </a:cubicBezTo>
                <a:cubicBezTo>
                  <a:pt x="4139661" y="4190466"/>
                  <a:pt x="4133264" y="4194246"/>
                  <a:pt x="4123669" y="4190175"/>
                </a:cubicBezTo>
                <a:cubicBezTo>
                  <a:pt x="4112038" y="4193083"/>
                  <a:pt x="4116109" y="4205877"/>
                  <a:pt x="4109421" y="4211983"/>
                </a:cubicBezTo>
                <a:cubicBezTo>
                  <a:pt x="4108549" y="4215472"/>
                  <a:pt x="4108258" y="4219834"/>
                  <a:pt x="4103606" y="4220997"/>
                </a:cubicBezTo>
                <a:cubicBezTo>
                  <a:pt x="4100407" y="4226522"/>
                  <a:pt x="4096918" y="4231464"/>
                  <a:pt x="4093720" y="4236698"/>
                </a:cubicBezTo>
                <a:cubicBezTo>
                  <a:pt x="4080345" y="4262867"/>
                  <a:pt x="4067261" y="4289618"/>
                  <a:pt x="4047488" y="4311716"/>
                </a:cubicBezTo>
                <a:cubicBezTo>
                  <a:pt x="4032368" y="4326254"/>
                  <a:pt x="4032949" y="4351261"/>
                  <a:pt x="4012887" y="4362310"/>
                </a:cubicBezTo>
                <a:cubicBezTo>
                  <a:pt x="4007944" y="4372196"/>
                  <a:pt x="3998349" y="4380047"/>
                  <a:pt x="3998349" y="4392259"/>
                </a:cubicBezTo>
                <a:cubicBezTo>
                  <a:pt x="4005036" y="4415520"/>
                  <a:pt x="3985264" y="4422789"/>
                  <a:pt x="3973343" y="4434711"/>
                </a:cubicBezTo>
                <a:cubicBezTo>
                  <a:pt x="3965493" y="4456227"/>
                  <a:pt x="3952117" y="4470475"/>
                  <a:pt x="3927111" y="4468730"/>
                </a:cubicBezTo>
                <a:cubicBezTo>
                  <a:pt x="3921587" y="4475709"/>
                  <a:pt x="3915771" y="4481815"/>
                  <a:pt x="3906176" y="4482687"/>
                </a:cubicBezTo>
                <a:cubicBezTo>
                  <a:pt x="3899198" y="4489084"/>
                  <a:pt x="3890475" y="4489084"/>
                  <a:pt x="3881752" y="4487340"/>
                </a:cubicBezTo>
                <a:cubicBezTo>
                  <a:pt x="3862851" y="4505658"/>
                  <a:pt x="3856455" y="4536479"/>
                  <a:pt x="3825634" y="4542876"/>
                </a:cubicBezTo>
                <a:cubicBezTo>
                  <a:pt x="3816620" y="4546947"/>
                  <a:pt x="3813421" y="4559159"/>
                  <a:pt x="3802082" y="4560322"/>
                </a:cubicBezTo>
                <a:cubicBezTo>
                  <a:pt x="3774459" y="4579222"/>
                  <a:pt x="3744220" y="4587654"/>
                  <a:pt x="3710491" y="4583002"/>
                </a:cubicBezTo>
                <a:cubicBezTo>
                  <a:pt x="3705548" y="4583583"/>
                  <a:pt x="3700895" y="4584165"/>
                  <a:pt x="3695952" y="4585037"/>
                </a:cubicBezTo>
                <a:cubicBezTo>
                  <a:pt x="3684613" y="4605972"/>
                  <a:pt x="3674436" y="4585037"/>
                  <a:pt x="3663969" y="4584165"/>
                </a:cubicBezTo>
                <a:cubicBezTo>
                  <a:pt x="3657571" y="4582420"/>
                  <a:pt x="3650884" y="4580385"/>
                  <a:pt x="3644777" y="4578640"/>
                </a:cubicBezTo>
                <a:cubicBezTo>
                  <a:pt x="3620644" y="4579512"/>
                  <a:pt x="3596801" y="4583583"/>
                  <a:pt x="3573540" y="4574279"/>
                </a:cubicBezTo>
                <a:cubicBezTo>
                  <a:pt x="3570342" y="4572534"/>
                  <a:pt x="3567434" y="4571080"/>
                  <a:pt x="3563945" y="4569626"/>
                </a:cubicBezTo>
                <a:cubicBezTo>
                  <a:pt x="3561910" y="4575442"/>
                  <a:pt x="3560165" y="4572825"/>
                  <a:pt x="3559002" y="4569045"/>
                </a:cubicBezTo>
                <a:cubicBezTo>
                  <a:pt x="3552895" y="4564683"/>
                  <a:pt x="3545627" y="4562648"/>
                  <a:pt x="3538358" y="4562648"/>
                </a:cubicBezTo>
                <a:cubicBezTo>
                  <a:pt x="3527890" y="4566137"/>
                  <a:pt x="3520621" y="4560322"/>
                  <a:pt x="3513061" y="4554216"/>
                </a:cubicBezTo>
                <a:cubicBezTo>
                  <a:pt x="3507246" y="4554507"/>
                  <a:pt x="3501430" y="4555088"/>
                  <a:pt x="3497941" y="4548982"/>
                </a:cubicBezTo>
                <a:cubicBezTo>
                  <a:pt x="3467411" y="4556251"/>
                  <a:pt x="3446476" y="4534443"/>
                  <a:pt x="3422052" y="4523685"/>
                </a:cubicBezTo>
                <a:cubicBezTo>
                  <a:pt x="3420598" y="4522231"/>
                  <a:pt x="3418562" y="4521068"/>
                  <a:pt x="3417108" y="4519906"/>
                </a:cubicBezTo>
                <a:cubicBezTo>
                  <a:pt x="3410420" y="4516125"/>
                  <a:pt x="3403733" y="4512636"/>
                  <a:pt x="3397336" y="4509147"/>
                </a:cubicBezTo>
                <a:cubicBezTo>
                  <a:pt x="3392103" y="4507984"/>
                  <a:pt x="3385415" y="4509147"/>
                  <a:pt x="3385996" y="4500424"/>
                </a:cubicBezTo>
                <a:cubicBezTo>
                  <a:pt x="3378146" y="4501587"/>
                  <a:pt x="3373203" y="4496644"/>
                  <a:pt x="3367387" y="4493154"/>
                </a:cubicBezTo>
                <a:cubicBezTo>
                  <a:pt x="3356339" y="4485886"/>
                  <a:pt x="3349651" y="4476291"/>
                  <a:pt x="3347324" y="4463206"/>
                </a:cubicBezTo>
                <a:cubicBezTo>
                  <a:pt x="3336857" y="4463788"/>
                  <a:pt x="3332204" y="4457390"/>
                  <a:pt x="3331041" y="4447795"/>
                </a:cubicBezTo>
                <a:lnTo>
                  <a:pt x="3329007" y="4448668"/>
                </a:lnTo>
                <a:lnTo>
                  <a:pt x="3327262" y="4447795"/>
                </a:lnTo>
                <a:lnTo>
                  <a:pt x="3325226" y="4447795"/>
                </a:lnTo>
                <a:lnTo>
                  <a:pt x="3322900" y="4447795"/>
                </a:lnTo>
                <a:cubicBezTo>
                  <a:pt x="3313887" y="4459426"/>
                  <a:pt x="3310397" y="4473383"/>
                  <a:pt x="3324935" y="4480070"/>
                </a:cubicBezTo>
                <a:cubicBezTo>
                  <a:pt x="3343545" y="4488503"/>
                  <a:pt x="3357501" y="4501296"/>
                  <a:pt x="3372330" y="4514090"/>
                </a:cubicBezTo>
                <a:cubicBezTo>
                  <a:pt x="3388613" y="4514672"/>
                  <a:pt x="3395592" y="4540550"/>
                  <a:pt x="3415655" y="4529501"/>
                </a:cubicBezTo>
                <a:cubicBezTo>
                  <a:pt x="3416236" y="4534152"/>
                  <a:pt x="3417108" y="4538805"/>
                  <a:pt x="3417690" y="4543458"/>
                </a:cubicBezTo>
                <a:cubicBezTo>
                  <a:pt x="3424086" y="4543748"/>
                  <a:pt x="3429030" y="4545493"/>
                  <a:pt x="3426122" y="4553634"/>
                </a:cubicBezTo>
                <a:lnTo>
                  <a:pt x="3438334" y="4562938"/>
                </a:lnTo>
                <a:lnTo>
                  <a:pt x="3447348" y="4575151"/>
                </a:lnTo>
                <a:cubicBezTo>
                  <a:pt x="3461305" y="4585328"/>
                  <a:pt x="3468865" y="4600448"/>
                  <a:pt x="3477587" y="4614405"/>
                </a:cubicBezTo>
                <a:cubicBezTo>
                  <a:pt x="3489799" y="4630688"/>
                  <a:pt x="3484857" y="4648715"/>
                  <a:pt x="3464503" y="4652786"/>
                </a:cubicBezTo>
                <a:cubicBezTo>
                  <a:pt x="3450255" y="4655403"/>
                  <a:pt x="3437171" y="4660927"/>
                  <a:pt x="3423795" y="4665289"/>
                </a:cubicBezTo>
                <a:lnTo>
                  <a:pt x="3418562" y="4669650"/>
                </a:lnTo>
                <a:cubicBezTo>
                  <a:pt x="3394719" y="4685934"/>
                  <a:pt x="3373784" y="4706578"/>
                  <a:pt x="3344998" y="4715591"/>
                </a:cubicBezTo>
                <a:cubicBezTo>
                  <a:pt x="3333949" y="4719080"/>
                  <a:pt x="3332204" y="4735364"/>
                  <a:pt x="3318538" y="4735654"/>
                </a:cubicBezTo>
                <a:cubicBezTo>
                  <a:pt x="3305164" y="4753101"/>
                  <a:pt x="3287136" y="4755136"/>
                  <a:pt x="3267073" y="4750774"/>
                </a:cubicBezTo>
                <a:cubicBezTo>
                  <a:pt x="3260676" y="4764149"/>
                  <a:pt x="3248755" y="4760369"/>
                  <a:pt x="3237997" y="4760369"/>
                </a:cubicBezTo>
                <a:cubicBezTo>
                  <a:pt x="3232472" y="4769674"/>
                  <a:pt x="3223749" y="4763568"/>
                  <a:pt x="3216480" y="4765313"/>
                </a:cubicBezTo>
                <a:cubicBezTo>
                  <a:pt x="3214154" y="4769093"/>
                  <a:pt x="3210665" y="4770837"/>
                  <a:pt x="3206012" y="4769674"/>
                </a:cubicBezTo>
                <a:cubicBezTo>
                  <a:pt x="3197871" y="4769384"/>
                  <a:pt x="3190020" y="4769093"/>
                  <a:pt x="3181879" y="4769093"/>
                </a:cubicBezTo>
                <a:cubicBezTo>
                  <a:pt x="3174901" y="4769384"/>
                  <a:pt x="3167922" y="4769965"/>
                  <a:pt x="3161235" y="4770547"/>
                </a:cubicBezTo>
                <a:cubicBezTo>
                  <a:pt x="3159199" y="4776071"/>
                  <a:pt x="3155710" y="4775780"/>
                  <a:pt x="3151057" y="4774035"/>
                </a:cubicBezTo>
                <a:cubicBezTo>
                  <a:pt x="3147569" y="4774035"/>
                  <a:pt x="3144079" y="4774326"/>
                  <a:pt x="3140590" y="4774617"/>
                </a:cubicBezTo>
                <a:cubicBezTo>
                  <a:pt x="3135647" y="4774326"/>
                  <a:pt x="3130704" y="4774326"/>
                  <a:pt x="3125761" y="4774326"/>
                </a:cubicBezTo>
                <a:cubicBezTo>
                  <a:pt x="3124017" y="4774326"/>
                  <a:pt x="3122272" y="4774326"/>
                  <a:pt x="3120527" y="4774326"/>
                </a:cubicBezTo>
                <a:cubicBezTo>
                  <a:pt x="3115875" y="4778106"/>
                  <a:pt x="3110933" y="4776943"/>
                  <a:pt x="3105989" y="4775489"/>
                </a:cubicBezTo>
                <a:cubicBezTo>
                  <a:pt x="3105117" y="4783340"/>
                  <a:pt x="3102791" y="4790028"/>
                  <a:pt x="3095522" y="4794680"/>
                </a:cubicBezTo>
                <a:cubicBezTo>
                  <a:pt x="3093486" y="4796716"/>
                  <a:pt x="3091451" y="4798460"/>
                  <a:pt x="3089415" y="4800495"/>
                </a:cubicBezTo>
                <a:cubicBezTo>
                  <a:pt x="3088543" y="4802240"/>
                  <a:pt x="3087671" y="4804275"/>
                  <a:pt x="3086798" y="4806311"/>
                </a:cubicBezTo>
                <a:cubicBezTo>
                  <a:pt x="3086798" y="4829572"/>
                  <a:pt x="3086798" y="4829572"/>
                  <a:pt x="3055687" y="4823466"/>
                </a:cubicBezTo>
                <a:cubicBezTo>
                  <a:pt x="3044638" y="4830444"/>
                  <a:pt x="3041730" y="4817650"/>
                  <a:pt x="3034751" y="4814743"/>
                </a:cubicBezTo>
                <a:cubicBezTo>
                  <a:pt x="3027773" y="4822594"/>
                  <a:pt x="3021376" y="4826083"/>
                  <a:pt x="3013235" y="4815324"/>
                </a:cubicBezTo>
                <a:cubicBezTo>
                  <a:pt x="3004221" y="4803403"/>
                  <a:pt x="3000150" y="4810091"/>
                  <a:pt x="2998987" y="4820849"/>
                </a:cubicBezTo>
                <a:cubicBezTo>
                  <a:pt x="3000732" y="4824048"/>
                  <a:pt x="3002767" y="4827536"/>
                  <a:pt x="3005093" y="4830735"/>
                </a:cubicBezTo>
                <a:cubicBezTo>
                  <a:pt x="3015270" y="4830444"/>
                  <a:pt x="3021667" y="4833643"/>
                  <a:pt x="3019050" y="4845564"/>
                </a:cubicBezTo>
                <a:cubicBezTo>
                  <a:pt x="3022830" y="4855450"/>
                  <a:pt x="3032425" y="4858939"/>
                  <a:pt x="3040567" y="4863883"/>
                </a:cubicBezTo>
                <a:cubicBezTo>
                  <a:pt x="3047254" y="4865918"/>
                  <a:pt x="3053070" y="4869116"/>
                  <a:pt x="3055977" y="4875804"/>
                </a:cubicBezTo>
                <a:cubicBezTo>
                  <a:pt x="3074877" y="4890052"/>
                  <a:pt x="3094359" y="4903718"/>
                  <a:pt x="3112385" y="4918547"/>
                </a:cubicBezTo>
                <a:cubicBezTo>
                  <a:pt x="3121981" y="4926688"/>
                  <a:pt x="3130413" y="4936575"/>
                  <a:pt x="3126342" y="4951404"/>
                </a:cubicBezTo>
                <a:cubicBezTo>
                  <a:pt x="3127796" y="4951404"/>
                  <a:pt x="3129250" y="4951695"/>
                  <a:pt x="3130704" y="4952275"/>
                </a:cubicBezTo>
                <a:cubicBezTo>
                  <a:pt x="3138845" y="4956346"/>
                  <a:pt x="3139717" y="4963907"/>
                  <a:pt x="3140008" y="4971757"/>
                </a:cubicBezTo>
                <a:cubicBezTo>
                  <a:pt x="3142044" y="4975246"/>
                  <a:pt x="3144079" y="4978445"/>
                  <a:pt x="3146115" y="4981643"/>
                </a:cubicBezTo>
                <a:cubicBezTo>
                  <a:pt x="3148441" y="4984260"/>
                  <a:pt x="3151057" y="4987168"/>
                  <a:pt x="3153383" y="4989785"/>
                </a:cubicBezTo>
                <a:cubicBezTo>
                  <a:pt x="3149604" y="4990948"/>
                  <a:pt x="3145243" y="4991820"/>
                  <a:pt x="3141171" y="4992983"/>
                </a:cubicBezTo>
                <a:cubicBezTo>
                  <a:pt x="3140881" y="4995309"/>
                  <a:pt x="3139717" y="4998798"/>
                  <a:pt x="3140881" y="4999961"/>
                </a:cubicBezTo>
                <a:cubicBezTo>
                  <a:pt x="3161525" y="5022641"/>
                  <a:pt x="3139427" y="5022641"/>
                  <a:pt x="3126342" y="5027293"/>
                </a:cubicBezTo>
                <a:cubicBezTo>
                  <a:pt x="3124308" y="5034563"/>
                  <a:pt x="3118492" y="5038052"/>
                  <a:pt x="3112385" y="5041541"/>
                </a:cubicBezTo>
                <a:cubicBezTo>
                  <a:pt x="3111804" y="5038633"/>
                  <a:pt x="3110933" y="5035725"/>
                  <a:pt x="3110060" y="5032818"/>
                </a:cubicBezTo>
                <a:cubicBezTo>
                  <a:pt x="3106571" y="5030492"/>
                  <a:pt x="3103372" y="5027875"/>
                  <a:pt x="3099883" y="5025258"/>
                </a:cubicBezTo>
                <a:cubicBezTo>
                  <a:pt x="3084182" y="5018280"/>
                  <a:pt x="3065573" y="5027003"/>
                  <a:pt x="3050453" y="5016535"/>
                </a:cubicBezTo>
                <a:cubicBezTo>
                  <a:pt x="3044056" y="5029329"/>
                  <a:pt x="3036496" y="5006940"/>
                  <a:pt x="3030099" y="5017408"/>
                </a:cubicBezTo>
                <a:cubicBezTo>
                  <a:pt x="3019050" y="5020606"/>
                  <a:pt x="3011490" y="5015081"/>
                  <a:pt x="3004803" y="5007521"/>
                </a:cubicBezTo>
                <a:cubicBezTo>
                  <a:pt x="3004512" y="5007521"/>
                  <a:pt x="3004512" y="5007812"/>
                  <a:pt x="3004221" y="5007812"/>
                </a:cubicBezTo>
                <a:cubicBezTo>
                  <a:pt x="3001023" y="5005777"/>
                  <a:pt x="2997824" y="5003742"/>
                  <a:pt x="2994626" y="5001706"/>
                </a:cubicBezTo>
                <a:cubicBezTo>
                  <a:pt x="2993172" y="5001997"/>
                  <a:pt x="2991718" y="5002288"/>
                  <a:pt x="2989973" y="5002869"/>
                </a:cubicBezTo>
                <a:cubicBezTo>
                  <a:pt x="2989683" y="5005777"/>
                  <a:pt x="2989392" y="5008975"/>
                  <a:pt x="2989101" y="5012173"/>
                </a:cubicBezTo>
                <a:cubicBezTo>
                  <a:pt x="2998696" y="5032237"/>
                  <a:pt x="2988520" y="5038633"/>
                  <a:pt x="2971073" y="5034563"/>
                </a:cubicBezTo>
                <a:cubicBezTo>
                  <a:pt x="2960897" y="5032237"/>
                  <a:pt x="2957407" y="5035435"/>
                  <a:pt x="2953628" y="5042123"/>
                </a:cubicBezTo>
                <a:cubicBezTo>
                  <a:pt x="2955082" y="5053462"/>
                  <a:pt x="2949266" y="5060732"/>
                  <a:pt x="2939090" y="5063348"/>
                </a:cubicBezTo>
                <a:cubicBezTo>
                  <a:pt x="2930948" y="5065384"/>
                  <a:pt x="2930948" y="5071781"/>
                  <a:pt x="2928622" y="5077305"/>
                </a:cubicBezTo>
                <a:cubicBezTo>
                  <a:pt x="2922807" y="5101730"/>
                  <a:pt x="2906523" y="5087192"/>
                  <a:pt x="2894021" y="5087192"/>
                </a:cubicBezTo>
                <a:cubicBezTo>
                  <a:pt x="2877447" y="5084575"/>
                  <a:pt x="2889078" y="5074689"/>
                  <a:pt x="2888497" y="5067710"/>
                </a:cubicBezTo>
                <a:cubicBezTo>
                  <a:pt x="2885298" y="5067710"/>
                  <a:pt x="2881809" y="5067419"/>
                  <a:pt x="2878320" y="5067419"/>
                </a:cubicBezTo>
                <a:cubicBezTo>
                  <a:pt x="2877447" y="5073816"/>
                  <a:pt x="2874249" y="5077305"/>
                  <a:pt x="2867561" y="5077015"/>
                </a:cubicBezTo>
                <a:cubicBezTo>
                  <a:pt x="2859711" y="5090681"/>
                  <a:pt x="2866979" y="5112197"/>
                  <a:pt x="2845172" y="5118304"/>
                </a:cubicBezTo>
                <a:cubicBezTo>
                  <a:pt x="2845754" y="5126736"/>
                  <a:pt x="2853023" y="5126736"/>
                  <a:pt x="2858547" y="5128771"/>
                </a:cubicBezTo>
                <a:cubicBezTo>
                  <a:pt x="2875412" y="5127027"/>
                  <a:pt x="2863491" y="5143600"/>
                  <a:pt x="2865526" y="5148252"/>
                </a:cubicBezTo>
                <a:lnTo>
                  <a:pt x="2865333" y="5148336"/>
                </a:lnTo>
                <a:lnTo>
                  <a:pt x="2855603" y="5152541"/>
                </a:lnTo>
                <a:cubicBezTo>
                  <a:pt x="2852078" y="5155158"/>
                  <a:pt x="2848225" y="5157993"/>
                  <a:pt x="2843718" y="5158139"/>
                </a:cubicBezTo>
                <a:cubicBezTo>
                  <a:pt x="2839648" y="5163954"/>
                  <a:pt x="2841392" y="5175003"/>
                  <a:pt x="2829471" y="5173840"/>
                </a:cubicBezTo>
                <a:cubicBezTo>
                  <a:pt x="2830052" y="5192740"/>
                  <a:pt x="2811444" y="5186343"/>
                  <a:pt x="2803302" y="5193612"/>
                </a:cubicBezTo>
                <a:cubicBezTo>
                  <a:pt x="2803883" y="5210477"/>
                  <a:pt x="2822493" y="5206115"/>
                  <a:pt x="2829471" y="5215420"/>
                </a:cubicBezTo>
                <a:cubicBezTo>
                  <a:pt x="2808536" y="5223561"/>
                  <a:pt x="2795451" y="5216002"/>
                  <a:pt x="2792834" y="5193903"/>
                </a:cubicBezTo>
                <a:cubicBezTo>
                  <a:pt x="2780331" y="5200300"/>
                  <a:pt x="2785565" y="5175293"/>
                  <a:pt x="2772772" y="5182563"/>
                </a:cubicBezTo>
                <a:cubicBezTo>
                  <a:pt x="2758233" y="5188960"/>
                  <a:pt x="2748929" y="5178783"/>
                  <a:pt x="2738170" y="5172386"/>
                </a:cubicBezTo>
                <a:cubicBezTo>
                  <a:pt x="2715200" y="5177620"/>
                  <a:pt x="2694556" y="5165698"/>
                  <a:pt x="2672748" y="5163372"/>
                </a:cubicBezTo>
                <a:cubicBezTo>
                  <a:pt x="2661117" y="5181982"/>
                  <a:pt x="2662571" y="5159302"/>
                  <a:pt x="2657338" y="5158430"/>
                </a:cubicBezTo>
                <a:cubicBezTo>
                  <a:pt x="2634949" y="5152323"/>
                  <a:pt x="2614595" y="5142728"/>
                  <a:pt x="2605291" y="5118885"/>
                </a:cubicBezTo>
                <a:cubicBezTo>
                  <a:pt x="2600929" y="5117141"/>
                  <a:pt x="2594242" y="5120339"/>
                  <a:pt x="2591625" y="5113651"/>
                </a:cubicBezTo>
                <a:cubicBezTo>
                  <a:pt x="2577959" y="5103475"/>
                  <a:pt x="2559640" y="5100567"/>
                  <a:pt x="2547428" y="5087192"/>
                </a:cubicBezTo>
                <a:lnTo>
                  <a:pt x="2541323" y="5068292"/>
                </a:lnTo>
                <a:cubicBezTo>
                  <a:pt x="2522423" y="5071781"/>
                  <a:pt x="2503523" y="5079050"/>
                  <a:pt x="2485205" y="5067419"/>
                </a:cubicBezTo>
                <a:cubicBezTo>
                  <a:pt x="2474446" y="5070909"/>
                  <a:pt x="2474737" y="5076143"/>
                  <a:pt x="2482006" y="5083121"/>
                </a:cubicBezTo>
                <a:cubicBezTo>
                  <a:pt x="2486659" y="5089809"/>
                  <a:pt x="2497708" y="5083411"/>
                  <a:pt x="2501488" y="5092716"/>
                </a:cubicBezTo>
                <a:cubicBezTo>
                  <a:pt x="2505558" y="5095042"/>
                  <a:pt x="2506721" y="5098531"/>
                  <a:pt x="2506139" y="5103184"/>
                </a:cubicBezTo>
                <a:cubicBezTo>
                  <a:pt x="2507012" y="5104638"/>
                  <a:pt x="2507012" y="5106091"/>
                  <a:pt x="2506139" y="5107545"/>
                </a:cubicBezTo>
                <a:cubicBezTo>
                  <a:pt x="2507593" y="5119466"/>
                  <a:pt x="2492183" y="5118885"/>
                  <a:pt x="2490439" y="5128481"/>
                </a:cubicBezTo>
                <a:cubicBezTo>
                  <a:pt x="2508756" y="5140111"/>
                  <a:pt x="2511374" y="5163954"/>
                  <a:pt x="2526784" y="5177620"/>
                </a:cubicBezTo>
                <a:cubicBezTo>
                  <a:pt x="2538124" y="5180237"/>
                  <a:pt x="2553244" y="5175293"/>
                  <a:pt x="2555570" y="5193903"/>
                </a:cubicBezTo>
                <a:cubicBezTo>
                  <a:pt x="2556151" y="5204079"/>
                  <a:pt x="2575342" y="5193321"/>
                  <a:pt x="2571561" y="5208150"/>
                </a:cubicBezTo>
                <a:cubicBezTo>
                  <a:pt x="2559640" y="5220653"/>
                  <a:pt x="2571853" y="5228504"/>
                  <a:pt x="2576796" y="5237809"/>
                </a:cubicBezTo>
                <a:cubicBezTo>
                  <a:pt x="2584065" y="5238972"/>
                  <a:pt x="2583774" y="5226760"/>
                  <a:pt x="2591916" y="5229086"/>
                </a:cubicBezTo>
                <a:cubicBezTo>
                  <a:pt x="2618957" y="5228795"/>
                  <a:pt x="2616340" y="5254964"/>
                  <a:pt x="2627389" y="5268921"/>
                </a:cubicBezTo>
                <a:cubicBezTo>
                  <a:pt x="2629424" y="5280552"/>
                  <a:pt x="2634949" y="5285204"/>
                  <a:pt x="2648033" y="5283459"/>
                </a:cubicBezTo>
                <a:cubicBezTo>
                  <a:pt x="2661117" y="5281715"/>
                  <a:pt x="2660536" y="5283459"/>
                  <a:pt x="2654721" y="5295671"/>
                </a:cubicBezTo>
                <a:cubicBezTo>
                  <a:pt x="2651813" y="5301777"/>
                  <a:pt x="2653267" y="5308465"/>
                  <a:pt x="2658210" y="5313989"/>
                </a:cubicBezTo>
                <a:cubicBezTo>
                  <a:pt x="2664316" y="5315443"/>
                  <a:pt x="2671295" y="5308465"/>
                  <a:pt x="2677110" y="5315152"/>
                </a:cubicBezTo>
                <a:cubicBezTo>
                  <a:pt x="2682344" y="5313989"/>
                  <a:pt x="2689613" y="5310210"/>
                  <a:pt x="2692229" y="5312245"/>
                </a:cubicBezTo>
                <a:cubicBezTo>
                  <a:pt x="2698335" y="5316897"/>
                  <a:pt x="2693393" y="5321550"/>
                  <a:pt x="2688740" y="5325621"/>
                </a:cubicBezTo>
                <a:cubicBezTo>
                  <a:pt x="2677982" y="5335506"/>
                  <a:pt x="2695137" y="5340159"/>
                  <a:pt x="2693393" y="5348591"/>
                </a:cubicBezTo>
                <a:lnTo>
                  <a:pt x="2713165" y="5365165"/>
                </a:lnTo>
                <a:cubicBezTo>
                  <a:pt x="2719271" y="5364002"/>
                  <a:pt x="2725667" y="5361675"/>
                  <a:pt x="2730029" y="5369236"/>
                </a:cubicBezTo>
                <a:cubicBezTo>
                  <a:pt x="2731192" y="5370398"/>
                  <a:pt x="2732646" y="5371561"/>
                  <a:pt x="2732937" y="5372724"/>
                </a:cubicBezTo>
                <a:cubicBezTo>
                  <a:pt x="2734100" y="5381448"/>
                  <a:pt x="2751255" y="5386100"/>
                  <a:pt x="2744567" y="5392497"/>
                </a:cubicBezTo>
                <a:cubicBezTo>
                  <a:pt x="2735554" y="5400638"/>
                  <a:pt x="2730029" y="5384936"/>
                  <a:pt x="2722179" y="5380866"/>
                </a:cubicBezTo>
                <a:cubicBezTo>
                  <a:pt x="2719271" y="5378249"/>
                  <a:pt x="2715781" y="5388135"/>
                  <a:pt x="2712292" y="5380866"/>
                </a:cubicBezTo>
                <a:cubicBezTo>
                  <a:pt x="2690776" y="5375632"/>
                  <a:pt x="2669259" y="5370398"/>
                  <a:pt x="2647451" y="5364874"/>
                </a:cubicBezTo>
                <a:cubicBezTo>
                  <a:pt x="2644835" y="5369527"/>
                  <a:pt x="2650359" y="5382029"/>
                  <a:pt x="2639892" y="5378249"/>
                </a:cubicBezTo>
                <a:cubicBezTo>
                  <a:pt x="2631460" y="5375341"/>
                  <a:pt x="2622155" y="5366619"/>
                  <a:pt x="2619248" y="5358186"/>
                </a:cubicBezTo>
                <a:cubicBezTo>
                  <a:pt x="2616631" y="5351499"/>
                  <a:pt x="2628843" y="5359931"/>
                  <a:pt x="2632332" y="5354697"/>
                </a:cubicBezTo>
                <a:cubicBezTo>
                  <a:pt x="2629133" y="5351499"/>
                  <a:pt x="2625935" y="5347719"/>
                  <a:pt x="2623027" y="5344229"/>
                </a:cubicBezTo>
                <a:cubicBezTo>
                  <a:pt x="2617212" y="5336088"/>
                  <a:pt x="2607907" y="5339868"/>
                  <a:pt x="2600057" y="5338123"/>
                </a:cubicBezTo>
                <a:cubicBezTo>
                  <a:pt x="2598894" y="5344229"/>
                  <a:pt x="2597731" y="5350626"/>
                  <a:pt x="2596567" y="5356732"/>
                </a:cubicBezTo>
                <a:cubicBezTo>
                  <a:pt x="2593951" y="5349172"/>
                  <a:pt x="2583192" y="5343938"/>
                  <a:pt x="2591334" y="5334634"/>
                </a:cubicBezTo>
                <a:cubicBezTo>
                  <a:pt x="2591334" y="5319514"/>
                  <a:pt x="2577668" y="5313408"/>
                  <a:pt x="2568655" y="5315443"/>
                </a:cubicBezTo>
                <a:cubicBezTo>
                  <a:pt x="2542486" y="5320677"/>
                  <a:pt x="2526493" y="5302359"/>
                  <a:pt x="2506430" y="5293636"/>
                </a:cubicBezTo>
                <a:cubicBezTo>
                  <a:pt x="2501197" y="5293345"/>
                  <a:pt x="2496254" y="5293054"/>
                  <a:pt x="2491020" y="5292764"/>
                </a:cubicBezTo>
                <a:cubicBezTo>
                  <a:pt x="2472993" y="5298289"/>
                  <a:pt x="2466304" y="5292764"/>
                  <a:pt x="2472702" y="5274445"/>
                </a:cubicBezTo>
                <a:cubicBezTo>
                  <a:pt x="2471248" y="5272991"/>
                  <a:pt x="2470666" y="5271829"/>
                  <a:pt x="2470957" y="5269793"/>
                </a:cubicBezTo>
                <a:cubicBezTo>
                  <a:pt x="2464270" y="5269793"/>
                  <a:pt x="2457291" y="5277353"/>
                  <a:pt x="2451185" y="5268921"/>
                </a:cubicBezTo>
                <a:cubicBezTo>
                  <a:pt x="2443043" y="5270956"/>
                  <a:pt x="2447114" y="5286076"/>
                  <a:pt x="2434902" y="5284041"/>
                </a:cubicBezTo>
                <a:lnTo>
                  <a:pt x="2435484" y="5294218"/>
                </a:lnTo>
                <a:cubicBezTo>
                  <a:pt x="2443043" y="5305267"/>
                  <a:pt x="2436356" y="5307884"/>
                  <a:pt x="2426761" y="5308756"/>
                </a:cubicBezTo>
                <a:cubicBezTo>
                  <a:pt x="2413095" y="5319514"/>
                  <a:pt x="2399429" y="5324748"/>
                  <a:pt x="2385472" y="5309338"/>
                </a:cubicBezTo>
                <a:cubicBezTo>
                  <a:pt x="2386345" y="5297125"/>
                  <a:pt x="2377040" y="5286657"/>
                  <a:pt x="2380238" y="5274154"/>
                </a:cubicBezTo>
                <a:cubicBezTo>
                  <a:pt x="2372097" y="5268921"/>
                  <a:pt x="2371806" y="5261942"/>
                  <a:pt x="2375295" y="5253801"/>
                </a:cubicBezTo>
                <a:cubicBezTo>
                  <a:pt x="2373551" y="5252056"/>
                  <a:pt x="2371806" y="5250893"/>
                  <a:pt x="2370062" y="5249149"/>
                </a:cubicBezTo>
                <a:cubicBezTo>
                  <a:pt x="2367154" y="5249149"/>
                  <a:pt x="2363955" y="5248858"/>
                  <a:pt x="2360757" y="5248858"/>
                </a:cubicBezTo>
                <a:cubicBezTo>
                  <a:pt x="2352615" y="5254092"/>
                  <a:pt x="2343311" y="5254383"/>
                  <a:pt x="2334007" y="5254383"/>
                </a:cubicBezTo>
                <a:cubicBezTo>
                  <a:pt x="2335751" y="5261942"/>
                  <a:pt x="2335751" y="5268921"/>
                  <a:pt x="2325865" y="5270375"/>
                </a:cubicBezTo>
                <a:cubicBezTo>
                  <a:pt x="2330227" y="5278225"/>
                  <a:pt x="2330227" y="5285204"/>
                  <a:pt x="2320632" y="5289274"/>
                </a:cubicBezTo>
                <a:cubicBezTo>
                  <a:pt x="2320341" y="5292182"/>
                  <a:pt x="2319759" y="5295090"/>
                  <a:pt x="2319178" y="5297998"/>
                </a:cubicBezTo>
                <a:cubicBezTo>
                  <a:pt x="2321213" y="5300032"/>
                  <a:pt x="2323249" y="5302359"/>
                  <a:pt x="2324992" y="5304394"/>
                </a:cubicBezTo>
                <a:lnTo>
                  <a:pt x="2357849" y="5304394"/>
                </a:lnTo>
                <a:cubicBezTo>
                  <a:pt x="2347382" y="5323294"/>
                  <a:pt x="2347382" y="5323294"/>
                  <a:pt x="2324992" y="5309338"/>
                </a:cubicBezTo>
                <a:cubicBezTo>
                  <a:pt x="2323249" y="5311373"/>
                  <a:pt x="2321213" y="5313408"/>
                  <a:pt x="2319468" y="5315443"/>
                </a:cubicBezTo>
                <a:cubicBezTo>
                  <a:pt x="2320050" y="5325039"/>
                  <a:pt x="2317724" y="5330854"/>
                  <a:pt x="2305802" y="5328818"/>
                </a:cubicBezTo>
                <a:cubicBezTo>
                  <a:pt x="2297370" y="5327946"/>
                  <a:pt x="2288356" y="5329400"/>
                  <a:pt x="2279633" y="5329400"/>
                </a:cubicBezTo>
                <a:cubicBezTo>
                  <a:pt x="2275272" y="5330272"/>
                  <a:pt x="2270038" y="5336379"/>
                  <a:pt x="2267131" y="5330854"/>
                </a:cubicBezTo>
                <a:cubicBezTo>
                  <a:pt x="2265095" y="5327075"/>
                  <a:pt x="2268294" y="5320386"/>
                  <a:pt x="2269457" y="5315152"/>
                </a:cubicBezTo>
                <a:cubicBezTo>
                  <a:pt x="2261024" y="5311082"/>
                  <a:pt x="2249975" y="5319514"/>
                  <a:pt x="2242997" y="5309628"/>
                </a:cubicBezTo>
                <a:cubicBezTo>
                  <a:pt x="2229040" y="5317479"/>
                  <a:pt x="2214211" y="5319514"/>
                  <a:pt x="2198510" y="5319514"/>
                </a:cubicBezTo>
                <a:cubicBezTo>
                  <a:pt x="2200836" y="5327946"/>
                  <a:pt x="2195602" y="5329400"/>
                  <a:pt x="2189205" y="5329982"/>
                </a:cubicBezTo>
                <a:cubicBezTo>
                  <a:pt x="2191532" y="5335506"/>
                  <a:pt x="2195602" y="5340159"/>
                  <a:pt x="2201127" y="5341903"/>
                </a:cubicBezTo>
                <a:cubicBezTo>
                  <a:pt x="2205198" y="5343066"/>
                  <a:pt x="2209849" y="5343066"/>
                  <a:pt x="2208686" y="5348882"/>
                </a:cubicBezTo>
                <a:cubicBezTo>
                  <a:pt x="2207233" y="5354407"/>
                  <a:pt x="2203453" y="5354988"/>
                  <a:pt x="2199091" y="5352662"/>
                </a:cubicBezTo>
                <a:cubicBezTo>
                  <a:pt x="2195893" y="5350917"/>
                  <a:pt x="2191241" y="5350626"/>
                  <a:pt x="2191241" y="5354407"/>
                </a:cubicBezTo>
                <a:cubicBezTo>
                  <a:pt x="2191822" y="5366037"/>
                  <a:pt x="2180773" y="5372143"/>
                  <a:pt x="2178156" y="5366328"/>
                </a:cubicBezTo>
                <a:cubicBezTo>
                  <a:pt x="2173213" y="5355860"/>
                  <a:pt x="2154023" y="5342775"/>
                  <a:pt x="2174376" y="5328528"/>
                </a:cubicBezTo>
                <a:cubicBezTo>
                  <a:pt x="2177575" y="5324457"/>
                  <a:pt x="2184262" y="5320677"/>
                  <a:pt x="2177575" y="5314280"/>
                </a:cubicBezTo>
                <a:cubicBezTo>
                  <a:pt x="2164490" y="5323004"/>
                  <a:pt x="2163618" y="5314862"/>
                  <a:pt x="2163618" y="5304394"/>
                </a:cubicBezTo>
                <a:cubicBezTo>
                  <a:pt x="2163327" y="5300614"/>
                  <a:pt x="2163327" y="5296544"/>
                  <a:pt x="2158965" y="5294508"/>
                </a:cubicBezTo>
                <a:cubicBezTo>
                  <a:pt x="2155767" y="5295381"/>
                  <a:pt x="2152278" y="5301196"/>
                  <a:pt x="2149661" y="5293636"/>
                </a:cubicBezTo>
                <a:cubicBezTo>
                  <a:pt x="2162746" y="5291891"/>
                  <a:pt x="2135414" y="5271829"/>
                  <a:pt x="2158675" y="5274445"/>
                </a:cubicBezTo>
                <a:cubicBezTo>
                  <a:pt x="2163327" y="5275899"/>
                  <a:pt x="2167689" y="5277062"/>
                  <a:pt x="2172341" y="5278516"/>
                </a:cubicBezTo>
                <a:cubicBezTo>
                  <a:pt x="2175539" y="5274154"/>
                  <a:pt x="2180192" y="5270084"/>
                  <a:pt x="2179319" y="5263978"/>
                </a:cubicBezTo>
                <a:cubicBezTo>
                  <a:pt x="2179029" y="5263978"/>
                  <a:pt x="2179029" y="5263978"/>
                  <a:pt x="2178738" y="5263978"/>
                </a:cubicBezTo>
                <a:cubicBezTo>
                  <a:pt x="2178738" y="5263978"/>
                  <a:pt x="2179029" y="5263978"/>
                  <a:pt x="2179029" y="5263687"/>
                </a:cubicBezTo>
                <a:cubicBezTo>
                  <a:pt x="2163909" y="5265722"/>
                  <a:pt x="2162164" y="5250312"/>
                  <a:pt x="2153441" y="5244206"/>
                </a:cubicBezTo>
                <a:cubicBezTo>
                  <a:pt x="2151987" y="5243624"/>
                  <a:pt x="2150243" y="5243334"/>
                  <a:pt x="2148498" y="5242752"/>
                </a:cubicBezTo>
                <a:cubicBezTo>
                  <a:pt x="2131052" y="5247404"/>
                  <a:pt x="2130473" y="5230830"/>
                  <a:pt x="2123495" y="5222689"/>
                </a:cubicBezTo>
                <a:lnTo>
                  <a:pt x="2121168" y="5223852"/>
                </a:lnTo>
                <a:lnTo>
                  <a:pt x="2118843" y="5222980"/>
                </a:lnTo>
                <a:cubicBezTo>
                  <a:pt x="2111573" y="5221816"/>
                  <a:pt x="2104595" y="5220653"/>
                  <a:pt x="2094418" y="5219199"/>
                </a:cubicBezTo>
                <a:cubicBezTo>
                  <a:pt x="2102850" y="5231412"/>
                  <a:pt x="2108956" y="5241880"/>
                  <a:pt x="2122913" y="5243624"/>
                </a:cubicBezTo>
                <a:cubicBezTo>
                  <a:pt x="2128147" y="5244496"/>
                  <a:pt x="2131052" y="5247985"/>
                  <a:pt x="2128728" y="5252347"/>
                </a:cubicBezTo>
                <a:cubicBezTo>
                  <a:pt x="2127856" y="5254092"/>
                  <a:pt x="2122332" y="5255255"/>
                  <a:pt x="2119715" y="5254092"/>
                </a:cubicBezTo>
                <a:cubicBezTo>
                  <a:pt x="2105758" y="5247985"/>
                  <a:pt x="2088603" y="5248567"/>
                  <a:pt x="2078135" y="5234901"/>
                </a:cubicBezTo>
                <a:cubicBezTo>
                  <a:pt x="2071448" y="5241007"/>
                  <a:pt x="2064760" y="5247404"/>
                  <a:pt x="2058072" y="5253510"/>
                </a:cubicBezTo>
                <a:cubicBezTo>
                  <a:pt x="2057491" y="5254092"/>
                  <a:pt x="2056909" y="5254673"/>
                  <a:pt x="2056037" y="5254964"/>
                </a:cubicBezTo>
                <a:cubicBezTo>
                  <a:pt x="2050804" y="5260197"/>
                  <a:pt x="2047606" y="5272700"/>
                  <a:pt x="2037137" y="5259616"/>
                </a:cubicBezTo>
                <a:cubicBezTo>
                  <a:pt x="2027252" y="5261942"/>
                  <a:pt x="2017074" y="5262524"/>
                  <a:pt x="2010969" y="5274445"/>
                </a:cubicBezTo>
                <a:cubicBezTo>
                  <a:pt x="2007188" y="5282005"/>
                  <a:pt x="2003990" y="5274445"/>
                  <a:pt x="2002536" y="5269793"/>
                </a:cubicBezTo>
                <a:cubicBezTo>
                  <a:pt x="2000500" y="5266886"/>
                  <a:pt x="1999047" y="5263978"/>
                  <a:pt x="1997303" y="5261070"/>
                </a:cubicBezTo>
                <a:cubicBezTo>
                  <a:pt x="1992360" y="5261070"/>
                  <a:pt x="1987708" y="5261070"/>
                  <a:pt x="1982764" y="5260779"/>
                </a:cubicBezTo>
                <a:cubicBezTo>
                  <a:pt x="1978693" y="5267758"/>
                  <a:pt x="1978693" y="5267758"/>
                  <a:pt x="1967354" y="5253801"/>
                </a:cubicBezTo>
                <a:cubicBezTo>
                  <a:pt x="1956015" y="5250893"/>
                  <a:pt x="1951362" y="5241880"/>
                  <a:pt x="1946709" y="5232284"/>
                </a:cubicBezTo>
                <a:cubicBezTo>
                  <a:pt x="1946709" y="5222107"/>
                  <a:pt x="1933625" y="5222398"/>
                  <a:pt x="1931880" y="5213385"/>
                </a:cubicBezTo>
                <a:cubicBezTo>
                  <a:pt x="1921994" y="5213966"/>
                  <a:pt x="1912399" y="5223561"/>
                  <a:pt x="1901641" y="5216292"/>
                </a:cubicBezTo>
                <a:cubicBezTo>
                  <a:pt x="1885940" y="5209314"/>
                  <a:pt x="1873728" y="5198555"/>
                  <a:pt x="1866457" y="5183145"/>
                </a:cubicBezTo>
                <a:cubicBezTo>
                  <a:pt x="1857445" y="5194194"/>
                  <a:pt x="1855409" y="5185180"/>
                  <a:pt x="1852501" y="5177911"/>
                </a:cubicBezTo>
                <a:cubicBezTo>
                  <a:pt x="1851629" y="5177038"/>
                  <a:pt x="1850756" y="5175584"/>
                  <a:pt x="1850756" y="5174131"/>
                </a:cubicBezTo>
                <a:cubicBezTo>
                  <a:pt x="1844359" y="5176747"/>
                  <a:pt x="1839125" y="5169769"/>
                  <a:pt x="1830111" y="5175584"/>
                </a:cubicBezTo>
                <a:cubicBezTo>
                  <a:pt x="1817028" y="5183726"/>
                  <a:pt x="1829821" y="5165408"/>
                  <a:pt x="1823134" y="5163081"/>
                </a:cubicBezTo>
                <a:cubicBezTo>
                  <a:pt x="1822843" y="5163081"/>
                  <a:pt x="1822552" y="5163081"/>
                  <a:pt x="1822261" y="5162791"/>
                </a:cubicBezTo>
                <a:cubicBezTo>
                  <a:pt x="1823134" y="5158139"/>
                  <a:pt x="1823715" y="5153196"/>
                  <a:pt x="1824588" y="5148543"/>
                </a:cubicBezTo>
                <a:lnTo>
                  <a:pt x="1826332" y="5147961"/>
                </a:lnTo>
                <a:lnTo>
                  <a:pt x="1826332" y="5147671"/>
                </a:lnTo>
                <a:cubicBezTo>
                  <a:pt x="1826041" y="5147961"/>
                  <a:pt x="1825459" y="5148252"/>
                  <a:pt x="1824588" y="5148543"/>
                </a:cubicBezTo>
                <a:cubicBezTo>
                  <a:pt x="1813539" y="5145927"/>
                  <a:pt x="1799581" y="5145054"/>
                  <a:pt x="1812375" y="5127899"/>
                </a:cubicBezTo>
                <a:lnTo>
                  <a:pt x="1813829" y="5127899"/>
                </a:lnTo>
                <a:lnTo>
                  <a:pt x="1813829" y="5127608"/>
                </a:lnTo>
                <a:lnTo>
                  <a:pt x="1812375" y="5127899"/>
                </a:lnTo>
                <a:cubicBezTo>
                  <a:pt x="1807142" y="5122956"/>
                  <a:pt x="1801616" y="5118304"/>
                  <a:pt x="1796383" y="5113361"/>
                </a:cubicBezTo>
                <a:cubicBezTo>
                  <a:pt x="1793766" y="5107836"/>
                  <a:pt x="1784462" y="5107254"/>
                  <a:pt x="1785625" y="5098822"/>
                </a:cubicBezTo>
                <a:cubicBezTo>
                  <a:pt x="1787079" y="5090681"/>
                  <a:pt x="1777192" y="5089227"/>
                  <a:pt x="1775738" y="5082830"/>
                </a:cubicBezTo>
                <a:cubicBezTo>
                  <a:pt x="1770796" y="5082539"/>
                  <a:pt x="1765562" y="5082248"/>
                  <a:pt x="1760619" y="5082248"/>
                </a:cubicBezTo>
                <a:cubicBezTo>
                  <a:pt x="1760910" y="5080794"/>
                  <a:pt x="1760910" y="5079050"/>
                  <a:pt x="1761201" y="5077305"/>
                </a:cubicBezTo>
                <a:cubicBezTo>
                  <a:pt x="1759164" y="5069164"/>
                  <a:pt x="1761201" y="5060150"/>
                  <a:pt x="1755386" y="5052590"/>
                </a:cubicBezTo>
                <a:cubicBezTo>
                  <a:pt x="1740266" y="5052008"/>
                  <a:pt x="1745499" y="5041250"/>
                  <a:pt x="1745208" y="5033109"/>
                </a:cubicBezTo>
                <a:lnTo>
                  <a:pt x="1739975" y="5031946"/>
                </a:lnTo>
                <a:cubicBezTo>
                  <a:pt x="1728345" y="5044740"/>
                  <a:pt x="1729508" y="5027293"/>
                  <a:pt x="1725728" y="5024676"/>
                </a:cubicBezTo>
                <a:cubicBezTo>
                  <a:pt x="1719332" y="5020315"/>
                  <a:pt x="1724564" y="5017408"/>
                  <a:pt x="1730088" y="5016826"/>
                </a:cubicBezTo>
                <a:cubicBezTo>
                  <a:pt x="1736487" y="5008975"/>
                  <a:pt x="1732415" y="5006359"/>
                  <a:pt x="1724564" y="5004323"/>
                </a:cubicBezTo>
                <a:cubicBezTo>
                  <a:pt x="1713223" y="5001415"/>
                  <a:pt x="1701886" y="4997926"/>
                  <a:pt x="1704792" y="4981934"/>
                </a:cubicBezTo>
                <a:cubicBezTo>
                  <a:pt x="1703047" y="4981643"/>
                  <a:pt x="1701594" y="4981643"/>
                  <a:pt x="1699559" y="4981352"/>
                </a:cubicBezTo>
                <a:cubicBezTo>
                  <a:pt x="1696649" y="4981643"/>
                  <a:pt x="1693452" y="4981643"/>
                  <a:pt x="1690544" y="4981934"/>
                </a:cubicBezTo>
                <a:cubicBezTo>
                  <a:pt x="1689380" y="4988912"/>
                  <a:pt x="1690253" y="4995309"/>
                  <a:pt x="1678331" y="4995018"/>
                </a:cubicBezTo>
                <a:cubicBezTo>
                  <a:pt x="1666701" y="4994727"/>
                  <a:pt x="1670771" y="4987458"/>
                  <a:pt x="1669607" y="4982515"/>
                </a:cubicBezTo>
                <a:lnTo>
                  <a:pt x="1670189" y="4981643"/>
                </a:lnTo>
                <a:cubicBezTo>
                  <a:pt x="1665247" y="4981061"/>
                  <a:pt x="1659142" y="4988912"/>
                  <a:pt x="1655651" y="4981352"/>
                </a:cubicBezTo>
                <a:cubicBezTo>
                  <a:pt x="1653036" y="4975246"/>
                  <a:pt x="1657978" y="4971466"/>
                  <a:pt x="1664374" y="4971175"/>
                </a:cubicBezTo>
                <a:lnTo>
                  <a:pt x="1664083" y="4970885"/>
                </a:lnTo>
                <a:lnTo>
                  <a:pt x="1650999" y="4957800"/>
                </a:lnTo>
                <a:cubicBezTo>
                  <a:pt x="1649545" y="4963616"/>
                  <a:pt x="1651873" y="4970594"/>
                  <a:pt x="1645184" y="4974665"/>
                </a:cubicBezTo>
                <a:lnTo>
                  <a:pt x="1634717" y="4981934"/>
                </a:lnTo>
                <a:cubicBezTo>
                  <a:pt x="1637624" y="4989203"/>
                  <a:pt x="1643148" y="4996181"/>
                  <a:pt x="1638496" y="5005777"/>
                </a:cubicBezTo>
                <a:cubicBezTo>
                  <a:pt x="1633845" y="5000252"/>
                  <a:pt x="1629192" y="4995309"/>
                  <a:pt x="1629192" y="4987458"/>
                </a:cubicBezTo>
                <a:cubicBezTo>
                  <a:pt x="1623086" y="4983969"/>
                  <a:pt x="1615527" y="4979317"/>
                  <a:pt x="1618434" y="4971757"/>
                </a:cubicBezTo>
                <a:cubicBezTo>
                  <a:pt x="1623086" y="4960126"/>
                  <a:pt x="1628320" y="4970594"/>
                  <a:pt x="1632972" y="4973211"/>
                </a:cubicBezTo>
                <a:cubicBezTo>
                  <a:pt x="1633845" y="4970885"/>
                  <a:pt x="1634426" y="4968558"/>
                  <a:pt x="1635298" y="4966523"/>
                </a:cubicBezTo>
                <a:cubicBezTo>
                  <a:pt x="1635589" y="4963325"/>
                  <a:pt x="1635589" y="4959836"/>
                  <a:pt x="1635589" y="4956637"/>
                </a:cubicBezTo>
                <a:cubicBezTo>
                  <a:pt x="1633554" y="4949950"/>
                  <a:pt x="1631518" y="4943262"/>
                  <a:pt x="1629773" y="4936575"/>
                </a:cubicBezTo>
                <a:cubicBezTo>
                  <a:pt x="1623377" y="4936575"/>
                  <a:pt x="1619889" y="4934248"/>
                  <a:pt x="1619598" y="4927851"/>
                </a:cubicBezTo>
                <a:cubicBezTo>
                  <a:pt x="1605641" y="4923490"/>
                  <a:pt x="1597499" y="4916511"/>
                  <a:pt x="1604769" y="4900810"/>
                </a:cubicBezTo>
                <a:lnTo>
                  <a:pt x="1589940" y="4899937"/>
                </a:lnTo>
                <a:lnTo>
                  <a:pt x="1584997" y="4906044"/>
                </a:lnTo>
                <a:cubicBezTo>
                  <a:pt x="1589649" y="4917384"/>
                  <a:pt x="1591102" y="4928142"/>
                  <a:pt x="1579761" y="4936575"/>
                </a:cubicBezTo>
                <a:cubicBezTo>
                  <a:pt x="1596336" y="4963616"/>
                  <a:pt x="1574238" y="4971757"/>
                  <a:pt x="1557663" y="4982806"/>
                </a:cubicBezTo>
                <a:cubicBezTo>
                  <a:pt x="1549814" y="4977282"/>
                  <a:pt x="1543127" y="4994146"/>
                  <a:pt x="1536729" y="4984551"/>
                </a:cubicBezTo>
                <a:cubicBezTo>
                  <a:pt x="1530622" y="4975537"/>
                  <a:pt x="1539926" y="4970885"/>
                  <a:pt x="1545452" y="4964488"/>
                </a:cubicBezTo>
                <a:cubicBezTo>
                  <a:pt x="1549232" y="4960126"/>
                  <a:pt x="1548359" y="4952275"/>
                  <a:pt x="1549523" y="4945879"/>
                </a:cubicBezTo>
                <a:cubicBezTo>
                  <a:pt x="1543417" y="4938900"/>
                  <a:pt x="1544580" y="4929887"/>
                  <a:pt x="1543998" y="4921455"/>
                </a:cubicBezTo>
                <a:cubicBezTo>
                  <a:pt x="1539636" y="4921455"/>
                  <a:pt x="1534986" y="4921745"/>
                  <a:pt x="1530331" y="4921745"/>
                </a:cubicBezTo>
                <a:cubicBezTo>
                  <a:pt x="1524808" y="4922618"/>
                  <a:pt x="1520155" y="4921164"/>
                  <a:pt x="1519574" y="4914767"/>
                </a:cubicBezTo>
                <a:cubicBezTo>
                  <a:pt x="1518992" y="4908661"/>
                  <a:pt x="1523645" y="4906916"/>
                  <a:pt x="1528588" y="4906044"/>
                </a:cubicBezTo>
                <a:cubicBezTo>
                  <a:pt x="1525680" y="4902264"/>
                  <a:pt x="1522482" y="4898484"/>
                  <a:pt x="1519574" y="4894995"/>
                </a:cubicBezTo>
                <a:cubicBezTo>
                  <a:pt x="1514049" y="4895286"/>
                  <a:pt x="1508524" y="4896157"/>
                  <a:pt x="1504163" y="4891215"/>
                </a:cubicBezTo>
                <a:cubicBezTo>
                  <a:pt x="1498057" y="4891796"/>
                  <a:pt x="1490788" y="4890052"/>
                  <a:pt x="1487590" y="4897030"/>
                </a:cubicBezTo>
                <a:cubicBezTo>
                  <a:pt x="1487009" y="4898484"/>
                  <a:pt x="1491660" y="4902554"/>
                  <a:pt x="1493987" y="4905462"/>
                </a:cubicBezTo>
                <a:cubicBezTo>
                  <a:pt x="1499511" y="4910405"/>
                  <a:pt x="1500092" y="4916221"/>
                  <a:pt x="1496603" y="4923199"/>
                </a:cubicBezTo>
                <a:cubicBezTo>
                  <a:pt x="1493114" y="4917093"/>
                  <a:pt x="1489916" y="4911859"/>
                  <a:pt x="1486718" y="4906044"/>
                </a:cubicBezTo>
                <a:cubicBezTo>
                  <a:pt x="1480030" y="4905172"/>
                  <a:pt x="1477994" y="4918838"/>
                  <a:pt x="1471306" y="4912731"/>
                </a:cubicBezTo>
                <a:cubicBezTo>
                  <a:pt x="1467818" y="4909533"/>
                  <a:pt x="1469272" y="4901101"/>
                  <a:pt x="1474214" y="4896157"/>
                </a:cubicBezTo>
                <a:cubicBezTo>
                  <a:pt x="1471888" y="4890633"/>
                  <a:pt x="1467818" y="4892087"/>
                  <a:pt x="1463748" y="4892959"/>
                </a:cubicBezTo>
                <a:cubicBezTo>
                  <a:pt x="1461130" y="4896739"/>
                  <a:pt x="1457350" y="4896448"/>
                  <a:pt x="1453571" y="4896157"/>
                </a:cubicBezTo>
                <a:cubicBezTo>
                  <a:pt x="1441649" y="4904881"/>
                  <a:pt x="1444266" y="4889761"/>
                  <a:pt x="1439032" y="4887435"/>
                </a:cubicBezTo>
                <a:cubicBezTo>
                  <a:pt x="1443103" y="4879293"/>
                  <a:pt x="1448918" y="4888888"/>
                  <a:pt x="1453571" y="4886271"/>
                </a:cubicBezTo>
                <a:cubicBezTo>
                  <a:pt x="1455315" y="4881038"/>
                  <a:pt x="1457350" y="4876095"/>
                  <a:pt x="1459095" y="4870861"/>
                </a:cubicBezTo>
                <a:cubicBezTo>
                  <a:pt x="1460258" y="4865627"/>
                  <a:pt x="1464619" y="4866209"/>
                  <a:pt x="1468690" y="4865918"/>
                </a:cubicBezTo>
                <a:cubicBezTo>
                  <a:pt x="1470725" y="4859230"/>
                  <a:pt x="1476250" y="4857485"/>
                  <a:pt x="1482356" y="4856904"/>
                </a:cubicBezTo>
                <a:lnTo>
                  <a:pt x="1493696" y="4851089"/>
                </a:lnTo>
                <a:cubicBezTo>
                  <a:pt x="1496021" y="4838877"/>
                  <a:pt x="1488172" y="4830444"/>
                  <a:pt x="1483518" y="4820558"/>
                </a:cubicBezTo>
                <a:cubicBezTo>
                  <a:pt x="1483809" y="4818814"/>
                  <a:pt x="1483809" y="4817069"/>
                  <a:pt x="1484100" y="4815615"/>
                </a:cubicBezTo>
                <a:cubicBezTo>
                  <a:pt x="1478867" y="4803984"/>
                  <a:pt x="1473633" y="4792063"/>
                  <a:pt x="1468690" y="4780142"/>
                </a:cubicBezTo>
                <a:lnTo>
                  <a:pt x="1454442" y="4780723"/>
                </a:lnTo>
                <a:cubicBezTo>
                  <a:pt x="1444266" y="4776943"/>
                  <a:pt x="1435834" y="4771127"/>
                  <a:pt x="1433217" y="4759497"/>
                </a:cubicBezTo>
                <a:cubicBezTo>
                  <a:pt x="1433217" y="4758334"/>
                  <a:pt x="1433217" y="4757171"/>
                  <a:pt x="1433508" y="4756008"/>
                </a:cubicBezTo>
                <a:cubicBezTo>
                  <a:pt x="1431472" y="4753973"/>
                  <a:pt x="1429729" y="4751937"/>
                  <a:pt x="1427693" y="4750193"/>
                </a:cubicBezTo>
                <a:cubicBezTo>
                  <a:pt x="1419842" y="4749030"/>
                  <a:pt x="1412573" y="4746994"/>
                  <a:pt x="1407920" y="4739725"/>
                </a:cubicBezTo>
                <a:cubicBezTo>
                  <a:pt x="1400651" y="4743795"/>
                  <a:pt x="1391929" y="4747285"/>
                  <a:pt x="1391347" y="4757752"/>
                </a:cubicBezTo>
                <a:cubicBezTo>
                  <a:pt x="1391347" y="4757752"/>
                  <a:pt x="1389893" y="4758334"/>
                  <a:pt x="1389312" y="4757752"/>
                </a:cubicBezTo>
                <a:cubicBezTo>
                  <a:pt x="1388730" y="4757461"/>
                  <a:pt x="1388439" y="4756590"/>
                  <a:pt x="1387858" y="4756008"/>
                </a:cubicBezTo>
                <a:cubicBezTo>
                  <a:pt x="1386695" y="4756008"/>
                  <a:pt x="1385241" y="4756008"/>
                  <a:pt x="1383787" y="4756008"/>
                </a:cubicBezTo>
                <a:cubicBezTo>
                  <a:pt x="1368377" y="4761532"/>
                  <a:pt x="1360817" y="4742923"/>
                  <a:pt x="1347151" y="4744086"/>
                </a:cubicBezTo>
                <a:cubicBezTo>
                  <a:pt x="1343662" y="4748448"/>
                  <a:pt x="1338427" y="4753973"/>
                  <a:pt x="1334066" y="4750193"/>
                </a:cubicBezTo>
                <a:cubicBezTo>
                  <a:pt x="1329996" y="4746412"/>
                  <a:pt x="1328833" y="4738562"/>
                  <a:pt x="1337556" y="4735073"/>
                </a:cubicBezTo>
                <a:cubicBezTo>
                  <a:pt x="1337556" y="4731583"/>
                  <a:pt x="1337556" y="4728386"/>
                  <a:pt x="1337556" y="4724896"/>
                </a:cubicBezTo>
                <a:cubicBezTo>
                  <a:pt x="1336102" y="4723151"/>
                  <a:pt x="1334357" y="4721407"/>
                  <a:pt x="1332904" y="4719662"/>
                </a:cubicBezTo>
                <a:cubicBezTo>
                  <a:pt x="1331159" y="4719371"/>
                  <a:pt x="1329414" y="4718499"/>
                  <a:pt x="1328251" y="4717336"/>
                </a:cubicBezTo>
                <a:cubicBezTo>
                  <a:pt x="1324762" y="4716173"/>
                  <a:pt x="1321563" y="4715591"/>
                  <a:pt x="1318947" y="4719371"/>
                </a:cubicBezTo>
                <a:cubicBezTo>
                  <a:pt x="1308188" y="4735945"/>
                  <a:pt x="1311677" y="4715300"/>
                  <a:pt x="1307607" y="4715300"/>
                </a:cubicBezTo>
                <a:cubicBezTo>
                  <a:pt x="1303245" y="4717045"/>
                  <a:pt x="1299466" y="4723442"/>
                  <a:pt x="1295104" y="4717627"/>
                </a:cubicBezTo>
                <a:cubicBezTo>
                  <a:pt x="1293941" y="4716173"/>
                  <a:pt x="1299466" y="4709776"/>
                  <a:pt x="1301791" y="4705414"/>
                </a:cubicBezTo>
                <a:cubicBezTo>
                  <a:pt x="1292196" y="4695819"/>
                  <a:pt x="1303826" y="4676919"/>
                  <a:pt x="1287253" y="4670232"/>
                </a:cubicBezTo>
                <a:cubicBezTo>
                  <a:pt x="1275040" y="4659183"/>
                  <a:pt x="1255560" y="4683898"/>
                  <a:pt x="1245673" y="4661508"/>
                </a:cubicBezTo>
                <a:cubicBezTo>
                  <a:pt x="1215144" y="4664416"/>
                  <a:pt x="1227064" y="4643772"/>
                  <a:pt x="1227646" y="4629234"/>
                </a:cubicBezTo>
                <a:cubicBezTo>
                  <a:pt x="1225902" y="4626035"/>
                  <a:pt x="1223866" y="4622546"/>
                  <a:pt x="1222121" y="4619347"/>
                </a:cubicBezTo>
                <a:cubicBezTo>
                  <a:pt x="1221831" y="4619347"/>
                  <a:pt x="1221831" y="4619347"/>
                  <a:pt x="1221540" y="4619347"/>
                </a:cubicBezTo>
                <a:cubicBezTo>
                  <a:pt x="1221540" y="4619056"/>
                  <a:pt x="1221540" y="4619056"/>
                  <a:pt x="1221540" y="4619056"/>
                </a:cubicBezTo>
                <a:cubicBezTo>
                  <a:pt x="1212236" y="4616731"/>
                  <a:pt x="1201768" y="4621674"/>
                  <a:pt x="1193627" y="4613823"/>
                </a:cubicBezTo>
                <a:cubicBezTo>
                  <a:pt x="1191301" y="4613823"/>
                  <a:pt x="1189265" y="4614114"/>
                  <a:pt x="1186938" y="4614405"/>
                </a:cubicBezTo>
                <a:cubicBezTo>
                  <a:pt x="1187520" y="4618184"/>
                  <a:pt x="1186938" y="4622255"/>
                  <a:pt x="1191301" y="4624291"/>
                </a:cubicBezTo>
                <a:cubicBezTo>
                  <a:pt x="1198860" y="4631269"/>
                  <a:pt x="1209328" y="4623709"/>
                  <a:pt x="1218051" y="4630688"/>
                </a:cubicBezTo>
                <a:cubicBezTo>
                  <a:pt x="1208165" y="4646389"/>
                  <a:pt x="1186938" y="4648424"/>
                  <a:pt x="1177053" y="4664707"/>
                </a:cubicBezTo>
                <a:cubicBezTo>
                  <a:pt x="1173855" y="4670232"/>
                  <a:pt x="1170365" y="4660055"/>
                  <a:pt x="1166004" y="4659183"/>
                </a:cubicBezTo>
                <a:cubicBezTo>
                  <a:pt x="1154083" y="4664416"/>
                  <a:pt x="1148849" y="4655694"/>
                  <a:pt x="1147977" y="4647552"/>
                </a:cubicBezTo>
                <a:cubicBezTo>
                  <a:pt x="1147103" y="4642028"/>
                  <a:pt x="1155247" y="4644935"/>
                  <a:pt x="1159609" y="4645226"/>
                </a:cubicBezTo>
                <a:cubicBezTo>
                  <a:pt x="1166876" y="4643191"/>
                  <a:pt x="1175309" y="4646389"/>
                  <a:pt x="1181706" y="4639411"/>
                </a:cubicBezTo>
                <a:cubicBezTo>
                  <a:pt x="1179670" y="4639120"/>
                  <a:pt x="1177926" y="4638829"/>
                  <a:pt x="1175890" y="4638247"/>
                </a:cubicBezTo>
                <a:cubicBezTo>
                  <a:pt x="1171238" y="4637084"/>
                  <a:pt x="1166585" y="4635049"/>
                  <a:pt x="1166876" y="4629525"/>
                </a:cubicBezTo>
                <a:cubicBezTo>
                  <a:pt x="1167167" y="4624000"/>
                  <a:pt x="1171819" y="4624581"/>
                  <a:pt x="1175890" y="4625744"/>
                </a:cubicBezTo>
                <a:cubicBezTo>
                  <a:pt x="1177636" y="4624000"/>
                  <a:pt x="1179090" y="4622546"/>
                  <a:pt x="1180833" y="4620801"/>
                </a:cubicBezTo>
                <a:cubicBezTo>
                  <a:pt x="1176181" y="4619929"/>
                  <a:pt x="1171238" y="4619056"/>
                  <a:pt x="1166585" y="4618475"/>
                </a:cubicBezTo>
                <a:cubicBezTo>
                  <a:pt x="1153501" y="4621674"/>
                  <a:pt x="1139836" y="4626326"/>
                  <a:pt x="1140709" y="4604227"/>
                </a:cubicBezTo>
                <a:cubicBezTo>
                  <a:pt x="1141873" y="4596959"/>
                  <a:pt x="1137801" y="4591143"/>
                  <a:pt x="1134602" y="4585328"/>
                </a:cubicBezTo>
                <a:cubicBezTo>
                  <a:pt x="1123262" y="4584456"/>
                  <a:pt x="1125587" y="4576314"/>
                  <a:pt x="1126168" y="4569336"/>
                </a:cubicBezTo>
                <a:cubicBezTo>
                  <a:pt x="1126168" y="4562938"/>
                  <a:pt x="1122972" y="4558868"/>
                  <a:pt x="1116284" y="4558577"/>
                </a:cubicBezTo>
                <a:cubicBezTo>
                  <a:pt x="1111339" y="4564974"/>
                  <a:pt x="1113666" y="4576604"/>
                  <a:pt x="1100584" y="4577186"/>
                </a:cubicBezTo>
                <a:cubicBezTo>
                  <a:pt x="1086914" y="4577477"/>
                  <a:pt x="1086042" y="4566137"/>
                  <a:pt x="1080810" y="4558577"/>
                </a:cubicBezTo>
                <a:cubicBezTo>
                  <a:pt x="1079356" y="4558287"/>
                  <a:pt x="1078193" y="4557996"/>
                  <a:pt x="1076448" y="4558287"/>
                </a:cubicBezTo>
                <a:cubicBezTo>
                  <a:pt x="1050568" y="4571371"/>
                  <a:pt x="1061039" y="4546365"/>
                  <a:pt x="1055803" y="4538223"/>
                </a:cubicBezTo>
                <a:cubicBezTo>
                  <a:pt x="1055512" y="4536770"/>
                  <a:pt x="1055221" y="4535316"/>
                  <a:pt x="1055221" y="4534152"/>
                </a:cubicBezTo>
                <a:cubicBezTo>
                  <a:pt x="1047662" y="4534443"/>
                  <a:pt x="1042719" y="4530664"/>
                  <a:pt x="1039811" y="4523685"/>
                </a:cubicBezTo>
                <a:cubicBezTo>
                  <a:pt x="1035449" y="4522522"/>
                  <a:pt x="1034287" y="4519615"/>
                  <a:pt x="1034867" y="4515253"/>
                </a:cubicBezTo>
                <a:cubicBezTo>
                  <a:pt x="1029926" y="4514090"/>
                  <a:pt x="1022948" y="4511182"/>
                  <a:pt x="1026146" y="4506239"/>
                </a:cubicBezTo>
                <a:cubicBezTo>
                  <a:pt x="1029344" y="4501296"/>
                  <a:pt x="1037194" y="4498970"/>
                  <a:pt x="1041265" y="4507984"/>
                </a:cubicBezTo>
                <a:cubicBezTo>
                  <a:pt x="1044174" y="4509147"/>
                  <a:pt x="1047082" y="4510019"/>
                  <a:pt x="1049986" y="4511182"/>
                </a:cubicBezTo>
                <a:cubicBezTo>
                  <a:pt x="1053185" y="4510310"/>
                  <a:pt x="1056385" y="4509728"/>
                  <a:pt x="1059293" y="4508856"/>
                </a:cubicBezTo>
                <a:cubicBezTo>
                  <a:pt x="1065110" y="4510310"/>
                  <a:pt x="1071213" y="4511473"/>
                  <a:pt x="1077029" y="4512927"/>
                </a:cubicBezTo>
                <a:cubicBezTo>
                  <a:pt x="1078484" y="4500133"/>
                  <a:pt x="1065982" y="4496644"/>
                  <a:pt x="1060457" y="4488503"/>
                </a:cubicBezTo>
                <a:cubicBezTo>
                  <a:pt x="1045919" y="4482396"/>
                  <a:pt x="1052022" y="4472510"/>
                  <a:pt x="1055512" y="4462915"/>
                </a:cubicBezTo>
                <a:cubicBezTo>
                  <a:pt x="1056966" y="4454483"/>
                  <a:pt x="1051440" y="4438781"/>
                  <a:pt x="1070340" y="4448377"/>
                </a:cubicBezTo>
                <a:lnTo>
                  <a:pt x="1089822" y="4447505"/>
                </a:lnTo>
                <a:cubicBezTo>
                  <a:pt x="1095348" y="4430349"/>
                  <a:pt x="1077029" y="4424533"/>
                  <a:pt x="1071794" y="4412321"/>
                </a:cubicBezTo>
                <a:cubicBezTo>
                  <a:pt x="1069758" y="4407960"/>
                  <a:pt x="1059875" y="4416974"/>
                  <a:pt x="1056675" y="4423952"/>
                </a:cubicBezTo>
                <a:cubicBezTo>
                  <a:pt x="1050277" y="4441980"/>
                  <a:pt x="1038938" y="4425406"/>
                  <a:pt x="1030216" y="4427441"/>
                </a:cubicBezTo>
                <a:cubicBezTo>
                  <a:pt x="1023529" y="4427732"/>
                  <a:pt x="1022657" y="4421917"/>
                  <a:pt x="1020039" y="4417846"/>
                </a:cubicBezTo>
                <a:cubicBezTo>
                  <a:pt x="1010735" y="4403017"/>
                  <a:pt x="1011898" y="4396911"/>
                  <a:pt x="1025274" y="4392840"/>
                </a:cubicBezTo>
                <a:cubicBezTo>
                  <a:pt x="1027019" y="4390805"/>
                  <a:pt x="1028182" y="4388769"/>
                  <a:pt x="1029635" y="4386734"/>
                </a:cubicBezTo>
                <a:lnTo>
                  <a:pt x="1024983" y="4378302"/>
                </a:lnTo>
                <a:cubicBezTo>
                  <a:pt x="1018296" y="4378011"/>
                  <a:pt x="1011607" y="4377430"/>
                  <a:pt x="1004922" y="4377430"/>
                </a:cubicBezTo>
                <a:cubicBezTo>
                  <a:pt x="999106" y="4378884"/>
                  <a:pt x="993289" y="4380628"/>
                  <a:pt x="987473" y="4382081"/>
                </a:cubicBezTo>
                <a:cubicBezTo>
                  <a:pt x="982823" y="4392259"/>
                  <a:pt x="972935" y="4396329"/>
                  <a:pt x="964795" y="4402436"/>
                </a:cubicBezTo>
                <a:lnTo>
                  <a:pt x="958979" y="4383245"/>
                </a:lnTo>
                <a:cubicBezTo>
                  <a:pt x="936880" y="4373068"/>
                  <a:pt x="938624" y="4349516"/>
                  <a:pt x="930483" y="4331779"/>
                </a:cubicBezTo>
                <a:cubicBezTo>
                  <a:pt x="923214" y="4327127"/>
                  <a:pt x="915946" y="4322184"/>
                  <a:pt x="908677" y="4317241"/>
                </a:cubicBezTo>
                <a:cubicBezTo>
                  <a:pt x="891231" y="4312007"/>
                  <a:pt x="917690" y="4307064"/>
                  <a:pt x="908968" y="4301830"/>
                </a:cubicBezTo>
                <a:cubicBezTo>
                  <a:pt x="902570" y="4302121"/>
                  <a:pt x="897919" y="4299794"/>
                  <a:pt x="895303" y="4292816"/>
                </a:cubicBezTo>
                <a:cubicBezTo>
                  <a:pt x="902279" y="4291653"/>
                  <a:pt x="909258" y="4288164"/>
                  <a:pt x="914783" y="4296015"/>
                </a:cubicBezTo>
                <a:cubicBezTo>
                  <a:pt x="916236" y="4296597"/>
                  <a:pt x="917690" y="4296887"/>
                  <a:pt x="919143" y="4297468"/>
                </a:cubicBezTo>
                <a:lnTo>
                  <a:pt x="924960" y="4297468"/>
                </a:lnTo>
                <a:cubicBezTo>
                  <a:pt x="930192" y="4296306"/>
                  <a:pt x="936298" y="4295724"/>
                  <a:pt x="930192" y="4288164"/>
                </a:cubicBezTo>
                <a:cubicBezTo>
                  <a:pt x="930192" y="4286419"/>
                  <a:pt x="929902" y="4284675"/>
                  <a:pt x="929902" y="4282931"/>
                </a:cubicBezTo>
                <a:cubicBezTo>
                  <a:pt x="921470" y="4283511"/>
                  <a:pt x="915073" y="4281477"/>
                  <a:pt x="914201" y="4271590"/>
                </a:cubicBezTo>
                <a:cubicBezTo>
                  <a:pt x="902279" y="4265775"/>
                  <a:pt x="895593" y="4257052"/>
                  <a:pt x="899082" y="4243095"/>
                </a:cubicBezTo>
                <a:cubicBezTo>
                  <a:pt x="895884" y="4240769"/>
                  <a:pt x="892395" y="4238152"/>
                  <a:pt x="889195" y="4235535"/>
                </a:cubicBezTo>
                <a:cubicBezTo>
                  <a:pt x="884250" y="4237571"/>
                  <a:pt x="880472" y="4240769"/>
                  <a:pt x="879020" y="4246294"/>
                </a:cubicBezTo>
                <a:cubicBezTo>
                  <a:pt x="890940" y="4259669"/>
                  <a:pt x="871749" y="4254726"/>
                  <a:pt x="870877" y="4260541"/>
                </a:cubicBezTo>
                <a:cubicBezTo>
                  <a:pt x="862735" y="4263158"/>
                  <a:pt x="877275" y="4273335"/>
                  <a:pt x="865932" y="4274789"/>
                </a:cubicBezTo>
                <a:cubicBezTo>
                  <a:pt x="858375" y="4276243"/>
                  <a:pt x="856339" y="4270427"/>
                  <a:pt x="853430" y="4265484"/>
                </a:cubicBezTo>
                <a:cubicBezTo>
                  <a:pt x="851104" y="4262286"/>
                  <a:pt x="848195" y="4259378"/>
                  <a:pt x="845288" y="4256470"/>
                </a:cubicBezTo>
                <a:cubicBezTo>
                  <a:pt x="842963" y="4265484"/>
                  <a:pt x="848777" y="4277406"/>
                  <a:pt x="834239" y="4282058"/>
                </a:cubicBezTo>
                <a:cubicBezTo>
                  <a:pt x="824934" y="4284965"/>
                  <a:pt x="836567" y="4293980"/>
                  <a:pt x="831332" y="4299504"/>
                </a:cubicBezTo>
                <a:cubicBezTo>
                  <a:pt x="821157" y="4291944"/>
                  <a:pt x="806326" y="4290781"/>
                  <a:pt x="804582" y="4274207"/>
                </a:cubicBezTo>
                <a:cubicBezTo>
                  <a:pt x="804291" y="4269265"/>
                  <a:pt x="795858" y="4270718"/>
                  <a:pt x="794696" y="4274207"/>
                </a:cubicBezTo>
                <a:cubicBezTo>
                  <a:pt x="785391" y="4302702"/>
                  <a:pt x="774342" y="4282931"/>
                  <a:pt x="763294" y="4275952"/>
                </a:cubicBezTo>
                <a:cubicBezTo>
                  <a:pt x="757478" y="4271881"/>
                  <a:pt x="748173" y="4272172"/>
                  <a:pt x="748173" y="4261704"/>
                </a:cubicBezTo>
                <a:cubicBezTo>
                  <a:pt x="731308" y="4258506"/>
                  <a:pt x="732762" y="4244840"/>
                  <a:pt x="731890" y="4232627"/>
                </a:cubicBezTo>
                <a:cubicBezTo>
                  <a:pt x="726658" y="4228266"/>
                  <a:pt x="723459" y="4222451"/>
                  <a:pt x="723168" y="4215763"/>
                </a:cubicBezTo>
                <a:cubicBezTo>
                  <a:pt x="714444" y="4214600"/>
                  <a:pt x="704850" y="4214890"/>
                  <a:pt x="696998" y="4212274"/>
                </a:cubicBezTo>
                <a:cubicBezTo>
                  <a:pt x="681588" y="4207040"/>
                  <a:pt x="671993" y="4211111"/>
                  <a:pt x="667049" y="4226231"/>
                </a:cubicBezTo>
                <a:cubicBezTo>
                  <a:pt x="667922" y="4232337"/>
                  <a:pt x="668794" y="4238734"/>
                  <a:pt x="670248" y="4248911"/>
                </a:cubicBezTo>
                <a:cubicBezTo>
                  <a:pt x="664725" y="4244403"/>
                  <a:pt x="661016" y="4240115"/>
                  <a:pt x="658872" y="4235608"/>
                </a:cubicBezTo>
                <a:lnTo>
                  <a:pt x="656876" y="4221018"/>
                </a:lnTo>
                <a:lnTo>
                  <a:pt x="657164" y="4221288"/>
                </a:lnTo>
                <a:cubicBezTo>
                  <a:pt x="656873" y="4221288"/>
                  <a:pt x="656873" y="4221288"/>
                  <a:pt x="656873" y="4220997"/>
                </a:cubicBezTo>
                <a:lnTo>
                  <a:pt x="656876" y="4221018"/>
                </a:lnTo>
                <a:lnTo>
                  <a:pt x="643207" y="4208203"/>
                </a:lnTo>
                <a:cubicBezTo>
                  <a:pt x="646114" y="4207040"/>
                  <a:pt x="649312" y="4206168"/>
                  <a:pt x="652220" y="4205005"/>
                </a:cubicBezTo>
                <a:cubicBezTo>
                  <a:pt x="653675" y="4200061"/>
                  <a:pt x="654837" y="4195410"/>
                  <a:pt x="656001" y="4190757"/>
                </a:cubicBezTo>
                <a:cubicBezTo>
                  <a:pt x="654837" y="4186977"/>
                  <a:pt x="653675" y="4183488"/>
                  <a:pt x="652511" y="4179999"/>
                </a:cubicBezTo>
                <a:cubicBezTo>
                  <a:pt x="645242" y="4181453"/>
                  <a:pt x="643497" y="4175928"/>
                  <a:pt x="641753" y="4170985"/>
                </a:cubicBezTo>
                <a:cubicBezTo>
                  <a:pt x="631867" y="4165751"/>
                  <a:pt x="641172" y="4156738"/>
                  <a:pt x="637392" y="4150340"/>
                </a:cubicBezTo>
                <a:cubicBezTo>
                  <a:pt x="628087" y="4153248"/>
                  <a:pt x="625761" y="4148886"/>
                  <a:pt x="627216" y="4140455"/>
                </a:cubicBezTo>
                <a:cubicBezTo>
                  <a:pt x="622273" y="4136674"/>
                  <a:pt x="619364" y="4129987"/>
                  <a:pt x="612095" y="4129115"/>
                </a:cubicBezTo>
                <a:cubicBezTo>
                  <a:pt x="611514" y="4136093"/>
                  <a:pt x="609478" y="4142199"/>
                  <a:pt x="602500" y="4145397"/>
                </a:cubicBezTo>
                <a:cubicBezTo>
                  <a:pt x="600174" y="4136384"/>
                  <a:pt x="603663" y="4129987"/>
                  <a:pt x="611223" y="4125625"/>
                </a:cubicBezTo>
                <a:cubicBezTo>
                  <a:pt x="611514" y="4125335"/>
                  <a:pt x="611804" y="4125044"/>
                  <a:pt x="612095" y="4125044"/>
                </a:cubicBezTo>
                <a:cubicBezTo>
                  <a:pt x="611804" y="4123881"/>
                  <a:pt x="611804" y="4122427"/>
                  <a:pt x="611804" y="4120973"/>
                </a:cubicBezTo>
                <a:cubicBezTo>
                  <a:pt x="598429" y="4123299"/>
                  <a:pt x="587089" y="4119810"/>
                  <a:pt x="577203" y="4110215"/>
                </a:cubicBezTo>
                <a:cubicBezTo>
                  <a:pt x="577203" y="4110215"/>
                  <a:pt x="576912" y="4110215"/>
                  <a:pt x="576621" y="4110215"/>
                </a:cubicBezTo>
                <a:cubicBezTo>
                  <a:pt x="576040" y="4114576"/>
                  <a:pt x="578366" y="4121845"/>
                  <a:pt x="569935" y="4118937"/>
                </a:cubicBezTo>
                <a:cubicBezTo>
                  <a:pt x="563828" y="4116611"/>
                  <a:pt x="560048" y="4114576"/>
                  <a:pt x="556268" y="4122427"/>
                </a:cubicBezTo>
                <a:cubicBezTo>
                  <a:pt x="546964" y="4141618"/>
                  <a:pt x="535623" y="4133476"/>
                  <a:pt x="520794" y="4127079"/>
                </a:cubicBezTo>
                <a:cubicBezTo>
                  <a:pt x="502185" y="4119519"/>
                  <a:pt x="518758" y="4118647"/>
                  <a:pt x="521376" y="4114867"/>
                </a:cubicBezTo>
                <a:lnTo>
                  <a:pt x="526610" y="4100329"/>
                </a:lnTo>
                <a:cubicBezTo>
                  <a:pt x="534460" y="4087244"/>
                  <a:pt x="534751" y="4087244"/>
                  <a:pt x="547836" y="4100038"/>
                </a:cubicBezTo>
                <a:cubicBezTo>
                  <a:pt x="556850" y="4101492"/>
                  <a:pt x="554232" y="4093932"/>
                  <a:pt x="555977" y="4089861"/>
                </a:cubicBezTo>
                <a:cubicBezTo>
                  <a:pt x="555105" y="4088697"/>
                  <a:pt x="555105" y="4087535"/>
                  <a:pt x="556559" y="4086663"/>
                </a:cubicBezTo>
                <a:cubicBezTo>
                  <a:pt x="549581" y="4083173"/>
                  <a:pt x="545510" y="4077939"/>
                  <a:pt x="545219" y="4070089"/>
                </a:cubicBezTo>
                <a:cubicBezTo>
                  <a:pt x="540276" y="4070089"/>
                  <a:pt x="535623" y="4069798"/>
                  <a:pt x="530971" y="4069507"/>
                </a:cubicBezTo>
                <a:cubicBezTo>
                  <a:pt x="527774" y="4068053"/>
                  <a:pt x="524866" y="4066309"/>
                  <a:pt x="521666" y="4064855"/>
                </a:cubicBezTo>
                <a:lnTo>
                  <a:pt x="516432" y="4064855"/>
                </a:lnTo>
                <a:cubicBezTo>
                  <a:pt x="516432" y="4068344"/>
                  <a:pt x="516141" y="4071834"/>
                  <a:pt x="516141" y="4075613"/>
                </a:cubicBezTo>
                <a:cubicBezTo>
                  <a:pt x="502475" y="4089279"/>
                  <a:pt x="489973" y="4070089"/>
                  <a:pt x="476598" y="4073869"/>
                </a:cubicBezTo>
                <a:cubicBezTo>
                  <a:pt x="474853" y="4074160"/>
                  <a:pt x="472818" y="4074741"/>
                  <a:pt x="471074" y="4075031"/>
                </a:cubicBezTo>
                <a:cubicBezTo>
                  <a:pt x="471365" y="4078521"/>
                  <a:pt x="471074" y="4082883"/>
                  <a:pt x="467875" y="4082592"/>
                </a:cubicBezTo>
                <a:cubicBezTo>
                  <a:pt x="461187" y="4081429"/>
                  <a:pt x="458279" y="4075322"/>
                  <a:pt x="456244" y="4069217"/>
                </a:cubicBezTo>
                <a:cubicBezTo>
                  <a:pt x="462640" y="4061656"/>
                  <a:pt x="464385" y="4053515"/>
                  <a:pt x="459733" y="4044502"/>
                </a:cubicBezTo>
                <a:cubicBezTo>
                  <a:pt x="456244" y="4042757"/>
                  <a:pt x="453046" y="4040721"/>
                  <a:pt x="449557" y="4038977"/>
                </a:cubicBezTo>
                <a:cubicBezTo>
                  <a:pt x="449557" y="4038104"/>
                  <a:pt x="448975" y="4036941"/>
                  <a:pt x="448975" y="4036069"/>
                </a:cubicBezTo>
                <a:cubicBezTo>
                  <a:pt x="445195" y="4027346"/>
                  <a:pt x="427460" y="4029672"/>
                  <a:pt x="430948" y="4015134"/>
                </a:cubicBezTo>
                <a:cubicBezTo>
                  <a:pt x="432693" y="4009900"/>
                  <a:pt x="434148" y="4004667"/>
                  <a:pt x="435892" y="3999433"/>
                </a:cubicBezTo>
                <a:cubicBezTo>
                  <a:pt x="427460" y="3977915"/>
                  <a:pt x="450429" y="4001468"/>
                  <a:pt x="448975" y="3990419"/>
                </a:cubicBezTo>
                <a:cubicBezTo>
                  <a:pt x="444613" y="3982277"/>
                  <a:pt x="451592" y="3979078"/>
                  <a:pt x="455954" y="3979951"/>
                </a:cubicBezTo>
                <a:cubicBezTo>
                  <a:pt x="475726" y="3984603"/>
                  <a:pt x="465548" y="3971519"/>
                  <a:pt x="465548" y="3964540"/>
                </a:cubicBezTo>
                <a:lnTo>
                  <a:pt x="454791" y="3949711"/>
                </a:lnTo>
                <a:cubicBezTo>
                  <a:pt x="441415" y="3951456"/>
                  <a:pt x="452174" y="3936917"/>
                  <a:pt x="444904" y="3934592"/>
                </a:cubicBezTo>
                <a:cubicBezTo>
                  <a:pt x="436763" y="3936045"/>
                  <a:pt x="428622" y="3936626"/>
                  <a:pt x="420773" y="3934010"/>
                </a:cubicBezTo>
                <a:cubicBezTo>
                  <a:pt x="414374" y="3941861"/>
                  <a:pt x="411178" y="3935173"/>
                  <a:pt x="407396" y="3931102"/>
                </a:cubicBezTo>
                <a:cubicBezTo>
                  <a:pt x="406524" y="3930230"/>
                  <a:pt x="407106" y="3928195"/>
                  <a:pt x="407106" y="3926741"/>
                </a:cubicBezTo>
                <a:cubicBezTo>
                  <a:pt x="411469" y="3927031"/>
                  <a:pt x="415828" y="3927613"/>
                  <a:pt x="420192" y="3928195"/>
                </a:cubicBezTo>
                <a:cubicBezTo>
                  <a:pt x="418446" y="3925287"/>
                  <a:pt x="416701" y="3922088"/>
                  <a:pt x="414956" y="3919181"/>
                </a:cubicBezTo>
                <a:cubicBezTo>
                  <a:pt x="407106" y="3918599"/>
                  <a:pt x="400418" y="3915401"/>
                  <a:pt x="395186" y="3909585"/>
                </a:cubicBezTo>
                <a:cubicBezTo>
                  <a:pt x="373376" y="3905515"/>
                  <a:pt x="390532" y="3892721"/>
                  <a:pt x="389659" y="3883998"/>
                </a:cubicBezTo>
                <a:cubicBezTo>
                  <a:pt x="386462" y="3879055"/>
                  <a:pt x="383263" y="3873821"/>
                  <a:pt x="380064" y="3868878"/>
                </a:cubicBezTo>
                <a:cubicBezTo>
                  <a:pt x="373376" y="3870913"/>
                  <a:pt x="366981" y="3872658"/>
                  <a:pt x="360293" y="3874403"/>
                </a:cubicBezTo>
                <a:cubicBezTo>
                  <a:pt x="360293" y="3879346"/>
                  <a:pt x="360293" y="3884289"/>
                  <a:pt x="360003" y="3888941"/>
                </a:cubicBezTo>
                <a:cubicBezTo>
                  <a:pt x="362038" y="3893884"/>
                  <a:pt x="363781" y="3898827"/>
                  <a:pt x="365526" y="3903480"/>
                </a:cubicBezTo>
                <a:cubicBezTo>
                  <a:pt x="371922" y="3906678"/>
                  <a:pt x="372213" y="3912493"/>
                  <a:pt x="372213" y="3918599"/>
                </a:cubicBezTo>
                <a:cubicBezTo>
                  <a:pt x="387042" y="3919763"/>
                  <a:pt x="378901" y="3934010"/>
                  <a:pt x="384426" y="3940407"/>
                </a:cubicBezTo>
                <a:cubicBezTo>
                  <a:pt x="381808" y="3941861"/>
                  <a:pt x="378612" y="3944768"/>
                  <a:pt x="376867" y="3944187"/>
                </a:cubicBezTo>
                <a:cubicBezTo>
                  <a:pt x="367271" y="3941279"/>
                  <a:pt x="366689" y="3932266"/>
                  <a:pt x="365235" y="3924414"/>
                </a:cubicBezTo>
                <a:cubicBezTo>
                  <a:pt x="353315" y="3921507"/>
                  <a:pt x="360293" y="3910167"/>
                  <a:pt x="356221" y="3903770"/>
                </a:cubicBezTo>
                <a:cubicBezTo>
                  <a:pt x="354476" y="3900281"/>
                  <a:pt x="352442" y="3897082"/>
                  <a:pt x="350698" y="3893593"/>
                </a:cubicBezTo>
                <a:cubicBezTo>
                  <a:pt x="347498" y="3893593"/>
                  <a:pt x="344010" y="3893593"/>
                  <a:pt x="340811" y="3893593"/>
                </a:cubicBezTo>
                <a:cubicBezTo>
                  <a:pt x="334414" y="3887778"/>
                  <a:pt x="325692" y="3897082"/>
                  <a:pt x="319586" y="3889814"/>
                </a:cubicBezTo>
                <a:cubicBezTo>
                  <a:pt x="320022" y="3883271"/>
                  <a:pt x="311300" y="3872313"/>
                  <a:pt x="317828" y="3868715"/>
                </a:cubicBezTo>
                <a:lnTo>
                  <a:pt x="330280" y="3868010"/>
                </a:lnTo>
                <a:lnTo>
                  <a:pt x="330344" y="3868296"/>
                </a:lnTo>
                <a:cubicBezTo>
                  <a:pt x="330344" y="3868296"/>
                  <a:pt x="330344" y="3868296"/>
                  <a:pt x="330344" y="3868006"/>
                </a:cubicBezTo>
                <a:lnTo>
                  <a:pt x="330280" y="3868010"/>
                </a:lnTo>
                <a:lnTo>
                  <a:pt x="328092" y="3858301"/>
                </a:lnTo>
                <a:cubicBezTo>
                  <a:pt x="326855" y="3854921"/>
                  <a:pt x="326564" y="3851578"/>
                  <a:pt x="331507" y="3848525"/>
                </a:cubicBezTo>
                <a:cubicBezTo>
                  <a:pt x="321332" y="3841255"/>
                  <a:pt x="315224" y="3857247"/>
                  <a:pt x="305631" y="3853467"/>
                </a:cubicBezTo>
                <a:cubicBezTo>
                  <a:pt x="296035" y="3857829"/>
                  <a:pt x="289345" y="3847071"/>
                  <a:pt x="291962" y="3845035"/>
                </a:cubicBezTo>
                <a:cubicBezTo>
                  <a:pt x="303595" y="3834568"/>
                  <a:pt x="289055" y="3827298"/>
                  <a:pt x="290509" y="3818866"/>
                </a:cubicBezTo>
                <a:cubicBezTo>
                  <a:pt x="289055" y="3812760"/>
                  <a:pt x="283531" y="3813923"/>
                  <a:pt x="279461" y="3813051"/>
                </a:cubicBezTo>
                <a:cubicBezTo>
                  <a:pt x="263178" y="3809271"/>
                  <a:pt x="244278" y="3808108"/>
                  <a:pt x="254455" y="3782811"/>
                </a:cubicBezTo>
                <a:cubicBezTo>
                  <a:pt x="230610" y="3780485"/>
                  <a:pt x="229156" y="3775833"/>
                  <a:pt x="244278" y="3752281"/>
                </a:cubicBezTo>
                <a:cubicBezTo>
                  <a:pt x="239334" y="3744721"/>
                  <a:pt x="223632" y="3751118"/>
                  <a:pt x="224214" y="3736579"/>
                </a:cubicBezTo>
                <a:cubicBezTo>
                  <a:pt x="214910" y="3735125"/>
                  <a:pt x="214036" y="3722623"/>
                  <a:pt x="203862" y="3722332"/>
                </a:cubicBezTo>
                <a:cubicBezTo>
                  <a:pt x="199208" y="3722332"/>
                  <a:pt x="195430" y="3720587"/>
                  <a:pt x="193393" y="3715935"/>
                </a:cubicBezTo>
                <a:cubicBezTo>
                  <a:pt x="186415" y="3712155"/>
                  <a:pt x="176529" y="3713027"/>
                  <a:pt x="174202" y="3702850"/>
                </a:cubicBezTo>
                <a:cubicBezTo>
                  <a:pt x="178565" y="3693546"/>
                  <a:pt x="193102" y="3690929"/>
                  <a:pt x="185252" y="3673773"/>
                </a:cubicBezTo>
                <a:cubicBezTo>
                  <a:pt x="177693" y="3658072"/>
                  <a:pt x="197173" y="3674355"/>
                  <a:pt x="199208" y="3666505"/>
                </a:cubicBezTo>
                <a:cubicBezTo>
                  <a:pt x="197463" y="3660107"/>
                  <a:pt x="195430" y="3653711"/>
                  <a:pt x="193975" y="3647604"/>
                </a:cubicBezTo>
                <a:cubicBezTo>
                  <a:pt x="193684" y="3647604"/>
                  <a:pt x="193684" y="3647604"/>
                  <a:pt x="193393" y="3647604"/>
                </a:cubicBezTo>
                <a:cubicBezTo>
                  <a:pt x="172167" y="3647895"/>
                  <a:pt x="183507" y="3622017"/>
                  <a:pt x="168969" y="3617074"/>
                </a:cubicBezTo>
                <a:cubicBezTo>
                  <a:pt x="168678" y="3619400"/>
                  <a:pt x="168097" y="3622017"/>
                  <a:pt x="168387" y="3624343"/>
                </a:cubicBezTo>
                <a:cubicBezTo>
                  <a:pt x="168678" y="3634811"/>
                  <a:pt x="164897" y="3643533"/>
                  <a:pt x="153559" y="3641790"/>
                </a:cubicBezTo>
                <a:cubicBezTo>
                  <a:pt x="138438" y="3639754"/>
                  <a:pt x="155014" y="3628123"/>
                  <a:pt x="149197" y="3622599"/>
                </a:cubicBezTo>
                <a:cubicBezTo>
                  <a:pt x="143963" y="3610386"/>
                  <a:pt x="122737" y="3608933"/>
                  <a:pt x="127972" y="3590032"/>
                </a:cubicBezTo>
                <a:cubicBezTo>
                  <a:pt x="129426" y="3585671"/>
                  <a:pt x="127390" y="3578983"/>
                  <a:pt x="134077" y="3578402"/>
                </a:cubicBezTo>
                <a:cubicBezTo>
                  <a:pt x="137568" y="3578111"/>
                  <a:pt x="143672" y="3580437"/>
                  <a:pt x="144836" y="3583054"/>
                </a:cubicBezTo>
                <a:cubicBezTo>
                  <a:pt x="149197" y="3595557"/>
                  <a:pt x="163444" y="3598756"/>
                  <a:pt x="168678" y="3610386"/>
                </a:cubicBezTo>
                <a:cubicBezTo>
                  <a:pt x="168387" y="3610677"/>
                  <a:pt x="168097" y="3611259"/>
                  <a:pt x="167806" y="3611550"/>
                </a:cubicBezTo>
                <a:cubicBezTo>
                  <a:pt x="168387" y="3611550"/>
                  <a:pt x="168678" y="3611550"/>
                  <a:pt x="168969" y="3611550"/>
                </a:cubicBezTo>
                <a:lnTo>
                  <a:pt x="168678" y="3610386"/>
                </a:lnTo>
                <a:cubicBezTo>
                  <a:pt x="177693" y="3613585"/>
                  <a:pt x="187288" y="3616492"/>
                  <a:pt x="196011" y="3620563"/>
                </a:cubicBezTo>
                <a:cubicBezTo>
                  <a:pt x="202117" y="3623471"/>
                  <a:pt x="196593" y="3627251"/>
                  <a:pt x="194848" y="3630740"/>
                </a:cubicBezTo>
                <a:cubicBezTo>
                  <a:pt x="210258" y="3635392"/>
                  <a:pt x="224505" y="3641208"/>
                  <a:pt x="219272" y="3661852"/>
                </a:cubicBezTo>
                <a:cubicBezTo>
                  <a:pt x="222469" y="3661561"/>
                  <a:pt x="225668" y="3661561"/>
                  <a:pt x="228576" y="3661270"/>
                </a:cubicBezTo>
                <a:cubicBezTo>
                  <a:pt x="239625" y="3649931"/>
                  <a:pt x="254165" y="3639463"/>
                  <a:pt x="236718" y="3620563"/>
                </a:cubicBezTo>
                <a:cubicBezTo>
                  <a:pt x="247766" y="3627833"/>
                  <a:pt x="258525" y="3634811"/>
                  <a:pt x="269284" y="3641790"/>
                </a:cubicBezTo>
                <a:cubicBezTo>
                  <a:pt x="274226" y="3648768"/>
                  <a:pt x="279461" y="3655746"/>
                  <a:pt x="284403" y="3662434"/>
                </a:cubicBezTo>
                <a:cubicBezTo>
                  <a:pt x="291962" y="3666214"/>
                  <a:pt x="301558" y="3666795"/>
                  <a:pt x="305919" y="3675518"/>
                </a:cubicBezTo>
                <a:cubicBezTo>
                  <a:pt x="306792" y="3675518"/>
                  <a:pt x="307664" y="3675809"/>
                  <a:pt x="308246" y="3676390"/>
                </a:cubicBezTo>
                <a:cubicBezTo>
                  <a:pt x="315514" y="3670285"/>
                  <a:pt x="326273" y="3675227"/>
                  <a:pt x="334124" y="3666214"/>
                </a:cubicBezTo>
                <a:cubicBezTo>
                  <a:pt x="341392" y="3657781"/>
                  <a:pt x="346337" y="3665923"/>
                  <a:pt x="348661" y="3673773"/>
                </a:cubicBezTo>
                <a:cubicBezTo>
                  <a:pt x="338485" y="3674936"/>
                  <a:pt x="328600" y="3675809"/>
                  <a:pt x="318714" y="3676681"/>
                </a:cubicBezTo>
                <a:lnTo>
                  <a:pt x="325109" y="3696744"/>
                </a:lnTo>
                <a:cubicBezTo>
                  <a:pt x="331216" y="3696163"/>
                  <a:pt x="336742" y="3695872"/>
                  <a:pt x="340520" y="3701978"/>
                </a:cubicBezTo>
                <a:cubicBezTo>
                  <a:pt x="344593" y="3702269"/>
                  <a:pt x="348661" y="3702559"/>
                  <a:pt x="350407" y="3707212"/>
                </a:cubicBezTo>
                <a:cubicBezTo>
                  <a:pt x="356512" y="3710120"/>
                  <a:pt x="361457" y="3714190"/>
                  <a:pt x="359711" y="3722332"/>
                </a:cubicBezTo>
                <a:lnTo>
                  <a:pt x="366108" y="3722623"/>
                </a:lnTo>
                <a:cubicBezTo>
                  <a:pt x="380064" y="3726984"/>
                  <a:pt x="398382" y="3725821"/>
                  <a:pt x="400709" y="3746756"/>
                </a:cubicBezTo>
                <a:cubicBezTo>
                  <a:pt x="406815" y="3750245"/>
                  <a:pt x="412920" y="3753444"/>
                  <a:pt x="420192" y="3752862"/>
                </a:cubicBezTo>
                <a:cubicBezTo>
                  <a:pt x="422225" y="3750536"/>
                  <a:pt x="424552" y="3748210"/>
                  <a:pt x="426879" y="3745884"/>
                </a:cubicBezTo>
                <a:cubicBezTo>
                  <a:pt x="426297" y="3739487"/>
                  <a:pt x="424843" y="3732799"/>
                  <a:pt x="434148" y="3731345"/>
                </a:cubicBezTo>
                <a:cubicBezTo>
                  <a:pt x="434438" y="3726984"/>
                  <a:pt x="435020" y="3722623"/>
                  <a:pt x="435311" y="3718261"/>
                </a:cubicBezTo>
                <a:cubicBezTo>
                  <a:pt x="434729" y="3717098"/>
                  <a:pt x="434148" y="3715935"/>
                  <a:pt x="433857" y="3714771"/>
                </a:cubicBezTo>
                <a:cubicBezTo>
                  <a:pt x="428622" y="3709247"/>
                  <a:pt x="412051" y="3711574"/>
                  <a:pt x="420482" y="3696454"/>
                </a:cubicBezTo>
                <a:cubicBezTo>
                  <a:pt x="420192" y="3684822"/>
                  <a:pt x="398091" y="3670285"/>
                  <a:pt x="425424" y="3663015"/>
                </a:cubicBezTo>
                <a:cubicBezTo>
                  <a:pt x="421062" y="3660107"/>
                  <a:pt x="413501" y="3665341"/>
                  <a:pt x="411178" y="3656909"/>
                </a:cubicBezTo>
                <a:cubicBezTo>
                  <a:pt x="408560" y="3651385"/>
                  <a:pt x="403618" y="3652257"/>
                  <a:pt x="398964" y="3652257"/>
                </a:cubicBezTo>
                <a:cubicBezTo>
                  <a:pt x="391404" y="3652257"/>
                  <a:pt x="383554" y="3652257"/>
                  <a:pt x="375703" y="3651966"/>
                </a:cubicBezTo>
                <a:lnTo>
                  <a:pt x="344593" y="3651966"/>
                </a:lnTo>
                <a:cubicBezTo>
                  <a:pt x="346047" y="3644697"/>
                  <a:pt x="350988" y="3644115"/>
                  <a:pt x="354767" y="3642080"/>
                </a:cubicBezTo>
                <a:cubicBezTo>
                  <a:pt x="357966" y="3640336"/>
                  <a:pt x="360875" y="3638300"/>
                  <a:pt x="364072" y="3636555"/>
                </a:cubicBezTo>
                <a:cubicBezTo>
                  <a:pt x="362618" y="3633066"/>
                  <a:pt x="361166" y="3629867"/>
                  <a:pt x="359711" y="3626379"/>
                </a:cubicBezTo>
                <a:cubicBezTo>
                  <a:pt x="348661" y="3619982"/>
                  <a:pt x="342266" y="3612713"/>
                  <a:pt x="354767" y="3601663"/>
                </a:cubicBezTo>
                <a:cubicBezTo>
                  <a:pt x="345174" y="3587997"/>
                  <a:pt x="357676" y="3588288"/>
                  <a:pt x="364944" y="3585381"/>
                </a:cubicBezTo>
                <a:cubicBezTo>
                  <a:pt x="364363" y="3570842"/>
                  <a:pt x="384135" y="3570552"/>
                  <a:pt x="385008" y="3556886"/>
                </a:cubicBezTo>
                <a:lnTo>
                  <a:pt x="375413" y="3550197"/>
                </a:lnTo>
                <a:cubicBezTo>
                  <a:pt x="371341" y="3547580"/>
                  <a:pt x="366981" y="3542638"/>
                  <a:pt x="363200" y="3542929"/>
                </a:cubicBezTo>
                <a:cubicBezTo>
                  <a:pt x="345174" y="3545254"/>
                  <a:pt x="345174" y="3533042"/>
                  <a:pt x="344593" y="3521121"/>
                </a:cubicBezTo>
                <a:cubicBezTo>
                  <a:pt x="336451" y="3516760"/>
                  <a:pt x="327728" y="3512689"/>
                  <a:pt x="330053" y="3501058"/>
                </a:cubicBezTo>
                <a:lnTo>
                  <a:pt x="329764" y="3500767"/>
                </a:lnTo>
                <a:cubicBezTo>
                  <a:pt x="308246" y="3509199"/>
                  <a:pt x="299231" y="3489428"/>
                  <a:pt x="285275" y="3480413"/>
                </a:cubicBezTo>
                <a:cubicBezTo>
                  <a:pt x="279461" y="3476052"/>
                  <a:pt x="272772" y="3472854"/>
                  <a:pt x="270156" y="3465584"/>
                </a:cubicBezTo>
                <a:cubicBezTo>
                  <a:pt x="262015" y="3462967"/>
                  <a:pt x="255908" y="3457443"/>
                  <a:pt x="250674" y="3451046"/>
                </a:cubicBezTo>
                <a:cubicBezTo>
                  <a:pt x="242242" y="3446975"/>
                  <a:pt x="227704" y="3449301"/>
                  <a:pt x="228286" y="3437380"/>
                </a:cubicBezTo>
                <a:cubicBezTo>
                  <a:pt x="228286" y="3433309"/>
                  <a:pt x="240788" y="3420224"/>
                  <a:pt x="254165" y="3423714"/>
                </a:cubicBezTo>
                <a:cubicBezTo>
                  <a:pt x="255326" y="3424005"/>
                  <a:pt x="257070" y="3421388"/>
                  <a:pt x="258816" y="3419934"/>
                </a:cubicBezTo>
                <a:cubicBezTo>
                  <a:pt x="261143" y="3420224"/>
                  <a:pt x="263178" y="3420515"/>
                  <a:pt x="265503" y="3420806"/>
                </a:cubicBezTo>
                <a:cubicBezTo>
                  <a:pt x="279461" y="3416736"/>
                  <a:pt x="285857" y="3428366"/>
                  <a:pt x="294580" y="3435054"/>
                </a:cubicBezTo>
                <a:cubicBezTo>
                  <a:pt x="299814" y="3439415"/>
                  <a:pt x="307373" y="3441742"/>
                  <a:pt x="310573" y="3449010"/>
                </a:cubicBezTo>
                <a:cubicBezTo>
                  <a:pt x="311736" y="3449010"/>
                  <a:pt x="313191" y="3449301"/>
                  <a:pt x="314351" y="3449592"/>
                </a:cubicBezTo>
                <a:cubicBezTo>
                  <a:pt x="321041" y="3448138"/>
                  <a:pt x="326273" y="3449301"/>
                  <a:pt x="330053" y="3455408"/>
                </a:cubicBezTo>
                <a:lnTo>
                  <a:pt x="345465" y="3464712"/>
                </a:lnTo>
                <a:cubicBezTo>
                  <a:pt x="358839" y="3473145"/>
                  <a:pt x="372213" y="3481867"/>
                  <a:pt x="385590" y="3490590"/>
                </a:cubicBezTo>
                <a:cubicBezTo>
                  <a:pt x="392859" y="3500186"/>
                  <a:pt x="403036" y="3500767"/>
                  <a:pt x="414083" y="3500767"/>
                </a:cubicBezTo>
                <a:cubicBezTo>
                  <a:pt x="431821" y="3501058"/>
                  <a:pt x="431821" y="3508909"/>
                  <a:pt x="421643" y="3520248"/>
                </a:cubicBezTo>
                <a:cubicBezTo>
                  <a:pt x="426006" y="3523447"/>
                  <a:pt x="433275" y="3523447"/>
                  <a:pt x="434729" y="3530426"/>
                </a:cubicBezTo>
                <a:cubicBezTo>
                  <a:pt x="438216" y="3540893"/>
                  <a:pt x="451011" y="3537985"/>
                  <a:pt x="456244" y="3545545"/>
                </a:cubicBezTo>
                <a:cubicBezTo>
                  <a:pt x="466421" y="3551651"/>
                  <a:pt x="476598" y="3558049"/>
                  <a:pt x="486775" y="3564445"/>
                </a:cubicBezTo>
                <a:cubicBezTo>
                  <a:pt x="489973" y="3565317"/>
                  <a:pt x="493172" y="3566190"/>
                  <a:pt x="496661" y="3566771"/>
                </a:cubicBezTo>
                <a:cubicBezTo>
                  <a:pt x="508583" y="3564736"/>
                  <a:pt x="512654" y="3576366"/>
                  <a:pt x="520794" y="3581019"/>
                </a:cubicBezTo>
                <a:cubicBezTo>
                  <a:pt x="520794" y="3584508"/>
                  <a:pt x="520794" y="3588288"/>
                  <a:pt x="520794" y="3591777"/>
                </a:cubicBezTo>
                <a:cubicBezTo>
                  <a:pt x="524575" y="3594685"/>
                  <a:pt x="528355" y="3597593"/>
                  <a:pt x="532425" y="3600501"/>
                </a:cubicBezTo>
                <a:cubicBezTo>
                  <a:pt x="537659" y="3601663"/>
                  <a:pt x="541148" y="3604571"/>
                  <a:pt x="542020" y="3610386"/>
                </a:cubicBezTo>
                <a:cubicBezTo>
                  <a:pt x="552488" y="3609514"/>
                  <a:pt x="556559" y="3622017"/>
                  <a:pt x="567609" y="3622889"/>
                </a:cubicBezTo>
                <a:cubicBezTo>
                  <a:pt x="573133" y="3623180"/>
                  <a:pt x="565282" y="3628123"/>
                  <a:pt x="565573" y="3631612"/>
                </a:cubicBezTo>
                <a:cubicBezTo>
                  <a:pt x="572551" y="3635101"/>
                  <a:pt x="579820" y="3638300"/>
                  <a:pt x="587089" y="3641790"/>
                </a:cubicBezTo>
                <a:cubicBezTo>
                  <a:pt x="595521" y="3640917"/>
                  <a:pt x="605117" y="3644115"/>
                  <a:pt x="612095" y="3635683"/>
                </a:cubicBezTo>
                <a:cubicBezTo>
                  <a:pt x="618782" y="3627833"/>
                  <a:pt x="626343" y="3626379"/>
                  <a:pt x="635356" y="3632194"/>
                </a:cubicBezTo>
                <a:cubicBezTo>
                  <a:pt x="642334" y="3636846"/>
                  <a:pt x="648731" y="3645278"/>
                  <a:pt x="657746" y="3633938"/>
                </a:cubicBezTo>
                <a:cubicBezTo>
                  <a:pt x="660653" y="3630740"/>
                  <a:pt x="662688" y="3632194"/>
                  <a:pt x="663270" y="3646150"/>
                </a:cubicBezTo>
                <a:cubicBezTo>
                  <a:pt x="668212" y="3646732"/>
                  <a:pt x="672865" y="3647604"/>
                  <a:pt x="677518" y="3648186"/>
                </a:cubicBezTo>
                <a:lnTo>
                  <a:pt x="697871" y="3626670"/>
                </a:lnTo>
                <a:cubicBezTo>
                  <a:pt x="697871" y="3619400"/>
                  <a:pt x="685949" y="3612131"/>
                  <a:pt x="697580" y="3604862"/>
                </a:cubicBezTo>
                <a:cubicBezTo>
                  <a:pt x="693219" y="3600501"/>
                  <a:pt x="687403" y="3601663"/>
                  <a:pt x="681878" y="3601372"/>
                </a:cubicBezTo>
                <a:cubicBezTo>
                  <a:pt x="675773" y="3608351"/>
                  <a:pt x="669085" y="3600501"/>
                  <a:pt x="662688" y="3602535"/>
                </a:cubicBezTo>
                <a:cubicBezTo>
                  <a:pt x="660944" y="3608060"/>
                  <a:pt x="656292" y="3606025"/>
                  <a:pt x="652511" y="3606897"/>
                </a:cubicBezTo>
                <a:cubicBezTo>
                  <a:pt x="635938" y="3613294"/>
                  <a:pt x="633030" y="3593813"/>
                  <a:pt x="621690" y="3590614"/>
                </a:cubicBezTo>
                <a:cubicBezTo>
                  <a:pt x="613258" y="3592649"/>
                  <a:pt x="609770" y="3590032"/>
                  <a:pt x="611804" y="3581019"/>
                </a:cubicBezTo>
                <a:lnTo>
                  <a:pt x="611223" y="3579274"/>
                </a:lnTo>
                <a:lnTo>
                  <a:pt x="611223" y="3578983"/>
                </a:lnTo>
                <a:cubicBezTo>
                  <a:pt x="597848" y="3583054"/>
                  <a:pt x="582437" y="3591777"/>
                  <a:pt x="581855" y="3566481"/>
                </a:cubicBezTo>
                <a:cubicBezTo>
                  <a:pt x="581855" y="3566481"/>
                  <a:pt x="581855" y="3566481"/>
                  <a:pt x="581565" y="3566190"/>
                </a:cubicBezTo>
                <a:lnTo>
                  <a:pt x="581855" y="3566190"/>
                </a:lnTo>
                <a:cubicBezTo>
                  <a:pt x="577784" y="3563282"/>
                  <a:pt x="571969" y="3562700"/>
                  <a:pt x="571969" y="3556013"/>
                </a:cubicBezTo>
                <a:cubicBezTo>
                  <a:pt x="568190" y="3547871"/>
                  <a:pt x="552197" y="3544383"/>
                  <a:pt x="561793" y="3531007"/>
                </a:cubicBezTo>
                <a:cubicBezTo>
                  <a:pt x="562956" y="3520830"/>
                  <a:pt x="543183" y="3518504"/>
                  <a:pt x="552197" y="3505710"/>
                </a:cubicBezTo>
                <a:cubicBezTo>
                  <a:pt x="550162" y="3505128"/>
                  <a:pt x="548127" y="3504838"/>
                  <a:pt x="546382" y="3504256"/>
                </a:cubicBezTo>
                <a:cubicBezTo>
                  <a:pt x="539403" y="3502221"/>
                  <a:pt x="530100" y="3517631"/>
                  <a:pt x="525738" y="3500767"/>
                </a:cubicBezTo>
                <a:cubicBezTo>
                  <a:pt x="517886" y="3492044"/>
                  <a:pt x="504512" y="3486229"/>
                  <a:pt x="509164" y="3468783"/>
                </a:cubicBezTo>
                <a:cubicBezTo>
                  <a:pt x="520794" y="3471982"/>
                  <a:pt x="533297" y="3472563"/>
                  <a:pt x="542020" y="3460641"/>
                </a:cubicBezTo>
                <a:cubicBezTo>
                  <a:pt x="566736" y="3445522"/>
                  <a:pt x="533588" y="3444940"/>
                  <a:pt x="535623" y="3435344"/>
                </a:cubicBezTo>
                <a:cubicBezTo>
                  <a:pt x="515560" y="3436217"/>
                  <a:pt x="514978" y="3423423"/>
                  <a:pt x="517015" y="3408594"/>
                </a:cubicBezTo>
                <a:cubicBezTo>
                  <a:pt x="505675" y="3412665"/>
                  <a:pt x="504512" y="3398126"/>
                  <a:pt x="493463" y="3398126"/>
                </a:cubicBezTo>
                <a:cubicBezTo>
                  <a:pt x="508001" y="3390857"/>
                  <a:pt x="519340" y="3392311"/>
                  <a:pt x="530681" y="3398417"/>
                </a:cubicBezTo>
                <a:cubicBezTo>
                  <a:pt x="525157" y="3389985"/>
                  <a:pt x="524575" y="3380389"/>
                  <a:pt x="524575" y="3370794"/>
                </a:cubicBezTo>
                <a:cubicBezTo>
                  <a:pt x="511781" y="3368177"/>
                  <a:pt x="498405" y="3366723"/>
                  <a:pt x="496951" y="3349568"/>
                </a:cubicBezTo>
                <a:cubicBezTo>
                  <a:pt x="496370" y="3345789"/>
                  <a:pt x="492010" y="3343753"/>
                  <a:pt x="494917" y="3338519"/>
                </a:cubicBezTo>
                <a:cubicBezTo>
                  <a:pt x="503349" y="3324853"/>
                  <a:pt x="508001" y="3314967"/>
                  <a:pt x="482994" y="3312350"/>
                </a:cubicBezTo>
                <a:cubicBezTo>
                  <a:pt x="464967" y="3310605"/>
                  <a:pt x="453337" y="3295195"/>
                  <a:pt x="458861" y="3273388"/>
                </a:cubicBezTo>
                <a:cubicBezTo>
                  <a:pt x="452174" y="3262629"/>
                  <a:pt x="432693" y="3259431"/>
                  <a:pt x="440834" y="3239949"/>
                </a:cubicBezTo>
                <a:cubicBezTo>
                  <a:pt x="446649" y="3241112"/>
                  <a:pt x="453337" y="3242566"/>
                  <a:pt x="460314" y="3243729"/>
                </a:cubicBezTo>
                <a:cubicBezTo>
                  <a:pt x="456244" y="3236170"/>
                  <a:pt x="466421" y="3219887"/>
                  <a:pt x="445195" y="3222213"/>
                </a:cubicBezTo>
                <a:cubicBezTo>
                  <a:pt x="439089" y="3222794"/>
                  <a:pt x="430076" y="3210291"/>
                  <a:pt x="439962" y="3199823"/>
                </a:cubicBezTo>
                <a:cubicBezTo>
                  <a:pt x="426587" y="3204185"/>
                  <a:pt x="416701" y="3202440"/>
                  <a:pt x="416119" y="3185285"/>
                </a:cubicBezTo>
                <a:cubicBezTo>
                  <a:pt x="415828" y="3178016"/>
                  <a:pt x="412630" y="3171037"/>
                  <a:pt x="405651" y="3169874"/>
                </a:cubicBezTo>
                <a:cubicBezTo>
                  <a:pt x="385590" y="3166676"/>
                  <a:pt x="389369" y="3155336"/>
                  <a:pt x="394895" y="3142542"/>
                </a:cubicBezTo>
                <a:cubicBezTo>
                  <a:pt x="389950" y="3136146"/>
                  <a:pt x="385008" y="3129458"/>
                  <a:pt x="380064" y="3123061"/>
                </a:cubicBezTo>
                <a:cubicBezTo>
                  <a:pt x="373376" y="3119572"/>
                  <a:pt x="368435" y="3114628"/>
                  <a:pt x="364944" y="3107941"/>
                </a:cubicBezTo>
                <a:lnTo>
                  <a:pt x="365526" y="3107650"/>
                </a:lnTo>
                <a:lnTo>
                  <a:pt x="365235" y="3107360"/>
                </a:lnTo>
                <a:cubicBezTo>
                  <a:pt x="365235" y="3107650"/>
                  <a:pt x="365235" y="3107941"/>
                  <a:pt x="364944" y="3107941"/>
                </a:cubicBezTo>
                <a:cubicBezTo>
                  <a:pt x="354476" y="3108232"/>
                  <a:pt x="350407" y="3102416"/>
                  <a:pt x="349534" y="3092531"/>
                </a:cubicBezTo>
                <a:cubicBezTo>
                  <a:pt x="338775" y="3091077"/>
                  <a:pt x="333833" y="3084679"/>
                  <a:pt x="334414" y="3073921"/>
                </a:cubicBezTo>
                <a:lnTo>
                  <a:pt x="334997" y="3072176"/>
                </a:lnTo>
                <a:lnTo>
                  <a:pt x="334705" y="3072176"/>
                </a:lnTo>
                <a:lnTo>
                  <a:pt x="334414" y="3073921"/>
                </a:lnTo>
                <a:cubicBezTo>
                  <a:pt x="322492" y="3071886"/>
                  <a:pt x="323655" y="3059092"/>
                  <a:pt x="317259" y="3052696"/>
                </a:cubicBezTo>
                <a:cubicBezTo>
                  <a:pt x="313191" y="3047171"/>
                  <a:pt x="321622" y="3044263"/>
                  <a:pt x="319586" y="3039030"/>
                </a:cubicBezTo>
                <a:cubicBezTo>
                  <a:pt x="307373" y="3039320"/>
                  <a:pt x="306792" y="3030597"/>
                  <a:pt x="306210" y="3021874"/>
                </a:cubicBezTo>
                <a:cubicBezTo>
                  <a:pt x="296326" y="2995996"/>
                  <a:pt x="277717" y="2972443"/>
                  <a:pt x="285275" y="2942495"/>
                </a:cubicBezTo>
                <a:cubicBezTo>
                  <a:pt x="273644" y="2933771"/>
                  <a:pt x="281495" y="2921850"/>
                  <a:pt x="280331" y="2911383"/>
                </a:cubicBezTo>
                <a:cubicBezTo>
                  <a:pt x="278589" y="2904695"/>
                  <a:pt x="273644" y="2897426"/>
                  <a:pt x="283239" y="2892483"/>
                </a:cubicBezTo>
                <a:cubicBezTo>
                  <a:pt x="267538" y="2873002"/>
                  <a:pt x="273644" y="2851775"/>
                  <a:pt x="278880" y="2830840"/>
                </a:cubicBezTo>
                <a:cubicBezTo>
                  <a:pt x="273644" y="2828514"/>
                  <a:pt x="274808" y="2824443"/>
                  <a:pt x="275389" y="2820372"/>
                </a:cubicBezTo>
                <a:cubicBezTo>
                  <a:pt x="284112" y="2804381"/>
                  <a:pt x="272772" y="2784899"/>
                  <a:pt x="284694" y="2769779"/>
                </a:cubicBezTo>
                <a:lnTo>
                  <a:pt x="290799" y="2750007"/>
                </a:lnTo>
                <a:cubicBezTo>
                  <a:pt x="290218" y="2747681"/>
                  <a:pt x="290218" y="2745355"/>
                  <a:pt x="293417" y="2744773"/>
                </a:cubicBezTo>
                <a:cubicBezTo>
                  <a:pt x="289055" y="2736051"/>
                  <a:pt x="293417" y="2729363"/>
                  <a:pt x="299523" y="2723549"/>
                </a:cubicBezTo>
                <a:cubicBezTo>
                  <a:pt x="298650" y="2722094"/>
                  <a:pt x="298940" y="2720932"/>
                  <a:pt x="300104" y="2719768"/>
                </a:cubicBezTo>
                <a:lnTo>
                  <a:pt x="299814" y="2714826"/>
                </a:lnTo>
                <a:cubicBezTo>
                  <a:pt x="294580" y="2709011"/>
                  <a:pt x="289636" y="2703195"/>
                  <a:pt x="284694" y="2697687"/>
                </a:cubicBezTo>
                <a:cubicBezTo>
                  <a:pt x="278007" y="2693326"/>
                  <a:pt x="269284" y="2692163"/>
                  <a:pt x="264340" y="2684894"/>
                </a:cubicBezTo>
                <a:cubicBezTo>
                  <a:pt x="262887" y="2683151"/>
                  <a:pt x="261143" y="2681116"/>
                  <a:pt x="259397" y="2679662"/>
                </a:cubicBezTo>
                <a:cubicBezTo>
                  <a:pt x="250674" y="2680240"/>
                  <a:pt x="243696" y="2677625"/>
                  <a:pt x="239043" y="2669773"/>
                </a:cubicBezTo>
                <a:lnTo>
                  <a:pt x="238752" y="2670358"/>
                </a:lnTo>
                <a:cubicBezTo>
                  <a:pt x="237009" y="2669483"/>
                  <a:pt x="235554" y="2668323"/>
                  <a:pt x="234101" y="2667447"/>
                </a:cubicBezTo>
                <a:cubicBezTo>
                  <a:pt x="225086" y="2658434"/>
                  <a:pt x="208513" y="2659305"/>
                  <a:pt x="204153" y="2644769"/>
                </a:cubicBezTo>
                <a:cubicBezTo>
                  <a:pt x="204153" y="2644477"/>
                  <a:pt x="204153" y="2644477"/>
                  <a:pt x="203862" y="2644477"/>
                </a:cubicBezTo>
                <a:cubicBezTo>
                  <a:pt x="190776" y="2643895"/>
                  <a:pt x="185252" y="2633719"/>
                  <a:pt x="178565" y="2624994"/>
                </a:cubicBezTo>
                <a:cubicBezTo>
                  <a:pt x="167224" y="2625580"/>
                  <a:pt x="163444" y="2615980"/>
                  <a:pt x="157338" y="2609585"/>
                </a:cubicBezTo>
                <a:cubicBezTo>
                  <a:pt x="141637" y="2609293"/>
                  <a:pt x="142509" y="2592138"/>
                  <a:pt x="133495" y="2585451"/>
                </a:cubicBezTo>
                <a:cubicBezTo>
                  <a:pt x="122737" y="2585161"/>
                  <a:pt x="121285" y="2576142"/>
                  <a:pt x="118085" y="2568880"/>
                </a:cubicBezTo>
                <a:cubicBezTo>
                  <a:pt x="114886" y="2564515"/>
                  <a:pt x="111689" y="2559863"/>
                  <a:pt x="108198" y="2554919"/>
                </a:cubicBezTo>
                <a:cubicBezTo>
                  <a:pt x="101802" y="2547650"/>
                  <a:pt x="95406" y="2539802"/>
                  <a:pt x="99476" y="2528748"/>
                </a:cubicBezTo>
                <a:cubicBezTo>
                  <a:pt x="96570" y="2518572"/>
                  <a:pt x="108198" y="2508391"/>
                  <a:pt x="99767" y="2498215"/>
                </a:cubicBezTo>
                <a:cubicBezTo>
                  <a:pt x="96279" y="2483394"/>
                  <a:pt x="98603" y="2469736"/>
                  <a:pt x="108780" y="2457534"/>
                </a:cubicBezTo>
                <a:lnTo>
                  <a:pt x="112853" y="2447928"/>
                </a:lnTo>
                <a:lnTo>
                  <a:pt x="111980" y="2446764"/>
                </a:lnTo>
                <a:lnTo>
                  <a:pt x="113143" y="2445604"/>
                </a:lnTo>
                <a:cubicBezTo>
                  <a:pt x="105872" y="2434842"/>
                  <a:pt x="112853" y="2426121"/>
                  <a:pt x="116921" y="2416813"/>
                </a:cubicBezTo>
                <a:cubicBezTo>
                  <a:pt x="119248" y="2415655"/>
                  <a:pt x="121285" y="2414200"/>
                  <a:pt x="123318" y="2412743"/>
                </a:cubicBezTo>
                <a:cubicBezTo>
                  <a:pt x="123609" y="2409253"/>
                  <a:pt x="123900" y="2405762"/>
                  <a:pt x="124482" y="2402275"/>
                </a:cubicBezTo>
                <a:cubicBezTo>
                  <a:pt x="134659" y="2396750"/>
                  <a:pt x="125935" y="2383664"/>
                  <a:pt x="134077" y="2377556"/>
                </a:cubicBezTo>
                <a:cubicBezTo>
                  <a:pt x="136113" y="2355753"/>
                  <a:pt x="153268" y="2343829"/>
                  <a:pt x="166060" y="2328999"/>
                </a:cubicBezTo>
                <a:cubicBezTo>
                  <a:pt x="166060" y="2328709"/>
                  <a:pt x="167515" y="2328999"/>
                  <a:pt x="167806" y="2329580"/>
                </a:cubicBezTo>
                <a:cubicBezTo>
                  <a:pt x="168387" y="2330166"/>
                  <a:pt x="168678" y="2331034"/>
                  <a:pt x="168969" y="2331617"/>
                </a:cubicBezTo>
                <a:cubicBezTo>
                  <a:pt x="170424" y="2331329"/>
                  <a:pt x="172167" y="2331329"/>
                  <a:pt x="173621" y="2331329"/>
                </a:cubicBezTo>
                <a:cubicBezTo>
                  <a:pt x="186124" y="2321148"/>
                  <a:pt x="189032" y="2305740"/>
                  <a:pt x="195430" y="2292067"/>
                </a:cubicBezTo>
                <a:cubicBezTo>
                  <a:pt x="191067" y="2282184"/>
                  <a:pt x="186415" y="2272589"/>
                  <a:pt x="182053" y="2262705"/>
                </a:cubicBezTo>
                <a:cubicBezTo>
                  <a:pt x="177693" y="2269682"/>
                  <a:pt x="173621" y="2262414"/>
                  <a:pt x="169261" y="2262414"/>
                </a:cubicBezTo>
                <a:lnTo>
                  <a:pt x="168969" y="2262414"/>
                </a:lnTo>
                <a:cubicBezTo>
                  <a:pt x="165770" y="2268811"/>
                  <a:pt x="159082" y="2265612"/>
                  <a:pt x="154141" y="2266774"/>
                </a:cubicBezTo>
                <a:cubicBezTo>
                  <a:pt x="151232" y="2270265"/>
                  <a:pt x="148033" y="2271717"/>
                  <a:pt x="143672" y="2271427"/>
                </a:cubicBezTo>
                <a:cubicBezTo>
                  <a:pt x="141055" y="2274915"/>
                  <a:pt x="139020" y="2282184"/>
                  <a:pt x="133495" y="2277532"/>
                </a:cubicBezTo>
                <a:cubicBezTo>
                  <a:pt x="124772" y="2270846"/>
                  <a:pt x="137568" y="2267939"/>
                  <a:pt x="138149" y="2262124"/>
                </a:cubicBezTo>
                <a:lnTo>
                  <a:pt x="138438" y="2261543"/>
                </a:lnTo>
                <a:cubicBezTo>
                  <a:pt x="128844" y="2262414"/>
                  <a:pt x="115467" y="2267067"/>
                  <a:pt x="123028" y="2247877"/>
                </a:cubicBezTo>
                <a:cubicBezTo>
                  <a:pt x="117794" y="2246131"/>
                  <a:pt x="109362" y="2246420"/>
                  <a:pt x="111980" y="2237408"/>
                </a:cubicBezTo>
                <a:cubicBezTo>
                  <a:pt x="112562" y="2236243"/>
                  <a:pt x="125354" y="2229846"/>
                  <a:pt x="128844" y="2241478"/>
                </a:cubicBezTo>
                <a:cubicBezTo>
                  <a:pt x="130296" y="2244675"/>
                  <a:pt x="132041" y="2247877"/>
                  <a:pt x="133495" y="2251073"/>
                </a:cubicBezTo>
                <a:cubicBezTo>
                  <a:pt x="140474" y="2246131"/>
                  <a:pt x="147161" y="2247002"/>
                  <a:pt x="153268" y="2251943"/>
                </a:cubicBezTo>
                <a:cubicBezTo>
                  <a:pt x="157047" y="2251073"/>
                  <a:pt x="162573" y="2252819"/>
                  <a:pt x="163155" y="2246712"/>
                </a:cubicBezTo>
                <a:cubicBezTo>
                  <a:pt x="160246" y="2243805"/>
                  <a:pt x="150360" y="2242931"/>
                  <a:pt x="159373" y="2235953"/>
                </a:cubicBezTo>
                <a:cubicBezTo>
                  <a:pt x="161700" y="2234207"/>
                  <a:pt x="167224" y="2232463"/>
                  <a:pt x="167224" y="2232172"/>
                </a:cubicBezTo>
                <a:cubicBezTo>
                  <a:pt x="156465" y="2202807"/>
                  <a:pt x="183507" y="2223740"/>
                  <a:pt x="188742" y="2215890"/>
                </a:cubicBezTo>
                <a:cubicBezTo>
                  <a:pt x="190194" y="2212691"/>
                  <a:pt x="191939" y="2209492"/>
                  <a:pt x="193393" y="2206296"/>
                </a:cubicBezTo>
                <a:cubicBezTo>
                  <a:pt x="191648" y="2206586"/>
                  <a:pt x="190194" y="2206296"/>
                  <a:pt x="188742" y="2205424"/>
                </a:cubicBezTo>
                <a:cubicBezTo>
                  <a:pt x="173912" y="2207166"/>
                  <a:pt x="176529" y="2187104"/>
                  <a:pt x="164026" y="2185943"/>
                </a:cubicBezTo>
                <a:lnTo>
                  <a:pt x="148615" y="2186232"/>
                </a:lnTo>
                <a:cubicBezTo>
                  <a:pt x="134659" y="2181291"/>
                  <a:pt x="119830" y="2178381"/>
                  <a:pt x="107035" y="2185361"/>
                </a:cubicBezTo>
                <a:cubicBezTo>
                  <a:pt x="97440" y="2190304"/>
                  <a:pt x="93952" y="2184197"/>
                  <a:pt x="87846" y="2181582"/>
                </a:cubicBezTo>
                <a:cubicBezTo>
                  <a:pt x="83193" y="2181582"/>
                  <a:pt x="78251" y="2181871"/>
                  <a:pt x="73598" y="2181871"/>
                </a:cubicBezTo>
                <a:cubicBezTo>
                  <a:pt x="66910" y="2188851"/>
                  <a:pt x="61968" y="2181291"/>
                  <a:pt x="60222" y="2178093"/>
                </a:cubicBezTo>
                <a:cubicBezTo>
                  <a:pt x="58187" y="2174891"/>
                  <a:pt x="63713" y="2171694"/>
                  <a:pt x="68074" y="2170823"/>
                </a:cubicBezTo>
                <a:cubicBezTo>
                  <a:pt x="74761" y="2166460"/>
                  <a:pt x="81157" y="2166460"/>
                  <a:pt x="88138" y="2170532"/>
                </a:cubicBezTo>
                <a:cubicBezTo>
                  <a:pt x="96279" y="2165007"/>
                  <a:pt x="85519" y="2156574"/>
                  <a:pt x="90461" y="2150759"/>
                </a:cubicBezTo>
                <a:cubicBezTo>
                  <a:pt x="90752" y="2150466"/>
                  <a:pt x="90752" y="2150177"/>
                  <a:pt x="90752" y="2150177"/>
                </a:cubicBezTo>
                <a:cubicBezTo>
                  <a:pt x="85228" y="2141452"/>
                  <a:pt x="70691" y="2142324"/>
                  <a:pt x="68364" y="2130114"/>
                </a:cubicBezTo>
                <a:cubicBezTo>
                  <a:pt x="47722" y="2133892"/>
                  <a:pt x="36962" y="2126331"/>
                  <a:pt x="38126" y="2104523"/>
                </a:cubicBezTo>
                <a:cubicBezTo>
                  <a:pt x="38417" y="2098708"/>
                  <a:pt x="43068" y="2099870"/>
                  <a:pt x="47140" y="2099288"/>
                </a:cubicBezTo>
                <a:cubicBezTo>
                  <a:pt x="47430" y="2097835"/>
                  <a:pt x="47722" y="2096381"/>
                  <a:pt x="48592" y="2095217"/>
                </a:cubicBezTo>
                <a:lnTo>
                  <a:pt x="42486" y="2075735"/>
                </a:lnTo>
                <a:cubicBezTo>
                  <a:pt x="19225" y="2072247"/>
                  <a:pt x="22134" y="2052184"/>
                  <a:pt x="18061" y="2036488"/>
                </a:cubicBezTo>
                <a:cubicBezTo>
                  <a:pt x="7012" y="2006537"/>
                  <a:pt x="-9562" y="1977171"/>
                  <a:pt x="7012" y="1943731"/>
                </a:cubicBezTo>
                <a:cubicBezTo>
                  <a:pt x="8466" y="1930646"/>
                  <a:pt x="10211" y="1917562"/>
                  <a:pt x="11956" y="1904187"/>
                </a:cubicBezTo>
                <a:cubicBezTo>
                  <a:pt x="6721" y="1900406"/>
                  <a:pt x="11956" y="1897207"/>
                  <a:pt x="12538" y="1893718"/>
                </a:cubicBezTo>
                <a:cubicBezTo>
                  <a:pt x="9338" y="1887029"/>
                  <a:pt x="5560" y="1880341"/>
                  <a:pt x="2360" y="1873655"/>
                </a:cubicBezTo>
                <a:cubicBezTo>
                  <a:pt x="-2290" y="1862023"/>
                  <a:pt x="1197" y="1853591"/>
                  <a:pt x="12538" y="1848356"/>
                </a:cubicBezTo>
                <a:cubicBezTo>
                  <a:pt x="18934" y="1841377"/>
                  <a:pt x="25331" y="1834398"/>
                  <a:pt x="32018" y="1827130"/>
                </a:cubicBezTo>
                <a:cubicBezTo>
                  <a:pt x="32600" y="1822767"/>
                  <a:pt x="33181" y="1818115"/>
                  <a:pt x="33763" y="1813463"/>
                </a:cubicBezTo>
                <a:cubicBezTo>
                  <a:pt x="43359" y="1796306"/>
                  <a:pt x="54118" y="1782931"/>
                  <a:pt x="73888" y="1802704"/>
                </a:cubicBezTo>
                <a:cubicBezTo>
                  <a:pt x="91334" y="1801832"/>
                  <a:pt x="107035" y="1809973"/>
                  <a:pt x="123609" y="1812882"/>
                </a:cubicBezTo>
                <a:cubicBezTo>
                  <a:pt x="143382" y="1820151"/>
                  <a:pt x="163735" y="1825968"/>
                  <a:pt x="183216" y="1835565"/>
                </a:cubicBezTo>
                <a:cubicBezTo>
                  <a:pt x="200953" y="1844286"/>
                  <a:pt x="183216" y="1847775"/>
                  <a:pt x="184379" y="1853008"/>
                </a:cubicBezTo>
                <a:cubicBezTo>
                  <a:pt x="190485" y="1857081"/>
                  <a:pt x="196302" y="1860859"/>
                  <a:pt x="198336" y="1868711"/>
                </a:cubicBezTo>
                <a:cubicBezTo>
                  <a:pt x="201535" y="1872202"/>
                  <a:pt x="205315" y="1875981"/>
                  <a:pt x="208804" y="1879470"/>
                </a:cubicBezTo>
                <a:cubicBezTo>
                  <a:pt x="217817" y="1880924"/>
                  <a:pt x="225668" y="1884414"/>
                  <a:pt x="229447" y="1893718"/>
                </a:cubicBezTo>
                <a:cubicBezTo>
                  <a:pt x="231193" y="1894008"/>
                  <a:pt x="232937" y="1894299"/>
                  <a:pt x="234391" y="1894299"/>
                </a:cubicBezTo>
                <a:cubicBezTo>
                  <a:pt x="243987" y="1891682"/>
                  <a:pt x="248929" y="1898661"/>
                  <a:pt x="254746" y="1903895"/>
                </a:cubicBezTo>
                <a:cubicBezTo>
                  <a:pt x="259979" y="1906513"/>
                  <a:pt x="266666" y="1907386"/>
                  <a:pt x="269865" y="1913200"/>
                </a:cubicBezTo>
                <a:cubicBezTo>
                  <a:pt x="271611" y="1914944"/>
                  <a:pt x="273353" y="1916688"/>
                  <a:pt x="274808" y="1918435"/>
                </a:cubicBezTo>
                <a:cubicBezTo>
                  <a:pt x="280623" y="1928320"/>
                  <a:pt x="295162" y="1918142"/>
                  <a:pt x="300395" y="1929193"/>
                </a:cubicBezTo>
                <a:cubicBezTo>
                  <a:pt x="312318" y="1936753"/>
                  <a:pt x="310573" y="1919308"/>
                  <a:pt x="319295" y="1919888"/>
                </a:cubicBezTo>
                <a:cubicBezTo>
                  <a:pt x="321041" y="1926866"/>
                  <a:pt x="322783" y="1934135"/>
                  <a:pt x="324528" y="1941697"/>
                </a:cubicBezTo>
                <a:cubicBezTo>
                  <a:pt x="331507" y="1942858"/>
                  <a:pt x="340811" y="1939079"/>
                  <a:pt x="343720" y="1949548"/>
                </a:cubicBezTo>
                <a:lnTo>
                  <a:pt x="354767" y="1960305"/>
                </a:lnTo>
                <a:cubicBezTo>
                  <a:pt x="356802" y="1959434"/>
                  <a:pt x="358548" y="1958852"/>
                  <a:pt x="360293" y="1958271"/>
                </a:cubicBezTo>
                <a:lnTo>
                  <a:pt x="365526" y="1943731"/>
                </a:lnTo>
                <a:cubicBezTo>
                  <a:pt x="362909" y="1930937"/>
                  <a:pt x="367853" y="1926284"/>
                  <a:pt x="380645" y="1929774"/>
                </a:cubicBezTo>
                <a:cubicBezTo>
                  <a:pt x="380936" y="1928031"/>
                  <a:pt x="381517" y="1926284"/>
                  <a:pt x="381808" y="1924250"/>
                </a:cubicBezTo>
                <a:cubicBezTo>
                  <a:pt x="379191" y="1910002"/>
                  <a:pt x="387623" y="1899825"/>
                  <a:pt x="395477" y="1889356"/>
                </a:cubicBezTo>
                <a:cubicBezTo>
                  <a:pt x="395477" y="1882377"/>
                  <a:pt x="398382" y="1878889"/>
                  <a:pt x="405360" y="1878889"/>
                </a:cubicBezTo>
                <a:cubicBezTo>
                  <a:pt x="407687" y="1871328"/>
                  <a:pt x="416701" y="1874237"/>
                  <a:pt x="420482" y="1868711"/>
                </a:cubicBezTo>
                <a:cubicBezTo>
                  <a:pt x="420192" y="1865220"/>
                  <a:pt x="419898" y="1861731"/>
                  <a:pt x="419610" y="1858242"/>
                </a:cubicBezTo>
                <a:cubicBezTo>
                  <a:pt x="415828" y="1856790"/>
                  <a:pt x="415247" y="1853591"/>
                  <a:pt x="415538" y="1849811"/>
                </a:cubicBezTo>
                <a:cubicBezTo>
                  <a:pt x="412051" y="1843122"/>
                  <a:pt x="398673" y="1845448"/>
                  <a:pt x="400709" y="1833817"/>
                </a:cubicBezTo>
                <a:cubicBezTo>
                  <a:pt x="399255" y="1829164"/>
                  <a:pt x="397801" y="1823930"/>
                  <a:pt x="396056" y="1819278"/>
                </a:cubicBezTo>
                <a:cubicBezTo>
                  <a:pt x="407106" y="1817824"/>
                  <a:pt x="404782" y="1826547"/>
                  <a:pt x="405651" y="1832363"/>
                </a:cubicBezTo>
                <a:lnTo>
                  <a:pt x="420773" y="1843122"/>
                </a:lnTo>
                <a:cubicBezTo>
                  <a:pt x="423969" y="1838469"/>
                  <a:pt x="423679" y="1829164"/>
                  <a:pt x="429785" y="1830327"/>
                </a:cubicBezTo>
                <a:cubicBezTo>
                  <a:pt x="438507" y="1832363"/>
                  <a:pt x="435892" y="1841669"/>
                  <a:pt x="436184" y="1848356"/>
                </a:cubicBezTo>
                <a:cubicBezTo>
                  <a:pt x="445486" y="1848356"/>
                  <a:pt x="442578" y="1857369"/>
                  <a:pt x="445486" y="1862023"/>
                </a:cubicBezTo>
                <a:cubicBezTo>
                  <a:pt x="429494" y="1870746"/>
                  <a:pt x="441996" y="1883250"/>
                  <a:pt x="441124" y="1894299"/>
                </a:cubicBezTo>
                <a:cubicBezTo>
                  <a:pt x="441706" y="1898661"/>
                  <a:pt x="441706" y="1903314"/>
                  <a:pt x="446649" y="1905349"/>
                </a:cubicBezTo>
                <a:cubicBezTo>
                  <a:pt x="450138" y="1904768"/>
                  <a:pt x="453337" y="1903895"/>
                  <a:pt x="456826" y="1903314"/>
                </a:cubicBezTo>
                <a:lnTo>
                  <a:pt x="459152" y="1903605"/>
                </a:lnTo>
                <a:cubicBezTo>
                  <a:pt x="464676" y="1899825"/>
                  <a:pt x="470202" y="1896335"/>
                  <a:pt x="476016" y="1892845"/>
                </a:cubicBezTo>
                <a:cubicBezTo>
                  <a:pt x="474563" y="1887029"/>
                  <a:pt x="472818" y="1881505"/>
                  <a:pt x="471365" y="1875689"/>
                </a:cubicBezTo>
                <a:cubicBezTo>
                  <a:pt x="471365" y="1874816"/>
                  <a:pt x="471365" y="1874237"/>
                  <a:pt x="471656" y="1873655"/>
                </a:cubicBezTo>
                <a:cubicBezTo>
                  <a:pt x="471365" y="1873655"/>
                  <a:pt x="471074" y="1873655"/>
                  <a:pt x="471074" y="1873655"/>
                </a:cubicBezTo>
                <a:lnTo>
                  <a:pt x="471365" y="1875689"/>
                </a:lnTo>
                <a:cubicBezTo>
                  <a:pt x="465548" y="1872491"/>
                  <a:pt x="459443" y="1869293"/>
                  <a:pt x="453337" y="1865804"/>
                </a:cubicBezTo>
                <a:cubicBezTo>
                  <a:pt x="461768" y="1865511"/>
                  <a:pt x="460605" y="1851554"/>
                  <a:pt x="471074" y="1854171"/>
                </a:cubicBezTo>
                <a:cubicBezTo>
                  <a:pt x="471074" y="1850682"/>
                  <a:pt x="471074" y="1846903"/>
                  <a:pt x="471074" y="1843704"/>
                </a:cubicBezTo>
                <a:cubicBezTo>
                  <a:pt x="447520" y="1839925"/>
                  <a:pt x="470202" y="1827710"/>
                  <a:pt x="467002" y="1820151"/>
                </a:cubicBezTo>
                <a:cubicBezTo>
                  <a:pt x="460314" y="1819278"/>
                  <a:pt x="449557" y="1823059"/>
                  <a:pt x="450429" y="1812590"/>
                </a:cubicBezTo>
                <a:cubicBezTo>
                  <a:pt x="451011" y="1808228"/>
                  <a:pt x="454791" y="1796598"/>
                  <a:pt x="465840" y="1797178"/>
                </a:cubicBezTo>
                <a:cubicBezTo>
                  <a:pt x="466421" y="1793981"/>
                  <a:pt x="466421" y="1789617"/>
                  <a:pt x="471365" y="1789037"/>
                </a:cubicBezTo>
                <a:cubicBezTo>
                  <a:pt x="476307" y="1786712"/>
                  <a:pt x="480668" y="1783804"/>
                  <a:pt x="481831" y="1778279"/>
                </a:cubicBezTo>
                <a:cubicBezTo>
                  <a:pt x="477470" y="1768682"/>
                  <a:pt x="465257" y="1787874"/>
                  <a:pt x="461477" y="1772754"/>
                </a:cubicBezTo>
                <a:cubicBezTo>
                  <a:pt x="459152" y="1762285"/>
                  <a:pt x="469038" y="1759378"/>
                  <a:pt x="472528" y="1752688"/>
                </a:cubicBezTo>
                <a:cubicBezTo>
                  <a:pt x="474853" y="1747457"/>
                  <a:pt x="476016" y="1742221"/>
                  <a:pt x="470782" y="1737860"/>
                </a:cubicBezTo>
                <a:cubicBezTo>
                  <a:pt x="467002" y="1735243"/>
                  <a:pt x="461477" y="1730591"/>
                  <a:pt x="470202" y="1730301"/>
                </a:cubicBezTo>
                <a:cubicBezTo>
                  <a:pt x="480377" y="1729718"/>
                  <a:pt x="490555" y="1732335"/>
                  <a:pt x="500731" y="1728555"/>
                </a:cubicBezTo>
                <a:cubicBezTo>
                  <a:pt x="500731" y="1727102"/>
                  <a:pt x="501021" y="1726520"/>
                  <a:pt x="502185" y="1725938"/>
                </a:cubicBezTo>
                <a:cubicBezTo>
                  <a:pt x="498114" y="1721867"/>
                  <a:pt x="488520" y="1722158"/>
                  <a:pt x="490846" y="1712855"/>
                </a:cubicBezTo>
                <a:cubicBezTo>
                  <a:pt x="478924" y="1714307"/>
                  <a:pt x="477470" y="1704421"/>
                  <a:pt x="475726" y="1696861"/>
                </a:cubicBezTo>
                <a:cubicBezTo>
                  <a:pt x="474272" y="1690464"/>
                  <a:pt x="477470" y="1685523"/>
                  <a:pt x="485612" y="1687556"/>
                </a:cubicBezTo>
                <a:cubicBezTo>
                  <a:pt x="487647" y="1685523"/>
                  <a:pt x="489392" y="1683486"/>
                  <a:pt x="491428" y="1681742"/>
                </a:cubicBezTo>
                <a:cubicBezTo>
                  <a:pt x="497824" y="1677961"/>
                  <a:pt x="503639" y="1673890"/>
                  <a:pt x="505093" y="1666039"/>
                </a:cubicBezTo>
                <a:cubicBezTo>
                  <a:pt x="504221" y="1662551"/>
                  <a:pt x="497242" y="1662551"/>
                  <a:pt x="499568" y="1657319"/>
                </a:cubicBezTo>
                <a:cubicBezTo>
                  <a:pt x="502475" y="1649176"/>
                  <a:pt x="510909" y="1654700"/>
                  <a:pt x="515851" y="1651502"/>
                </a:cubicBezTo>
                <a:cubicBezTo>
                  <a:pt x="516141" y="1649176"/>
                  <a:pt x="516723" y="1646558"/>
                  <a:pt x="517015" y="1644231"/>
                </a:cubicBezTo>
                <a:cubicBezTo>
                  <a:pt x="524284" y="1648011"/>
                  <a:pt x="527483" y="1654119"/>
                  <a:pt x="528646" y="1661971"/>
                </a:cubicBezTo>
                <a:cubicBezTo>
                  <a:pt x="538822" y="1659936"/>
                  <a:pt x="536205" y="1666914"/>
                  <a:pt x="535914" y="1672436"/>
                </a:cubicBezTo>
                <a:lnTo>
                  <a:pt x="546673" y="1687269"/>
                </a:lnTo>
                <a:cubicBezTo>
                  <a:pt x="551035" y="1691920"/>
                  <a:pt x="559467" y="1695408"/>
                  <a:pt x="558303" y="1702386"/>
                </a:cubicBezTo>
                <a:cubicBezTo>
                  <a:pt x="557722" y="1706457"/>
                  <a:pt x="551035" y="1713144"/>
                  <a:pt x="546091" y="1703548"/>
                </a:cubicBezTo>
                <a:cubicBezTo>
                  <a:pt x="538822" y="1700351"/>
                  <a:pt x="533297" y="1707620"/>
                  <a:pt x="526610" y="1707330"/>
                </a:cubicBezTo>
                <a:cubicBezTo>
                  <a:pt x="526610" y="1708783"/>
                  <a:pt x="526610" y="1710237"/>
                  <a:pt x="526610" y="1711981"/>
                </a:cubicBezTo>
                <a:cubicBezTo>
                  <a:pt x="528937" y="1716924"/>
                  <a:pt x="532715" y="1721867"/>
                  <a:pt x="531553" y="1727974"/>
                </a:cubicBezTo>
                <a:cubicBezTo>
                  <a:pt x="531262" y="1731172"/>
                  <a:pt x="530971" y="1734371"/>
                  <a:pt x="530681" y="1737569"/>
                </a:cubicBezTo>
                <a:cubicBezTo>
                  <a:pt x="532425" y="1743095"/>
                  <a:pt x="537368" y="1742221"/>
                  <a:pt x="541439" y="1742805"/>
                </a:cubicBezTo>
                <a:lnTo>
                  <a:pt x="552488" y="1742513"/>
                </a:lnTo>
                <a:cubicBezTo>
                  <a:pt x="551616" y="1736696"/>
                  <a:pt x="552197" y="1729137"/>
                  <a:pt x="558303" y="1728845"/>
                </a:cubicBezTo>
                <a:cubicBezTo>
                  <a:pt x="563828" y="1728555"/>
                  <a:pt x="570516" y="1733499"/>
                  <a:pt x="571388" y="1740478"/>
                </a:cubicBezTo>
                <a:cubicBezTo>
                  <a:pt x="571969" y="1746294"/>
                  <a:pt x="573423" y="1754435"/>
                  <a:pt x="562374" y="1751526"/>
                </a:cubicBezTo>
                <a:cubicBezTo>
                  <a:pt x="561502" y="1757924"/>
                  <a:pt x="558594" y="1762285"/>
                  <a:pt x="551907" y="1762868"/>
                </a:cubicBezTo>
                <a:lnTo>
                  <a:pt x="551616" y="1762868"/>
                </a:lnTo>
                <a:cubicBezTo>
                  <a:pt x="549290" y="1775661"/>
                  <a:pt x="562084" y="1779442"/>
                  <a:pt x="567027" y="1787874"/>
                </a:cubicBezTo>
                <a:cubicBezTo>
                  <a:pt x="570806" y="1791364"/>
                  <a:pt x="574587" y="1794563"/>
                  <a:pt x="578657" y="1798052"/>
                </a:cubicBezTo>
                <a:lnTo>
                  <a:pt x="576621" y="1798052"/>
                </a:lnTo>
                <a:cubicBezTo>
                  <a:pt x="576621" y="1798341"/>
                  <a:pt x="576621" y="1798341"/>
                  <a:pt x="576621" y="1798633"/>
                </a:cubicBezTo>
                <a:cubicBezTo>
                  <a:pt x="577203" y="1798341"/>
                  <a:pt x="577784" y="1798341"/>
                  <a:pt x="578657" y="1798052"/>
                </a:cubicBezTo>
                <a:cubicBezTo>
                  <a:pt x="589706" y="1806193"/>
                  <a:pt x="596103" y="1815207"/>
                  <a:pt x="586508" y="1828584"/>
                </a:cubicBezTo>
                <a:cubicBezTo>
                  <a:pt x="586799" y="1830036"/>
                  <a:pt x="587089" y="1831199"/>
                  <a:pt x="587089" y="1832363"/>
                </a:cubicBezTo>
                <a:cubicBezTo>
                  <a:pt x="588834" y="1832945"/>
                  <a:pt x="590288" y="1833525"/>
                  <a:pt x="591742" y="1834107"/>
                </a:cubicBezTo>
                <a:cubicBezTo>
                  <a:pt x="609770" y="1833234"/>
                  <a:pt x="611804" y="1835271"/>
                  <a:pt x="607153" y="1848937"/>
                </a:cubicBezTo>
                <a:cubicBezTo>
                  <a:pt x="608897" y="1855334"/>
                  <a:pt x="603663" y="1858823"/>
                  <a:pt x="601919" y="1864057"/>
                </a:cubicBezTo>
                <a:cubicBezTo>
                  <a:pt x="601046" y="1869002"/>
                  <a:pt x="600174" y="1874237"/>
                  <a:pt x="599302" y="1879179"/>
                </a:cubicBezTo>
                <a:cubicBezTo>
                  <a:pt x="600755" y="1879760"/>
                  <a:pt x="601337" y="1881215"/>
                  <a:pt x="601628" y="1882961"/>
                </a:cubicBezTo>
                <a:cubicBezTo>
                  <a:pt x="620236" y="1884995"/>
                  <a:pt x="601046" y="1869293"/>
                  <a:pt x="610351" y="1866384"/>
                </a:cubicBezTo>
                <a:cubicBezTo>
                  <a:pt x="616748" y="1868420"/>
                  <a:pt x="612968" y="1881505"/>
                  <a:pt x="623435" y="1879760"/>
                </a:cubicBezTo>
                <a:cubicBezTo>
                  <a:pt x="624890" y="1873655"/>
                  <a:pt x="619946" y="1864057"/>
                  <a:pt x="631867" y="1863186"/>
                </a:cubicBezTo>
                <a:cubicBezTo>
                  <a:pt x="636520" y="1861731"/>
                  <a:pt x="637100" y="1857953"/>
                  <a:pt x="638264" y="1854171"/>
                </a:cubicBezTo>
                <a:cubicBezTo>
                  <a:pt x="637973" y="1852137"/>
                  <a:pt x="637973" y="1850100"/>
                  <a:pt x="637683" y="1848066"/>
                </a:cubicBezTo>
                <a:cubicBezTo>
                  <a:pt x="635066" y="1843122"/>
                  <a:pt x="639426" y="1836144"/>
                  <a:pt x="633030" y="1832654"/>
                </a:cubicBezTo>
                <a:cubicBezTo>
                  <a:pt x="625470" y="1826838"/>
                  <a:pt x="624307" y="1819569"/>
                  <a:pt x="632158" y="1814916"/>
                </a:cubicBezTo>
                <a:cubicBezTo>
                  <a:pt x="637100" y="1812300"/>
                  <a:pt x="636520" y="1819569"/>
                  <a:pt x="637100" y="1823640"/>
                </a:cubicBezTo>
                <a:lnTo>
                  <a:pt x="637973" y="1823059"/>
                </a:lnTo>
                <a:cubicBezTo>
                  <a:pt x="644951" y="1815498"/>
                  <a:pt x="654837" y="1821895"/>
                  <a:pt x="662688" y="1818115"/>
                </a:cubicBezTo>
                <a:cubicBezTo>
                  <a:pt x="653966" y="1807938"/>
                  <a:pt x="638846" y="1807647"/>
                  <a:pt x="631867" y="1792236"/>
                </a:cubicBezTo>
                <a:cubicBezTo>
                  <a:pt x="624307" y="1775661"/>
                  <a:pt x="630995" y="1774499"/>
                  <a:pt x="642625" y="1772754"/>
                </a:cubicBezTo>
                <a:cubicBezTo>
                  <a:pt x="647859" y="1764902"/>
                  <a:pt x="656001" y="1768682"/>
                  <a:pt x="662979" y="1767812"/>
                </a:cubicBezTo>
                <a:cubicBezTo>
                  <a:pt x="669666" y="1773335"/>
                  <a:pt x="676354" y="1767520"/>
                  <a:pt x="683042" y="1767812"/>
                </a:cubicBezTo>
                <a:cubicBezTo>
                  <a:pt x="684786" y="1759378"/>
                  <a:pt x="678389" y="1743968"/>
                  <a:pt x="697580" y="1752399"/>
                </a:cubicBezTo>
                <a:cubicBezTo>
                  <a:pt x="703105" y="1743384"/>
                  <a:pt x="712408" y="1755307"/>
                  <a:pt x="718224" y="1748620"/>
                </a:cubicBezTo>
                <a:cubicBezTo>
                  <a:pt x="719678" y="1747747"/>
                  <a:pt x="721133" y="1747457"/>
                  <a:pt x="722587" y="1747457"/>
                </a:cubicBezTo>
                <a:cubicBezTo>
                  <a:pt x="725203" y="1739895"/>
                  <a:pt x="709211" y="1738444"/>
                  <a:pt x="715316" y="1732335"/>
                </a:cubicBezTo>
                <a:cubicBezTo>
                  <a:pt x="725203" y="1722449"/>
                  <a:pt x="734216" y="1733790"/>
                  <a:pt x="742940" y="1737860"/>
                </a:cubicBezTo>
                <a:cubicBezTo>
                  <a:pt x="745848" y="1737569"/>
                  <a:pt x="748754" y="1737569"/>
                  <a:pt x="751662" y="1737279"/>
                </a:cubicBezTo>
                <a:cubicBezTo>
                  <a:pt x="756315" y="1724194"/>
                  <a:pt x="737997" y="1707330"/>
                  <a:pt x="758060" y="1696571"/>
                </a:cubicBezTo>
                <a:cubicBezTo>
                  <a:pt x="754860" y="1692790"/>
                  <a:pt x="754279" y="1686686"/>
                  <a:pt x="748173" y="1685813"/>
                </a:cubicBezTo>
                <a:cubicBezTo>
                  <a:pt x="737997" y="1679125"/>
                  <a:pt x="744975" y="1673600"/>
                  <a:pt x="748754" y="1667496"/>
                </a:cubicBezTo>
                <a:cubicBezTo>
                  <a:pt x="748173" y="1664877"/>
                  <a:pt x="747592" y="1661388"/>
                  <a:pt x="743231" y="1662551"/>
                </a:cubicBezTo>
                <a:cubicBezTo>
                  <a:pt x="742359" y="1666332"/>
                  <a:pt x="739450" y="1668370"/>
                  <a:pt x="736543" y="1666332"/>
                </a:cubicBezTo>
                <a:cubicBezTo>
                  <a:pt x="728111" y="1660808"/>
                  <a:pt x="736543" y="1653536"/>
                  <a:pt x="735379" y="1647139"/>
                </a:cubicBezTo>
                <a:cubicBezTo>
                  <a:pt x="734798" y="1645396"/>
                  <a:pt x="734216" y="1643653"/>
                  <a:pt x="733635" y="1641615"/>
                </a:cubicBezTo>
                <a:cubicBezTo>
                  <a:pt x="733635" y="1636674"/>
                  <a:pt x="733344" y="1632021"/>
                  <a:pt x="733053" y="1627083"/>
                </a:cubicBezTo>
                <a:cubicBezTo>
                  <a:pt x="729855" y="1623591"/>
                  <a:pt x="726948" y="1620103"/>
                  <a:pt x="723459" y="1616903"/>
                </a:cubicBezTo>
                <a:cubicBezTo>
                  <a:pt x="723459" y="1620393"/>
                  <a:pt x="726076" y="1625338"/>
                  <a:pt x="721714" y="1627663"/>
                </a:cubicBezTo>
                <a:cubicBezTo>
                  <a:pt x="719969" y="1628534"/>
                  <a:pt x="715607" y="1626792"/>
                  <a:pt x="714153" y="1625046"/>
                </a:cubicBezTo>
                <a:cubicBezTo>
                  <a:pt x="710955" y="1620973"/>
                  <a:pt x="713862" y="1617484"/>
                  <a:pt x="717352" y="1615157"/>
                </a:cubicBezTo>
                <a:cubicBezTo>
                  <a:pt x="716770" y="1613994"/>
                  <a:pt x="716479" y="1612831"/>
                  <a:pt x="715607" y="1611669"/>
                </a:cubicBezTo>
                <a:cubicBezTo>
                  <a:pt x="710083" y="1602946"/>
                  <a:pt x="691765" y="1593641"/>
                  <a:pt x="716770" y="1586662"/>
                </a:cubicBezTo>
                <a:cubicBezTo>
                  <a:pt x="731599" y="1578810"/>
                  <a:pt x="748754" y="1587533"/>
                  <a:pt x="763584" y="1580264"/>
                </a:cubicBezTo>
                <a:cubicBezTo>
                  <a:pt x="773470" y="1576485"/>
                  <a:pt x="765039" y="1571543"/>
                  <a:pt x="764457" y="1567179"/>
                </a:cubicBezTo>
                <a:cubicBezTo>
                  <a:pt x="778122" y="1559909"/>
                  <a:pt x="774051" y="1577068"/>
                  <a:pt x="779868" y="1580845"/>
                </a:cubicBezTo>
                <a:cubicBezTo>
                  <a:pt x="780739" y="1580845"/>
                  <a:pt x="781902" y="1581135"/>
                  <a:pt x="783356" y="1581429"/>
                </a:cubicBezTo>
                <a:cubicBezTo>
                  <a:pt x="789461" y="1593352"/>
                  <a:pt x="797022" y="1577068"/>
                  <a:pt x="803710" y="1582298"/>
                </a:cubicBezTo>
                <a:lnTo>
                  <a:pt x="823773" y="1581135"/>
                </a:lnTo>
                <a:cubicBezTo>
                  <a:pt x="824354" y="1577359"/>
                  <a:pt x="822319" y="1572707"/>
                  <a:pt x="828132" y="1571253"/>
                </a:cubicBezTo>
                <a:cubicBezTo>
                  <a:pt x="829586" y="1568054"/>
                  <a:pt x="831041" y="1564853"/>
                  <a:pt x="832786" y="1561655"/>
                </a:cubicBezTo>
                <a:cubicBezTo>
                  <a:pt x="825516" y="1553807"/>
                  <a:pt x="824934" y="1547409"/>
                  <a:pt x="837730" y="1545373"/>
                </a:cubicBezTo>
                <a:cubicBezTo>
                  <a:pt x="840057" y="1542175"/>
                  <a:pt x="842382" y="1539265"/>
                  <a:pt x="844415" y="1536068"/>
                </a:cubicBezTo>
                <a:cubicBezTo>
                  <a:pt x="845869" y="1529377"/>
                  <a:pt x="847614" y="1522690"/>
                  <a:pt x="849359" y="1515717"/>
                </a:cubicBezTo>
                <a:lnTo>
                  <a:pt x="828423" y="1495936"/>
                </a:lnTo>
                <a:cubicBezTo>
                  <a:pt x="821738" y="1492743"/>
                  <a:pt x="815049" y="1489840"/>
                  <a:pt x="808361" y="1486641"/>
                </a:cubicBezTo>
                <a:cubicBezTo>
                  <a:pt x="807779" y="1485189"/>
                  <a:pt x="807197" y="1483447"/>
                  <a:pt x="806906" y="1481990"/>
                </a:cubicBezTo>
                <a:cubicBezTo>
                  <a:pt x="799349" y="1464840"/>
                  <a:pt x="778413" y="1447682"/>
                  <a:pt x="808651" y="1430818"/>
                </a:cubicBezTo>
                <a:cubicBezTo>
                  <a:pt x="806906" y="1427617"/>
                  <a:pt x="804873" y="1424130"/>
                  <a:pt x="802837" y="1420930"/>
                </a:cubicBezTo>
                <a:cubicBezTo>
                  <a:pt x="795858" y="1421220"/>
                  <a:pt x="781902" y="1429943"/>
                  <a:pt x="789752" y="1410463"/>
                </a:cubicBezTo>
                <a:cubicBezTo>
                  <a:pt x="787716" y="1406973"/>
                  <a:pt x="785682" y="1403483"/>
                  <a:pt x="783356" y="1399995"/>
                </a:cubicBezTo>
                <a:cubicBezTo>
                  <a:pt x="778413" y="1398542"/>
                  <a:pt x="771143" y="1404650"/>
                  <a:pt x="768817" y="1395343"/>
                </a:cubicBezTo>
                <a:cubicBezTo>
                  <a:pt x="753697" y="1391563"/>
                  <a:pt x="740904" y="1397670"/>
                  <a:pt x="728401" y="1404940"/>
                </a:cubicBezTo>
                <a:cubicBezTo>
                  <a:pt x="728401" y="1406682"/>
                  <a:pt x="728111" y="1408428"/>
                  <a:pt x="727821" y="1410173"/>
                </a:cubicBezTo>
                <a:cubicBezTo>
                  <a:pt x="729565" y="1410173"/>
                  <a:pt x="731308" y="1410173"/>
                  <a:pt x="733344" y="1410463"/>
                </a:cubicBezTo>
                <a:cubicBezTo>
                  <a:pt x="742359" y="1411625"/>
                  <a:pt x="738869" y="1419767"/>
                  <a:pt x="741487" y="1424709"/>
                </a:cubicBezTo>
                <a:cubicBezTo>
                  <a:pt x="746719" y="1422673"/>
                  <a:pt x="751662" y="1422964"/>
                  <a:pt x="753116" y="1429361"/>
                </a:cubicBezTo>
                <a:cubicBezTo>
                  <a:pt x="753406" y="1431106"/>
                  <a:pt x="751662" y="1435178"/>
                  <a:pt x="750209" y="1435178"/>
                </a:cubicBezTo>
                <a:cubicBezTo>
                  <a:pt x="744103" y="1436051"/>
                  <a:pt x="736833" y="1438669"/>
                  <a:pt x="733053" y="1429943"/>
                </a:cubicBezTo>
                <a:cubicBezTo>
                  <a:pt x="730582" y="1429943"/>
                  <a:pt x="728620" y="1428272"/>
                  <a:pt x="726548" y="1426926"/>
                </a:cubicBezTo>
                <a:lnTo>
                  <a:pt x="719794" y="1425933"/>
                </a:lnTo>
                <a:lnTo>
                  <a:pt x="719794" y="1426843"/>
                </a:lnTo>
                <a:cubicBezTo>
                  <a:pt x="719537" y="1426843"/>
                  <a:pt x="719281" y="1426843"/>
                  <a:pt x="718768" y="1426843"/>
                </a:cubicBezTo>
                <a:cubicBezTo>
                  <a:pt x="719025" y="1426843"/>
                  <a:pt x="719281" y="1426522"/>
                  <a:pt x="719281" y="1426522"/>
                </a:cubicBezTo>
                <a:lnTo>
                  <a:pt x="719758" y="1425926"/>
                </a:lnTo>
                <a:lnTo>
                  <a:pt x="719387" y="1425873"/>
                </a:lnTo>
                <a:lnTo>
                  <a:pt x="718515" y="1420640"/>
                </a:lnTo>
                <a:cubicBezTo>
                  <a:pt x="718224" y="1418603"/>
                  <a:pt x="718224" y="1416569"/>
                  <a:pt x="717933" y="1414532"/>
                </a:cubicBezTo>
                <a:cubicBezTo>
                  <a:pt x="711537" y="1412205"/>
                  <a:pt x="706885" y="1408139"/>
                  <a:pt x="703396" y="1402612"/>
                </a:cubicBezTo>
                <a:cubicBezTo>
                  <a:pt x="712408" y="1398250"/>
                  <a:pt x="715316" y="1384876"/>
                  <a:pt x="727821" y="1385748"/>
                </a:cubicBezTo>
                <a:cubicBezTo>
                  <a:pt x="728111" y="1379933"/>
                  <a:pt x="726658" y="1373532"/>
                  <a:pt x="733344" y="1369753"/>
                </a:cubicBezTo>
                <a:cubicBezTo>
                  <a:pt x="724912" y="1354924"/>
                  <a:pt x="737997" y="1361323"/>
                  <a:pt x="743231" y="1359869"/>
                </a:cubicBezTo>
                <a:cubicBezTo>
                  <a:pt x="742940" y="1354924"/>
                  <a:pt x="742940" y="1349982"/>
                  <a:pt x="742940" y="1345039"/>
                </a:cubicBezTo>
                <a:lnTo>
                  <a:pt x="711828" y="1345039"/>
                </a:lnTo>
                <a:cubicBezTo>
                  <a:pt x="717352" y="1338061"/>
                  <a:pt x="720550" y="1333991"/>
                  <a:pt x="724040" y="1329919"/>
                </a:cubicBezTo>
                <a:cubicBezTo>
                  <a:pt x="724040" y="1323812"/>
                  <a:pt x="708629" y="1324683"/>
                  <a:pt x="717061" y="1314796"/>
                </a:cubicBezTo>
                <a:cubicBezTo>
                  <a:pt x="710664" y="1307236"/>
                  <a:pt x="716479" y="1297649"/>
                  <a:pt x="712408" y="1289508"/>
                </a:cubicBezTo>
                <a:cubicBezTo>
                  <a:pt x="697289" y="1288926"/>
                  <a:pt x="698742" y="1279619"/>
                  <a:pt x="701942" y="1269442"/>
                </a:cubicBezTo>
                <a:cubicBezTo>
                  <a:pt x="698162" y="1269733"/>
                  <a:pt x="693801" y="1270605"/>
                  <a:pt x="692347" y="1265372"/>
                </a:cubicBezTo>
                <a:cubicBezTo>
                  <a:pt x="680424" y="1258103"/>
                  <a:pt x="676936" y="1247054"/>
                  <a:pt x="677227" y="1233969"/>
                </a:cubicBezTo>
                <a:cubicBezTo>
                  <a:pt x="675191" y="1232515"/>
                  <a:pt x="673156" y="1231352"/>
                  <a:pt x="671120" y="1229898"/>
                </a:cubicBezTo>
                <a:cubicBezTo>
                  <a:pt x="663561" y="1222339"/>
                  <a:pt x="679261" y="1207509"/>
                  <a:pt x="662688" y="1202567"/>
                </a:cubicBezTo>
                <a:cubicBezTo>
                  <a:pt x="660071" y="1206056"/>
                  <a:pt x="655710" y="1213034"/>
                  <a:pt x="654837" y="1212453"/>
                </a:cubicBezTo>
                <a:cubicBezTo>
                  <a:pt x="646987" y="1208964"/>
                  <a:pt x="644080" y="1201695"/>
                  <a:pt x="642625" y="1193554"/>
                </a:cubicBezTo>
                <a:cubicBezTo>
                  <a:pt x="640881" y="1191809"/>
                  <a:pt x="639136" y="1190064"/>
                  <a:pt x="637392" y="1188319"/>
                </a:cubicBezTo>
                <a:cubicBezTo>
                  <a:pt x="631867" y="1187448"/>
                  <a:pt x="628668" y="1183667"/>
                  <a:pt x="626634" y="1178434"/>
                </a:cubicBezTo>
                <a:cubicBezTo>
                  <a:pt x="623435" y="1176689"/>
                  <a:pt x="619946" y="1174944"/>
                  <a:pt x="616457" y="1173200"/>
                </a:cubicBezTo>
                <a:cubicBezTo>
                  <a:pt x="613548" y="1172328"/>
                  <a:pt x="609770" y="1183958"/>
                  <a:pt x="606571" y="1172328"/>
                </a:cubicBezTo>
                <a:cubicBezTo>
                  <a:pt x="604826" y="1166222"/>
                  <a:pt x="597557" y="1160697"/>
                  <a:pt x="603954" y="1153719"/>
                </a:cubicBezTo>
                <a:cubicBezTo>
                  <a:pt x="604826" y="1153137"/>
                  <a:pt x="609478" y="1156045"/>
                  <a:pt x="612095" y="1157208"/>
                </a:cubicBezTo>
                <a:cubicBezTo>
                  <a:pt x="613839" y="1152555"/>
                  <a:pt x="615293" y="1147904"/>
                  <a:pt x="617039" y="1142960"/>
                </a:cubicBezTo>
                <a:cubicBezTo>
                  <a:pt x="617039" y="1141216"/>
                  <a:pt x="617039" y="1139180"/>
                  <a:pt x="616748" y="1137436"/>
                </a:cubicBezTo>
                <a:cubicBezTo>
                  <a:pt x="599883" y="1141216"/>
                  <a:pt x="598429" y="1126097"/>
                  <a:pt x="592324" y="1116792"/>
                </a:cubicBezTo>
                <a:cubicBezTo>
                  <a:pt x="578366" y="1112721"/>
                  <a:pt x="567609" y="1107779"/>
                  <a:pt x="583018" y="1092659"/>
                </a:cubicBezTo>
                <a:cubicBezTo>
                  <a:pt x="582728" y="1089169"/>
                  <a:pt x="582437" y="1085971"/>
                  <a:pt x="582437" y="1082773"/>
                </a:cubicBezTo>
                <a:cubicBezTo>
                  <a:pt x="578366" y="1080737"/>
                  <a:pt x="574587" y="1078411"/>
                  <a:pt x="570806" y="1076376"/>
                </a:cubicBezTo>
                <a:cubicBezTo>
                  <a:pt x="564119" y="1074341"/>
                  <a:pt x="561211" y="1069688"/>
                  <a:pt x="561793" y="1062711"/>
                </a:cubicBezTo>
                <a:lnTo>
                  <a:pt x="556559" y="1057476"/>
                </a:lnTo>
                <a:cubicBezTo>
                  <a:pt x="540566" y="1054278"/>
                  <a:pt x="546091" y="1046137"/>
                  <a:pt x="551907" y="1037995"/>
                </a:cubicBezTo>
                <a:cubicBezTo>
                  <a:pt x="552488" y="1026947"/>
                  <a:pt x="547836" y="1020840"/>
                  <a:pt x="536205" y="1022003"/>
                </a:cubicBezTo>
                <a:cubicBezTo>
                  <a:pt x="526320" y="1015025"/>
                  <a:pt x="533878" y="1005429"/>
                  <a:pt x="532425" y="997287"/>
                </a:cubicBezTo>
                <a:cubicBezTo>
                  <a:pt x="528646" y="999032"/>
                  <a:pt x="524575" y="1000486"/>
                  <a:pt x="520794" y="1002231"/>
                </a:cubicBezTo>
                <a:cubicBezTo>
                  <a:pt x="516723" y="1009210"/>
                  <a:pt x="510327" y="1011245"/>
                  <a:pt x="502766" y="1011245"/>
                </a:cubicBezTo>
                <a:cubicBezTo>
                  <a:pt x="490555" y="1014153"/>
                  <a:pt x="485321" y="1008919"/>
                  <a:pt x="486484" y="996707"/>
                </a:cubicBezTo>
                <a:cubicBezTo>
                  <a:pt x="484158" y="988565"/>
                  <a:pt x="487939" y="982749"/>
                  <a:pt x="492590" y="976934"/>
                </a:cubicBezTo>
                <a:cubicBezTo>
                  <a:pt x="491137" y="972572"/>
                  <a:pt x="489392" y="968211"/>
                  <a:pt x="496080" y="967048"/>
                </a:cubicBezTo>
                <a:lnTo>
                  <a:pt x="496080" y="966757"/>
                </a:lnTo>
                <a:cubicBezTo>
                  <a:pt x="494917" y="959488"/>
                  <a:pt x="493172" y="952509"/>
                  <a:pt x="501021" y="947566"/>
                </a:cubicBezTo>
                <a:cubicBezTo>
                  <a:pt x="502766" y="950764"/>
                  <a:pt x="504512" y="953963"/>
                  <a:pt x="506256" y="956871"/>
                </a:cubicBezTo>
                <a:lnTo>
                  <a:pt x="515560" y="955998"/>
                </a:lnTo>
                <a:cubicBezTo>
                  <a:pt x="520212" y="941460"/>
                  <a:pt x="501894" y="938552"/>
                  <a:pt x="500731" y="926922"/>
                </a:cubicBezTo>
                <a:cubicBezTo>
                  <a:pt x="497824" y="926339"/>
                  <a:pt x="494626" y="925759"/>
                  <a:pt x="491428" y="925177"/>
                </a:cubicBezTo>
                <a:cubicBezTo>
                  <a:pt x="485321" y="924885"/>
                  <a:pt x="474563" y="932446"/>
                  <a:pt x="476307" y="917908"/>
                </a:cubicBezTo>
                <a:cubicBezTo>
                  <a:pt x="477760" y="905695"/>
                  <a:pt x="486484" y="921688"/>
                  <a:pt x="490846" y="915581"/>
                </a:cubicBezTo>
                <a:cubicBezTo>
                  <a:pt x="492881" y="911219"/>
                  <a:pt x="486484" y="903660"/>
                  <a:pt x="495789" y="902206"/>
                </a:cubicBezTo>
                <a:cubicBezTo>
                  <a:pt x="492881" y="888539"/>
                  <a:pt x="485321" y="880980"/>
                  <a:pt x="471074" y="880689"/>
                </a:cubicBezTo>
                <a:cubicBezTo>
                  <a:pt x="464385" y="869058"/>
                  <a:pt x="458570" y="857136"/>
                  <a:pt x="471074" y="845506"/>
                </a:cubicBezTo>
                <a:cubicBezTo>
                  <a:pt x="471946" y="842889"/>
                  <a:pt x="471656" y="838818"/>
                  <a:pt x="476307" y="841435"/>
                </a:cubicBezTo>
                <a:cubicBezTo>
                  <a:pt x="513816" y="826024"/>
                  <a:pt x="508001" y="859753"/>
                  <a:pt x="516723" y="876909"/>
                </a:cubicBezTo>
                <a:cubicBezTo>
                  <a:pt x="530971" y="875164"/>
                  <a:pt x="529518" y="890285"/>
                  <a:pt x="536495" y="896099"/>
                </a:cubicBezTo>
                <a:cubicBezTo>
                  <a:pt x="551907" y="912092"/>
                  <a:pt x="566736" y="928375"/>
                  <a:pt x="581855" y="944077"/>
                </a:cubicBezTo>
                <a:cubicBezTo>
                  <a:pt x="586217" y="948729"/>
                  <a:pt x="591160" y="952218"/>
                  <a:pt x="582437" y="957161"/>
                </a:cubicBezTo>
                <a:cubicBezTo>
                  <a:pt x="581274" y="960360"/>
                  <a:pt x="583018" y="965594"/>
                  <a:pt x="577494" y="967048"/>
                </a:cubicBezTo>
                <a:lnTo>
                  <a:pt x="577203" y="980714"/>
                </a:lnTo>
                <a:cubicBezTo>
                  <a:pt x="583600" y="984785"/>
                  <a:pt x="587672" y="992636"/>
                  <a:pt x="596975" y="990891"/>
                </a:cubicBezTo>
                <a:cubicBezTo>
                  <a:pt x="599302" y="986820"/>
                  <a:pt x="603373" y="987402"/>
                  <a:pt x="607153" y="987983"/>
                </a:cubicBezTo>
                <a:cubicBezTo>
                  <a:pt x="617619" y="987692"/>
                  <a:pt x="630704" y="968501"/>
                  <a:pt x="637683" y="992054"/>
                </a:cubicBezTo>
                <a:cubicBezTo>
                  <a:pt x="639426" y="993799"/>
                  <a:pt x="640590" y="995253"/>
                  <a:pt x="642334" y="996707"/>
                </a:cubicBezTo>
                <a:cubicBezTo>
                  <a:pt x="662398" y="994670"/>
                  <a:pt x="672574" y="1008337"/>
                  <a:pt x="682460" y="1022003"/>
                </a:cubicBezTo>
                <a:cubicBezTo>
                  <a:pt x="685077" y="1031598"/>
                  <a:pt x="690893" y="1037123"/>
                  <a:pt x="700778" y="1037123"/>
                </a:cubicBezTo>
                <a:cubicBezTo>
                  <a:pt x="711537" y="1037123"/>
                  <a:pt x="708048" y="1045264"/>
                  <a:pt x="708048" y="1051080"/>
                </a:cubicBezTo>
                <a:cubicBezTo>
                  <a:pt x="713281" y="1053116"/>
                  <a:pt x="717352" y="1044683"/>
                  <a:pt x="724040" y="1050207"/>
                </a:cubicBezTo>
                <a:cubicBezTo>
                  <a:pt x="730146" y="1055732"/>
                  <a:pt x="722296" y="1058349"/>
                  <a:pt x="723459" y="1062419"/>
                </a:cubicBezTo>
                <a:cubicBezTo>
                  <a:pt x="729855" y="1063001"/>
                  <a:pt x="729855" y="1069107"/>
                  <a:pt x="733053" y="1072595"/>
                </a:cubicBezTo>
                <a:cubicBezTo>
                  <a:pt x="742068" y="1069398"/>
                  <a:pt x="748754" y="1072015"/>
                  <a:pt x="752825" y="1080447"/>
                </a:cubicBezTo>
                <a:cubicBezTo>
                  <a:pt x="749918" y="1081319"/>
                  <a:pt x="746719" y="1082191"/>
                  <a:pt x="743811" y="1083064"/>
                </a:cubicBezTo>
                <a:cubicBezTo>
                  <a:pt x="743521" y="1084518"/>
                  <a:pt x="742940" y="1086262"/>
                  <a:pt x="742940" y="1087716"/>
                </a:cubicBezTo>
                <a:cubicBezTo>
                  <a:pt x="756606" y="1088297"/>
                  <a:pt x="751953" y="1099928"/>
                  <a:pt x="754570" y="1107196"/>
                </a:cubicBezTo>
                <a:cubicBezTo>
                  <a:pt x="760095" y="1109814"/>
                  <a:pt x="765039" y="1104580"/>
                  <a:pt x="771434" y="1106034"/>
                </a:cubicBezTo>
                <a:cubicBezTo>
                  <a:pt x="780449" y="1107779"/>
                  <a:pt x="780739" y="1105743"/>
                  <a:pt x="778122" y="1117955"/>
                </a:cubicBezTo>
                <a:cubicBezTo>
                  <a:pt x="779868" y="1119409"/>
                  <a:pt x="781612" y="1120862"/>
                  <a:pt x="783356" y="1122607"/>
                </a:cubicBezTo>
                <a:cubicBezTo>
                  <a:pt x="785100" y="1119990"/>
                  <a:pt x="786844" y="1115048"/>
                  <a:pt x="788880" y="1115048"/>
                </a:cubicBezTo>
                <a:cubicBezTo>
                  <a:pt x="795278" y="1114757"/>
                  <a:pt x="801384" y="1102254"/>
                  <a:pt x="806906" y="1112140"/>
                </a:cubicBezTo>
                <a:cubicBezTo>
                  <a:pt x="812722" y="1122026"/>
                  <a:pt x="796732" y="1115629"/>
                  <a:pt x="795858" y="1122898"/>
                </a:cubicBezTo>
                <a:cubicBezTo>
                  <a:pt x="795568" y="1124933"/>
                  <a:pt x="790914" y="1126387"/>
                  <a:pt x="788298" y="1128132"/>
                </a:cubicBezTo>
                <a:cubicBezTo>
                  <a:pt x="788589" y="1129294"/>
                  <a:pt x="788880" y="1131039"/>
                  <a:pt x="788589" y="1132493"/>
                </a:cubicBezTo>
                <a:cubicBezTo>
                  <a:pt x="796441" y="1142960"/>
                  <a:pt x="811269" y="1132493"/>
                  <a:pt x="818830" y="1143251"/>
                </a:cubicBezTo>
                <a:lnTo>
                  <a:pt x="829005" y="1144123"/>
                </a:lnTo>
                <a:cubicBezTo>
                  <a:pt x="835694" y="1144123"/>
                  <a:pt x="842382" y="1144123"/>
                  <a:pt x="848777" y="1144123"/>
                </a:cubicBezTo>
                <a:cubicBezTo>
                  <a:pt x="851976" y="1143251"/>
                  <a:pt x="856921" y="1143542"/>
                  <a:pt x="858085" y="1141507"/>
                </a:cubicBezTo>
                <a:cubicBezTo>
                  <a:pt x="860992" y="1136273"/>
                  <a:pt x="863315" y="1130748"/>
                  <a:pt x="870586" y="1133365"/>
                </a:cubicBezTo>
                <a:cubicBezTo>
                  <a:pt x="876112" y="1135401"/>
                  <a:pt x="870004" y="1138309"/>
                  <a:pt x="870295" y="1140925"/>
                </a:cubicBezTo>
                <a:cubicBezTo>
                  <a:pt x="871749" y="1151974"/>
                  <a:pt x="863897" y="1147322"/>
                  <a:pt x="858957" y="1147904"/>
                </a:cubicBezTo>
                <a:cubicBezTo>
                  <a:pt x="855757" y="1147904"/>
                  <a:pt x="852267" y="1148485"/>
                  <a:pt x="849068" y="1148485"/>
                </a:cubicBezTo>
                <a:cubicBezTo>
                  <a:pt x="847614" y="1159825"/>
                  <a:pt x="835985" y="1156626"/>
                  <a:pt x="829878" y="1161570"/>
                </a:cubicBezTo>
                <a:cubicBezTo>
                  <a:pt x="831622" y="1161570"/>
                  <a:pt x="833076" y="1162441"/>
                  <a:pt x="833949" y="1163895"/>
                </a:cubicBezTo>
                <a:cubicBezTo>
                  <a:pt x="844415" y="1164186"/>
                  <a:pt x="856048" y="1156917"/>
                  <a:pt x="861282" y="1174363"/>
                </a:cubicBezTo>
                <a:cubicBezTo>
                  <a:pt x="863897" y="1182795"/>
                  <a:pt x="876694" y="1176398"/>
                  <a:pt x="883959" y="1179597"/>
                </a:cubicBezTo>
                <a:cubicBezTo>
                  <a:pt x="899372" y="1163605"/>
                  <a:pt x="901116" y="1186576"/>
                  <a:pt x="909840" y="1188319"/>
                </a:cubicBezTo>
                <a:cubicBezTo>
                  <a:pt x="911294" y="1190064"/>
                  <a:pt x="913037" y="1191809"/>
                  <a:pt x="914201" y="1193263"/>
                </a:cubicBezTo>
                <a:cubicBezTo>
                  <a:pt x="915654" y="1193554"/>
                  <a:pt x="917109" y="1193554"/>
                  <a:pt x="918562" y="1192972"/>
                </a:cubicBezTo>
                <a:cubicBezTo>
                  <a:pt x="918562" y="1188319"/>
                  <a:pt x="918852" y="1183377"/>
                  <a:pt x="918852" y="1178724"/>
                </a:cubicBezTo>
                <a:cubicBezTo>
                  <a:pt x="914783" y="1166222"/>
                  <a:pt x="927868" y="1169711"/>
                  <a:pt x="929031" y="1170583"/>
                </a:cubicBezTo>
                <a:cubicBezTo>
                  <a:pt x="939206" y="1176689"/>
                  <a:pt x="940370" y="1170292"/>
                  <a:pt x="941824" y="1163314"/>
                </a:cubicBezTo>
                <a:cubicBezTo>
                  <a:pt x="940661" y="1161861"/>
                  <a:pt x="940370" y="1160407"/>
                  <a:pt x="940661" y="1158662"/>
                </a:cubicBezTo>
                <a:lnTo>
                  <a:pt x="939497" y="1158662"/>
                </a:lnTo>
                <a:cubicBezTo>
                  <a:pt x="939788" y="1158662"/>
                  <a:pt x="940079" y="1158371"/>
                  <a:pt x="940079" y="1158080"/>
                </a:cubicBezTo>
                <a:cubicBezTo>
                  <a:pt x="935425" y="1155463"/>
                  <a:pt x="927868" y="1151393"/>
                  <a:pt x="928449" y="1149648"/>
                </a:cubicBezTo>
                <a:cubicBezTo>
                  <a:pt x="930192" y="1142670"/>
                  <a:pt x="934843" y="1136855"/>
                  <a:pt x="943859" y="1137727"/>
                </a:cubicBezTo>
                <a:cubicBezTo>
                  <a:pt x="947929" y="1131621"/>
                  <a:pt x="950836" y="1125515"/>
                  <a:pt x="949964" y="1117955"/>
                </a:cubicBezTo>
                <a:cubicBezTo>
                  <a:pt x="949673" y="1115048"/>
                  <a:pt x="949383" y="1112140"/>
                  <a:pt x="949383" y="1109232"/>
                </a:cubicBezTo>
                <a:cubicBezTo>
                  <a:pt x="948219" y="1108941"/>
                  <a:pt x="946768" y="1108650"/>
                  <a:pt x="945313" y="1108069"/>
                </a:cubicBezTo>
                <a:cubicBezTo>
                  <a:pt x="942115" y="1108069"/>
                  <a:pt x="939206" y="1108360"/>
                  <a:pt x="936007" y="1108360"/>
                </a:cubicBezTo>
                <a:cubicBezTo>
                  <a:pt x="930192" y="1115629"/>
                  <a:pt x="932808" y="1133365"/>
                  <a:pt x="921470" y="1131039"/>
                </a:cubicBezTo>
                <a:cubicBezTo>
                  <a:pt x="909840" y="1128714"/>
                  <a:pt x="897337" y="1117955"/>
                  <a:pt x="904024" y="1101091"/>
                </a:cubicBezTo>
                <a:cubicBezTo>
                  <a:pt x="906059" y="1096148"/>
                  <a:pt x="898209" y="1092950"/>
                  <a:pt x="902570" y="1087716"/>
                </a:cubicBezTo>
                <a:cubicBezTo>
                  <a:pt x="916818" y="1087716"/>
                  <a:pt x="905477" y="1108360"/>
                  <a:pt x="919433" y="1107779"/>
                </a:cubicBezTo>
                <a:cubicBezTo>
                  <a:pt x="924378" y="1103999"/>
                  <a:pt x="929322" y="1100218"/>
                  <a:pt x="934263" y="1096148"/>
                </a:cubicBezTo>
                <a:cubicBezTo>
                  <a:pt x="934263" y="1094113"/>
                  <a:pt x="934553" y="1092077"/>
                  <a:pt x="934553" y="1090042"/>
                </a:cubicBezTo>
                <a:cubicBezTo>
                  <a:pt x="910131" y="1101381"/>
                  <a:pt x="925251" y="1081319"/>
                  <a:pt x="923214" y="1075213"/>
                </a:cubicBezTo>
                <a:cubicBezTo>
                  <a:pt x="922633" y="1074631"/>
                  <a:pt x="922051" y="1074050"/>
                  <a:pt x="921761" y="1073469"/>
                </a:cubicBezTo>
                <a:cubicBezTo>
                  <a:pt x="913037" y="1062129"/>
                  <a:pt x="920887" y="1052534"/>
                  <a:pt x="924668" y="1042357"/>
                </a:cubicBezTo>
                <a:cubicBezTo>
                  <a:pt x="914783" y="1036542"/>
                  <a:pt x="904314" y="1041775"/>
                  <a:pt x="894430" y="1041484"/>
                </a:cubicBezTo>
                <a:cubicBezTo>
                  <a:pt x="885123" y="1044683"/>
                  <a:pt x="879891" y="1041484"/>
                  <a:pt x="876112" y="1031889"/>
                </a:cubicBezTo>
                <a:cubicBezTo>
                  <a:pt x="872912" y="1022876"/>
                  <a:pt x="877857" y="1022585"/>
                  <a:pt x="883959" y="1022003"/>
                </a:cubicBezTo>
                <a:cubicBezTo>
                  <a:pt x="879891" y="1012699"/>
                  <a:pt x="888614" y="1005720"/>
                  <a:pt x="889486" y="997578"/>
                </a:cubicBezTo>
                <a:lnTo>
                  <a:pt x="889195" y="991473"/>
                </a:lnTo>
                <a:cubicBezTo>
                  <a:pt x="884250" y="992054"/>
                  <a:pt x="879600" y="992345"/>
                  <a:pt x="874658" y="992926"/>
                </a:cubicBezTo>
                <a:cubicBezTo>
                  <a:pt x="873203" y="998451"/>
                  <a:pt x="869422" y="996707"/>
                  <a:pt x="865932" y="995834"/>
                </a:cubicBezTo>
                <a:cubicBezTo>
                  <a:pt x="857212" y="1000777"/>
                  <a:pt x="849940" y="1002522"/>
                  <a:pt x="852267" y="987983"/>
                </a:cubicBezTo>
                <a:cubicBezTo>
                  <a:pt x="842382" y="980714"/>
                  <a:pt x="841510" y="971991"/>
                  <a:pt x="848777" y="962396"/>
                </a:cubicBezTo>
                <a:cubicBezTo>
                  <a:pt x="844415" y="961523"/>
                  <a:pt x="838603" y="962396"/>
                  <a:pt x="839184" y="955126"/>
                </a:cubicBezTo>
                <a:cubicBezTo>
                  <a:pt x="839766" y="945530"/>
                  <a:pt x="848195" y="948147"/>
                  <a:pt x="853722" y="945821"/>
                </a:cubicBezTo>
                <a:cubicBezTo>
                  <a:pt x="849359" y="939425"/>
                  <a:pt x="844706" y="933027"/>
                  <a:pt x="840057" y="926630"/>
                </a:cubicBezTo>
                <a:cubicBezTo>
                  <a:pt x="827841" y="913546"/>
                  <a:pt x="815340" y="900461"/>
                  <a:pt x="802837" y="887376"/>
                </a:cubicBezTo>
                <a:cubicBezTo>
                  <a:pt x="806906" y="886504"/>
                  <a:pt x="812722" y="883887"/>
                  <a:pt x="813305" y="885051"/>
                </a:cubicBezTo>
                <a:cubicBezTo>
                  <a:pt x="823191" y="899007"/>
                  <a:pt x="844125" y="901334"/>
                  <a:pt x="849649" y="919361"/>
                </a:cubicBezTo>
                <a:cubicBezTo>
                  <a:pt x="853430" y="920234"/>
                  <a:pt x="857503" y="922560"/>
                  <a:pt x="859248" y="916744"/>
                </a:cubicBezTo>
                <a:cubicBezTo>
                  <a:pt x="856921" y="910929"/>
                  <a:pt x="850522" y="904822"/>
                  <a:pt x="857212" y="898717"/>
                </a:cubicBezTo>
                <a:cubicBezTo>
                  <a:pt x="860702" y="895809"/>
                  <a:pt x="865059" y="899589"/>
                  <a:pt x="867968" y="902497"/>
                </a:cubicBezTo>
                <a:cubicBezTo>
                  <a:pt x="875821" y="909475"/>
                  <a:pt x="866223" y="911801"/>
                  <a:pt x="864188" y="916163"/>
                </a:cubicBezTo>
                <a:cubicBezTo>
                  <a:pt x="860702" y="926922"/>
                  <a:pt x="858085" y="937680"/>
                  <a:pt x="869131" y="946403"/>
                </a:cubicBezTo>
                <a:cubicBezTo>
                  <a:pt x="875821" y="948147"/>
                  <a:pt x="885414" y="944658"/>
                  <a:pt x="884541" y="956871"/>
                </a:cubicBezTo>
                <a:cubicBezTo>
                  <a:pt x="888031" y="960069"/>
                  <a:pt x="891521" y="962977"/>
                  <a:pt x="894722" y="966175"/>
                </a:cubicBezTo>
                <a:cubicBezTo>
                  <a:pt x="896466" y="966175"/>
                  <a:pt x="897919" y="966757"/>
                  <a:pt x="899372" y="967048"/>
                </a:cubicBezTo>
                <a:lnTo>
                  <a:pt x="910131" y="967920"/>
                </a:lnTo>
                <a:cubicBezTo>
                  <a:pt x="915654" y="962686"/>
                  <a:pt x="908095" y="957161"/>
                  <a:pt x="910422" y="951928"/>
                </a:cubicBezTo>
                <a:cubicBezTo>
                  <a:pt x="906932" y="946694"/>
                  <a:pt x="912165" y="947275"/>
                  <a:pt x="914492" y="945821"/>
                </a:cubicBezTo>
                <a:cubicBezTo>
                  <a:pt x="914201" y="944077"/>
                  <a:pt x="914201" y="942622"/>
                  <a:pt x="914201" y="940879"/>
                </a:cubicBezTo>
                <a:cubicBezTo>
                  <a:pt x="904896" y="937389"/>
                  <a:pt x="895303" y="933900"/>
                  <a:pt x="895593" y="921106"/>
                </a:cubicBezTo>
                <a:cubicBezTo>
                  <a:pt x="896466" y="913546"/>
                  <a:pt x="886287" y="909475"/>
                  <a:pt x="889195" y="901334"/>
                </a:cubicBezTo>
                <a:cubicBezTo>
                  <a:pt x="887740" y="898717"/>
                  <a:pt x="885996" y="896099"/>
                  <a:pt x="884250" y="893482"/>
                </a:cubicBezTo>
                <a:cubicBezTo>
                  <a:pt x="883379" y="893482"/>
                  <a:pt x="881926" y="893192"/>
                  <a:pt x="881926" y="892901"/>
                </a:cubicBezTo>
                <a:cubicBezTo>
                  <a:pt x="878148" y="881270"/>
                  <a:pt x="855176" y="898717"/>
                  <a:pt x="860411" y="880980"/>
                </a:cubicBezTo>
                <a:cubicBezTo>
                  <a:pt x="864188" y="867895"/>
                  <a:pt x="878439" y="884469"/>
                  <a:pt x="888322" y="880689"/>
                </a:cubicBezTo>
                <a:cubicBezTo>
                  <a:pt x="888322" y="877199"/>
                  <a:pt x="900825" y="873710"/>
                  <a:pt x="888614" y="870511"/>
                </a:cubicBezTo>
                <a:cubicBezTo>
                  <a:pt x="879600" y="868185"/>
                  <a:pt x="867677" y="867314"/>
                  <a:pt x="873494" y="854228"/>
                </a:cubicBezTo>
                <a:cubicBezTo>
                  <a:pt x="881053" y="837073"/>
                  <a:pt x="886577" y="861789"/>
                  <a:pt x="894430" y="857136"/>
                </a:cubicBezTo>
                <a:cubicBezTo>
                  <a:pt x="899953" y="850158"/>
                  <a:pt x="892395" y="842016"/>
                  <a:pt x="896175" y="835037"/>
                </a:cubicBezTo>
                <a:cubicBezTo>
                  <a:pt x="895593" y="833874"/>
                  <a:pt x="895012" y="832130"/>
                  <a:pt x="894139" y="830966"/>
                </a:cubicBezTo>
                <a:cubicBezTo>
                  <a:pt x="891231" y="832421"/>
                  <a:pt x="888322" y="834165"/>
                  <a:pt x="885414" y="835910"/>
                </a:cubicBezTo>
                <a:cubicBezTo>
                  <a:pt x="867386" y="825733"/>
                  <a:pt x="870004" y="803634"/>
                  <a:pt x="858957" y="789678"/>
                </a:cubicBezTo>
                <a:cubicBezTo>
                  <a:pt x="855467" y="788224"/>
                  <a:pt x="852267" y="786770"/>
                  <a:pt x="848777" y="785607"/>
                </a:cubicBezTo>
                <a:lnTo>
                  <a:pt x="847323" y="785897"/>
                </a:lnTo>
                <a:lnTo>
                  <a:pt x="845869" y="785316"/>
                </a:lnTo>
                <a:cubicBezTo>
                  <a:pt x="845578" y="785316"/>
                  <a:pt x="845578" y="785316"/>
                  <a:pt x="845578" y="785316"/>
                </a:cubicBezTo>
                <a:cubicBezTo>
                  <a:pt x="840638" y="792004"/>
                  <a:pt x="851686" y="796946"/>
                  <a:pt x="847614" y="803634"/>
                </a:cubicBezTo>
                <a:cubicBezTo>
                  <a:pt x="837730" y="801308"/>
                  <a:pt x="834822" y="795202"/>
                  <a:pt x="839184" y="785897"/>
                </a:cubicBezTo>
                <a:cubicBezTo>
                  <a:pt x="838020" y="778337"/>
                  <a:pt x="840929" y="771940"/>
                  <a:pt x="843835" y="765543"/>
                </a:cubicBezTo>
                <a:cubicBezTo>
                  <a:pt x="844706" y="761763"/>
                  <a:pt x="836567" y="758274"/>
                  <a:pt x="841801" y="755657"/>
                </a:cubicBezTo>
                <a:cubicBezTo>
                  <a:pt x="849649" y="751877"/>
                  <a:pt x="855176" y="758274"/>
                  <a:pt x="859829" y="764380"/>
                </a:cubicBezTo>
                <a:cubicBezTo>
                  <a:pt x="863025" y="767870"/>
                  <a:pt x="865932" y="771650"/>
                  <a:pt x="869131" y="775138"/>
                </a:cubicBezTo>
                <a:cubicBezTo>
                  <a:pt x="876403" y="774848"/>
                  <a:pt x="879600" y="778337"/>
                  <a:pt x="879600" y="785316"/>
                </a:cubicBezTo>
                <a:cubicBezTo>
                  <a:pt x="888322" y="791713"/>
                  <a:pt x="898209" y="796946"/>
                  <a:pt x="894430" y="810613"/>
                </a:cubicBezTo>
                <a:lnTo>
                  <a:pt x="899953" y="816138"/>
                </a:lnTo>
                <a:cubicBezTo>
                  <a:pt x="907223" y="818173"/>
                  <a:pt x="909840" y="823407"/>
                  <a:pt x="908968" y="830966"/>
                </a:cubicBezTo>
                <a:lnTo>
                  <a:pt x="919724" y="831548"/>
                </a:lnTo>
                <a:cubicBezTo>
                  <a:pt x="927868" y="826315"/>
                  <a:pt x="931936" y="838818"/>
                  <a:pt x="939788" y="836201"/>
                </a:cubicBezTo>
                <a:cubicBezTo>
                  <a:pt x="954034" y="813811"/>
                  <a:pt x="963923" y="832421"/>
                  <a:pt x="975262" y="839981"/>
                </a:cubicBezTo>
                <a:cubicBezTo>
                  <a:pt x="979624" y="840853"/>
                  <a:pt x="983986" y="842016"/>
                  <a:pt x="988345" y="843179"/>
                </a:cubicBezTo>
                <a:cubicBezTo>
                  <a:pt x="980206" y="848994"/>
                  <a:pt x="986891" y="866732"/>
                  <a:pt x="970899" y="866441"/>
                </a:cubicBezTo>
                <a:cubicBezTo>
                  <a:pt x="970899" y="873128"/>
                  <a:pt x="985441" y="871094"/>
                  <a:pt x="979624" y="881270"/>
                </a:cubicBezTo>
                <a:cubicBezTo>
                  <a:pt x="981369" y="882724"/>
                  <a:pt x="983404" y="883887"/>
                  <a:pt x="985150" y="885341"/>
                </a:cubicBezTo>
                <a:cubicBezTo>
                  <a:pt x="1004338" y="891738"/>
                  <a:pt x="1024983" y="896099"/>
                  <a:pt x="1035741" y="916163"/>
                </a:cubicBezTo>
                <a:cubicBezTo>
                  <a:pt x="1035449" y="916163"/>
                  <a:pt x="1035449" y="916454"/>
                  <a:pt x="1035158" y="916454"/>
                </a:cubicBezTo>
                <a:cubicBezTo>
                  <a:pt x="1035158" y="916454"/>
                  <a:pt x="1035158" y="916454"/>
                  <a:pt x="1035449" y="916454"/>
                </a:cubicBezTo>
                <a:lnTo>
                  <a:pt x="1035741" y="916163"/>
                </a:lnTo>
                <a:cubicBezTo>
                  <a:pt x="1040393" y="916163"/>
                  <a:pt x="1045046" y="916454"/>
                  <a:pt x="1049986" y="916744"/>
                </a:cubicBezTo>
                <a:cubicBezTo>
                  <a:pt x="1051731" y="915290"/>
                  <a:pt x="1053476" y="913546"/>
                  <a:pt x="1055221" y="912092"/>
                </a:cubicBezTo>
                <a:cubicBezTo>
                  <a:pt x="1049986" y="905695"/>
                  <a:pt x="1046500" y="896972"/>
                  <a:pt x="1055803" y="894646"/>
                </a:cubicBezTo>
                <a:cubicBezTo>
                  <a:pt x="1068305" y="891156"/>
                  <a:pt x="1065691" y="884469"/>
                  <a:pt x="1064529" y="876618"/>
                </a:cubicBezTo>
                <a:cubicBezTo>
                  <a:pt x="1056966" y="872256"/>
                  <a:pt x="1050277" y="865860"/>
                  <a:pt x="1040975" y="865860"/>
                </a:cubicBezTo>
                <a:cubicBezTo>
                  <a:pt x="1022948" y="858881"/>
                  <a:pt x="1022948" y="858881"/>
                  <a:pt x="1026437" y="850448"/>
                </a:cubicBezTo>
                <a:cubicBezTo>
                  <a:pt x="1025565" y="843470"/>
                  <a:pt x="1006373" y="842016"/>
                  <a:pt x="1020039" y="830676"/>
                </a:cubicBezTo>
                <a:lnTo>
                  <a:pt x="1039229" y="830676"/>
                </a:lnTo>
                <a:cubicBezTo>
                  <a:pt x="1049405" y="824279"/>
                  <a:pt x="1054639" y="842889"/>
                  <a:pt x="1064820" y="835328"/>
                </a:cubicBezTo>
                <a:cubicBezTo>
                  <a:pt x="1067433" y="829804"/>
                  <a:pt x="1063365" y="826315"/>
                  <a:pt x="1060748" y="822534"/>
                </a:cubicBezTo>
                <a:cubicBezTo>
                  <a:pt x="1051440" y="809158"/>
                  <a:pt x="1060457" y="809450"/>
                  <a:pt x="1070049" y="809741"/>
                </a:cubicBezTo>
                <a:cubicBezTo>
                  <a:pt x="1071504" y="807415"/>
                  <a:pt x="1068305" y="796946"/>
                  <a:pt x="1076157" y="804797"/>
                </a:cubicBezTo>
                <a:cubicBezTo>
                  <a:pt x="1080810" y="809450"/>
                  <a:pt x="1085464" y="809741"/>
                  <a:pt x="1090695" y="811195"/>
                </a:cubicBezTo>
                <a:cubicBezTo>
                  <a:pt x="1101747" y="801599"/>
                  <a:pt x="1092731" y="795493"/>
                  <a:pt x="1085754" y="792294"/>
                </a:cubicBezTo>
                <a:cubicBezTo>
                  <a:pt x="1078484" y="789096"/>
                  <a:pt x="1082847" y="783862"/>
                  <a:pt x="1080229" y="780663"/>
                </a:cubicBezTo>
                <a:cubicBezTo>
                  <a:pt x="1072085" y="775429"/>
                  <a:pt x="1058421" y="778919"/>
                  <a:pt x="1054931" y="765834"/>
                </a:cubicBezTo>
                <a:cubicBezTo>
                  <a:pt x="1051731" y="765834"/>
                  <a:pt x="1048533" y="765543"/>
                  <a:pt x="1045628" y="765543"/>
                </a:cubicBezTo>
                <a:cubicBezTo>
                  <a:pt x="1045628" y="766997"/>
                  <a:pt x="1045628" y="768742"/>
                  <a:pt x="1045337" y="770486"/>
                </a:cubicBezTo>
                <a:cubicBezTo>
                  <a:pt x="1045046" y="774558"/>
                  <a:pt x="1057839" y="779209"/>
                  <a:pt x="1045628" y="782117"/>
                </a:cubicBezTo>
                <a:cubicBezTo>
                  <a:pt x="1041556" y="782990"/>
                  <a:pt x="1037194" y="774558"/>
                  <a:pt x="1030507" y="776012"/>
                </a:cubicBezTo>
                <a:cubicBezTo>
                  <a:pt x="1030216" y="781245"/>
                  <a:pt x="1034287" y="789387"/>
                  <a:pt x="1025855" y="789678"/>
                </a:cubicBezTo>
                <a:cubicBezTo>
                  <a:pt x="1018296" y="789968"/>
                  <a:pt x="1011026" y="785025"/>
                  <a:pt x="1010153" y="775429"/>
                </a:cubicBezTo>
                <a:cubicBezTo>
                  <a:pt x="991835" y="766416"/>
                  <a:pt x="1001720" y="758856"/>
                  <a:pt x="1008118" y="750714"/>
                </a:cubicBezTo>
                <a:cubicBezTo>
                  <a:pt x="1008118" y="748969"/>
                  <a:pt x="1008700" y="747225"/>
                  <a:pt x="1011026" y="746062"/>
                </a:cubicBezTo>
                <a:cubicBezTo>
                  <a:pt x="1035741" y="755076"/>
                  <a:pt x="1020039" y="729488"/>
                  <a:pt x="1029053" y="725417"/>
                </a:cubicBezTo>
                <a:cubicBezTo>
                  <a:pt x="1022948" y="723091"/>
                  <a:pt x="1018587" y="716402"/>
                  <a:pt x="1021493" y="712332"/>
                </a:cubicBezTo>
                <a:cubicBezTo>
                  <a:pt x="1027891" y="703900"/>
                  <a:pt x="1033415" y="715821"/>
                  <a:pt x="1040101" y="715531"/>
                </a:cubicBezTo>
                <a:cubicBezTo>
                  <a:pt x="1040393" y="712914"/>
                  <a:pt x="1040975" y="710588"/>
                  <a:pt x="1041265" y="707970"/>
                </a:cubicBezTo>
                <a:cubicBezTo>
                  <a:pt x="1036612" y="705353"/>
                  <a:pt x="1031961" y="702736"/>
                  <a:pt x="1027600" y="700119"/>
                </a:cubicBezTo>
                <a:cubicBezTo>
                  <a:pt x="1027019" y="694014"/>
                  <a:pt x="1007827" y="697794"/>
                  <a:pt x="1019167" y="685290"/>
                </a:cubicBezTo>
                <a:cubicBezTo>
                  <a:pt x="1018587" y="671915"/>
                  <a:pt x="1026437" y="673660"/>
                  <a:pt x="1034577" y="676278"/>
                </a:cubicBezTo>
                <a:cubicBezTo>
                  <a:pt x="1035449" y="667845"/>
                  <a:pt x="1032252" y="662028"/>
                  <a:pt x="1024402" y="659121"/>
                </a:cubicBezTo>
                <a:cubicBezTo>
                  <a:pt x="1018296" y="661447"/>
                  <a:pt x="1019167" y="675986"/>
                  <a:pt x="1008991" y="669298"/>
                </a:cubicBezTo>
                <a:cubicBezTo>
                  <a:pt x="1003759" y="665809"/>
                  <a:pt x="999978" y="657376"/>
                  <a:pt x="1004629" y="650398"/>
                </a:cubicBezTo>
                <a:cubicBezTo>
                  <a:pt x="1007536" y="646328"/>
                  <a:pt x="1006082" y="642839"/>
                  <a:pt x="1004922" y="639349"/>
                </a:cubicBezTo>
                <a:cubicBezTo>
                  <a:pt x="988636" y="632080"/>
                  <a:pt x="996198" y="625682"/>
                  <a:pt x="1005791" y="619286"/>
                </a:cubicBezTo>
                <a:cubicBezTo>
                  <a:pt x="1004050" y="616379"/>
                  <a:pt x="1001720" y="614051"/>
                  <a:pt x="1000560" y="611144"/>
                </a:cubicBezTo>
                <a:cubicBezTo>
                  <a:pt x="999397" y="607074"/>
                  <a:pt x="991835" y="602422"/>
                  <a:pt x="998233" y="598935"/>
                </a:cubicBezTo>
                <a:cubicBezTo>
                  <a:pt x="1004629" y="595734"/>
                  <a:pt x="1008991" y="599807"/>
                  <a:pt x="1009281" y="607947"/>
                </a:cubicBezTo>
                <a:cubicBezTo>
                  <a:pt x="1009281" y="609981"/>
                  <a:pt x="1013352" y="612018"/>
                  <a:pt x="1015679" y="614051"/>
                </a:cubicBezTo>
                <a:cubicBezTo>
                  <a:pt x="1018296" y="613471"/>
                  <a:pt x="1021202" y="612889"/>
                  <a:pt x="1024111" y="612600"/>
                </a:cubicBezTo>
                <a:cubicBezTo>
                  <a:pt x="1024402" y="607657"/>
                  <a:pt x="1025565" y="603003"/>
                  <a:pt x="1022365" y="598062"/>
                </a:cubicBezTo>
                <a:cubicBezTo>
                  <a:pt x="1019167" y="593117"/>
                  <a:pt x="1023820" y="590502"/>
                  <a:pt x="1027891" y="589629"/>
                </a:cubicBezTo>
                <a:cubicBezTo>
                  <a:pt x="1032542" y="588466"/>
                  <a:pt x="1035158" y="590791"/>
                  <a:pt x="1032252" y="596025"/>
                </a:cubicBezTo>
                <a:cubicBezTo>
                  <a:pt x="1043011" y="598935"/>
                  <a:pt x="1052604" y="608529"/>
                  <a:pt x="1065400" y="603875"/>
                </a:cubicBezTo>
                <a:cubicBezTo>
                  <a:pt x="1060748" y="596607"/>
                  <a:pt x="1059584" y="590791"/>
                  <a:pt x="1070340" y="588756"/>
                </a:cubicBezTo>
                <a:cubicBezTo>
                  <a:pt x="1073830" y="585558"/>
                  <a:pt x="1077321" y="582069"/>
                  <a:pt x="1081101" y="578871"/>
                </a:cubicBezTo>
                <a:cubicBezTo>
                  <a:pt x="1068305" y="575672"/>
                  <a:pt x="1063365" y="565785"/>
                  <a:pt x="1060457" y="554443"/>
                </a:cubicBezTo>
                <a:lnTo>
                  <a:pt x="1058130" y="553571"/>
                </a:lnTo>
                <a:lnTo>
                  <a:pt x="1055803" y="553862"/>
                </a:lnTo>
                <a:cubicBezTo>
                  <a:pt x="1053476" y="558806"/>
                  <a:pt x="1050568" y="564621"/>
                  <a:pt x="1043883" y="563748"/>
                </a:cubicBezTo>
                <a:cubicBezTo>
                  <a:pt x="1038648" y="563168"/>
                  <a:pt x="1040975" y="557352"/>
                  <a:pt x="1040101" y="553862"/>
                </a:cubicBezTo>
                <a:cubicBezTo>
                  <a:pt x="1032542" y="555025"/>
                  <a:pt x="1029344" y="551826"/>
                  <a:pt x="1030216" y="544267"/>
                </a:cubicBezTo>
                <a:cubicBezTo>
                  <a:pt x="1024111" y="547756"/>
                  <a:pt x="1012479" y="545720"/>
                  <a:pt x="1015388" y="558515"/>
                </a:cubicBezTo>
                <a:cubicBezTo>
                  <a:pt x="1022074" y="563168"/>
                  <a:pt x="1030216" y="566366"/>
                  <a:pt x="1030216" y="577998"/>
                </a:cubicBezTo>
                <a:cubicBezTo>
                  <a:pt x="1016260" y="578289"/>
                  <a:pt x="1007827" y="574508"/>
                  <a:pt x="1010444" y="558806"/>
                </a:cubicBezTo>
                <a:cubicBezTo>
                  <a:pt x="999106" y="534962"/>
                  <a:pt x="1022074" y="543685"/>
                  <a:pt x="1029635" y="538161"/>
                </a:cubicBezTo>
                <a:cubicBezTo>
                  <a:pt x="1029635" y="537869"/>
                  <a:pt x="1029635" y="537869"/>
                  <a:pt x="1029635" y="537869"/>
                </a:cubicBezTo>
                <a:cubicBezTo>
                  <a:pt x="1030216" y="536415"/>
                  <a:pt x="1030507" y="534962"/>
                  <a:pt x="1030798" y="533509"/>
                </a:cubicBezTo>
                <a:cubicBezTo>
                  <a:pt x="1026437" y="523914"/>
                  <a:pt x="1016842" y="515482"/>
                  <a:pt x="1021202" y="503271"/>
                </a:cubicBezTo>
                <a:cubicBezTo>
                  <a:pt x="1018296" y="498619"/>
                  <a:pt x="1012770" y="495130"/>
                  <a:pt x="1016260" y="488443"/>
                </a:cubicBezTo>
                <a:cubicBezTo>
                  <a:pt x="1016260" y="484953"/>
                  <a:pt x="1016551" y="481174"/>
                  <a:pt x="1016551" y="477394"/>
                </a:cubicBezTo>
                <a:cubicBezTo>
                  <a:pt x="1012770" y="475940"/>
                  <a:pt x="1002886" y="477976"/>
                  <a:pt x="1006373" y="471579"/>
                </a:cubicBezTo>
                <a:cubicBezTo>
                  <a:pt x="1015679" y="453553"/>
                  <a:pt x="1001141" y="430285"/>
                  <a:pt x="1008991" y="420108"/>
                </a:cubicBezTo>
                <a:cubicBezTo>
                  <a:pt x="1024111" y="400627"/>
                  <a:pt x="1004050" y="374749"/>
                  <a:pt x="1025855" y="359920"/>
                </a:cubicBezTo>
                <a:cubicBezTo>
                  <a:pt x="1032252" y="355849"/>
                  <a:pt x="1026146" y="351197"/>
                  <a:pt x="1026146" y="346836"/>
                </a:cubicBezTo>
                <a:cubicBezTo>
                  <a:pt x="1021784" y="333751"/>
                  <a:pt x="1025565" y="325609"/>
                  <a:pt x="1040101" y="323865"/>
                </a:cubicBezTo>
                <a:cubicBezTo>
                  <a:pt x="1043302" y="321539"/>
                  <a:pt x="1044756" y="322992"/>
                  <a:pt x="1045628" y="325900"/>
                </a:cubicBezTo>
                <a:cubicBezTo>
                  <a:pt x="1051731" y="327645"/>
                  <a:pt x="1064238" y="320667"/>
                  <a:pt x="1060457" y="336367"/>
                </a:cubicBezTo>
                <a:cubicBezTo>
                  <a:pt x="1061911" y="338403"/>
                  <a:pt x="1063657" y="340148"/>
                  <a:pt x="1065400" y="341892"/>
                </a:cubicBezTo>
                <a:cubicBezTo>
                  <a:pt x="1073539" y="345382"/>
                  <a:pt x="1081101" y="351197"/>
                  <a:pt x="1090985" y="347126"/>
                </a:cubicBezTo>
                <a:cubicBezTo>
                  <a:pt x="1085464" y="334042"/>
                  <a:pt x="1102619" y="335205"/>
                  <a:pt x="1103782" y="326482"/>
                </a:cubicBezTo>
                <a:cubicBezTo>
                  <a:pt x="1110467" y="315433"/>
                  <a:pt x="1131112" y="328808"/>
                  <a:pt x="1132857" y="309618"/>
                </a:cubicBezTo>
                <a:cubicBezTo>
                  <a:pt x="1132857" y="309618"/>
                  <a:pt x="1134311" y="309036"/>
                  <a:pt x="1134893" y="309327"/>
                </a:cubicBezTo>
                <a:cubicBezTo>
                  <a:pt x="1135474" y="309618"/>
                  <a:pt x="1135765" y="310489"/>
                  <a:pt x="1136347" y="311362"/>
                </a:cubicBezTo>
                <a:cubicBezTo>
                  <a:pt x="1145941" y="316596"/>
                  <a:pt x="1155537" y="322121"/>
                  <a:pt x="1165131" y="327645"/>
                </a:cubicBezTo>
                <a:lnTo>
                  <a:pt x="1177636" y="337821"/>
                </a:lnTo>
                <a:cubicBezTo>
                  <a:pt x="1182287" y="340438"/>
                  <a:pt x="1190429" y="338403"/>
                  <a:pt x="1191010" y="347126"/>
                </a:cubicBezTo>
                <a:cubicBezTo>
                  <a:pt x="1193046" y="349743"/>
                  <a:pt x="1195372" y="352360"/>
                  <a:pt x="1197407" y="354977"/>
                </a:cubicBezTo>
                <a:cubicBezTo>
                  <a:pt x="1211363" y="348290"/>
                  <a:pt x="1207002" y="362246"/>
                  <a:pt x="1210782" y="366898"/>
                </a:cubicBezTo>
                <a:lnTo>
                  <a:pt x="1212527" y="380855"/>
                </a:lnTo>
                <a:cubicBezTo>
                  <a:pt x="1218051" y="381437"/>
                  <a:pt x="1224448" y="380273"/>
                  <a:pt x="1227936" y="386671"/>
                </a:cubicBezTo>
                <a:cubicBezTo>
                  <a:pt x="1238695" y="388705"/>
                  <a:pt x="1230845" y="397138"/>
                  <a:pt x="1233171" y="402080"/>
                </a:cubicBezTo>
                <a:cubicBezTo>
                  <a:pt x="1236079" y="400918"/>
                  <a:pt x="1238985" y="399464"/>
                  <a:pt x="1242184" y="398010"/>
                </a:cubicBezTo>
                <a:cubicBezTo>
                  <a:pt x="1248873" y="393067"/>
                  <a:pt x="1253233" y="397429"/>
                  <a:pt x="1257304" y="402372"/>
                </a:cubicBezTo>
                <a:cubicBezTo>
                  <a:pt x="1259049" y="400627"/>
                  <a:pt x="1261084" y="398883"/>
                  <a:pt x="1262829" y="397138"/>
                </a:cubicBezTo>
                <a:cubicBezTo>
                  <a:pt x="1262829" y="390741"/>
                  <a:pt x="1263120" y="384054"/>
                  <a:pt x="1263120" y="377656"/>
                </a:cubicBezTo>
                <a:lnTo>
                  <a:pt x="1262829" y="372132"/>
                </a:lnTo>
                <a:cubicBezTo>
                  <a:pt x="1261375" y="368643"/>
                  <a:pt x="1259339" y="364863"/>
                  <a:pt x="1258467" y="361083"/>
                </a:cubicBezTo>
                <a:cubicBezTo>
                  <a:pt x="1257304" y="356431"/>
                  <a:pt x="1261957" y="354977"/>
                  <a:pt x="1264865" y="352941"/>
                </a:cubicBezTo>
                <a:cubicBezTo>
                  <a:pt x="1265737" y="355849"/>
                  <a:pt x="1266608" y="358466"/>
                  <a:pt x="1267481" y="361374"/>
                </a:cubicBezTo>
                <a:cubicBezTo>
                  <a:pt x="1270971" y="366317"/>
                  <a:pt x="1273587" y="374168"/>
                  <a:pt x="1281729" y="366026"/>
                </a:cubicBezTo>
                <a:cubicBezTo>
                  <a:pt x="1284346" y="346254"/>
                  <a:pt x="1276204" y="324446"/>
                  <a:pt x="1291323" y="306419"/>
                </a:cubicBezTo>
                <a:cubicBezTo>
                  <a:pt x="1294522" y="291590"/>
                  <a:pt x="1293650" y="273271"/>
                  <a:pt x="1317202" y="275307"/>
                </a:cubicBezTo>
                <a:lnTo>
                  <a:pt x="1316911" y="268038"/>
                </a:lnTo>
                <a:cubicBezTo>
                  <a:pt x="1316911" y="266584"/>
                  <a:pt x="1316621" y="265712"/>
                  <a:pt x="1316621" y="264258"/>
                </a:cubicBezTo>
                <a:cubicBezTo>
                  <a:pt x="1315167" y="250301"/>
                  <a:pt x="1309642" y="235763"/>
                  <a:pt x="1319528" y="218026"/>
                </a:cubicBezTo>
                <a:cubicBezTo>
                  <a:pt x="1323308" y="233727"/>
                  <a:pt x="1325925" y="244777"/>
                  <a:pt x="1328833" y="256117"/>
                </a:cubicBezTo>
                <a:lnTo>
                  <a:pt x="1342789" y="256408"/>
                </a:lnTo>
                <a:lnTo>
                  <a:pt x="1343662" y="257571"/>
                </a:lnTo>
                <a:cubicBezTo>
                  <a:pt x="1344243" y="257571"/>
                  <a:pt x="1344533" y="257861"/>
                  <a:pt x="1344824" y="258152"/>
                </a:cubicBezTo>
                <a:cubicBezTo>
                  <a:pt x="1343953" y="257571"/>
                  <a:pt x="1343371" y="256989"/>
                  <a:pt x="1342789" y="256408"/>
                </a:cubicBezTo>
                <a:cubicBezTo>
                  <a:pt x="1343371" y="254663"/>
                  <a:pt x="1343371" y="253209"/>
                  <a:pt x="1342207" y="251755"/>
                </a:cubicBezTo>
                <a:cubicBezTo>
                  <a:pt x="1327379" y="236053"/>
                  <a:pt x="1333195" y="222678"/>
                  <a:pt x="1346569" y="210175"/>
                </a:cubicBezTo>
                <a:cubicBezTo>
                  <a:pt x="1346278" y="206686"/>
                  <a:pt x="1341916" y="202325"/>
                  <a:pt x="1348896" y="201162"/>
                </a:cubicBezTo>
                <a:cubicBezTo>
                  <a:pt x="1361107" y="199417"/>
                  <a:pt x="1357618" y="209594"/>
                  <a:pt x="1359653" y="215700"/>
                </a:cubicBezTo>
                <a:cubicBezTo>
                  <a:pt x="1362561" y="215991"/>
                  <a:pt x="1365468" y="216282"/>
                  <a:pt x="1368086" y="216863"/>
                </a:cubicBezTo>
                <a:cubicBezTo>
                  <a:pt x="1371576" y="213374"/>
                  <a:pt x="1374773" y="209594"/>
                  <a:pt x="1377971" y="206105"/>
                </a:cubicBezTo>
                <a:lnTo>
                  <a:pt x="1377680" y="195055"/>
                </a:lnTo>
                <a:cubicBezTo>
                  <a:pt x="1369249" y="197382"/>
                  <a:pt x="1366632" y="193892"/>
                  <a:pt x="1368668" y="186042"/>
                </a:cubicBezTo>
                <a:cubicBezTo>
                  <a:pt x="1368958" y="177901"/>
                  <a:pt x="1371285" y="170922"/>
                  <a:pt x="1376808" y="164816"/>
                </a:cubicBezTo>
                <a:cubicBezTo>
                  <a:pt x="1376808" y="163072"/>
                  <a:pt x="1377390" y="161909"/>
                  <a:pt x="1378553" y="160455"/>
                </a:cubicBezTo>
                <a:cubicBezTo>
                  <a:pt x="1376808" y="154348"/>
                  <a:pt x="1378262" y="147079"/>
                  <a:pt x="1384078" y="147079"/>
                </a:cubicBezTo>
                <a:cubicBezTo>
                  <a:pt x="1390184" y="146789"/>
                  <a:pt x="1393964" y="153476"/>
                  <a:pt x="1392801" y="160455"/>
                </a:cubicBezTo>
                <a:cubicBezTo>
                  <a:pt x="1393964" y="167433"/>
                  <a:pt x="1388730" y="176156"/>
                  <a:pt x="1398616" y="180517"/>
                </a:cubicBezTo>
                <a:cubicBezTo>
                  <a:pt x="1405012" y="177610"/>
                  <a:pt x="1410829" y="177029"/>
                  <a:pt x="1413445" y="185751"/>
                </a:cubicBezTo>
                <a:cubicBezTo>
                  <a:pt x="1421877" y="186042"/>
                  <a:pt x="1430310" y="186623"/>
                  <a:pt x="1438741" y="186623"/>
                </a:cubicBezTo>
                <a:cubicBezTo>
                  <a:pt x="1446011" y="188368"/>
                  <a:pt x="1458513" y="178192"/>
                  <a:pt x="1458804" y="195346"/>
                </a:cubicBezTo>
                <a:cubicBezTo>
                  <a:pt x="1462875" y="198254"/>
                  <a:pt x="1466365" y="200580"/>
                  <a:pt x="1471888" y="201453"/>
                </a:cubicBezTo>
                <a:cubicBezTo>
                  <a:pt x="1476250" y="202325"/>
                  <a:pt x="1481775" y="190985"/>
                  <a:pt x="1484100" y="202034"/>
                </a:cubicBezTo>
                <a:cubicBezTo>
                  <a:pt x="1484391" y="204360"/>
                  <a:pt x="1477994" y="208431"/>
                  <a:pt x="1474505" y="211629"/>
                </a:cubicBezTo>
                <a:lnTo>
                  <a:pt x="1473923" y="220352"/>
                </a:lnTo>
                <a:cubicBezTo>
                  <a:pt x="1477413" y="223841"/>
                  <a:pt x="1480902" y="227622"/>
                  <a:pt x="1484391" y="230820"/>
                </a:cubicBezTo>
                <a:cubicBezTo>
                  <a:pt x="1502709" y="226749"/>
                  <a:pt x="1508233" y="239834"/>
                  <a:pt x="1514049" y="252918"/>
                </a:cubicBezTo>
                <a:cubicBezTo>
                  <a:pt x="1525099" y="247684"/>
                  <a:pt x="1535857" y="246521"/>
                  <a:pt x="1545452" y="256408"/>
                </a:cubicBezTo>
                <a:lnTo>
                  <a:pt x="1549523" y="261932"/>
                </a:lnTo>
                <a:cubicBezTo>
                  <a:pt x="1555629" y="265421"/>
                  <a:pt x="1569586" y="252918"/>
                  <a:pt x="1568422" y="271527"/>
                </a:cubicBezTo>
                <a:cubicBezTo>
                  <a:pt x="1570458" y="273271"/>
                  <a:pt x="1572784" y="275016"/>
                  <a:pt x="1574819" y="277052"/>
                </a:cubicBezTo>
                <a:cubicBezTo>
                  <a:pt x="1591102" y="282286"/>
                  <a:pt x="1609129" y="285774"/>
                  <a:pt x="1614073" y="306710"/>
                </a:cubicBezTo>
                <a:lnTo>
                  <a:pt x="1655651" y="331716"/>
                </a:lnTo>
                <a:cubicBezTo>
                  <a:pt x="1661467" y="334042"/>
                  <a:pt x="1661467" y="340438"/>
                  <a:pt x="1659433" y="343928"/>
                </a:cubicBezTo>
                <a:cubicBezTo>
                  <a:pt x="1656233" y="349453"/>
                  <a:pt x="1653909" y="341311"/>
                  <a:pt x="1650127" y="341602"/>
                </a:cubicBezTo>
                <a:cubicBezTo>
                  <a:pt x="1644603" y="343637"/>
                  <a:pt x="1640823" y="339566"/>
                  <a:pt x="1636461" y="337241"/>
                </a:cubicBezTo>
                <a:cubicBezTo>
                  <a:pt x="1624831" y="330843"/>
                  <a:pt x="1623086" y="336950"/>
                  <a:pt x="1624540" y="347126"/>
                </a:cubicBezTo>
                <a:cubicBezTo>
                  <a:pt x="1629192" y="353814"/>
                  <a:pt x="1623086" y="355558"/>
                  <a:pt x="1619598" y="356431"/>
                </a:cubicBezTo>
                <a:cubicBezTo>
                  <a:pt x="1614073" y="357885"/>
                  <a:pt x="1611746" y="352360"/>
                  <a:pt x="1609421" y="348580"/>
                </a:cubicBezTo>
                <a:cubicBezTo>
                  <a:pt x="1607676" y="347999"/>
                  <a:pt x="1606223" y="347708"/>
                  <a:pt x="1604478" y="347126"/>
                </a:cubicBezTo>
                <a:cubicBezTo>
                  <a:pt x="1602732" y="348871"/>
                  <a:pt x="1601279" y="350615"/>
                  <a:pt x="1599535" y="352360"/>
                </a:cubicBezTo>
                <a:cubicBezTo>
                  <a:pt x="1597499" y="360502"/>
                  <a:pt x="1598663" y="371551"/>
                  <a:pt x="1584415" y="367189"/>
                </a:cubicBezTo>
                <a:cubicBezTo>
                  <a:pt x="1582380" y="373586"/>
                  <a:pt x="1572202" y="382309"/>
                  <a:pt x="1589649" y="382600"/>
                </a:cubicBezTo>
                <a:cubicBezTo>
                  <a:pt x="1598371" y="382890"/>
                  <a:pt x="1607385" y="379110"/>
                  <a:pt x="1615527" y="385798"/>
                </a:cubicBezTo>
                <a:cubicBezTo>
                  <a:pt x="1623959" y="382309"/>
                  <a:pt x="1632682" y="381437"/>
                  <a:pt x="1641696" y="382309"/>
                </a:cubicBezTo>
                <a:cubicBezTo>
                  <a:pt x="1651291" y="383181"/>
                  <a:pt x="1645184" y="388415"/>
                  <a:pt x="1644021" y="392195"/>
                </a:cubicBezTo>
                <a:cubicBezTo>
                  <a:pt x="1644603" y="393649"/>
                  <a:pt x="1645184" y="395393"/>
                  <a:pt x="1645184" y="397138"/>
                </a:cubicBezTo>
                <a:cubicBezTo>
                  <a:pt x="1668736" y="388415"/>
                  <a:pt x="1691707" y="393939"/>
                  <a:pt x="1716423" y="398010"/>
                </a:cubicBezTo>
                <a:cubicBezTo>
                  <a:pt x="1705374" y="410223"/>
                  <a:pt x="1694616" y="412258"/>
                  <a:pt x="1682112" y="407605"/>
                </a:cubicBezTo>
                <a:cubicBezTo>
                  <a:pt x="1669607" y="402953"/>
                  <a:pt x="1658851" y="407896"/>
                  <a:pt x="1648381" y="414003"/>
                </a:cubicBezTo>
                <a:cubicBezTo>
                  <a:pt x="1640823" y="418654"/>
                  <a:pt x="1633554" y="422725"/>
                  <a:pt x="1635589" y="407896"/>
                </a:cubicBezTo>
                <a:cubicBezTo>
                  <a:pt x="1632099" y="400046"/>
                  <a:pt x="1624831" y="403825"/>
                  <a:pt x="1619598" y="401791"/>
                </a:cubicBezTo>
                <a:cubicBezTo>
                  <a:pt x="1604769" y="402372"/>
                  <a:pt x="1594591" y="411095"/>
                  <a:pt x="1584997" y="421272"/>
                </a:cubicBezTo>
                <a:cubicBezTo>
                  <a:pt x="1585869" y="421853"/>
                  <a:pt x="1586159" y="422725"/>
                  <a:pt x="1586450" y="423307"/>
                </a:cubicBezTo>
                <a:cubicBezTo>
                  <a:pt x="1594591" y="435228"/>
                  <a:pt x="1619016" y="426215"/>
                  <a:pt x="1620179" y="447736"/>
                </a:cubicBezTo>
                <a:cubicBezTo>
                  <a:pt x="1626284" y="448318"/>
                  <a:pt x="1632682" y="448900"/>
                  <a:pt x="1639079" y="449772"/>
                </a:cubicBezTo>
                <a:cubicBezTo>
                  <a:pt x="1640823" y="445993"/>
                  <a:pt x="1642857" y="444830"/>
                  <a:pt x="1645475" y="448900"/>
                </a:cubicBezTo>
                <a:cubicBezTo>
                  <a:pt x="1662048" y="443085"/>
                  <a:pt x="1671643" y="451807"/>
                  <a:pt x="1679204" y="465474"/>
                </a:cubicBezTo>
                <a:cubicBezTo>
                  <a:pt x="1673970" y="474196"/>
                  <a:pt x="1665247" y="458785"/>
                  <a:pt x="1660596" y="468090"/>
                </a:cubicBezTo>
                <a:lnTo>
                  <a:pt x="1664374" y="482337"/>
                </a:lnTo>
                <a:cubicBezTo>
                  <a:pt x="1674841" y="476231"/>
                  <a:pt x="1685019" y="475940"/>
                  <a:pt x="1695195" y="483209"/>
                </a:cubicBezTo>
                <a:cubicBezTo>
                  <a:pt x="1698685" y="484953"/>
                  <a:pt x="1702174" y="486698"/>
                  <a:pt x="1705374" y="488152"/>
                </a:cubicBezTo>
                <a:lnTo>
                  <a:pt x="1720495" y="488152"/>
                </a:lnTo>
                <a:cubicBezTo>
                  <a:pt x="1724564" y="484082"/>
                  <a:pt x="1727181" y="479428"/>
                  <a:pt x="1725436" y="473323"/>
                </a:cubicBezTo>
                <a:cubicBezTo>
                  <a:pt x="1716423" y="473323"/>
                  <a:pt x="1711189" y="471579"/>
                  <a:pt x="1719913" y="462857"/>
                </a:cubicBezTo>
                <a:cubicBezTo>
                  <a:pt x="1736777" y="452679"/>
                  <a:pt x="1746662" y="454426"/>
                  <a:pt x="1743464" y="477103"/>
                </a:cubicBezTo>
                <a:cubicBezTo>
                  <a:pt x="1761201" y="465474"/>
                  <a:pt x="1764980" y="450935"/>
                  <a:pt x="1755096" y="432611"/>
                </a:cubicBezTo>
                <a:cubicBezTo>
                  <a:pt x="1754514" y="431157"/>
                  <a:pt x="1750152" y="429703"/>
                  <a:pt x="1753932" y="428541"/>
                </a:cubicBezTo>
                <a:cubicBezTo>
                  <a:pt x="1772831" y="423016"/>
                  <a:pt x="1767889" y="406152"/>
                  <a:pt x="1772250" y="393358"/>
                </a:cubicBezTo>
                <a:cubicBezTo>
                  <a:pt x="1772541" y="391613"/>
                  <a:pt x="1775738" y="390741"/>
                  <a:pt x="1776320" y="390451"/>
                </a:cubicBezTo>
                <a:lnTo>
                  <a:pt x="1776320" y="457040"/>
                </a:lnTo>
                <a:lnTo>
                  <a:pt x="1786207" y="458785"/>
                </a:lnTo>
                <a:cubicBezTo>
                  <a:pt x="1797836" y="449190"/>
                  <a:pt x="1782717" y="429122"/>
                  <a:pt x="1800745" y="421853"/>
                </a:cubicBezTo>
                <a:lnTo>
                  <a:pt x="1801036" y="422725"/>
                </a:lnTo>
                <a:cubicBezTo>
                  <a:pt x="1801326" y="422725"/>
                  <a:pt x="1801326" y="422435"/>
                  <a:pt x="1801616" y="422435"/>
                </a:cubicBezTo>
                <a:lnTo>
                  <a:pt x="1800745" y="421853"/>
                </a:lnTo>
                <a:cubicBezTo>
                  <a:pt x="1798418" y="390451"/>
                  <a:pt x="1817319" y="361956"/>
                  <a:pt x="1812666" y="329971"/>
                </a:cubicBezTo>
                <a:cubicBezTo>
                  <a:pt x="1812085" y="325319"/>
                  <a:pt x="1821098" y="327645"/>
                  <a:pt x="1825459" y="326482"/>
                </a:cubicBezTo>
                <a:cubicBezTo>
                  <a:pt x="1825751" y="326772"/>
                  <a:pt x="1826041" y="327063"/>
                  <a:pt x="1826332" y="327354"/>
                </a:cubicBezTo>
                <a:lnTo>
                  <a:pt x="1826332" y="327063"/>
                </a:lnTo>
                <a:lnTo>
                  <a:pt x="1825459" y="326482"/>
                </a:lnTo>
                <a:cubicBezTo>
                  <a:pt x="1826914" y="317759"/>
                  <a:pt x="1827205" y="301767"/>
                  <a:pt x="1833601" y="303802"/>
                </a:cubicBezTo>
                <a:cubicBezTo>
                  <a:pt x="1849594" y="308745"/>
                  <a:pt x="1836800" y="322121"/>
                  <a:pt x="1836218" y="332007"/>
                </a:cubicBezTo>
                <a:cubicBezTo>
                  <a:pt x="1839416" y="332007"/>
                  <a:pt x="1842615" y="331716"/>
                  <a:pt x="1845813" y="331716"/>
                </a:cubicBezTo>
                <a:cubicBezTo>
                  <a:pt x="1860642" y="319213"/>
                  <a:pt x="1864133" y="302348"/>
                  <a:pt x="1863260" y="282867"/>
                </a:cubicBezTo>
                <a:cubicBezTo>
                  <a:pt x="1871401" y="296242"/>
                  <a:pt x="1885940" y="304674"/>
                  <a:pt x="1886230" y="321830"/>
                </a:cubicBezTo>
                <a:cubicBezTo>
                  <a:pt x="1887684" y="322702"/>
                  <a:pt x="1887974" y="323865"/>
                  <a:pt x="1887102" y="325028"/>
                </a:cubicBezTo>
                <a:cubicBezTo>
                  <a:pt x="1891464" y="325319"/>
                  <a:pt x="1895535" y="319504"/>
                  <a:pt x="1899897" y="324156"/>
                </a:cubicBezTo>
                <a:cubicBezTo>
                  <a:pt x="1904838" y="329099"/>
                  <a:pt x="1897279" y="332297"/>
                  <a:pt x="1897860" y="336659"/>
                </a:cubicBezTo>
                <a:cubicBezTo>
                  <a:pt x="1897860" y="336659"/>
                  <a:pt x="1897860" y="336659"/>
                  <a:pt x="1897569" y="336659"/>
                </a:cubicBezTo>
                <a:cubicBezTo>
                  <a:pt x="1900187" y="355268"/>
                  <a:pt x="1924030" y="364863"/>
                  <a:pt x="1918506" y="386671"/>
                </a:cubicBezTo>
                <a:cubicBezTo>
                  <a:pt x="1924611" y="385217"/>
                  <a:pt x="1930717" y="383472"/>
                  <a:pt x="1936532" y="382309"/>
                </a:cubicBezTo>
                <a:cubicBezTo>
                  <a:pt x="1938277" y="379401"/>
                  <a:pt x="1940312" y="377076"/>
                  <a:pt x="1941766" y="374168"/>
                </a:cubicBezTo>
                <a:cubicBezTo>
                  <a:pt x="1943510" y="369806"/>
                  <a:pt x="1933043" y="363700"/>
                  <a:pt x="1945546" y="360793"/>
                </a:cubicBezTo>
                <a:cubicBezTo>
                  <a:pt x="1958049" y="357594"/>
                  <a:pt x="1950780" y="371551"/>
                  <a:pt x="1957468" y="372423"/>
                </a:cubicBezTo>
                <a:cubicBezTo>
                  <a:pt x="1967354" y="374749"/>
                  <a:pt x="1975204" y="362828"/>
                  <a:pt x="1986254" y="368643"/>
                </a:cubicBezTo>
                <a:cubicBezTo>
                  <a:pt x="1983055" y="371551"/>
                  <a:pt x="1979856" y="374459"/>
                  <a:pt x="1976949" y="377366"/>
                </a:cubicBezTo>
                <a:cubicBezTo>
                  <a:pt x="1978402" y="378238"/>
                  <a:pt x="1978693" y="379401"/>
                  <a:pt x="1977821" y="380855"/>
                </a:cubicBezTo>
                <a:cubicBezTo>
                  <a:pt x="1994395" y="382309"/>
                  <a:pt x="2010969" y="383181"/>
                  <a:pt x="2022890" y="397429"/>
                </a:cubicBezTo>
                <a:cubicBezTo>
                  <a:pt x="2025798" y="401791"/>
                  <a:pt x="2038591" y="402953"/>
                  <a:pt x="2031322" y="410804"/>
                </a:cubicBezTo>
                <a:cubicBezTo>
                  <a:pt x="2023762" y="418364"/>
                  <a:pt x="2022018" y="405861"/>
                  <a:pt x="2017656" y="402663"/>
                </a:cubicBezTo>
                <a:cubicBezTo>
                  <a:pt x="2012713" y="402663"/>
                  <a:pt x="2007770" y="402663"/>
                  <a:pt x="2002536" y="402663"/>
                </a:cubicBezTo>
                <a:lnTo>
                  <a:pt x="2002827" y="402080"/>
                </a:lnTo>
                <a:cubicBezTo>
                  <a:pt x="2002536" y="402080"/>
                  <a:pt x="2002536" y="402080"/>
                  <a:pt x="2002536" y="402080"/>
                </a:cubicBezTo>
                <a:cubicBezTo>
                  <a:pt x="2002536" y="402372"/>
                  <a:pt x="2002536" y="402663"/>
                  <a:pt x="2002536" y="402663"/>
                </a:cubicBezTo>
                <a:cubicBezTo>
                  <a:pt x="2002536" y="404407"/>
                  <a:pt x="2002245" y="406152"/>
                  <a:pt x="2001954" y="407896"/>
                </a:cubicBezTo>
                <a:cubicBezTo>
                  <a:pt x="2013876" y="421853"/>
                  <a:pt x="2004862" y="423307"/>
                  <a:pt x="1992651" y="423016"/>
                </a:cubicBezTo>
                <a:cubicBezTo>
                  <a:pt x="1988580" y="433484"/>
                  <a:pt x="1978984" y="425342"/>
                  <a:pt x="1972588" y="428541"/>
                </a:cubicBezTo>
                <a:cubicBezTo>
                  <a:pt x="1972588" y="431448"/>
                  <a:pt x="1972588" y="434647"/>
                  <a:pt x="1972588" y="437555"/>
                </a:cubicBezTo>
                <a:cubicBezTo>
                  <a:pt x="1981891" y="440462"/>
                  <a:pt x="1985380" y="449482"/>
                  <a:pt x="1991779" y="455878"/>
                </a:cubicBezTo>
                <a:cubicBezTo>
                  <a:pt x="1982183" y="461403"/>
                  <a:pt x="1973752" y="464892"/>
                  <a:pt x="1971424" y="449482"/>
                </a:cubicBezTo>
                <a:cubicBezTo>
                  <a:pt x="1963283" y="447156"/>
                  <a:pt x="1959502" y="452679"/>
                  <a:pt x="1955724" y="457913"/>
                </a:cubicBezTo>
                <a:cubicBezTo>
                  <a:pt x="1957758" y="464602"/>
                  <a:pt x="1957177" y="472160"/>
                  <a:pt x="1962701" y="477394"/>
                </a:cubicBezTo>
                <a:cubicBezTo>
                  <a:pt x="1974333" y="479138"/>
                  <a:pt x="1986544" y="480302"/>
                  <a:pt x="1991488" y="493676"/>
                </a:cubicBezTo>
                <a:cubicBezTo>
                  <a:pt x="1995558" y="499782"/>
                  <a:pt x="1999337" y="506179"/>
                  <a:pt x="2003117" y="512284"/>
                </a:cubicBezTo>
                <a:cubicBezTo>
                  <a:pt x="2013004" y="512284"/>
                  <a:pt x="2021436" y="517227"/>
                  <a:pt x="2030740" y="519262"/>
                </a:cubicBezTo>
                <a:cubicBezTo>
                  <a:pt x="2046733" y="522751"/>
                  <a:pt x="2026379" y="524786"/>
                  <a:pt x="2028706" y="528857"/>
                </a:cubicBezTo>
                <a:lnTo>
                  <a:pt x="2029578" y="530310"/>
                </a:lnTo>
                <a:lnTo>
                  <a:pt x="2028415" y="531183"/>
                </a:lnTo>
                <a:cubicBezTo>
                  <a:pt x="2042371" y="532345"/>
                  <a:pt x="2043825" y="542522"/>
                  <a:pt x="2044406" y="553281"/>
                </a:cubicBezTo>
                <a:cubicBezTo>
                  <a:pt x="2058363" y="549501"/>
                  <a:pt x="2052258" y="564912"/>
                  <a:pt x="2058654" y="568692"/>
                </a:cubicBezTo>
                <a:cubicBezTo>
                  <a:pt x="2069994" y="560841"/>
                  <a:pt x="2086277" y="572473"/>
                  <a:pt x="2096453" y="559387"/>
                </a:cubicBezTo>
                <a:cubicBezTo>
                  <a:pt x="2096453" y="559097"/>
                  <a:pt x="2102559" y="561714"/>
                  <a:pt x="2104013" y="564331"/>
                </a:cubicBezTo>
                <a:cubicBezTo>
                  <a:pt x="2106921" y="568983"/>
                  <a:pt x="2100524" y="568112"/>
                  <a:pt x="2099070" y="570437"/>
                </a:cubicBezTo>
                <a:cubicBezTo>
                  <a:pt x="2096163" y="576254"/>
                  <a:pt x="2087149" y="571019"/>
                  <a:pt x="2084823" y="577998"/>
                </a:cubicBezTo>
                <a:lnTo>
                  <a:pt x="2084532" y="577998"/>
                </a:lnTo>
                <a:cubicBezTo>
                  <a:pt x="2091510" y="592536"/>
                  <a:pt x="2111573" y="575090"/>
                  <a:pt x="2117389" y="591664"/>
                </a:cubicBezTo>
                <a:cubicBezTo>
                  <a:pt x="2113027" y="594281"/>
                  <a:pt x="2108375" y="596607"/>
                  <a:pt x="2103432" y="599516"/>
                </a:cubicBezTo>
                <a:cubicBezTo>
                  <a:pt x="2103141" y="613471"/>
                  <a:pt x="2121168" y="612600"/>
                  <a:pt x="2123495" y="624520"/>
                </a:cubicBezTo>
                <a:cubicBezTo>
                  <a:pt x="2130473" y="636151"/>
                  <a:pt x="2139485" y="637604"/>
                  <a:pt x="2149952" y="628881"/>
                </a:cubicBezTo>
                <a:cubicBezTo>
                  <a:pt x="2156348" y="623939"/>
                  <a:pt x="2162746" y="618995"/>
                  <a:pt x="2168851" y="614051"/>
                </a:cubicBezTo>
                <a:cubicBezTo>
                  <a:pt x="2173213" y="610854"/>
                  <a:pt x="2152860" y="604457"/>
                  <a:pt x="2170305" y="603294"/>
                </a:cubicBezTo>
                <a:cubicBezTo>
                  <a:pt x="2178156" y="602713"/>
                  <a:pt x="2185716" y="603585"/>
                  <a:pt x="2193858" y="603875"/>
                </a:cubicBezTo>
                <a:lnTo>
                  <a:pt x="2194729" y="589338"/>
                </a:lnTo>
                <a:cubicBezTo>
                  <a:pt x="2189787" y="581196"/>
                  <a:pt x="2184262" y="573927"/>
                  <a:pt x="2183099" y="564039"/>
                </a:cubicBezTo>
                <a:cubicBezTo>
                  <a:pt x="2176412" y="562295"/>
                  <a:pt x="2173213" y="557061"/>
                  <a:pt x="2169433" y="548628"/>
                </a:cubicBezTo>
                <a:cubicBezTo>
                  <a:pt x="2185134" y="552699"/>
                  <a:pt x="2200254" y="545430"/>
                  <a:pt x="2214211" y="554443"/>
                </a:cubicBezTo>
                <a:cubicBezTo>
                  <a:pt x="2231367" y="559387"/>
                  <a:pt x="2242997" y="574800"/>
                  <a:pt x="2260733" y="578289"/>
                </a:cubicBezTo>
                <a:lnTo>
                  <a:pt x="2268584" y="577998"/>
                </a:lnTo>
                <a:cubicBezTo>
                  <a:pt x="2270620" y="572182"/>
                  <a:pt x="2282250" y="573637"/>
                  <a:pt x="2279633" y="563748"/>
                </a:cubicBezTo>
                <a:cubicBezTo>
                  <a:pt x="2264223" y="561423"/>
                  <a:pt x="2262187" y="548919"/>
                  <a:pt x="2268875" y="540778"/>
                </a:cubicBezTo>
                <a:cubicBezTo>
                  <a:pt x="2275853" y="532345"/>
                  <a:pt x="2269166" y="529729"/>
                  <a:pt x="2267712" y="524205"/>
                </a:cubicBezTo>
                <a:cubicBezTo>
                  <a:pt x="2258408" y="523914"/>
                  <a:pt x="2248812" y="523042"/>
                  <a:pt x="2239508" y="522460"/>
                </a:cubicBezTo>
                <a:lnTo>
                  <a:pt x="2234274" y="522751"/>
                </a:lnTo>
                <a:cubicBezTo>
                  <a:pt x="2219445" y="519552"/>
                  <a:pt x="2223515" y="507632"/>
                  <a:pt x="2222934" y="498038"/>
                </a:cubicBezTo>
                <a:cubicBezTo>
                  <a:pt x="2227296" y="491350"/>
                  <a:pt x="2231948" y="484662"/>
                  <a:pt x="2236600" y="477976"/>
                </a:cubicBezTo>
                <a:cubicBezTo>
                  <a:pt x="2243869" y="478266"/>
                  <a:pt x="2249684" y="477103"/>
                  <a:pt x="2249394" y="468090"/>
                </a:cubicBezTo>
                <a:cubicBezTo>
                  <a:pt x="2247649" y="463438"/>
                  <a:pt x="2244160" y="457331"/>
                  <a:pt x="2250847" y="456169"/>
                </a:cubicBezTo>
                <a:cubicBezTo>
                  <a:pt x="2257826" y="455006"/>
                  <a:pt x="2255500" y="464602"/>
                  <a:pt x="2259279" y="468380"/>
                </a:cubicBezTo>
                <a:cubicBezTo>
                  <a:pt x="2261024" y="468090"/>
                  <a:pt x="2262769" y="467509"/>
                  <a:pt x="2264513" y="466927"/>
                </a:cubicBezTo>
                <a:lnTo>
                  <a:pt x="2264513" y="457913"/>
                </a:lnTo>
                <a:cubicBezTo>
                  <a:pt x="2264804" y="450646"/>
                  <a:pt x="2264513" y="443376"/>
                  <a:pt x="2265386" y="436101"/>
                </a:cubicBezTo>
                <a:cubicBezTo>
                  <a:pt x="2266258" y="427378"/>
                  <a:pt x="2274981" y="432320"/>
                  <a:pt x="2279343" y="429413"/>
                </a:cubicBezTo>
                <a:cubicBezTo>
                  <a:pt x="2282541" y="427087"/>
                  <a:pt x="2285157" y="429703"/>
                  <a:pt x="2286902" y="432902"/>
                </a:cubicBezTo>
                <a:cubicBezTo>
                  <a:pt x="2289810" y="439009"/>
                  <a:pt x="2287484" y="441632"/>
                  <a:pt x="2281378" y="443376"/>
                </a:cubicBezTo>
                <a:cubicBezTo>
                  <a:pt x="2268584" y="447156"/>
                  <a:pt x="2283704" y="453553"/>
                  <a:pt x="2280215" y="458495"/>
                </a:cubicBezTo>
                <a:cubicBezTo>
                  <a:pt x="2282250" y="462566"/>
                  <a:pt x="2286030" y="462857"/>
                  <a:pt x="2290101" y="463147"/>
                </a:cubicBezTo>
                <a:cubicBezTo>
                  <a:pt x="2286321" y="449772"/>
                  <a:pt x="2304348" y="448900"/>
                  <a:pt x="2304930" y="437845"/>
                </a:cubicBezTo>
                <a:cubicBezTo>
                  <a:pt x="2291846" y="426506"/>
                  <a:pt x="2290973" y="417491"/>
                  <a:pt x="2309873" y="412549"/>
                </a:cubicBezTo>
                <a:cubicBezTo>
                  <a:pt x="2308419" y="394521"/>
                  <a:pt x="2311908" y="380564"/>
                  <a:pt x="2334588" y="382309"/>
                </a:cubicBezTo>
                <a:cubicBezTo>
                  <a:pt x="2331390" y="369806"/>
                  <a:pt x="2334588" y="355849"/>
                  <a:pt x="2322958" y="345672"/>
                </a:cubicBezTo>
                <a:cubicBezTo>
                  <a:pt x="2338368" y="337241"/>
                  <a:pt x="2342439" y="355268"/>
                  <a:pt x="2353778" y="354395"/>
                </a:cubicBezTo>
                <a:cubicBezTo>
                  <a:pt x="2357849" y="354104"/>
                  <a:pt x="2362211" y="365154"/>
                  <a:pt x="2368898" y="356431"/>
                </a:cubicBezTo>
                <a:cubicBezTo>
                  <a:pt x="2376167" y="347126"/>
                  <a:pt x="2361630" y="347999"/>
                  <a:pt x="2361630" y="338694"/>
                </a:cubicBezTo>
                <a:cubicBezTo>
                  <a:pt x="2380238" y="352069"/>
                  <a:pt x="2397684" y="341311"/>
                  <a:pt x="2415421" y="338112"/>
                </a:cubicBezTo>
                <a:cubicBezTo>
                  <a:pt x="2422690" y="336659"/>
                  <a:pt x="2426180" y="339276"/>
                  <a:pt x="2430540" y="342765"/>
                </a:cubicBezTo>
                <a:cubicBezTo>
                  <a:pt x="2443334" y="342183"/>
                  <a:pt x="2456419" y="341020"/>
                  <a:pt x="2461653" y="357012"/>
                </a:cubicBezTo>
                <a:cubicBezTo>
                  <a:pt x="2483460" y="351197"/>
                  <a:pt x="2493055" y="375040"/>
                  <a:pt x="2511664" y="377656"/>
                </a:cubicBezTo>
                <a:cubicBezTo>
                  <a:pt x="2534925" y="379110"/>
                  <a:pt x="2550627" y="399755"/>
                  <a:pt x="2573597" y="401791"/>
                </a:cubicBezTo>
                <a:cubicBezTo>
                  <a:pt x="2575051" y="401500"/>
                  <a:pt x="2576214" y="401791"/>
                  <a:pt x="2577087" y="403245"/>
                </a:cubicBezTo>
                <a:cubicBezTo>
                  <a:pt x="2585519" y="404116"/>
                  <a:pt x="2595113" y="397720"/>
                  <a:pt x="2602383" y="407605"/>
                </a:cubicBezTo>
                <a:cubicBezTo>
                  <a:pt x="2610524" y="407315"/>
                  <a:pt x="2617212" y="410804"/>
                  <a:pt x="2622445" y="417201"/>
                </a:cubicBezTo>
                <a:cubicBezTo>
                  <a:pt x="2627680" y="418654"/>
                  <a:pt x="2634658" y="414875"/>
                  <a:pt x="2637856" y="422144"/>
                </a:cubicBezTo>
                <a:cubicBezTo>
                  <a:pt x="2644253" y="425633"/>
                  <a:pt x="2650941" y="429122"/>
                  <a:pt x="2657629" y="432902"/>
                </a:cubicBezTo>
                <a:cubicBezTo>
                  <a:pt x="2664025" y="429122"/>
                  <a:pt x="2660245" y="415166"/>
                  <a:pt x="2672748" y="417491"/>
                </a:cubicBezTo>
                <a:cubicBezTo>
                  <a:pt x="2685251" y="411676"/>
                  <a:pt x="2691357" y="421272"/>
                  <a:pt x="2697755" y="429122"/>
                </a:cubicBezTo>
                <a:cubicBezTo>
                  <a:pt x="2702406" y="427669"/>
                  <a:pt x="2706768" y="426215"/>
                  <a:pt x="2711129" y="429413"/>
                </a:cubicBezTo>
                <a:cubicBezTo>
                  <a:pt x="2708803" y="432320"/>
                  <a:pt x="2706477" y="435519"/>
                  <a:pt x="2704151" y="438427"/>
                </a:cubicBezTo>
                <a:lnTo>
                  <a:pt x="2704442" y="440172"/>
                </a:lnTo>
                <a:lnTo>
                  <a:pt x="2703279" y="441050"/>
                </a:lnTo>
                <a:cubicBezTo>
                  <a:pt x="2714618" y="438427"/>
                  <a:pt x="2720725" y="446283"/>
                  <a:pt x="2725958" y="453843"/>
                </a:cubicBezTo>
                <a:cubicBezTo>
                  <a:pt x="2734681" y="464602"/>
                  <a:pt x="2743986" y="474196"/>
                  <a:pt x="2757943" y="477394"/>
                </a:cubicBezTo>
                <a:cubicBezTo>
                  <a:pt x="2759106" y="474487"/>
                  <a:pt x="2760560" y="471288"/>
                  <a:pt x="2761723" y="468380"/>
                </a:cubicBezTo>
                <a:cubicBezTo>
                  <a:pt x="2757943" y="466345"/>
                  <a:pt x="2757652" y="462857"/>
                  <a:pt x="2757943" y="459367"/>
                </a:cubicBezTo>
                <a:cubicBezTo>
                  <a:pt x="2751836" y="455006"/>
                  <a:pt x="2750382" y="449772"/>
                  <a:pt x="2756198" y="445411"/>
                </a:cubicBezTo>
                <a:cubicBezTo>
                  <a:pt x="2764048" y="439299"/>
                  <a:pt x="2767538" y="448900"/>
                  <a:pt x="2772772" y="452099"/>
                </a:cubicBezTo>
                <a:cubicBezTo>
                  <a:pt x="2774517" y="455878"/>
                  <a:pt x="2776551" y="459367"/>
                  <a:pt x="2778296" y="462857"/>
                </a:cubicBezTo>
                <a:cubicBezTo>
                  <a:pt x="2781204" y="477103"/>
                  <a:pt x="2771899" y="478266"/>
                  <a:pt x="2762014" y="478266"/>
                </a:cubicBezTo>
                <a:cubicBezTo>
                  <a:pt x="2762305" y="481464"/>
                  <a:pt x="2762885" y="484662"/>
                  <a:pt x="2763467" y="487861"/>
                </a:cubicBezTo>
                <a:cubicBezTo>
                  <a:pt x="2776261" y="489605"/>
                  <a:pt x="2787019" y="500364"/>
                  <a:pt x="2801267" y="495711"/>
                </a:cubicBezTo>
                <a:cubicBezTo>
                  <a:pt x="2800395" y="516936"/>
                  <a:pt x="2816095" y="512284"/>
                  <a:pt x="2828307" y="513447"/>
                </a:cubicBezTo>
                <a:cubicBezTo>
                  <a:pt x="2828307" y="513447"/>
                  <a:pt x="2828307" y="513447"/>
                  <a:pt x="2828307" y="513156"/>
                </a:cubicBezTo>
                <a:cubicBezTo>
                  <a:pt x="2829471" y="512865"/>
                  <a:pt x="2830343" y="512574"/>
                  <a:pt x="2831215" y="512574"/>
                </a:cubicBezTo>
                <a:cubicBezTo>
                  <a:pt x="2841392" y="506179"/>
                  <a:pt x="2834123" y="496874"/>
                  <a:pt x="2832960" y="488733"/>
                </a:cubicBezTo>
                <a:cubicBezTo>
                  <a:pt x="2828889" y="487861"/>
                  <a:pt x="2823074" y="489024"/>
                  <a:pt x="2823656" y="482337"/>
                </a:cubicBezTo>
                <a:cubicBezTo>
                  <a:pt x="2824528" y="477103"/>
                  <a:pt x="2829471" y="478266"/>
                  <a:pt x="2832960" y="477684"/>
                </a:cubicBezTo>
                <a:cubicBezTo>
                  <a:pt x="2834705" y="474487"/>
                  <a:pt x="2836449" y="471288"/>
                  <a:pt x="2838194" y="468090"/>
                </a:cubicBezTo>
                <a:cubicBezTo>
                  <a:pt x="2835286" y="458205"/>
                  <a:pt x="2820457" y="455006"/>
                  <a:pt x="2824528" y="439881"/>
                </a:cubicBezTo>
                <a:cubicBezTo>
                  <a:pt x="2837322" y="448900"/>
                  <a:pt x="2845463" y="461113"/>
                  <a:pt x="2853895" y="473033"/>
                </a:cubicBezTo>
                <a:cubicBezTo>
                  <a:pt x="2855930" y="474487"/>
                  <a:pt x="2858547" y="476231"/>
                  <a:pt x="2860874" y="477976"/>
                </a:cubicBezTo>
                <a:cubicBezTo>
                  <a:pt x="2865235" y="476813"/>
                  <a:pt x="2866979" y="466055"/>
                  <a:pt x="2874249" y="473905"/>
                </a:cubicBezTo>
                <a:cubicBezTo>
                  <a:pt x="2887043" y="470126"/>
                  <a:pt x="2891405" y="478266"/>
                  <a:pt x="2894893" y="488152"/>
                </a:cubicBezTo>
                <a:cubicBezTo>
                  <a:pt x="2900127" y="488443"/>
                  <a:pt x="2906233" y="487279"/>
                  <a:pt x="2909431" y="493676"/>
                </a:cubicBezTo>
                <a:cubicBezTo>
                  <a:pt x="2916119" y="491932"/>
                  <a:pt x="2919899" y="495711"/>
                  <a:pt x="2922807" y="500945"/>
                </a:cubicBezTo>
                <a:lnTo>
                  <a:pt x="2914375" y="504433"/>
                </a:lnTo>
                <a:cubicBezTo>
                  <a:pt x="2912630" y="507342"/>
                  <a:pt x="2910595" y="510539"/>
                  <a:pt x="2908850" y="513447"/>
                </a:cubicBezTo>
                <a:cubicBezTo>
                  <a:pt x="2911467" y="521297"/>
                  <a:pt x="2923970" y="512865"/>
                  <a:pt x="2925133" y="523042"/>
                </a:cubicBezTo>
                <a:lnTo>
                  <a:pt x="2939381" y="543976"/>
                </a:lnTo>
                <a:cubicBezTo>
                  <a:pt x="2942870" y="543103"/>
                  <a:pt x="2944323" y="527693"/>
                  <a:pt x="2949266" y="541650"/>
                </a:cubicBezTo>
                <a:cubicBezTo>
                  <a:pt x="2952174" y="549501"/>
                  <a:pt x="2960315" y="547174"/>
                  <a:pt x="2962351" y="553571"/>
                </a:cubicBezTo>
                <a:cubicBezTo>
                  <a:pt x="2963223" y="552408"/>
                  <a:pt x="2963805" y="550664"/>
                  <a:pt x="2964386" y="549209"/>
                </a:cubicBezTo>
                <a:cubicBezTo>
                  <a:pt x="2964386" y="543685"/>
                  <a:pt x="2964677" y="538451"/>
                  <a:pt x="2964968" y="532927"/>
                </a:cubicBezTo>
                <a:cubicBezTo>
                  <a:pt x="2963514" y="523914"/>
                  <a:pt x="2960315" y="516645"/>
                  <a:pt x="2963805" y="506179"/>
                </a:cubicBezTo>
                <a:cubicBezTo>
                  <a:pt x="2969039" y="489315"/>
                  <a:pt x="2974272" y="503562"/>
                  <a:pt x="2979215" y="503562"/>
                </a:cubicBezTo>
                <a:cubicBezTo>
                  <a:pt x="2980960" y="502689"/>
                  <a:pt x="2982704" y="502689"/>
                  <a:pt x="2984158" y="503562"/>
                </a:cubicBezTo>
                <a:cubicBezTo>
                  <a:pt x="2988520" y="498328"/>
                  <a:pt x="2975726" y="493095"/>
                  <a:pt x="2983867" y="487861"/>
                </a:cubicBezTo>
                <a:cubicBezTo>
                  <a:pt x="2983867" y="484662"/>
                  <a:pt x="2984158" y="481464"/>
                  <a:pt x="2984158" y="478266"/>
                </a:cubicBezTo>
                <a:cubicBezTo>
                  <a:pt x="2977180" y="474487"/>
                  <a:pt x="2963514" y="478266"/>
                  <a:pt x="2965840" y="462857"/>
                </a:cubicBezTo>
                <a:cubicBezTo>
                  <a:pt x="2967003" y="452971"/>
                  <a:pt x="2968167" y="443376"/>
                  <a:pt x="2969329" y="433484"/>
                </a:cubicBezTo>
                <a:cubicBezTo>
                  <a:pt x="2960315" y="413712"/>
                  <a:pt x="2963223" y="396556"/>
                  <a:pt x="2980088" y="382309"/>
                </a:cubicBezTo>
                <a:cubicBezTo>
                  <a:pt x="2981542" y="379110"/>
                  <a:pt x="2982704" y="375912"/>
                  <a:pt x="2984158" y="372714"/>
                </a:cubicBezTo>
                <a:cubicBezTo>
                  <a:pt x="2978052" y="371260"/>
                  <a:pt x="2979797" y="366317"/>
                  <a:pt x="2979797" y="362537"/>
                </a:cubicBezTo>
                <a:cubicBezTo>
                  <a:pt x="2976307" y="359048"/>
                  <a:pt x="2972818" y="355849"/>
                  <a:pt x="2969329" y="352360"/>
                </a:cubicBezTo>
                <a:cubicBezTo>
                  <a:pt x="2964968" y="352069"/>
                  <a:pt x="2960025" y="350324"/>
                  <a:pt x="2960315" y="345963"/>
                </a:cubicBezTo>
                <a:cubicBezTo>
                  <a:pt x="2960606" y="342183"/>
                  <a:pt x="2965840" y="342183"/>
                  <a:pt x="2969619" y="343056"/>
                </a:cubicBezTo>
                <a:cubicBezTo>
                  <a:pt x="2972818" y="342474"/>
                  <a:pt x="2976017" y="342183"/>
                  <a:pt x="2979215" y="341311"/>
                </a:cubicBezTo>
                <a:lnTo>
                  <a:pt x="2983867" y="336659"/>
                </a:lnTo>
                <a:cubicBezTo>
                  <a:pt x="2980960" y="333751"/>
                  <a:pt x="2977761" y="331134"/>
                  <a:pt x="2974854" y="328517"/>
                </a:cubicBezTo>
                <a:cubicBezTo>
                  <a:pt x="2981251" y="325900"/>
                  <a:pt x="2987938" y="323575"/>
                  <a:pt x="2994335" y="321248"/>
                </a:cubicBezTo>
                <a:cubicBezTo>
                  <a:pt x="2996079" y="305256"/>
                  <a:pt x="2994045" y="286647"/>
                  <a:pt x="3019632" y="290718"/>
                </a:cubicBezTo>
                <a:cubicBezTo>
                  <a:pt x="3015852" y="279378"/>
                  <a:pt x="3028064" y="281413"/>
                  <a:pt x="3031844" y="276761"/>
                </a:cubicBezTo>
                <a:cubicBezTo>
                  <a:pt x="3023993" y="266293"/>
                  <a:pt x="3039403" y="268038"/>
                  <a:pt x="3039403" y="261641"/>
                </a:cubicBezTo>
                <a:cubicBezTo>
                  <a:pt x="3028064" y="247102"/>
                  <a:pt x="3041730" y="247393"/>
                  <a:pt x="3049871" y="244486"/>
                </a:cubicBezTo>
                <a:cubicBezTo>
                  <a:pt x="3042602" y="234600"/>
                  <a:pt x="3041730" y="226168"/>
                  <a:pt x="3055105" y="220643"/>
                </a:cubicBezTo>
                <a:cubicBezTo>
                  <a:pt x="3068481" y="210466"/>
                  <a:pt x="3064991" y="226458"/>
                  <a:pt x="3069353" y="230529"/>
                </a:cubicBezTo>
                <a:cubicBezTo>
                  <a:pt x="3069643" y="230529"/>
                  <a:pt x="3070225" y="230820"/>
                  <a:pt x="3070807" y="231111"/>
                </a:cubicBezTo>
                <a:cubicBezTo>
                  <a:pt x="3070516" y="230820"/>
                  <a:pt x="3070516" y="230820"/>
                  <a:pt x="3070516" y="230529"/>
                </a:cubicBezTo>
                <a:cubicBezTo>
                  <a:pt x="3075749" y="231402"/>
                  <a:pt x="3080693" y="220061"/>
                  <a:pt x="3086217" y="229948"/>
                </a:cubicBezTo>
                <a:cubicBezTo>
                  <a:pt x="3087961" y="229948"/>
                  <a:pt x="3089415" y="230820"/>
                  <a:pt x="3090869" y="231693"/>
                </a:cubicBezTo>
                <a:cubicBezTo>
                  <a:pt x="3097266" y="231983"/>
                  <a:pt x="3103663" y="224423"/>
                  <a:pt x="3110641" y="231693"/>
                </a:cubicBezTo>
                <a:cubicBezTo>
                  <a:pt x="3123435" y="226749"/>
                  <a:pt x="3122563" y="238671"/>
                  <a:pt x="3126633" y="244777"/>
                </a:cubicBezTo>
                <a:cubicBezTo>
                  <a:pt x="3126342" y="245940"/>
                  <a:pt x="3125761" y="247102"/>
                  <a:pt x="3124889" y="247684"/>
                </a:cubicBezTo>
                <a:cubicBezTo>
                  <a:pt x="3125179" y="247975"/>
                  <a:pt x="3125470" y="247975"/>
                  <a:pt x="3125761" y="247975"/>
                </a:cubicBezTo>
                <a:cubicBezTo>
                  <a:pt x="3126342" y="247102"/>
                  <a:pt x="3126633" y="245940"/>
                  <a:pt x="3126633" y="244777"/>
                </a:cubicBezTo>
                <a:cubicBezTo>
                  <a:pt x="3135066" y="246812"/>
                  <a:pt x="3142335" y="250301"/>
                  <a:pt x="3144661" y="259896"/>
                </a:cubicBezTo>
                <a:lnTo>
                  <a:pt x="3135938" y="261350"/>
                </a:lnTo>
                <a:cubicBezTo>
                  <a:pt x="3135938" y="261641"/>
                  <a:pt x="3135938" y="261641"/>
                  <a:pt x="3136229" y="261641"/>
                </a:cubicBezTo>
                <a:cubicBezTo>
                  <a:pt x="3135938" y="261932"/>
                  <a:pt x="3135938" y="261932"/>
                  <a:pt x="3135647" y="261932"/>
                </a:cubicBezTo>
                <a:cubicBezTo>
                  <a:pt x="3137391" y="270074"/>
                  <a:pt x="3143207" y="272108"/>
                  <a:pt x="3150767" y="270946"/>
                </a:cubicBezTo>
                <a:cubicBezTo>
                  <a:pt x="3153093" y="264839"/>
                  <a:pt x="3158909" y="265712"/>
                  <a:pt x="3162107" y="267166"/>
                </a:cubicBezTo>
                <a:cubicBezTo>
                  <a:pt x="3168213" y="270655"/>
                  <a:pt x="3160071" y="272690"/>
                  <a:pt x="3160653" y="275888"/>
                </a:cubicBezTo>
                <a:cubicBezTo>
                  <a:pt x="3162398" y="277924"/>
                  <a:pt x="3164723" y="280250"/>
                  <a:pt x="3166759" y="281995"/>
                </a:cubicBezTo>
                <a:lnTo>
                  <a:pt x="3183623" y="281704"/>
                </a:lnTo>
                <a:cubicBezTo>
                  <a:pt x="3183333" y="281123"/>
                  <a:pt x="3182751" y="280541"/>
                  <a:pt x="3182460" y="279669"/>
                </a:cubicBezTo>
                <a:cubicBezTo>
                  <a:pt x="3176935" y="274435"/>
                  <a:pt x="3171121" y="268911"/>
                  <a:pt x="3174029" y="259896"/>
                </a:cubicBezTo>
                <a:cubicBezTo>
                  <a:pt x="3174319" y="259025"/>
                  <a:pt x="3176354" y="258152"/>
                  <a:pt x="3177808" y="257280"/>
                </a:cubicBezTo>
                <a:cubicBezTo>
                  <a:pt x="3179553" y="267747"/>
                  <a:pt x="3199034" y="261350"/>
                  <a:pt x="3195254" y="276761"/>
                </a:cubicBezTo>
                <a:cubicBezTo>
                  <a:pt x="3197580" y="281123"/>
                  <a:pt x="3200779" y="283158"/>
                  <a:pt x="3205721" y="281995"/>
                </a:cubicBezTo>
                <a:cubicBezTo>
                  <a:pt x="3211828" y="282576"/>
                  <a:pt x="3214445" y="286937"/>
                  <a:pt x="3216480" y="291590"/>
                </a:cubicBezTo>
                <a:cubicBezTo>
                  <a:pt x="3231599" y="288391"/>
                  <a:pt x="3249918" y="277633"/>
                  <a:pt x="3251081" y="307001"/>
                </a:cubicBezTo>
                <a:cubicBezTo>
                  <a:pt x="3259513" y="319794"/>
                  <a:pt x="3281029" y="309036"/>
                  <a:pt x="3287136" y="326191"/>
                </a:cubicBezTo>
                <a:cubicBezTo>
                  <a:pt x="3305745" y="334333"/>
                  <a:pt x="3317376" y="350033"/>
                  <a:pt x="3324063" y="369515"/>
                </a:cubicBezTo>
                <a:cubicBezTo>
                  <a:pt x="3326971" y="377948"/>
                  <a:pt x="3335694" y="384635"/>
                  <a:pt x="3341800" y="392195"/>
                </a:cubicBezTo>
                <a:cubicBezTo>
                  <a:pt x="3343836" y="394230"/>
                  <a:pt x="3345870" y="395975"/>
                  <a:pt x="3347615" y="398010"/>
                </a:cubicBezTo>
                <a:cubicBezTo>
                  <a:pt x="3361281" y="403825"/>
                  <a:pt x="3361281" y="403825"/>
                  <a:pt x="3355757" y="412840"/>
                </a:cubicBezTo>
                <a:cubicBezTo>
                  <a:pt x="3349941" y="422725"/>
                  <a:pt x="3355175" y="427087"/>
                  <a:pt x="3377855" y="431157"/>
                </a:cubicBezTo>
                <a:cubicBezTo>
                  <a:pt x="3376401" y="423598"/>
                  <a:pt x="3381635" y="422144"/>
                  <a:pt x="3386869" y="421272"/>
                </a:cubicBezTo>
                <a:lnTo>
                  <a:pt x="3387159" y="421272"/>
                </a:lnTo>
                <a:cubicBezTo>
                  <a:pt x="3387450" y="416619"/>
                  <a:pt x="3387741" y="412549"/>
                  <a:pt x="3387741" y="407896"/>
                </a:cubicBezTo>
                <a:cubicBezTo>
                  <a:pt x="3374075" y="409059"/>
                  <a:pt x="3373784" y="391032"/>
                  <a:pt x="3361572" y="389288"/>
                </a:cubicBezTo>
                <a:cubicBezTo>
                  <a:pt x="3355466" y="384635"/>
                  <a:pt x="3348778" y="380273"/>
                  <a:pt x="3342382" y="375622"/>
                </a:cubicBezTo>
                <a:cubicBezTo>
                  <a:pt x="3349651" y="381437"/>
                  <a:pt x="3364189" y="364281"/>
                  <a:pt x="3367097" y="382890"/>
                </a:cubicBezTo>
                <a:lnTo>
                  <a:pt x="3367387" y="382890"/>
                </a:lnTo>
                <a:cubicBezTo>
                  <a:pt x="3368551" y="383763"/>
                  <a:pt x="3370004" y="384344"/>
                  <a:pt x="3371167" y="384635"/>
                </a:cubicBezTo>
                <a:cubicBezTo>
                  <a:pt x="3376692" y="380855"/>
                  <a:pt x="3384833" y="365444"/>
                  <a:pt x="3383671" y="386671"/>
                </a:cubicBezTo>
                <a:lnTo>
                  <a:pt x="3388613" y="392486"/>
                </a:lnTo>
                <a:cubicBezTo>
                  <a:pt x="3391230" y="390451"/>
                  <a:pt x="3393847" y="388996"/>
                  <a:pt x="3396464" y="387252"/>
                </a:cubicBezTo>
                <a:lnTo>
                  <a:pt x="3406059" y="377366"/>
                </a:lnTo>
                <a:cubicBezTo>
                  <a:pt x="3408095" y="370969"/>
                  <a:pt x="3391230" y="363119"/>
                  <a:pt x="3407513" y="358175"/>
                </a:cubicBezTo>
                <a:cubicBezTo>
                  <a:pt x="3407804" y="356431"/>
                  <a:pt x="3408095" y="354104"/>
                  <a:pt x="3408095" y="352069"/>
                </a:cubicBezTo>
                <a:cubicBezTo>
                  <a:pt x="3404024" y="340148"/>
                  <a:pt x="3415073" y="332588"/>
                  <a:pt x="3417399" y="322702"/>
                </a:cubicBezTo>
                <a:cubicBezTo>
                  <a:pt x="3417399" y="320958"/>
                  <a:pt x="3417399" y="318922"/>
                  <a:pt x="3417690" y="316887"/>
                </a:cubicBezTo>
                <a:cubicBezTo>
                  <a:pt x="3412456" y="314270"/>
                  <a:pt x="3405769" y="313397"/>
                  <a:pt x="3403151" y="307001"/>
                </a:cubicBezTo>
                <a:cubicBezTo>
                  <a:pt x="3392103" y="316887"/>
                  <a:pt x="3383961" y="311943"/>
                  <a:pt x="3376983" y="301767"/>
                </a:cubicBezTo>
                <a:cubicBezTo>
                  <a:pt x="3375238" y="302057"/>
                  <a:pt x="3373784" y="301767"/>
                  <a:pt x="3372330" y="300894"/>
                </a:cubicBezTo>
                <a:cubicBezTo>
                  <a:pt x="3367387" y="300022"/>
                  <a:pt x="3364189" y="297115"/>
                  <a:pt x="3363317" y="291590"/>
                </a:cubicBezTo>
                <a:cubicBezTo>
                  <a:pt x="3347033" y="290136"/>
                  <a:pt x="3354594" y="274725"/>
                  <a:pt x="3348778" y="266875"/>
                </a:cubicBezTo>
                <a:cubicBezTo>
                  <a:pt x="3343254" y="265712"/>
                  <a:pt x="3339183" y="262513"/>
                  <a:pt x="3337729" y="256989"/>
                </a:cubicBezTo>
                <a:cubicBezTo>
                  <a:pt x="3334240" y="255244"/>
                  <a:pt x="3330751" y="253209"/>
                  <a:pt x="3327553" y="251464"/>
                </a:cubicBezTo>
                <a:lnTo>
                  <a:pt x="3316503" y="255826"/>
                </a:lnTo>
                <a:cubicBezTo>
                  <a:pt x="3310397" y="258733"/>
                  <a:pt x="3304001" y="268620"/>
                  <a:pt x="3297603" y="258443"/>
                </a:cubicBezTo>
                <a:cubicBezTo>
                  <a:pt x="3291207" y="248847"/>
                  <a:pt x="3297894" y="244195"/>
                  <a:pt x="3307199" y="242451"/>
                </a:cubicBezTo>
                <a:cubicBezTo>
                  <a:pt x="3311269" y="237507"/>
                  <a:pt x="3296731" y="220934"/>
                  <a:pt x="3317376" y="226168"/>
                </a:cubicBezTo>
                <a:cubicBezTo>
                  <a:pt x="3322609" y="224714"/>
                  <a:pt x="3327843" y="233727"/>
                  <a:pt x="3333367" y="226749"/>
                </a:cubicBezTo>
                <a:cubicBezTo>
                  <a:pt x="3333077" y="219190"/>
                  <a:pt x="3322900" y="222969"/>
                  <a:pt x="3321737" y="216282"/>
                </a:cubicBezTo>
                <a:cubicBezTo>
                  <a:pt x="3314759" y="212502"/>
                  <a:pt x="3307780" y="209012"/>
                  <a:pt x="3300221" y="204941"/>
                </a:cubicBezTo>
                <a:cubicBezTo>
                  <a:pt x="3312433" y="186914"/>
                  <a:pt x="3322319" y="197672"/>
                  <a:pt x="3332204" y="206686"/>
                </a:cubicBezTo>
                <a:cubicBezTo>
                  <a:pt x="3342091" y="203779"/>
                  <a:pt x="3341800" y="220934"/>
                  <a:pt x="3352267" y="216863"/>
                </a:cubicBezTo>
                <a:cubicBezTo>
                  <a:pt x="3358373" y="215409"/>
                  <a:pt x="3363026" y="218026"/>
                  <a:pt x="3367387" y="221806"/>
                </a:cubicBezTo>
                <a:cubicBezTo>
                  <a:pt x="3372621" y="223260"/>
                  <a:pt x="3377855" y="224714"/>
                  <a:pt x="3382798" y="225877"/>
                </a:cubicBezTo>
                <a:lnTo>
                  <a:pt x="3387741" y="230529"/>
                </a:lnTo>
                <a:cubicBezTo>
                  <a:pt x="3396173" y="232273"/>
                  <a:pt x="3404605" y="234018"/>
                  <a:pt x="3412747" y="235763"/>
                </a:cubicBezTo>
                <a:cubicBezTo>
                  <a:pt x="3412456" y="229075"/>
                  <a:pt x="3416236" y="226458"/>
                  <a:pt x="3422343" y="225877"/>
                </a:cubicBezTo>
                <a:cubicBezTo>
                  <a:pt x="3422343" y="224714"/>
                  <a:pt x="3422343" y="223551"/>
                  <a:pt x="3422633" y="222388"/>
                </a:cubicBezTo>
                <a:cubicBezTo>
                  <a:pt x="3413037" y="218026"/>
                  <a:pt x="3399371" y="229657"/>
                  <a:pt x="3392393" y="212502"/>
                </a:cubicBezTo>
                <a:cubicBezTo>
                  <a:pt x="3391230" y="209594"/>
                  <a:pt x="3381053" y="204651"/>
                  <a:pt x="3384252" y="199417"/>
                </a:cubicBezTo>
                <a:cubicBezTo>
                  <a:pt x="3389195" y="190695"/>
                  <a:pt x="3396755" y="197672"/>
                  <a:pt x="3402861" y="200871"/>
                </a:cubicBezTo>
                <a:cubicBezTo>
                  <a:pt x="3409258" y="195637"/>
                  <a:pt x="3417108" y="197382"/>
                  <a:pt x="3424668" y="197091"/>
                </a:cubicBezTo>
                <a:cubicBezTo>
                  <a:pt x="3420598" y="192148"/>
                  <a:pt x="3417690" y="186914"/>
                  <a:pt x="3423505" y="181099"/>
                </a:cubicBezTo>
                <a:lnTo>
                  <a:pt x="3419144" y="176738"/>
                </a:lnTo>
                <a:cubicBezTo>
                  <a:pt x="3413910" y="177319"/>
                  <a:pt x="3407804" y="179645"/>
                  <a:pt x="3405187" y="172376"/>
                </a:cubicBezTo>
                <a:cubicBezTo>
                  <a:pt x="3402279" y="165107"/>
                  <a:pt x="3411002" y="162199"/>
                  <a:pt x="3412165" y="156384"/>
                </a:cubicBezTo>
                <a:cubicBezTo>
                  <a:pt x="3410711" y="154639"/>
                  <a:pt x="3409258" y="153185"/>
                  <a:pt x="3407804" y="151441"/>
                </a:cubicBezTo>
                <a:cubicBezTo>
                  <a:pt x="3406059" y="149696"/>
                  <a:pt x="3404315" y="147952"/>
                  <a:pt x="3402570" y="146498"/>
                </a:cubicBezTo>
                <a:cubicBezTo>
                  <a:pt x="3389776" y="143008"/>
                  <a:pt x="3368841" y="152313"/>
                  <a:pt x="3371749" y="125563"/>
                </a:cubicBezTo>
                <a:cubicBezTo>
                  <a:pt x="3354594" y="133413"/>
                  <a:pt x="3354303" y="121201"/>
                  <a:pt x="3353140" y="109861"/>
                </a:cubicBezTo>
                <a:cubicBezTo>
                  <a:pt x="3350232" y="92706"/>
                  <a:pt x="3355466" y="86019"/>
                  <a:pt x="3372621" y="94741"/>
                </a:cubicBezTo>
                <a:cubicBezTo>
                  <a:pt x="3374220" y="92561"/>
                  <a:pt x="3376037" y="89071"/>
                  <a:pt x="3378037" y="86928"/>
                </a:cubicBezTo>
                <a:close/>
                <a:moveTo>
                  <a:pt x="3431765" y="81072"/>
                </a:moveTo>
                <a:lnTo>
                  <a:pt x="3413684" y="95521"/>
                </a:lnTo>
                <a:lnTo>
                  <a:pt x="3413684" y="95842"/>
                </a:lnTo>
                <a:lnTo>
                  <a:pt x="3413477" y="95687"/>
                </a:lnTo>
                <a:lnTo>
                  <a:pt x="3413251" y="95868"/>
                </a:lnTo>
                <a:lnTo>
                  <a:pt x="3413305" y="95558"/>
                </a:lnTo>
                <a:lnTo>
                  <a:pt x="3412829" y="95202"/>
                </a:lnTo>
                <a:lnTo>
                  <a:pt x="3413405" y="94985"/>
                </a:lnTo>
                <a:lnTo>
                  <a:pt x="3415789" y="81368"/>
                </a:lnTo>
                <a:cubicBezTo>
                  <a:pt x="3418925" y="79000"/>
                  <a:pt x="3424299" y="79000"/>
                  <a:pt x="3431765" y="81072"/>
                </a:cubicBezTo>
                <a:close/>
                <a:moveTo>
                  <a:pt x="3856207" y="72680"/>
                </a:moveTo>
                <a:cubicBezTo>
                  <a:pt x="3860840" y="71795"/>
                  <a:pt x="3861419" y="77396"/>
                  <a:pt x="3860840" y="81523"/>
                </a:cubicBezTo>
                <a:cubicBezTo>
                  <a:pt x="3860550" y="86534"/>
                  <a:pt x="3865183" y="93904"/>
                  <a:pt x="3857365" y="95672"/>
                </a:cubicBezTo>
                <a:cubicBezTo>
                  <a:pt x="3849548" y="97146"/>
                  <a:pt x="3850996" y="90956"/>
                  <a:pt x="3852443" y="86534"/>
                </a:cubicBezTo>
                <a:cubicBezTo>
                  <a:pt x="3853022" y="81523"/>
                  <a:pt x="3847521" y="74153"/>
                  <a:pt x="3856207" y="72680"/>
                </a:cubicBezTo>
                <a:close/>
                <a:moveTo>
                  <a:pt x="3205157" y="32049"/>
                </a:moveTo>
                <a:cubicBezTo>
                  <a:pt x="3207238" y="38888"/>
                  <a:pt x="3213779" y="43732"/>
                  <a:pt x="3210806" y="52281"/>
                </a:cubicBezTo>
                <a:cubicBezTo>
                  <a:pt x="3199507" y="48006"/>
                  <a:pt x="3193560" y="42877"/>
                  <a:pt x="3205157" y="32049"/>
                </a:cubicBezTo>
                <a:close/>
                <a:moveTo>
                  <a:pt x="3920220" y="23687"/>
                </a:moveTo>
                <a:cubicBezTo>
                  <a:pt x="3923696" y="23865"/>
                  <a:pt x="3927851" y="24791"/>
                  <a:pt x="3931864" y="24221"/>
                </a:cubicBezTo>
                <a:cubicBezTo>
                  <a:pt x="3927851" y="35334"/>
                  <a:pt x="3919253" y="39039"/>
                  <a:pt x="3920973" y="48441"/>
                </a:cubicBezTo>
                <a:cubicBezTo>
                  <a:pt x="3907787" y="43883"/>
                  <a:pt x="3910654" y="33910"/>
                  <a:pt x="3912661" y="27641"/>
                </a:cubicBezTo>
                <a:cubicBezTo>
                  <a:pt x="3913950" y="24079"/>
                  <a:pt x="3916745" y="23508"/>
                  <a:pt x="3920220" y="23687"/>
                </a:cubicBezTo>
                <a:close/>
                <a:moveTo>
                  <a:pt x="3188221" y="5309"/>
                </a:moveTo>
                <a:cubicBezTo>
                  <a:pt x="3190495" y="4157"/>
                  <a:pt x="3192516" y="4013"/>
                  <a:pt x="3193526" y="6747"/>
                </a:cubicBezTo>
                <a:cubicBezTo>
                  <a:pt x="3195837" y="13656"/>
                  <a:pt x="3186309" y="15671"/>
                  <a:pt x="3181111" y="19126"/>
                </a:cubicBezTo>
                <a:cubicBezTo>
                  <a:pt x="3173316" y="19989"/>
                  <a:pt x="3166097" y="29200"/>
                  <a:pt x="3152527" y="19413"/>
                </a:cubicBezTo>
                <a:cubicBezTo>
                  <a:pt x="3167830" y="22867"/>
                  <a:pt x="3168696" y="5309"/>
                  <a:pt x="3181400" y="9913"/>
                </a:cubicBezTo>
                <a:cubicBezTo>
                  <a:pt x="3183421" y="8619"/>
                  <a:pt x="3185947" y="6460"/>
                  <a:pt x="3188221" y="5309"/>
                </a:cubicBezTo>
                <a:close/>
                <a:moveTo>
                  <a:pt x="3300029" y="0"/>
                </a:moveTo>
                <a:cubicBezTo>
                  <a:pt x="3302952" y="10491"/>
                  <a:pt x="3304997" y="18068"/>
                  <a:pt x="3307043" y="25354"/>
                </a:cubicBezTo>
                <a:cubicBezTo>
                  <a:pt x="3312012" y="37885"/>
                  <a:pt x="3317565" y="50125"/>
                  <a:pt x="3302952" y="59742"/>
                </a:cubicBezTo>
                <a:cubicBezTo>
                  <a:pt x="3302660" y="61490"/>
                  <a:pt x="3302660" y="63239"/>
                  <a:pt x="3302660" y="64696"/>
                </a:cubicBezTo>
                <a:cubicBezTo>
                  <a:pt x="3303829" y="69359"/>
                  <a:pt x="3307336" y="71399"/>
                  <a:pt x="3312012" y="70816"/>
                </a:cubicBezTo>
                <a:cubicBezTo>
                  <a:pt x="3318150" y="70233"/>
                  <a:pt x="3322826" y="72565"/>
                  <a:pt x="3326625" y="77519"/>
                </a:cubicBezTo>
                <a:cubicBezTo>
                  <a:pt x="3316688" y="80725"/>
                  <a:pt x="3320487" y="94422"/>
                  <a:pt x="3311719" y="98210"/>
                </a:cubicBezTo>
                <a:cubicBezTo>
                  <a:pt x="3303536" y="102291"/>
                  <a:pt x="3303245" y="94130"/>
                  <a:pt x="3300029" y="90342"/>
                </a:cubicBezTo>
                <a:cubicBezTo>
                  <a:pt x="3295938" y="86553"/>
                  <a:pt x="3291262" y="83639"/>
                  <a:pt x="3286586" y="80433"/>
                </a:cubicBezTo>
                <a:cubicBezTo>
                  <a:pt x="3285125" y="80433"/>
                  <a:pt x="3283663" y="80142"/>
                  <a:pt x="3282201" y="79268"/>
                </a:cubicBezTo>
                <a:cubicBezTo>
                  <a:pt x="3266128" y="78976"/>
                  <a:pt x="3257945" y="68776"/>
                  <a:pt x="3252684" y="55079"/>
                </a:cubicBezTo>
                <a:cubicBezTo>
                  <a:pt x="3252099" y="50125"/>
                  <a:pt x="3252099" y="44879"/>
                  <a:pt x="3251807" y="39926"/>
                </a:cubicBezTo>
                <a:cubicBezTo>
                  <a:pt x="3235733" y="49834"/>
                  <a:pt x="3235149" y="32057"/>
                  <a:pt x="3224335" y="26520"/>
                </a:cubicBezTo>
                <a:cubicBezTo>
                  <a:pt x="3233395" y="25062"/>
                  <a:pt x="3239532" y="24188"/>
                  <a:pt x="3245378" y="23314"/>
                </a:cubicBezTo>
                <a:cubicBezTo>
                  <a:pt x="3239240" y="5829"/>
                  <a:pt x="3259113" y="13988"/>
                  <a:pt x="3262913" y="5829"/>
                </a:cubicBezTo>
                <a:cubicBezTo>
                  <a:pt x="3262621" y="10491"/>
                  <a:pt x="3262328" y="15154"/>
                  <a:pt x="3262036" y="19525"/>
                </a:cubicBezTo>
                <a:cubicBezTo>
                  <a:pt x="3264667" y="24188"/>
                  <a:pt x="3269050" y="24479"/>
                  <a:pt x="3273726" y="25354"/>
                </a:cubicBezTo>
                <a:cubicBezTo>
                  <a:pt x="3279864" y="28268"/>
                  <a:pt x="3286293" y="31183"/>
                  <a:pt x="3292431" y="34097"/>
                </a:cubicBezTo>
                <a:cubicBezTo>
                  <a:pt x="3300614" y="36136"/>
                  <a:pt x="3303536" y="32057"/>
                  <a:pt x="3303829" y="24771"/>
                </a:cubicBezTo>
                <a:cubicBezTo>
                  <a:pt x="3295061" y="19525"/>
                  <a:pt x="3296814" y="11657"/>
                  <a:pt x="3300029"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Sans" pitchFamily="2" charset="77"/>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2838381666"/>
      </p:ext>
    </p:extLst>
  </p:cSld>
  <p:clrMapOvr>
    <a:masterClrMapping/>
  </p:clrMapOvr>
  <p:transition advClick="0"/>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3DF6D-7589-46D5-AEE7-B363139893CC}"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774787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064" name="Google Shape;1064;p25"/>
          <p:cNvSpPr/>
          <p:nvPr/>
        </p:nvSpPr>
        <p:spPr>
          <a:xfrm rot="-8100000" flipH="1">
            <a:off x="10246895" y="359143"/>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Tree>
    <p:extLst>
      <p:ext uri="{BB962C8B-B14F-4D97-AF65-F5344CB8AC3E}">
        <p14:creationId xmlns:p14="http://schemas.microsoft.com/office/powerpoint/2010/main" val="752235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1"/>
        <p:cNvGrpSpPr/>
        <p:nvPr/>
      </p:nvGrpSpPr>
      <p:grpSpPr>
        <a:xfrm>
          <a:off x="0" y="0"/>
          <a:ext cx="0" cy="0"/>
          <a:chOff x="0" y="0"/>
          <a:chExt cx="0" cy="0"/>
        </a:xfrm>
      </p:grpSpPr>
      <p:sp>
        <p:nvSpPr>
          <p:cNvPr id="502" name="Google Shape;502;p14"/>
          <p:cNvSpPr/>
          <p:nvPr/>
        </p:nvSpPr>
        <p:spPr>
          <a:xfrm rot="10800000">
            <a:off x="9634949" y="4758347"/>
            <a:ext cx="3701248" cy="327306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3" name="Google Shape;503;p14"/>
          <p:cNvSpPr/>
          <p:nvPr/>
        </p:nvSpPr>
        <p:spPr>
          <a:xfrm rot="9899997">
            <a:off x="5022407" y="-390808"/>
            <a:ext cx="1478088" cy="225840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4" name="Google Shape;504;p14"/>
          <p:cNvSpPr/>
          <p:nvPr/>
        </p:nvSpPr>
        <p:spPr>
          <a:xfrm rot="8100000">
            <a:off x="8787619" y="5304584"/>
            <a:ext cx="4888788" cy="184893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5" name="Google Shape;505;p14"/>
          <p:cNvSpPr/>
          <p:nvPr/>
        </p:nvSpPr>
        <p:spPr>
          <a:xfrm rot="2160747">
            <a:off x="10140396" y="-1845192"/>
            <a:ext cx="3195776" cy="2642112"/>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506" name="Google Shape;506;p14"/>
          <p:cNvGrpSpPr/>
          <p:nvPr/>
        </p:nvGrpSpPr>
        <p:grpSpPr>
          <a:xfrm rot="-5400000">
            <a:off x="8190806" y="5602543"/>
            <a:ext cx="771993" cy="1016331"/>
            <a:chOff x="2109400" y="2670450"/>
            <a:chExt cx="113200" cy="149025"/>
          </a:xfrm>
        </p:grpSpPr>
        <p:sp>
          <p:nvSpPr>
            <p:cNvPr id="507" name="Google Shape;507;p1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8" name="Google Shape;508;p1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9" name="Google Shape;509;p1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0" name="Google Shape;510;p1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1" name="Google Shape;511;p1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2" name="Google Shape;512;p1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3" name="Google Shape;513;p1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4" name="Google Shape;514;p1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5" name="Google Shape;515;p1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6" name="Google Shape;516;p1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7" name="Google Shape;517;p1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8" name="Google Shape;518;p1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9" name="Google Shape;519;p1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0" name="Google Shape;520;p1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1" name="Google Shape;521;p1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2" name="Google Shape;522;p1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3" name="Google Shape;523;p1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4" name="Google Shape;524;p1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5" name="Google Shape;525;p1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6" name="Google Shape;526;p1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7" name="Google Shape;527;p1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8" name="Google Shape;528;p1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9" name="Google Shape;529;p1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30" name="Google Shape;530;p14"/>
          <p:cNvSpPr txBox="1">
            <a:spLocks noGrp="1"/>
          </p:cNvSpPr>
          <p:nvPr>
            <p:ph type="title"/>
          </p:nvPr>
        </p:nvSpPr>
        <p:spPr>
          <a:xfrm>
            <a:off x="5922128" y="2339920"/>
            <a:ext cx="5309200" cy="16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1" name="Google Shape;531;p14"/>
          <p:cNvSpPr txBox="1">
            <a:spLocks noGrp="1"/>
          </p:cNvSpPr>
          <p:nvPr>
            <p:ph type="title" idx="2" hasCustomPrompt="1"/>
          </p:nvPr>
        </p:nvSpPr>
        <p:spPr>
          <a:xfrm>
            <a:off x="5922128" y="929433"/>
            <a:ext cx="53092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2" name="Google Shape;532;p14"/>
          <p:cNvSpPr txBox="1">
            <a:spLocks noGrp="1"/>
          </p:cNvSpPr>
          <p:nvPr>
            <p:ph type="subTitle" idx="1"/>
          </p:nvPr>
        </p:nvSpPr>
        <p:spPr>
          <a:xfrm>
            <a:off x="7744528" y="4440233"/>
            <a:ext cx="348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58628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grpSp>
        <p:nvGrpSpPr>
          <p:cNvPr id="534" name="Google Shape;534;p15"/>
          <p:cNvGrpSpPr/>
          <p:nvPr/>
        </p:nvGrpSpPr>
        <p:grpSpPr>
          <a:xfrm>
            <a:off x="-1529296" y="-2110776"/>
            <a:ext cx="13739400" cy="11188624"/>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40" name="Google Shape;540;p15"/>
          <p:cNvSpPr txBox="1">
            <a:spLocks noGrp="1"/>
          </p:cNvSpPr>
          <p:nvPr>
            <p:ph type="title"/>
          </p:nvPr>
        </p:nvSpPr>
        <p:spPr>
          <a:xfrm>
            <a:off x="960000" y="1782300"/>
            <a:ext cx="6027200" cy="151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960000" y="3893500"/>
            <a:ext cx="5666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16007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grpSp>
        <p:nvGrpSpPr>
          <p:cNvPr id="17" name="Google Shape;17;p3"/>
          <p:cNvGrpSpPr/>
          <p:nvPr/>
        </p:nvGrpSpPr>
        <p:grpSpPr>
          <a:xfrm>
            <a:off x="-2336585" y="-1641632"/>
            <a:ext cx="15849377" cy="10133501"/>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0" name="Google Shape;50;p3"/>
          <p:cNvSpPr txBox="1">
            <a:spLocks noGrp="1"/>
          </p:cNvSpPr>
          <p:nvPr>
            <p:ph type="title"/>
          </p:nvPr>
        </p:nvSpPr>
        <p:spPr>
          <a:xfrm>
            <a:off x="960000" y="2339920"/>
            <a:ext cx="5309200" cy="160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1" name="Google Shape;51;p3"/>
          <p:cNvSpPr txBox="1">
            <a:spLocks noGrp="1"/>
          </p:cNvSpPr>
          <p:nvPr>
            <p:ph type="title" idx="2" hasCustomPrompt="1"/>
          </p:nvPr>
        </p:nvSpPr>
        <p:spPr>
          <a:xfrm>
            <a:off x="960000" y="929433"/>
            <a:ext cx="530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 name="Google Shape;52;p3"/>
          <p:cNvSpPr txBox="1">
            <a:spLocks noGrp="1"/>
          </p:cNvSpPr>
          <p:nvPr>
            <p:ph type="subTitle" idx="1"/>
          </p:nvPr>
        </p:nvSpPr>
        <p:spPr>
          <a:xfrm>
            <a:off x="960000" y="4440233"/>
            <a:ext cx="348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6617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6"/>
        <p:cNvGrpSpPr/>
        <p:nvPr/>
      </p:nvGrpSpPr>
      <p:grpSpPr>
        <a:xfrm>
          <a:off x="0" y="0"/>
          <a:ext cx="0" cy="0"/>
          <a:chOff x="0" y="0"/>
          <a:chExt cx="0" cy="0"/>
        </a:xfrm>
      </p:grpSpPr>
      <p:sp>
        <p:nvSpPr>
          <p:cNvPr id="377" name="Google Shape;377;p9"/>
          <p:cNvSpPr/>
          <p:nvPr/>
        </p:nvSpPr>
        <p:spPr>
          <a:xfrm>
            <a:off x="5640927" y="-2533632"/>
            <a:ext cx="4991153" cy="355429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8" name="Google Shape;378;p9"/>
          <p:cNvSpPr/>
          <p:nvPr/>
        </p:nvSpPr>
        <p:spPr>
          <a:xfrm rot="-6299990">
            <a:off x="-583441" y="4359411"/>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9" name="Google Shape;379;p9"/>
          <p:cNvSpPr/>
          <p:nvPr/>
        </p:nvSpPr>
        <p:spPr>
          <a:xfrm rot="-5400000">
            <a:off x="4446497" y="5224427"/>
            <a:ext cx="1809601" cy="158714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mn-ea"/>
              <a:cs typeface="+mn-cs"/>
            </a:endParaRPr>
          </a:p>
        </p:txBody>
      </p:sp>
      <p:sp>
        <p:nvSpPr>
          <p:cNvPr id="380" name="Google Shape;380;p9"/>
          <p:cNvSpPr/>
          <p:nvPr/>
        </p:nvSpPr>
        <p:spPr>
          <a:xfrm rot="-7200048">
            <a:off x="10480150" y="-484307"/>
            <a:ext cx="551485" cy="2297873"/>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1" name="Google Shape;381;p9"/>
          <p:cNvSpPr/>
          <p:nvPr/>
        </p:nvSpPr>
        <p:spPr>
          <a:xfrm rot="-9685553">
            <a:off x="-620460" y="5444577"/>
            <a:ext cx="3825005" cy="144659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2" name="Google Shape;382;p9"/>
          <p:cNvSpPr/>
          <p:nvPr/>
        </p:nvSpPr>
        <p:spPr>
          <a:xfrm rot="2700000" flipH="1">
            <a:off x="-519500" y="137813"/>
            <a:ext cx="1061688" cy="1622179"/>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3" name="Google Shape;383;p9"/>
          <p:cNvSpPr txBox="1">
            <a:spLocks noGrp="1"/>
          </p:cNvSpPr>
          <p:nvPr>
            <p:ph type="title"/>
          </p:nvPr>
        </p:nvSpPr>
        <p:spPr>
          <a:xfrm>
            <a:off x="960000" y="1735033"/>
            <a:ext cx="4991200" cy="6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4" name="Google Shape;384;p9"/>
          <p:cNvSpPr txBox="1">
            <a:spLocks noGrp="1"/>
          </p:cNvSpPr>
          <p:nvPr>
            <p:ph type="subTitle" idx="1"/>
          </p:nvPr>
        </p:nvSpPr>
        <p:spPr>
          <a:xfrm>
            <a:off x="960000" y="2763967"/>
            <a:ext cx="5184800" cy="18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83445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Left_Blank">
    <p:spTree>
      <p:nvGrpSpPr>
        <p:cNvPr id="1" name=""/>
        <p:cNvGrpSpPr/>
        <p:nvPr/>
      </p:nvGrpSpPr>
      <p:grpSpPr>
        <a:xfrm>
          <a:off x="0" y="0"/>
          <a:ext cx="0" cy="0"/>
          <a:chOff x="0" y="0"/>
          <a:chExt cx="0" cy="0"/>
        </a:xfrm>
      </p:grpSpPr>
      <p:sp>
        <p:nvSpPr>
          <p:cNvPr id="3" name="Picture Placeholder 187">
            <a:extLst>
              <a:ext uri="{FF2B5EF4-FFF2-40B4-BE49-F238E27FC236}">
                <a16:creationId xmlns:a16="http://schemas.microsoft.com/office/drawing/2014/main" id="{31520D48-C719-48FF-A492-490D4B8276D6}"/>
              </a:ext>
            </a:extLst>
          </p:cNvPr>
          <p:cNvSpPr>
            <a:spLocks noGrp="1"/>
          </p:cNvSpPr>
          <p:nvPr>
            <p:ph type="pic" sz="quarter" idx="10"/>
          </p:nvPr>
        </p:nvSpPr>
        <p:spPr>
          <a:xfrm>
            <a:off x="6255409" y="938234"/>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chemeClr val="bg1">
              <a:alpha val="70000"/>
            </a:scheme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869820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33ACFAB3-38A7-4FB7-96A4-844AC088B1CA}"/>
              </a:ext>
            </a:extLst>
          </p:cNvPr>
          <p:cNvSpPr>
            <a:spLocks noGrp="1"/>
          </p:cNvSpPr>
          <p:nvPr>
            <p:ph type="pic" sz="quarter" idx="10"/>
          </p:nvPr>
        </p:nvSpPr>
        <p:spPr>
          <a:xfrm>
            <a:off x="775404"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1875542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2"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406968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1361FA-F6AD-47F3-9943-4F0FB8A3504A}"/>
              </a:ext>
            </a:extLst>
          </p:cNvPr>
          <p:cNvSpPr>
            <a:spLocks noGrp="1"/>
          </p:cNvSpPr>
          <p:nvPr>
            <p:ph type="pic" sz="quarter" idx="10"/>
          </p:nvPr>
        </p:nvSpPr>
        <p:spPr>
          <a:xfrm>
            <a:off x="6767944" y="-1"/>
            <a:ext cx="5320147" cy="6130636"/>
          </a:xfrm>
          <a:custGeom>
            <a:avLst/>
            <a:gdLst>
              <a:gd name="connsiteX0" fmla="*/ 4322620 w 5320147"/>
              <a:gd name="connsiteY0" fmla="*/ 0 h 6130636"/>
              <a:gd name="connsiteX1" fmla="*/ 5320147 w 5320147"/>
              <a:gd name="connsiteY1" fmla="*/ 0 h 6130636"/>
              <a:gd name="connsiteX2" fmla="*/ 5320147 w 5320147"/>
              <a:gd name="connsiteY2" fmla="*/ 3927764 h 6130636"/>
              <a:gd name="connsiteX3" fmla="*/ 4322620 w 5320147"/>
              <a:gd name="connsiteY3" fmla="*/ 3927764 h 6130636"/>
              <a:gd name="connsiteX4" fmla="*/ 3241965 w 5320147"/>
              <a:gd name="connsiteY4" fmla="*/ 0 h 6130636"/>
              <a:gd name="connsiteX5" fmla="*/ 4239492 w 5320147"/>
              <a:gd name="connsiteY5" fmla="*/ 0 h 6130636"/>
              <a:gd name="connsiteX6" fmla="*/ 4239492 w 5320147"/>
              <a:gd name="connsiteY6" fmla="*/ 4530436 h 6130636"/>
              <a:gd name="connsiteX7" fmla="*/ 3241965 w 5320147"/>
              <a:gd name="connsiteY7" fmla="*/ 4530436 h 6130636"/>
              <a:gd name="connsiteX8" fmla="*/ 2161310 w 5320147"/>
              <a:gd name="connsiteY8" fmla="*/ 0 h 6130636"/>
              <a:gd name="connsiteX9" fmla="*/ 3158837 w 5320147"/>
              <a:gd name="connsiteY9" fmla="*/ 0 h 6130636"/>
              <a:gd name="connsiteX10" fmla="*/ 3158837 w 5320147"/>
              <a:gd name="connsiteY10" fmla="*/ 5278582 h 6130636"/>
              <a:gd name="connsiteX11" fmla="*/ 2161310 w 5320147"/>
              <a:gd name="connsiteY11" fmla="*/ 5278582 h 6130636"/>
              <a:gd name="connsiteX12" fmla="*/ 1080655 w 5320147"/>
              <a:gd name="connsiteY12" fmla="*/ 0 h 6130636"/>
              <a:gd name="connsiteX13" fmla="*/ 2078182 w 5320147"/>
              <a:gd name="connsiteY13" fmla="*/ 0 h 6130636"/>
              <a:gd name="connsiteX14" fmla="*/ 2078182 w 5320147"/>
              <a:gd name="connsiteY14" fmla="*/ 5735782 h 6130636"/>
              <a:gd name="connsiteX15" fmla="*/ 1080655 w 5320147"/>
              <a:gd name="connsiteY15" fmla="*/ 5735782 h 6130636"/>
              <a:gd name="connsiteX16" fmla="*/ 0 w 5320147"/>
              <a:gd name="connsiteY16" fmla="*/ 0 h 6130636"/>
              <a:gd name="connsiteX17" fmla="*/ 997527 w 5320147"/>
              <a:gd name="connsiteY17" fmla="*/ 0 h 6130636"/>
              <a:gd name="connsiteX18" fmla="*/ 997527 w 5320147"/>
              <a:gd name="connsiteY18" fmla="*/ 6130636 h 6130636"/>
              <a:gd name="connsiteX19" fmla="*/ 0 w 5320147"/>
              <a:gd name="connsiteY19" fmla="*/ 6130636 h 613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47" h="6130636">
                <a:moveTo>
                  <a:pt x="4322620" y="0"/>
                </a:moveTo>
                <a:lnTo>
                  <a:pt x="5320147" y="0"/>
                </a:lnTo>
                <a:lnTo>
                  <a:pt x="5320147" y="3927764"/>
                </a:lnTo>
                <a:lnTo>
                  <a:pt x="4322620" y="3927764"/>
                </a:lnTo>
                <a:close/>
                <a:moveTo>
                  <a:pt x="3241965" y="0"/>
                </a:moveTo>
                <a:lnTo>
                  <a:pt x="4239492" y="0"/>
                </a:lnTo>
                <a:lnTo>
                  <a:pt x="4239492" y="4530436"/>
                </a:lnTo>
                <a:lnTo>
                  <a:pt x="3241965" y="4530436"/>
                </a:lnTo>
                <a:close/>
                <a:moveTo>
                  <a:pt x="2161310" y="0"/>
                </a:moveTo>
                <a:lnTo>
                  <a:pt x="3158837" y="0"/>
                </a:lnTo>
                <a:lnTo>
                  <a:pt x="3158837" y="5278582"/>
                </a:lnTo>
                <a:lnTo>
                  <a:pt x="2161310" y="5278582"/>
                </a:lnTo>
                <a:close/>
                <a:moveTo>
                  <a:pt x="1080655" y="0"/>
                </a:moveTo>
                <a:lnTo>
                  <a:pt x="2078182" y="0"/>
                </a:lnTo>
                <a:lnTo>
                  <a:pt x="2078182" y="5735782"/>
                </a:lnTo>
                <a:lnTo>
                  <a:pt x="1080655" y="5735782"/>
                </a:lnTo>
                <a:close/>
                <a:moveTo>
                  <a:pt x="0" y="0"/>
                </a:moveTo>
                <a:lnTo>
                  <a:pt x="997527" y="0"/>
                </a:lnTo>
                <a:lnTo>
                  <a:pt x="997527" y="6130636"/>
                </a:lnTo>
                <a:lnTo>
                  <a:pt x="0" y="6130636"/>
                </a:lnTo>
                <a:close/>
              </a:path>
            </a:pathLst>
          </a:custGeom>
        </p:spPr>
        <p:txBody>
          <a:bodyPr wrap="square">
            <a:noAutofit/>
          </a:bodyPr>
          <a:lstStyle/>
          <a:p>
            <a:endParaRPr lang="en-US"/>
          </a:p>
        </p:txBody>
      </p:sp>
    </p:spTree>
    <p:extLst>
      <p:ext uri="{BB962C8B-B14F-4D97-AF65-F5344CB8AC3E}">
        <p14:creationId xmlns:p14="http://schemas.microsoft.com/office/powerpoint/2010/main" val="3069625921"/>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7065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53DF6D-7589-46D5-AEE7-B363139893C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428738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53DF6D-7589-46D5-AEE7-B363139893C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0A17-AF8E-4254-BFB2-2ED8DA93AEF6}" type="slidenum">
              <a:rPr lang="en-US" smtClean="0"/>
              <a:t>‹#›</a:t>
            </a:fld>
            <a:endParaRPr lang="en-US"/>
          </a:p>
        </p:txBody>
      </p:sp>
    </p:spTree>
    <p:extLst>
      <p:ext uri="{BB962C8B-B14F-4D97-AF65-F5344CB8AC3E}">
        <p14:creationId xmlns:p14="http://schemas.microsoft.com/office/powerpoint/2010/main" val="256179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3DF6D-7589-46D5-AEE7-B363139893CC}"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00A17-AF8E-4254-BFB2-2ED8DA93AEF6}" type="slidenum">
              <a:rPr lang="en-US" smtClean="0"/>
              <a:t>‹#›</a:t>
            </a:fld>
            <a:endParaRPr lang="en-US"/>
          </a:p>
        </p:txBody>
      </p:sp>
    </p:spTree>
    <p:extLst>
      <p:ext uri="{BB962C8B-B14F-4D97-AF65-F5344CB8AC3E}">
        <p14:creationId xmlns:p14="http://schemas.microsoft.com/office/powerpoint/2010/main" val="171899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3BCDA8-3611-4038-931A-CD670ABBD1FD}" type="datetimeFigureOut">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119BD-BB28-4F00-BA08-3CD2300E0933}" type="slidenum">
              <a:rPr kumimoji="0" lang="en-US" sz="1200" b="0" i="0" u="none" strike="noStrike" kern="1200" cap="none" spc="0" normalizeH="0" baseline="0" noProof="0" smtClean="0">
                <a:ln>
                  <a:noFill/>
                </a:ln>
                <a:solidFill>
                  <a:srgbClr val="656D7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56D78">
                  <a:tint val="75000"/>
                </a:srgbClr>
              </a:solidFill>
              <a:effectLst/>
              <a:uLnTx/>
              <a:uFillTx/>
              <a:latin typeface="Calibri"/>
              <a:ea typeface="+mn-ea"/>
              <a:cs typeface="+mn-cs"/>
            </a:endParaRPr>
          </a:p>
        </p:txBody>
      </p:sp>
    </p:spTree>
    <p:extLst>
      <p:ext uri="{BB962C8B-B14F-4D97-AF65-F5344CB8AC3E}">
        <p14:creationId xmlns:p14="http://schemas.microsoft.com/office/powerpoint/2010/main" val="189213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vi.wikipedia.org/wiki/1928"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s://vi.wikipedia.org/wiki/201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vi.wikipedia.org/wiki/Nh%C3%A0_Tr%E1%BA%A7n" TargetMode="Externa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28.png"/><Relationship Id="rId3" Type="http://schemas.openxmlformats.org/officeDocument/2006/relationships/slide" Target="slide45.xml"/><Relationship Id="rId7" Type="http://schemas.openxmlformats.org/officeDocument/2006/relationships/slide" Target="slide50.xml"/><Relationship Id="rId12" Type="http://schemas.openxmlformats.org/officeDocument/2006/relationships/slide" Target="slide53.xml"/><Relationship Id="rId2"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slide" Target="slide47.xml"/><Relationship Id="rId11" Type="http://schemas.openxmlformats.org/officeDocument/2006/relationships/image" Target="../media/image27.gif"/><Relationship Id="rId5" Type="http://schemas.openxmlformats.org/officeDocument/2006/relationships/slide" Target="slide49.xml"/><Relationship Id="rId10" Type="http://schemas.openxmlformats.org/officeDocument/2006/relationships/slide" Target="slide52.xml"/><Relationship Id="rId4" Type="http://schemas.openxmlformats.org/officeDocument/2006/relationships/slide" Target="slide48.xml"/><Relationship Id="rId9" Type="http://schemas.openxmlformats.org/officeDocument/2006/relationships/slide" Target="slide51.xml"/></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47.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slide" Target="slide4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125" b="25125"/>
          <a:stretch>
            <a:fillRect/>
          </a:stretch>
        </p:blipFill>
        <p:spPr/>
      </p:pic>
      <p:sp>
        <p:nvSpPr>
          <p:cNvPr id="6" name="Rectangle 5"/>
          <p:cNvSpPr/>
          <p:nvPr/>
        </p:nvSpPr>
        <p:spPr>
          <a:xfrm>
            <a:off x="1357736" y="4149081"/>
            <a:ext cx="9130752" cy="221599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Times New Roman" panose="02020603050405020304" pitchFamily="18" charset="0"/>
              </a:rPr>
              <a:t>Tiết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Times New Roman" panose="02020603050405020304" pitchFamily="18" charset="0"/>
              </a:rPr>
              <a:t> … THỰC HÀNH ĐỌC HIỂU VĂN B</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Times New Roman" panose="02020603050405020304" pitchFamily="18" charset="0"/>
              </a:rPr>
              <a:t>ẢN</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tab pos="57150" algn="l"/>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bờ</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Mạc</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tab pos="57150" algn="l"/>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(Trích) </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Hà</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Ân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99869965"/>
      </p:ext>
    </p:extLst>
  </p:cSld>
  <p:clrMapOvr>
    <a:masterClrMapping/>
  </p:clrMapOvr>
  <p:transition spd="slow" advTm="1000">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2757921" y="2946468"/>
            <a:ext cx="6574557" cy="800219"/>
          </a:xfrm>
          <a:prstGeom prst="rect">
            <a:avLst/>
          </a:prstGeom>
        </p:spPr>
        <p:txBody>
          <a:bodyPr wrap="none">
            <a:spAutoFit/>
          </a:bodyPr>
          <a:lstStyle/>
          <a:p>
            <a:pPr algn="just">
              <a:lnSpc>
                <a:spcPct val="115000"/>
              </a:lnSpc>
              <a:spcAft>
                <a:spcPts val="0"/>
              </a:spcAft>
              <a:tabLst>
                <a:tab pos="1386840" algn="l"/>
              </a:tabLst>
            </a:pPr>
            <a:r>
              <a:rPr lang="en-US" sz="4000" b="1" dirty="0">
                <a:solidFill>
                  <a:srgbClr val="FF0000"/>
                </a:solidFill>
                <a:latin typeface="Times New Roman" panose="02020603050405020304" pitchFamily="18" charset="0"/>
                <a:ea typeface="MS Mincho"/>
                <a:cs typeface="Times New Roman" panose="02020603050405020304" pitchFamily="18" charset="0"/>
              </a:rPr>
              <a:t>I. ĐỌC- TÌM HIỂU CHUNG</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934234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95668180"/>
              </p:ext>
            </p:extLst>
          </p:nvPr>
        </p:nvGraphicFramePr>
        <p:xfrm>
          <a:off x="560532" y="1344278"/>
          <a:ext cx="4999760" cy="4936448"/>
        </p:xfrm>
        <a:graphic>
          <a:graphicData uri="http://schemas.openxmlformats.org/drawingml/2006/table">
            <a:tbl>
              <a:tblPr firstRow="1" firstCol="1" bandRow="1"/>
              <a:tblGrid>
                <a:gridCol w="2499880">
                  <a:extLst>
                    <a:ext uri="{9D8B030D-6E8A-4147-A177-3AD203B41FA5}">
                      <a16:colId xmlns:a16="http://schemas.microsoft.com/office/drawing/2014/main" val="3589999412"/>
                    </a:ext>
                  </a:extLst>
                </a:gridCol>
                <a:gridCol w="2499880">
                  <a:extLst>
                    <a:ext uri="{9D8B030D-6E8A-4147-A177-3AD203B41FA5}">
                      <a16:colId xmlns:a16="http://schemas.microsoft.com/office/drawing/2014/main" val="1258204738"/>
                    </a:ext>
                  </a:extLst>
                </a:gridCol>
              </a:tblGrid>
              <a:tr h="1234112">
                <a:tc gridSpan="2">
                  <a:txBody>
                    <a:bodyPr/>
                    <a:lstStyle/>
                    <a:p>
                      <a:pPr algn="just">
                        <a:lnSpc>
                          <a:spcPct val="115000"/>
                        </a:lnSpc>
                        <a:spcAft>
                          <a:spcPts val="0"/>
                        </a:spcAft>
                        <a:tabLst>
                          <a:tab pos="1386840" algn="l"/>
                        </a:tabLst>
                      </a:pPr>
                      <a:r>
                        <a:rPr lang="vi-VN" sz="2800" b="1" u="sng" dirty="0">
                          <a:solidFill>
                            <a:srgbClr val="FF0000"/>
                          </a:solidFill>
                          <a:effectLst/>
                          <a:latin typeface="Times New Roman" panose="02020603050405020304" pitchFamily="18" charset="0"/>
                          <a:ea typeface="MS Mincho"/>
                          <a:cs typeface="Times New Roman" panose="02020603050405020304" pitchFamily="18" charset="0"/>
                        </a:rPr>
                        <a:t>PHT số 01:</a:t>
                      </a:r>
                      <a:r>
                        <a:rPr lang="vi-VN" sz="2800" b="1" i="1" dirty="0">
                          <a:solidFill>
                            <a:srgbClr val="FF0000"/>
                          </a:solidFill>
                          <a:effectLst/>
                          <a:latin typeface="Times New Roman" panose="02020603050405020304" pitchFamily="18" charset="0"/>
                          <a:ea typeface="MS Mincho"/>
                          <a:cs typeface="Times New Roman" panose="02020603050405020304" pitchFamily="18" charset="0"/>
                        </a:rPr>
                        <a:t> </a:t>
                      </a:r>
                      <a:r>
                        <a:rPr lang="vi-VN" sz="2800" b="1" dirty="0">
                          <a:solidFill>
                            <a:srgbClr val="0070C0"/>
                          </a:solidFill>
                          <a:effectLst/>
                          <a:latin typeface="Times New Roman" panose="02020603050405020304" pitchFamily="18" charset="0"/>
                          <a:ea typeface="MS Mincho"/>
                          <a:cs typeface="Times New Roman" panose="02020603050405020304" pitchFamily="18" charset="0"/>
                        </a:rPr>
                        <a:t>Tìm hiểu về nhóm tác giả: Hà 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76909229"/>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Cuộc đời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030732"/>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Phong cách- đề tài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190451"/>
                  </a:ext>
                </a:extLst>
              </a:tr>
              <a:tr h="1234112">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Tác phẩm chính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5072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155933864"/>
              </p:ext>
            </p:extLst>
          </p:nvPr>
        </p:nvGraphicFramePr>
        <p:xfrm>
          <a:off x="6317673" y="1344279"/>
          <a:ext cx="5449454" cy="5175136"/>
        </p:xfrm>
        <a:graphic>
          <a:graphicData uri="http://schemas.openxmlformats.org/drawingml/2006/table">
            <a:tbl>
              <a:tblPr firstRow="1" firstCol="1" bandRow="1"/>
              <a:tblGrid>
                <a:gridCol w="2724727">
                  <a:extLst>
                    <a:ext uri="{9D8B030D-6E8A-4147-A177-3AD203B41FA5}">
                      <a16:colId xmlns:a16="http://schemas.microsoft.com/office/drawing/2014/main" val="3968777115"/>
                    </a:ext>
                  </a:extLst>
                </a:gridCol>
                <a:gridCol w="2724727">
                  <a:extLst>
                    <a:ext uri="{9D8B030D-6E8A-4147-A177-3AD203B41FA5}">
                      <a16:colId xmlns:a16="http://schemas.microsoft.com/office/drawing/2014/main" val="3653744566"/>
                    </a:ext>
                  </a:extLst>
                </a:gridCol>
              </a:tblGrid>
              <a:tr h="822741">
                <a:tc gridSpan="2">
                  <a:txBody>
                    <a:bodyPr/>
                    <a:lstStyle/>
                    <a:p>
                      <a:pPr algn="just">
                        <a:lnSpc>
                          <a:spcPct val="115000"/>
                        </a:lnSpc>
                        <a:spcAft>
                          <a:spcPts val="0"/>
                        </a:spcAft>
                        <a:tabLst>
                          <a:tab pos="1386840" algn="l"/>
                        </a:tabLst>
                      </a:pPr>
                      <a:r>
                        <a:rPr lang="vi-VN" sz="2800" b="1" u="sng">
                          <a:solidFill>
                            <a:srgbClr val="FF0000"/>
                          </a:solidFill>
                          <a:effectLst/>
                          <a:latin typeface="Times New Roman" panose="02020603050405020304" pitchFamily="18" charset="0"/>
                          <a:ea typeface="MS Mincho"/>
                          <a:cs typeface="Times New Roman" panose="02020603050405020304" pitchFamily="18" charset="0"/>
                        </a:rPr>
                        <a:t>PHT số 02:</a:t>
                      </a:r>
                      <a:r>
                        <a:rPr lang="vi-VN" sz="2800" b="1" i="1">
                          <a:solidFill>
                            <a:srgbClr val="FF0000"/>
                          </a:solidFill>
                          <a:effectLst/>
                          <a:latin typeface="Times New Roman" panose="02020603050405020304" pitchFamily="18" charset="0"/>
                          <a:ea typeface="MS Mincho"/>
                          <a:cs typeface="Times New Roman" panose="02020603050405020304" pitchFamily="18" charset="0"/>
                        </a:rPr>
                        <a:t> </a:t>
                      </a:r>
                      <a:r>
                        <a:rPr lang="vi-VN" sz="2800" b="1">
                          <a:solidFill>
                            <a:srgbClr val="0070C0"/>
                          </a:solidFill>
                          <a:effectLst/>
                          <a:latin typeface="Times New Roman" panose="02020603050405020304" pitchFamily="18" charset="0"/>
                          <a:ea typeface="MS Mincho"/>
                          <a:cs typeface="Times New Roman" panose="02020603050405020304" pitchFamily="18" charset="0"/>
                        </a:rPr>
                        <a:t>Tìm hiểu về tác phẩm “</a:t>
                      </a:r>
                      <a:r>
                        <a:rPr lang="vi-VN" sz="2800" b="1" i="1">
                          <a:solidFill>
                            <a:srgbClr val="0070C0"/>
                          </a:solidFill>
                          <a:effectLst/>
                          <a:latin typeface="Times New Roman" panose="02020603050405020304" pitchFamily="18" charset="0"/>
                          <a:ea typeface="MS Mincho"/>
                          <a:cs typeface="Times New Roman" panose="02020603050405020304" pitchFamily="18" charset="0"/>
                        </a:rPr>
                        <a:t>Bên bờ Thiên Mạc</a:t>
                      </a:r>
                      <a:r>
                        <a:rPr lang="vi-VN" sz="2800" b="1">
                          <a:solidFill>
                            <a:srgbClr val="0070C0"/>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943737143"/>
                  </a:ext>
                </a:extLst>
              </a:tr>
              <a:tr h="822741">
                <a:tc>
                  <a:txBody>
                    <a:bodyPr/>
                    <a:lstStyle/>
                    <a:p>
                      <a:pPr algn="just">
                        <a:lnSpc>
                          <a:spcPct val="115000"/>
                        </a:lnSpc>
                        <a:spcAft>
                          <a:spcPts val="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934583"/>
                  </a:ext>
                </a:extLst>
              </a:tr>
              <a:tr h="822741">
                <a:tc>
                  <a:txBody>
                    <a:bodyPr/>
                    <a:lstStyle/>
                    <a:p>
                      <a:pPr algn="just">
                        <a:lnSpc>
                          <a:spcPct val="115000"/>
                        </a:lnSpc>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811976"/>
                  </a:ext>
                </a:extLst>
              </a:tr>
              <a:tr h="822741">
                <a:tc>
                  <a:txBody>
                    <a:bodyPr/>
                    <a:lstStyle/>
                    <a:p>
                      <a:pPr algn="just">
                        <a:lnSpc>
                          <a:spcPct val="115000"/>
                        </a:lnSpc>
                        <a:spcAft>
                          <a:spcPts val="0"/>
                        </a:spcAft>
                        <a:tabLst>
                          <a:tab pos="1386840" algn="l"/>
                        </a:tabLs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nhan 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510311"/>
                  </a:ext>
                </a:extLst>
              </a:tr>
              <a:tr h="822741">
                <a:tc>
                  <a:txBody>
                    <a:bodyPr/>
                    <a:lstStyle/>
                    <a:p>
                      <a:pPr algn="just">
                        <a:lnSpc>
                          <a:spcPct val="115000"/>
                        </a:lnSpc>
                        <a:spcAft>
                          <a:spcPts val="0"/>
                        </a:spcAft>
                        <a:tabLst>
                          <a:tab pos="1386840" algn="l"/>
                        </a:tabLs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366991"/>
                  </a:ext>
                </a:extLst>
              </a:tr>
              <a:tr h="822741">
                <a:tc>
                  <a:txBody>
                    <a:bodyPr/>
                    <a:lstStyle/>
                    <a:p>
                      <a:pPr algn="just">
                        <a:lnSpc>
                          <a:spcPct val="115000"/>
                        </a:lnSpc>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b="1" i="1"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116185"/>
                  </a:ext>
                </a:extLst>
              </a:tr>
            </a:tbl>
          </a:graphicData>
        </a:graphic>
      </p:graphicFrame>
      <p:sp>
        <p:nvSpPr>
          <p:cNvPr id="5" name="Rectangle 4"/>
          <p:cNvSpPr/>
          <p:nvPr/>
        </p:nvSpPr>
        <p:spPr>
          <a:xfrm>
            <a:off x="4113000" y="242516"/>
            <a:ext cx="4351191" cy="707886"/>
          </a:xfrm>
          <a:prstGeom prst="rect">
            <a:avLst/>
          </a:prstGeom>
        </p:spPr>
        <p:txBody>
          <a:bodyPr wrap="none">
            <a:spAutoFit/>
          </a:bodyPr>
          <a:lstStyle/>
          <a:p>
            <a:r>
              <a:rPr lang="en-US" sz="4000" b="1" i="1" dirty="0">
                <a:solidFill>
                  <a:srgbClr val="7030A0"/>
                </a:solidFill>
                <a:latin typeface="Times New Roman" panose="02020603050405020304" pitchFamily="18" charset="0"/>
                <a:ea typeface="MS Mincho"/>
                <a:cs typeface="Times New Roman" panose="02020603050405020304" pitchFamily="18" charset="0"/>
              </a:rPr>
              <a:t> </a:t>
            </a:r>
            <a:r>
              <a:rPr lang="vi-VN" sz="4000" b="1" dirty="0">
                <a:solidFill>
                  <a:srgbClr val="7030A0"/>
                </a:solidFill>
                <a:latin typeface="Times New Roman" panose="02020603050405020304" pitchFamily="18" charset="0"/>
                <a:ea typeface="MS Mincho"/>
                <a:cs typeface="Times New Roman" panose="02020603050405020304" pitchFamily="18" charset="0"/>
              </a:rPr>
              <a:t>HỒ SƠ TÁC GIẢ </a:t>
            </a:r>
            <a:endParaRPr lang="en-US" sz="4000" dirty="0"/>
          </a:p>
        </p:txBody>
      </p:sp>
    </p:spTree>
    <p:extLst>
      <p:ext uri="{BB962C8B-B14F-4D97-AF65-F5344CB8AC3E}">
        <p14:creationId xmlns:p14="http://schemas.microsoft.com/office/powerpoint/2010/main" val="294554391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sp>
        <p:nvSpPr>
          <p:cNvPr id="5" name="Rectangle 4"/>
          <p:cNvSpPr/>
          <p:nvPr/>
        </p:nvSpPr>
        <p:spPr>
          <a:xfrm>
            <a:off x="4200410" y="-36946"/>
            <a:ext cx="2202526" cy="729430"/>
          </a:xfrm>
          <a:prstGeom prst="rect">
            <a:avLst/>
          </a:prstGeom>
        </p:spPr>
        <p:txBody>
          <a:bodyPr wrap="none">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1673" y="759813"/>
            <a:ext cx="8940800" cy="5780044"/>
          </a:xfrm>
          <a:prstGeom prst="rect">
            <a:avLst/>
          </a:prstGeom>
        </p:spPr>
        <p:txBody>
          <a:bodyPr wrap="square">
            <a:spAutoFit/>
          </a:bodyPr>
          <a:lstStyle/>
          <a:p>
            <a:pPr>
              <a:lnSpc>
                <a:spcPct val="120000"/>
              </a:lnSpc>
            </a:pPr>
            <a:r>
              <a:rPr lang="en-US" sz="2800" dirty="0">
                <a:solidFill>
                  <a:srgbClr val="7030A0"/>
                </a:solidFill>
                <a:latin typeface="Times New Roman" panose="02020603050405020304" pitchFamily="18" charset="0"/>
                <a:cs typeface="Times New Roman" panose="02020603050405020304" pitchFamily="18" charset="0"/>
              </a:rPr>
              <a:t> </a:t>
            </a:r>
            <a:r>
              <a:rPr lang="pt-BR" sz="2800" b="1" dirty="0">
                <a:solidFill>
                  <a:srgbClr val="7030A0"/>
                </a:solidFill>
                <a:latin typeface="Times New Roman" panose="02020603050405020304" pitchFamily="18" charset="0"/>
                <a:cs typeface="Times New Roman" panose="02020603050405020304" pitchFamily="18" charset="0"/>
              </a:rPr>
              <a:t>-</a:t>
            </a:r>
            <a:r>
              <a:rPr lang="vi-VN" sz="2800" b="1" dirty="0">
                <a:solidFill>
                  <a:srgbClr val="7030A0"/>
                </a:solidFill>
                <a:latin typeface="Times New Roman" panose="02020603050405020304" pitchFamily="18" charset="0"/>
                <a:cs typeface="Times New Roman" panose="02020603050405020304" pitchFamily="18" charset="0"/>
              </a:rPr>
              <a:t> Thân thế:</a:t>
            </a:r>
            <a:r>
              <a:rPr lang="vi-VN" sz="2800"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Hoàng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hlinkClick r:id="rId3" tooltip="1928"/>
              </a:rPr>
              <a:t>1928</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hlinkClick r:id="rId4" tooltip="2011"/>
              </a:rPr>
              <a:t>2011</a:t>
            </a:r>
            <a:r>
              <a:rPr lang="vi-VN" sz="2800" dirty="0">
                <a:solidFill>
                  <a:srgbClr val="7030A0"/>
                </a:solidFill>
                <a:latin typeface="Times New Roman" panose="02020603050405020304" pitchFamily="18" charset="0"/>
                <a:cs typeface="Times New Roman" panose="02020603050405020304" pitchFamily="18" charset="0"/>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quê</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Nội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hiện 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nổi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tiếng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phẩm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a:t>
            </a: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Ông tham gia kháng chiến chống Pháp từ năm 1947. Năm 1964, ông công tác ở lĩnh vực nghiên cứu lịch sử tại </a:t>
            </a:r>
            <a:r>
              <a:rPr lang="en-US" sz="2800" dirty="0" err="1">
                <a:solidFill>
                  <a:srgbClr val="7030A0"/>
                </a:solidFill>
                <a:latin typeface="Times New Roman" panose="02020603050405020304" pitchFamily="18" charset="0"/>
                <a:cs typeface="Times New Roman" panose="02020603050405020304" pitchFamily="18" charset="0"/>
              </a:rPr>
              <a:t>Viện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đội</a:t>
            </a:r>
            <a:r>
              <a:rPr lang="vi-VN" sz="2800"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Đề tài:</a:t>
            </a:r>
            <a:r>
              <a:rPr lang="vi-VN"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vi-VN" sz="2800"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nSpc>
                <a:spcPct val="120000"/>
              </a:lnSpc>
            </a:pPr>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Phong cách</a:t>
            </a:r>
            <a:r>
              <a:rPr lang="vi-VN"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Ân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nhuần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giữa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xúc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dồi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phú</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văn</a:t>
            </a:r>
            <a:r>
              <a:rPr lang="en-US" sz="2800" dirty="0">
                <a:solidFill>
                  <a:srgbClr val="7030A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9129079" y="327769"/>
            <a:ext cx="2927926" cy="3715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952876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9646" y="157018"/>
            <a:ext cx="2202526" cy="729430"/>
          </a:xfrm>
          <a:prstGeom prst="rect">
            <a:avLst/>
          </a:prstGeom>
        </p:spPr>
        <p:txBody>
          <a:bodyPr wrap="none">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0074" y="965375"/>
            <a:ext cx="11591636" cy="1578894"/>
          </a:xfrm>
          <a:prstGeom prst="rect">
            <a:avLst/>
          </a:prstGeom>
        </p:spPr>
        <p:txBody>
          <a:bodyPr wrap="square">
            <a:spAutoFit/>
          </a:bodyPr>
          <a:lstStyle/>
          <a:p>
            <a:pPr algn="just">
              <a:lnSpc>
                <a:spcPct val="115000"/>
              </a:lnSpc>
              <a:spcAft>
                <a:spcPts val="0"/>
              </a:spcAf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Tác phẩm chính:</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tiểu thuyết lịch sử như</a:t>
            </a:r>
            <a:r>
              <a:rPr lang="vi-VN"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hịch</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khải</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dang </a:t>
            </a:r>
            <a:r>
              <a:rPr lang="en-US" sz="2800"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dở</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pic>
        <p:nvPicPr>
          <p:cNvPr id="4" name="Picture 3" descr="C:\Users\Admin\Desktop\tải xuống.jpg"/>
          <p:cNvPicPr/>
          <p:nvPr/>
        </p:nvPicPr>
        <p:blipFill>
          <a:blip r:embed="rId2">
            <a:extLst>
              <a:ext uri="{28A0092B-C50C-407E-A947-70E740481C1C}">
                <a14:useLocalDpi xmlns:a14="http://schemas.microsoft.com/office/drawing/2010/main" val="0"/>
              </a:ext>
            </a:extLst>
          </a:blip>
          <a:srcRect/>
          <a:stretch>
            <a:fillRect/>
          </a:stretch>
        </p:blipFill>
        <p:spPr bwMode="auto">
          <a:xfrm>
            <a:off x="416733" y="2665268"/>
            <a:ext cx="2440024" cy="269045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Users\Admin\Desktop\yet-kieu-da-tuong_dbc61ffde2d04f229c0ed8615f20f063_lar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902" y="3056427"/>
            <a:ext cx="2555990" cy="271629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412172" y="3367289"/>
            <a:ext cx="2273174" cy="279692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9181626" y="3773141"/>
            <a:ext cx="2456590" cy="28186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86973555"/>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par>
                                <p:cTn id="33" presetID="3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sp>
        <p:nvSpPr>
          <p:cNvPr id="5" name="Rectangle 4"/>
          <p:cNvSpPr/>
          <p:nvPr/>
        </p:nvSpPr>
        <p:spPr>
          <a:xfrm>
            <a:off x="3931106" y="-36946"/>
            <a:ext cx="2741135" cy="729430"/>
          </a:xfrm>
          <a:prstGeom prst="rect">
            <a:avLst/>
          </a:prstGeom>
        </p:spPr>
        <p:txBody>
          <a:bodyPr wrap="none">
            <a:spAutoFit/>
          </a:bodyPr>
          <a:lstStyle/>
          <a:p>
            <a:pPr algn="just">
              <a:lnSpc>
                <a:spcPct val="115000"/>
              </a:lnSpc>
              <a:spcAft>
                <a:spcPts val="0"/>
              </a:spcAft>
            </a:pP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1672" y="759813"/>
            <a:ext cx="9451717" cy="5262979"/>
          </a:xfrm>
          <a:prstGeom prst="rect">
            <a:avLst/>
          </a:prstGeom>
        </p:spPr>
        <p:txBody>
          <a:bodyPr wrap="square">
            <a:spAutoFit/>
          </a:bodyPr>
          <a:lstStyle/>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a. </a:t>
            </a:r>
            <a:r>
              <a:rPr lang="en-US" sz="2800" b="1" dirty="0" err="1">
                <a:solidFill>
                  <a:srgbClr val="7030A0"/>
                </a:solidFill>
                <a:latin typeface="Times New Roman" panose="02020603050405020304" pitchFamily="18" charset="0"/>
                <a:cs typeface="Times New Roman" panose="02020603050405020304" pitchFamily="18" charset="0"/>
              </a:rPr>
              <a:t>Thể</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loại</a:t>
            </a:r>
            <a:r>
              <a:rPr lang="en-US" sz="2800" b="1"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là tập truyện lịch sử gồm năm chương.</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b="1" dirty="0">
                <a:solidFill>
                  <a:srgbClr val="7030A0"/>
                </a:solidFill>
                <a:latin typeface="Times New Roman" panose="02020603050405020304" pitchFamily="18" charset="0"/>
                <a:cs typeface="Times New Roman" panose="02020603050405020304" pitchFamily="18" charset="0"/>
              </a:rPr>
              <a:t>b. Nội dung</a:t>
            </a:r>
            <a:r>
              <a:rPr lang="vi-VN" sz="2800" dirty="0">
                <a:solidFill>
                  <a:srgbClr val="7030A0"/>
                </a:solidFill>
                <a:latin typeface="Times New Roman" panose="02020603050405020304" pitchFamily="18" charset="0"/>
                <a:cs typeface="Times New Roman" panose="02020603050405020304" pitchFamily="18" charset="0"/>
              </a:rPr>
              <a:t>: Kể về một địa danh lịch sử nổi tiếng gắn với tên tuổi của những người anh hùng thời Trần trong cuộc kháng chiến chống quân xâm lược Nguyên Mông lần thứ hai (năm 1285)</a:t>
            </a:r>
            <a:r>
              <a:rPr lang="en-US" sz="2800" dirty="0">
                <a:solidFill>
                  <a:srgbClr val="7030A0"/>
                </a:solidFill>
                <a:latin typeface="Times New Roman" panose="02020603050405020304" pitchFamily="18" charset="0"/>
                <a:cs typeface="Times New Roman" panose="02020603050405020304" pitchFamily="18" charset="0"/>
              </a:rPr>
              <a:t>.</a:t>
            </a:r>
          </a:p>
          <a:p>
            <a:pPr algn="just"/>
            <a:r>
              <a:rPr lang="en-US" sz="2800" b="1" dirty="0">
                <a:solidFill>
                  <a:srgbClr val="7030A0"/>
                </a:solidFill>
                <a:latin typeface="Times New Roman" panose="02020603050405020304" pitchFamily="18" charset="0"/>
                <a:cs typeface="Times New Roman" panose="02020603050405020304" pitchFamily="18" charset="0"/>
              </a:rPr>
              <a:t>c. </a:t>
            </a:r>
            <a:r>
              <a:rPr lang="en-US" sz="2800" b="1" dirty="0" err="1">
                <a:solidFill>
                  <a:srgbClr val="7030A0"/>
                </a:solidFill>
                <a:latin typeface="Times New Roman" panose="02020603050405020304" pitchFamily="18" charset="0"/>
                <a:cs typeface="Times New Roman" panose="02020603050405020304" pitchFamily="18" charset="0"/>
              </a:rPr>
              <a:t>Cốt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gồm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Tuyến chính:</a:t>
            </a:r>
            <a:r>
              <a:rPr lang="vi-VN" sz="2800" dirty="0">
                <a:solidFill>
                  <a:srgbClr val="7030A0"/>
                </a:solidFill>
                <a:latin typeface="Times New Roman" panose="02020603050405020304" pitchFamily="18" charset="0"/>
                <a:cs typeface="Times New Roman" panose="02020603050405020304" pitchFamily="18" charset="0"/>
              </a:rPr>
              <a:t> kể về Trần Bình Trọng, ca ngợi tinh thần gan dạ, quả cảm, bất khuất của vị tướng này trước kẻ thù.</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Tuyến thứ hai:</a:t>
            </a:r>
            <a:r>
              <a:rPr lang="vi-VN" sz="2800" dirty="0">
                <a:solidFill>
                  <a:srgbClr val="7030A0"/>
                </a:solidFill>
                <a:latin typeface="Times New Roman" panose="02020603050405020304" pitchFamily="18" charset="0"/>
                <a:cs typeface="Times New Roman" panose="02020603050405020304" pitchFamily="18" charset="0"/>
              </a:rPr>
              <a:t> kể về vua Trần Nhân Tông, và Trần Hưng Đạo, ca ngợi tư thế bình tĩnh, ung dung, tự tại của những người đứng đầu đất nước trong chiến tranh.</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vi-VN" sz="2800" b="1" dirty="0">
                <a:solidFill>
                  <a:srgbClr val="00B050"/>
                </a:solidFill>
                <a:latin typeface="Times New Roman" panose="02020603050405020304" pitchFamily="18" charset="0"/>
                <a:cs typeface="Times New Roman" panose="02020603050405020304" pitchFamily="18" charset="0"/>
              </a:rPr>
              <a:t>- Tuyến thứ ba: kể về cha con ông già Màn Trò và người dân Thiên Mạc, ca ngợi tinh thần yêu nước của nhân dân ta</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7" name="Picture 6" descr="C:\Users\Admin\Desktop\tải xuống.jpg"/>
          <p:cNvPicPr/>
          <p:nvPr/>
        </p:nvPicPr>
        <p:blipFill>
          <a:blip r:embed="rId3">
            <a:extLst>
              <a:ext uri="{28A0092B-C50C-407E-A947-70E740481C1C}">
                <a14:useLocalDpi xmlns:a14="http://schemas.microsoft.com/office/drawing/2010/main" val="0"/>
              </a:ext>
            </a:extLst>
          </a:blip>
          <a:srcRect/>
          <a:stretch>
            <a:fillRect/>
          </a:stretch>
        </p:blipFill>
        <p:spPr bwMode="auto">
          <a:xfrm>
            <a:off x="9752788" y="327769"/>
            <a:ext cx="2439212" cy="29519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512188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arn(inVertical)">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arn(inVertical)">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2300"/>
          </a:xfrm>
        </p:spPr>
      </p:pic>
      <p:sp>
        <p:nvSpPr>
          <p:cNvPr id="5" name="Rectangle 4"/>
          <p:cNvSpPr/>
          <p:nvPr/>
        </p:nvSpPr>
        <p:spPr>
          <a:xfrm>
            <a:off x="1924049" y="2562111"/>
            <a:ext cx="8505825" cy="1862048"/>
          </a:xfrm>
          <a:prstGeom prst="rect">
            <a:avLst/>
          </a:prstGeom>
        </p:spPr>
        <p:txBody>
          <a:bodyPr wrap="square">
            <a:spAutoFit/>
          </a:bodyPr>
          <a:lstStyle/>
          <a:p>
            <a:pPr algn="just">
              <a:lnSpc>
                <a:spcPct val="115000"/>
              </a:lnSpc>
              <a:spcAft>
                <a:spcPts val="0"/>
              </a:spcAft>
              <a:tabLst>
                <a:tab pos="1533525" algn="l"/>
              </a:tabLst>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Đoạn trích </a:t>
            </a:r>
            <a:endParaRPr lang="en-US" sz="36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600" b="1" dirty="0">
                <a:solidFill>
                  <a:srgbClr val="00B050"/>
                </a:solidFill>
                <a:latin typeface="Times New Roman" panose="02020603050405020304" pitchFamily="18" charset="0"/>
                <a:ea typeface="MS Mincho"/>
                <a:cs typeface="Times New Roman" panose="02020603050405020304" pitchFamily="18" charset="0"/>
              </a:rPr>
              <a:t>a. </a:t>
            </a:r>
            <a:r>
              <a:rPr lang="en-US" sz="3600" b="1" dirty="0" err="1">
                <a:solidFill>
                  <a:srgbClr val="00B050"/>
                </a:solidFill>
                <a:latin typeface="Times New Roman" panose="02020603050405020304" pitchFamily="18" charset="0"/>
                <a:ea typeface="MS Mincho"/>
                <a:cs typeface="Times New Roman" panose="02020603050405020304" pitchFamily="18" charset="0"/>
              </a:rPr>
              <a:t>Đọc</a:t>
            </a:r>
            <a:r>
              <a:rPr lang="en-US" sz="3600" b="1" dirty="0">
                <a:solidFill>
                  <a:srgbClr val="00B050"/>
                </a:solidFill>
                <a:latin typeface="Times New Roman" panose="02020603050405020304" pitchFamily="18" charset="0"/>
                <a:ea typeface="MS Mincho"/>
                <a:cs typeface="Times New Roman" panose="02020603050405020304" pitchFamily="18" charset="0"/>
              </a:rPr>
              <a:t>, </a:t>
            </a:r>
            <a:r>
              <a:rPr lang="en-US" sz="3600" b="1" dirty="0" err="1">
                <a:solidFill>
                  <a:srgbClr val="00B050"/>
                </a:solidFill>
                <a:latin typeface="Times New Roman" panose="02020603050405020304" pitchFamily="18" charset="0"/>
                <a:ea typeface="MS Mincho"/>
                <a:cs typeface="Times New Roman" panose="02020603050405020304" pitchFamily="18" charset="0"/>
              </a:rPr>
              <a:t>từ</a:t>
            </a:r>
            <a:r>
              <a:rPr lang="en-US" sz="3600" b="1" dirty="0">
                <a:solidFill>
                  <a:srgbClr val="00B050"/>
                </a:solidFill>
                <a:latin typeface="Times New Roman" panose="02020603050405020304" pitchFamily="18" charset="0"/>
                <a:ea typeface="MS Mincho"/>
                <a:cs typeface="Times New Roman" panose="02020603050405020304" pitchFamily="18" charset="0"/>
              </a:rPr>
              <a:t> </a:t>
            </a:r>
            <a:r>
              <a:rPr lang="en-US" sz="3600" b="1" dirty="0" err="1">
                <a:solidFill>
                  <a:srgbClr val="00B050"/>
                </a:solidFill>
                <a:latin typeface="Times New Roman" panose="02020603050405020304" pitchFamily="18" charset="0"/>
                <a:ea typeface="MS Mincho"/>
                <a:cs typeface="Times New Roman" panose="02020603050405020304" pitchFamily="18" charset="0"/>
              </a:rPr>
              <a:t>khó</a:t>
            </a:r>
            <a:endParaRPr lang="en-US" sz="36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00125" y="4752976"/>
            <a:ext cx="8734425" cy="17716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chú ý giọng đọc phù hợp ở từng đoạn. Phân biệt lời kể và lời nhân vật. Lời của Trần Quốc Tuấn, Trần Bình Trọng vừa uy nghiêm, vừa thân tình, vui vẻ; lời của Hoàng Đỗ: lễ phép, hồn nhiên,...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21380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07977711"/>
              </p:ext>
            </p:extLst>
          </p:nvPr>
        </p:nvGraphicFramePr>
        <p:xfrm>
          <a:off x="523875" y="723900"/>
          <a:ext cx="11220450" cy="5809996"/>
        </p:xfrm>
        <a:graphic>
          <a:graphicData uri="http://schemas.openxmlformats.org/drawingml/2006/table">
            <a:tbl>
              <a:tblPr firstRow="1" firstCol="1" bandRow="1"/>
              <a:tblGrid>
                <a:gridCol w="11220450">
                  <a:extLst>
                    <a:ext uri="{9D8B030D-6E8A-4147-A177-3AD203B41FA5}">
                      <a16:colId xmlns:a16="http://schemas.microsoft.com/office/drawing/2014/main" val="1566226344"/>
                    </a:ext>
                  </a:extLst>
                </a:gridCol>
              </a:tblGrid>
              <a:tr h="387035">
                <a:tc>
                  <a:txBody>
                    <a:bodyPr/>
                    <a:lstStyle/>
                    <a:p>
                      <a:pPr algn="just">
                        <a:lnSpc>
                          <a:spcPct val="115000"/>
                        </a:lnSpc>
                        <a:spcAft>
                          <a:spcPts val="0"/>
                        </a:spcAft>
                      </a:pPr>
                      <a:r>
                        <a:rPr lang="vi-VN"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03</a:t>
                      </a:r>
                      <a:r>
                        <a:rPr lang="en-US"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a:t>
                      </a: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hung về văn bản “</a:t>
                      </a:r>
                      <a:r>
                        <a:rPr lang="en-US" sz="2800" b="1"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Bên bờ Thiên Mạc</a:t>
                      </a:r>
                      <a:r>
                        <a:rPr lang="vi-VN" sz="2800" b="1" i="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374844"/>
                  </a:ext>
                </a:extLst>
              </a:tr>
              <a:tr h="4257387">
                <a:tc>
                  <a:txBody>
                    <a:bodyPr/>
                    <a:lstStyle/>
                    <a:p>
                      <a:pPr algn="just">
                        <a:lnSpc>
                          <a:spcPct val="115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dirty="0">
                          <a:effectLst/>
                          <a:latin typeface="Times New Roman" panose="02020603050405020304" pitchFamily="18" charset="0"/>
                          <a:ea typeface="MS Mincho"/>
                          <a:cs typeface="Times New Roman" panose="02020603050405020304" pitchFamily="18" charset="0"/>
                        </a:rPr>
                        <a:t>Đoạn trích ở vị trí nào trong tác phẩm?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Mạc</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943306"/>
                  </a:ext>
                </a:extLst>
              </a:tr>
            </a:tbl>
          </a:graphicData>
        </a:graphic>
      </p:graphicFrame>
    </p:spTree>
    <p:extLst>
      <p:ext uri="{BB962C8B-B14F-4D97-AF65-F5344CB8AC3E}">
        <p14:creationId xmlns:p14="http://schemas.microsoft.com/office/powerpoint/2010/main" val="383240212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50296"/>
            <a:ext cx="11525250" cy="6429261"/>
          </a:xfrm>
          <a:prstGeom prst="rect">
            <a:avLst/>
          </a:prstGeom>
        </p:spPr>
        <p:txBody>
          <a:bodyPr wrap="square">
            <a:spAutoFit/>
          </a:bodyPr>
          <a:lstStyle/>
          <a:p>
            <a:pPr algn="just">
              <a:lnSpc>
                <a:spcPct val="115000"/>
              </a:lnSpc>
              <a:spcAft>
                <a:spcPts val="0"/>
              </a:spcAft>
              <a:tabLst>
                <a:tab pos="1533525" algn="l"/>
              </a:tabLst>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Đoạn trích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400" b="1" dirty="0">
                <a:solidFill>
                  <a:srgbClr val="00B050"/>
                </a:solidFill>
                <a:latin typeface="Times New Roman" panose="02020603050405020304" pitchFamily="18" charset="0"/>
                <a:ea typeface="MS Mincho"/>
                <a:cs typeface="Times New Roman" panose="02020603050405020304" pitchFamily="18" charset="0"/>
              </a:rPr>
              <a:t>a. </a:t>
            </a:r>
            <a:r>
              <a:rPr lang="en-US" sz="2400" b="1" dirty="0" err="1">
                <a:solidFill>
                  <a:srgbClr val="00B050"/>
                </a:solidFill>
                <a:latin typeface="Times New Roman" panose="02020603050405020304" pitchFamily="18" charset="0"/>
                <a:ea typeface="MS Mincho"/>
                <a:cs typeface="Times New Roman" panose="02020603050405020304" pitchFamily="18" charset="0"/>
              </a:rPr>
              <a:t>Đọc</a:t>
            </a:r>
            <a:r>
              <a:rPr lang="en-US" sz="2400" b="1" dirty="0">
                <a:solidFill>
                  <a:srgbClr val="00B050"/>
                </a:solidFill>
                <a:latin typeface="Times New Roman" panose="02020603050405020304" pitchFamily="18" charset="0"/>
                <a:ea typeface="MS Mincho"/>
                <a:cs typeface="Times New Roman" panose="02020603050405020304" pitchFamily="18" charset="0"/>
              </a:rPr>
              <a:t>, </a:t>
            </a:r>
            <a:r>
              <a:rPr lang="en-US" sz="2400" b="1" dirty="0" err="1">
                <a:solidFill>
                  <a:srgbClr val="00B050"/>
                </a:solidFill>
                <a:latin typeface="Times New Roman" panose="02020603050405020304" pitchFamily="18" charset="0"/>
                <a:ea typeface="MS Mincho"/>
                <a:cs typeface="Times New Roman" panose="02020603050405020304" pitchFamily="18" charset="0"/>
              </a:rPr>
              <a:t>từ</a:t>
            </a:r>
            <a:r>
              <a:rPr lang="en-US" sz="2400" b="1" dirty="0">
                <a:solidFill>
                  <a:srgbClr val="00B050"/>
                </a:solidFill>
                <a:latin typeface="Times New Roman" panose="02020603050405020304" pitchFamily="18" charset="0"/>
                <a:ea typeface="MS Mincho"/>
                <a:cs typeface="Times New Roman" panose="02020603050405020304" pitchFamily="18" charset="0"/>
              </a:rPr>
              <a:t> </a:t>
            </a:r>
            <a:r>
              <a:rPr lang="en-US" sz="2400" b="1" dirty="0" err="1">
                <a:solidFill>
                  <a:srgbClr val="00B050"/>
                </a:solidFill>
                <a:latin typeface="Times New Roman" panose="02020603050405020304" pitchFamily="18" charset="0"/>
                <a:ea typeface="MS Mincho"/>
                <a:cs typeface="Times New Roman" panose="02020603050405020304" pitchFamily="18" charset="0"/>
              </a:rPr>
              <a:t>khó</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400" dirty="0" err="1">
                <a:latin typeface="Times New Roman" panose="02020603050405020304" pitchFamily="18" charset="0"/>
                <a:ea typeface="MS Mincho"/>
                <a:cs typeface="Times New Roman" panose="02020603050405020304" pitchFamily="18" charset="0"/>
              </a:rPr>
              <a:t>Giải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nghĩa</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các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cụm</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từ</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chú</a:t>
            </a:r>
            <a:r>
              <a:rPr lang="en-US" sz="2400" dirty="0">
                <a:latin typeface="Times New Roman" panose="02020603050405020304" pitchFamily="18" charset="0"/>
                <a:ea typeface="MS Mincho"/>
                <a:cs typeface="Times New Roman" panose="02020603050405020304" pitchFamily="18" charset="0"/>
              </a:rPr>
              <a:t> ý </a:t>
            </a:r>
            <a:r>
              <a:rPr lang="en-US" sz="2400" dirty="0" err="1">
                <a:latin typeface="Times New Roman" panose="02020603050405020304" pitchFamily="18" charset="0"/>
                <a:ea typeface="MS Mincho"/>
                <a:cs typeface="Times New Roman" panose="02020603050405020304" pitchFamily="18" charset="0"/>
              </a:rPr>
              <a:t>phần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chân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trang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sách</a:t>
            </a:r>
            <a:r>
              <a:rPr lang="en-US" sz="2400" dirty="0">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2400" b="1" dirty="0">
                <a:solidFill>
                  <a:srgbClr val="00B050"/>
                </a:solidFill>
                <a:latin typeface="Times New Roman" panose="02020603050405020304" pitchFamily="18" charset="0"/>
                <a:ea typeface="MS Mincho"/>
                <a:cs typeface="Times New Roman" panose="02020603050405020304" pitchFamily="18" charset="0"/>
              </a:rPr>
              <a:t>b. Tìm hiểu chung:</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pt-BR"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Vị trí: </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chương 4, phần 2 của tập truyện “</a:t>
            </a:r>
            <a:r>
              <a:rPr lang="vi-VN" sz="24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Bên bờ Thiên Mạc”</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342900" algn="l"/>
              </a:tabLs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Sự kiện lịch sử</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vua tôi nhà Trần trong cuộc kháng chiến chống quân Nguyên Mông xâm lược lần thứ hai.</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Cốt truyện</a:t>
            </a: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đa tuyến </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Bố cục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Phần (1): Trần Quốc Tuấn giao nhiệm vụ hết sức quan trọng và tuyệt mật cho Hoàng Đỗ.</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Phần (2): Trước giờ chia tay, Trần Bình Trọng xóa vết xăm nô tì trên trán Hoàng Đỗ để cậu bé trở lại thành người dân tự do.</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có thật trong lịch sử: Trần Bình Trọng, Trần Quốc Tuấn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 hư cấu: cha con Hoàng Đỗ</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497290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arn(inVertic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barn(inVertical)">
                                      <p:cBhvr>
                                        <p:cTn id="44" dur="500"/>
                                        <p:tgtEl>
                                          <p:spTgt spid="2">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Effect transition="in" filter="wipe(down)">
                                      <p:cBhvr>
                                        <p:cTn id="49" dur="580">
                                          <p:stCondLst>
                                            <p:cond delay="0"/>
                                          </p:stCondLst>
                                        </p:cTn>
                                        <p:tgtEl>
                                          <p:spTgt spid="2">
                                            <p:txEl>
                                              <p:pRg st="10" end="10"/>
                                            </p:txEl>
                                          </p:spTgt>
                                        </p:tgtEl>
                                      </p:cBhvr>
                                    </p:animEffect>
                                    <p:anim calcmode="lin" valueType="num">
                                      <p:cBhvr>
                                        <p:cTn id="50" dur="1822" tmFilter="0,0; 0.14,0.36; 0.43,0.73; 0.71,0.91; 1.0,1.0">
                                          <p:stCondLst>
                                            <p:cond delay="0"/>
                                          </p:stCondLst>
                                        </p:cTn>
                                        <p:tgtEl>
                                          <p:spTgt spid="2">
                                            <p:txEl>
                                              <p:pRg st="10" end="10"/>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
                                            <p:txEl>
                                              <p:pRg st="10" end="10"/>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
                                            <p:txEl>
                                              <p:pRg st="10" end="10"/>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
                                            <p:txEl>
                                              <p:pRg st="10" end="10"/>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
                                            <p:txEl>
                                              <p:pRg st="10" end="10"/>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2">
                                            <p:txEl>
                                              <p:pRg st="10" end="10"/>
                                            </p:txEl>
                                          </p:spTgt>
                                        </p:tgtEl>
                                      </p:cBhvr>
                                      <p:to x="100000" y="60000"/>
                                    </p:animScale>
                                    <p:animScale>
                                      <p:cBhvr>
                                        <p:cTn id="56" dur="166" decel="50000">
                                          <p:stCondLst>
                                            <p:cond delay="676"/>
                                          </p:stCondLst>
                                        </p:cTn>
                                        <p:tgtEl>
                                          <p:spTgt spid="2">
                                            <p:txEl>
                                              <p:pRg st="10" end="10"/>
                                            </p:txEl>
                                          </p:spTgt>
                                        </p:tgtEl>
                                      </p:cBhvr>
                                      <p:to x="100000" y="100000"/>
                                    </p:animScale>
                                    <p:animScale>
                                      <p:cBhvr>
                                        <p:cTn id="57" dur="26">
                                          <p:stCondLst>
                                            <p:cond delay="1312"/>
                                          </p:stCondLst>
                                        </p:cTn>
                                        <p:tgtEl>
                                          <p:spTgt spid="2">
                                            <p:txEl>
                                              <p:pRg st="10" end="10"/>
                                            </p:txEl>
                                          </p:spTgt>
                                        </p:tgtEl>
                                      </p:cBhvr>
                                      <p:to x="100000" y="80000"/>
                                    </p:animScale>
                                    <p:animScale>
                                      <p:cBhvr>
                                        <p:cTn id="58" dur="166" decel="50000">
                                          <p:stCondLst>
                                            <p:cond delay="1338"/>
                                          </p:stCondLst>
                                        </p:cTn>
                                        <p:tgtEl>
                                          <p:spTgt spid="2">
                                            <p:txEl>
                                              <p:pRg st="10" end="10"/>
                                            </p:txEl>
                                          </p:spTgt>
                                        </p:tgtEl>
                                      </p:cBhvr>
                                      <p:to x="100000" y="100000"/>
                                    </p:animScale>
                                    <p:animScale>
                                      <p:cBhvr>
                                        <p:cTn id="59" dur="26">
                                          <p:stCondLst>
                                            <p:cond delay="1642"/>
                                          </p:stCondLst>
                                        </p:cTn>
                                        <p:tgtEl>
                                          <p:spTgt spid="2">
                                            <p:txEl>
                                              <p:pRg st="10" end="10"/>
                                            </p:txEl>
                                          </p:spTgt>
                                        </p:tgtEl>
                                      </p:cBhvr>
                                      <p:to x="100000" y="90000"/>
                                    </p:animScale>
                                    <p:animScale>
                                      <p:cBhvr>
                                        <p:cTn id="60" dur="166" decel="50000">
                                          <p:stCondLst>
                                            <p:cond delay="1668"/>
                                          </p:stCondLst>
                                        </p:cTn>
                                        <p:tgtEl>
                                          <p:spTgt spid="2">
                                            <p:txEl>
                                              <p:pRg st="10" end="10"/>
                                            </p:txEl>
                                          </p:spTgt>
                                        </p:tgtEl>
                                      </p:cBhvr>
                                      <p:to x="100000" y="100000"/>
                                    </p:animScale>
                                    <p:animScale>
                                      <p:cBhvr>
                                        <p:cTn id="61" dur="26">
                                          <p:stCondLst>
                                            <p:cond delay="1808"/>
                                          </p:stCondLst>
                                        </p:cTn>
                                        <p:tgtEl>
                                          <p:spTgt spid="2">
                                            <p:txEl>
                                              <p:pRg st="10" end="10"/>
                                            </p:txEl>
                                          </p:spTgt>
                                        </p:tgtEl>
                                      </p:cBhvr>
                                      <p:to x="100000" y="95000"/>
                                    </p:animScale>
                                    <p:animScale>
                                      <p:cBhvr>
                                        <p:cTn id="62" dur="166" decel="50000">
                                          <p:stCondLst>
                                            <p:cond delay="1834"/>
                                          </p:stCondLst>
                                        </p:cTn>
                                        <p:tgtEl>
                                          <p:spTgt spid="2">
                                            <p:txEl>
                                              <p:pRg st="10" end="10"/>
                                            </p:txEl>
                                          </p:spTgt>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Effect transition="in" filter="wipe(down)">
                                      <p:cBhvr>
                                        <p:cTn id="65" dur="580">
                                          <p:stCondLst>
                                            <p:cond delay="0"/>
                                          </p:stCondLst>
                                        </p:cTn>
                                        <p:tgtEl>
                                          <p:spTgt spid="2">
                                            <p:txEl>
                                              <p:pRg st="11" end="11"/>
                                            </p:txEl>
                                          </p:spTgt>
                                        </p:tgtEl>
                                      </p:cBhvr>
                                    </p:animEffect>
                                    <p:anim calcmode="lin" valueType="num">
                                      <p:cBhvr>
                                        <p:cTn id="66" dur="1822" tmFilter="0,0; 0.14,0.36; 0.43,0.73; 0.71,0.91; 1.0,1.0">
                                          <p:stCondLst>
                                            <p:cond delay="0"/>
                                          </p:stCondLst>
                                        </p:cTn>
                                        <p:tgtEl>
                                          <p:spTgt spid="2">
                                            <p:txEl>
                                              <p:pRg st="11" end="11"/>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
                                            <p:txEl>
                                              <p:pRg st="11" end="11"/>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
                                            <p:txEl>
                                              <p:pRg st="11" end="11"/>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
                                            <p:txEl>
                                              <p:pRg st="11" end="11"/>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
                                            <p:txEl>
                                              <p:pRg st="11" end="11"/>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2">
                                            <p:txEl>
                                              <p:pRg st="11" end="11"/>
                                            </p:txEl>
                                          </p:spTgt>
                                        </p:tgtEl>
                                      </p:cBhvr>
                                      <p:to x="100000" y="60000"/>
                                    </p:animScale>
                                    <p:animScale>
                                      <p:cBhvr>
                                        <p:cTn id="72" dur="166" decel="50000">
                                          <p:stCondLst>
                                            <p:cond delay="676"/>
                                          </p:stCondLst>
                                        </p:cTn>
                                        <p:tgtEl>
                                          <p:spTgt spid="2">
                                            <p:txEl>
                                              <p:pRg st="11" end="11"/>
                                            </p:txEl>
                                          </p:spTgt>
                                        </p:tgtEl>
                                      </p:cBhvr>
                                      <p:to x="100000" y="100000"/>
                                    </p:animScale>
                                    <p:animScale>
                                      <p:cBhvr>
                                        <p:cTn id="73" dur="26">
                                          <p:stCondLst>
                                            <p:cond delay="1312"/>
                                          </p:stCondLst>
                                        </p:cTn>
                                        <p:tgtEl>
                                          <p:spTgt spid="2">
                                            <p:txEl>
                                              <p:pRg st="11" end="11"/>
                                            </p:txEl>
                                          </p:spTgt>
                                        </p:tgtEl>
                                      </p:cBhvr>
                                      <p:to x="100000" y="80000"/>
                                    </p:animScale>
                                    <p:animScale>
                                      <p:cBhvr>
                                        <p:cTn id="74" dur="166" decel="50000">
                                          <p:stCondLst>
                                            <p:cond delay="1338"/>
                                          </p:stCondLst>
                                        </p:cTn>
                                        <p:tgtEl>
                                          <p:spTgt spid="2">
                                            <p:txEl>
                                              <p:pRg st="11" end="11"/>
                                            </p:txEl>
                                          </p:spTgt>
                                        </p:tgtEl>
                                      </p:cBhvr>
                                      <p:to x="100000" y="100000"/>
                                    </p:animScale>
                                    <p:animScale>
                                      <p:cBhvr>
                                        <p:cTn id="75" dur="26">
                                          <p:stCondLst>
                                            <p:cond delay="1642"/>
                                          </p:stCondLst>
                                        </p:cTn>
                                        <p:tgtEl>
                                          <p:spTgt spid="2">
                                            <p:txEl>
                                              <p:pRg st="11" end="11"/>
                                            </p:txEl>
                                          </p:spTgt>
                                        </p:tgtEl>
                                      </p:cBhvr>
                                      <p:to x="100000" y="90000"/>
                                    </p:animScale>
                                    <p:animScale>
                                      <p:cBhvr>
                                        <p:cTn id="76" dur="166" decel="50000">
                                          <p:stCondLst>
                                            <p:cond delay="1668"/>
                                          </p:stCondLst>
                                        </p:cTn>
                                        <p:tgtEl>
                                          <p:spTgt spid="2">
                                            <p:txEl>
                                              <p:pRg st="11" end="11"/>
                                            </p:txEl>
                                          </p:spTgt>
                                        </p:tgtEl>
                                      </p:cBhvr>
                                      <p:to x="100000" y="100000"/>
                                    </p:animScale>
                                    <p:animScale>
                                      <p:cBhvr>
                                        <p:cTn id="77" dur="26">
                                          <p:stCondLst>
                                            <p:cond delay="1808"/>
                                          </p:stCondLst>
                                        </p:cTn>
                                        <p:tgtEl>
                                          <p:spTgt spid="2">
                                            <p:txEl>
                                              <p:pRg st="11" end="11"/>
                                            </p:txEl>
                                          </p:spTgt>
                                        </p:tgtEl>
                                      </p:cBhvr>
                                      <p:to x="100000" y="95000"/>
                                    </p:animScale>
                                    <p:animScale>
                                      <p:cBhvr>
                                        <p:cTn id="78" dur="166" decel="50000">
                                          <p:stCondLst>
                                            <p:cond delay="1834"/>
                                          </p:stCondLst>
                                        </p:cTn>
                                        <p:tgtEl>
                                          <p:spTgt spid="2">
                                            <p:txEl>
                                              <p:pRg st="11" end="11"/>
                                            </p:txEl>
                                          </p:spTgt>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2">
                                            <p:txEl>
                                              <p:pRg st="12" end="12"/>
                                            </p:txEl>
                                          </p:spTgt>
                                        </p:tgtEl>
                                        <p:attrNameLst>
                                          <p:attrName>style.visibility</p:attrName>
                                        </p:attrNameLst>
                                      </p:cBhvr>
                                      <p:to>
                                        <p:strVal val="visible"/>
                                      </p:to>
                                    </p:set>
                                    <p:animEffect transition="in" filter="wipe(down)">
                                      <p:cBhvr>
                                        <p:cTn id="81" dur="580">
                                          <p:stCondLst>
                                            <p:cond delay="0"/>
                                          </p:stCondLst>
                                        </p:cTn>
                                        <p:tgtEl>
                                          <p:spTgt spid="2">
                                            <p:txEl>
                                              <p:pRg st="12" end="12"/>
                                            </p:txEl>
                                          </p:spTgt>
                                        </p:tgtEl>
                                      </p:cBhvr>
                                    </p:animEffect>
                                    <p:anim calcmode="lin" valueType="num">
                                      <p:cBhvr>
                                        <p:cTn id="82" dur="1822" tmFilter="0,0; 0.14,0.36; 0.43,0.73; 0.71,0.91; 1.0,1.0">
                                          <p:stCondLst>
                                            <p:cond delay="0"/>
                                          </p:stCondLst>
                                        </p:cTn>
                                        <p:tgtEl>
                                          <p:spTgt spid="2">
                                            <p:txEl>
                                              <p:pRg st="12" end="12"/>
                                            </p:txEl>
                                          </p:spTgt>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2">
                                            <p:txEl>
                                              <p:pRg st="12" end="12"/>
                                            </p:txEl>
                                          </p:spTgt>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2">
                                            <p:txEl>
                                              <p:pRg st="12" end="12"/>
                                            </p:txEl>
                                          </p:spTgt>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2">
                                            <p:txEl>
                                              <p:pRg st="12" end="12"/>
                                            </p:txEl>
                                          </p:spTgt>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2">
                                            <p:txEl>
                                              <p:pRg st="12" end="12"/>
                                            </p:txEl>
                                          </p:spTgt>
                                        </p:tgtEl>
                                        <p:attrNameLst>
                                          <p:attrName>ppt_y</p:attrName>
                                        </p:attrNameLst>
                                      </p:cBhvr>
                                      <p:tavLst>
                                        <p:tav tm="0" fmla="#ppt_y-sin(pi*$)/81">
                                          <p:val>
                                            <p:fltVal val="0"/>
                                          </p:val>
                                        </p:tav>
                                        <p:tav tm="100000">
                                          <p:val>
                                            <p:fltVal val="1"/>
                                          </p:val>
                                        </p:tav>
                                      </p:tavLst>
                                    </p:anim>
                                    <p:animScale>
                                      <p:cBhvr>
                                        <p:cTn id="87" dur="26">
                                          <p:stCondLst>
                                            <p:cond delay="650"/>
                                          </p:stCondLst>
                                        </p:cTn>
                                        <p:tgtEl>
                                          <p:spTgt spid="2">
                                            <p:txEl>
                                              <p:pRg st="12" end="12"/>
                                            </p:txEl>
                                          </p:spTgt>
                                        </p:tgtEl>
                                      </p:cBhvr>
                                      <p:to x="100000" y="60000"/>
                                    </p:animScale>
                                    <p:animScale>
                                      <p:cBhvr>
                                        <p:cTn id="88" dur="166" decel="50000">
                                          <p:stCondLst>
                                            <p:cond delay="676"/>
                                          </p:stCondLst>
                                        </p:cTn>
                                        <p:tgtEl>
                                          <p:spTgt spid="2">
                                            <p:txEl>
                                              <p:pRg st="12" end="12"/>
                                            </p:txEl>
                                          </p:spTgt>
                                        </p:tgtEl>
                                      </p:cBhvr>
                                      <p:to x="100000" y="100000"/>
                                    </p:animScale>
                                    <p:animScale>
                                      <p:cBhvr>
                                        <p:cTn id="89" dur="26">
                                          <p:stCondLst>
                                            <p:cond delay="1312"/>
                                          </p:stCondLst>
                                        </p:cTn>
                                        <p:tgtEl>
                                          <p:spTgt spid="2">
                                            <p:txEl>
                                              <p:pRg st="12" end="12"/>
                                            </p:txEl>
                                          </p:spTgt>
                                        </p:tgtEl>
                                      </p:cBhvr>
                                      <p:to x="100000" y="80000"/>
                                    </p:animScale>
                                    <p:animScale>
                                      <p:cBhvr>
                                        <p:cTn id="90" dur="166" decel="50000">
                                          <p:stCondLst>
                                            <p:cond delay="1338"/>
                                          </p:stCondLst>
                                        </p:cTn>
                                        <p:tgtEl>
                                          <p:spTgt spid="2">
                                            <p:txEl>
                                              <p:pRg st="12" end="12"/>
                                            </p:txEl>
                                          </p:spTgt>
                                        </p:tgtEl>
                                      </p:cBhvr>
                                      <p:to x="100000" y="100000"/>
                                    </p:animScale>
                                    <p:animScale>
                                      <p:cBhvr>
                                        <p:cTn id="91" dur="26">
                                          <p:stCondLst>
                                            <p:cond delay="1642"/>
                                          </p:stCondLst>
                                        </p:cTn>
                                        <p:tgtEl>
                                          <p:spTgt spid="2">
                                            <p:txEl>
                                              <p:pRg st="12" end="12"/>
                                            </p:txEl>
                                          </p:spTgt>
                                        </p:tgtEl>
                                      </p:cBhvr>
                                      <p:to x="100000" y="90000"/>
                                    </p:animScale>
                                    <p:animScale>
                                      <p:cBhvr>
                                        <p:cTn id="92" dur="166" decel="50000">
                                          <p:stCondLst>
                                            <p:cond delay="1668"/>
                                          </p:stCondLst>
                                        </p:cTn>
                                        <p:tgtEl>
                                          <p:spTgt spid="2">
                                            <p:txEl>
                                              <p:pRg st="12" end="12"/>
                                            </p:txEl>
                                          </p:spTgt>
                                        </p:tgtEl>
                                      </p:cBhvr>
                                      <p:to x="100000" y="100000"/>
                                    </p:animScale>
                                    <p:animScale>
                                      <p:cBhvr>
                                        <p:cTn id="93" dur="26">
                                          <p:stCondLst>
                                            <p:cond delay="1808"/>
                                          </p:stCondLst>
                                        </p:cTn>
                                        <p:tgtEl>
                                          <p:spTgt spid="2">
                                            <p:txEl>
                                              <p:pRg st="12" end="12"/>
                                            </p:txEl>
                                          </p:spTgt>
                                        </p:tgtEl>
                                      </p:cBhvr>
                                      <p:to x="100000" y="95000"/>
                                    </p:animScale>
                                    <p:animScale>
                                      <p:cBhvr>
                                        <p:cTn id="94" dur="166" decel="50000">
                                          <p:stCondLst>
                                            <p:cond delay="1834"/>
                                          </p:stCondLst>
                                        </p:cTn>
                                        <p:tgtEl>
                                          <p:spTgt spid="2">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2964707" y="2946468"/>
            <a:ext cx="6160982" cy="800219"/>
          </a:xfrm>
          <a:prstGeom prst="rect">
            <a:avLst/>
          </a:prstGeom>
        </p:spPr>
        <p:txBody>
          <a:bodyPr wrap="none">
            <a:spAutoFit/>
          </a:bodyPr>
          <a:lstStyle/>
          <a:p>
            <a:pPr algn="just">
              <a:lnSpc>
                <a:spcPct val="115000"/>
              </a:lnSpc>
              <a:spcAft>
                <a:spcPts val="0"/>
              </a:spcAft>
              <a:tabLst>
                <a:tab pos="1386840" algn="l"/>
              </a:tabLst>
            </a:pPr>
            <a:r>
              <a:rPr lang="en-US" sz="4000" b="1" dirty="0">
                <a:solidFill>
                  <a:srgbClr val="FF0000"/>
                </a:solidFill>
                <a:latin typeface="Times New Roman" panose="02020603050405020304" pitchFamily="18" charset="0"/>
                <a:ea typeface="MS Mincho"/>
                <a:cs typeface="Times New Roman" panose="02020603050405020304" pitchFamily="18" charset="0"/>
              </a:rPr>
              <a:t>II. ĐỌC- HIỂU VĂN BẢN </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8821545"/>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838200" y="2448392"/>
            <a:ext cx="10938164" cy="2065181"/>
          </a:xfrm>
          <a:prstGeom prst="rect">
            <a:avLst/>
          </a:prstGeom>
        </p:spPr>
        <p:txBody>
          <a:bodyPr wrap="squar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HS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vi-VN" sz="3200" i="1" dirty="0">
                <a:solidFill>
                  <a:srgbClr val="FF0000"/>
                </a:solidFill>
                <a:latin typeface="Times New Roman" panose="02020603050405020304" pitchFamily="18" charset="0"/>
                <a:cs typeface="Times New Roman" panose="02020603050405020304" pitchFamily="18" charset="0"/>
              </a:rPr>
              <a:t>Đặc điểm của truyện lịch sử được thể hiện qua những yếu tố nào trong văn bản?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752772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42545"/>
          </a:xfrm>
        </p:spPr>
      </p:pic>
    </p:spTree>
    <p:extLst>
      <p:ext uri="{BB962C8B-B14F-4D97-AF65-F5344CB8AC3E}">
        <p14:creationId xmlns:p14="http://schemas.microsoft.com/office/powerpoint/2010/main" val="937819974"/>
      </p:ext>
    </p:extLst>
  </p:cSld>
  <p:clrMapOvr>
    <a:masterClrMapping/>
  </p:clrMapOvr>
  <p:transition spd="slow" advTm="1000">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5390807"/>
              </p:ext>
            </p:extLst>
          </p:nvPr>
        </p:nvGraphicFramePr>
        <p:xfrm>
          <a:off x="619125" y="1771651"/>
          <a:ext cx="10877550" cy="4733924"/>
        </p:xfrm>
        <a:graphic>
          <a:graphicData uri="http://schemas.openxmlformats.org/drawingml/2006/table">
            <a:tbl>
              <a:tblPr firstRow="1" firstCol="1" bandRow="1">
                <a:tableStyleId>{5C22544A-7EE6-4342-B048-85BDC9FD1C3A}</a:tableStyleId>
              </a:tblPr>
              <a:tblGrid>
                <a:gridCol w="1115530">
                  <a:extLst>
                    <a:ext uri="{9D8B030D-6E8A-4147-A177-3AD203B41FA5}">
                      <a16:colId xmlns:a16="http://schemas.microsoft.com/office/drawing/2014/main" val="2662982751"/>
                    </a:ext>
                  </a:extLst>
                </a:gridCol>
                <a:gridCol w="2240093">
                  <a:extLst>
                    <a:ext uri="{9D8B030D-6E8A-4147-A177-3AD203B41FA5}">
                      <a16:colId xmlns:a16="http://schemas.microsoft.com/office/drawing/2014/main" val="2127305553"/>
                    </a:ext>
                  </a:extLst>
                </a:gridCol>
                <a:gridCol w="2637529">
                  <a:extLst>
                    <a:ext uri="{9D8B030D-6E8A-4147-A177-3AD203B41FA5}">
                      <a16:colId xmlns:a16="http://schemas.microsoft.com/office/drawing/2014/main" val="133410174"/>
                    </a:ext>
                  </a:extLst>
                </a:gridCol>
                <a:gridCol w="2004116">
                  <a:extLst>
                    <a:ext uri="{9D8B030D-6E8A-4147-A177-3AD203B41FA5}">
                      <a16:colId xmlns:a16="http://schemas.microsoft.com/office/drawing/2014/main" val="2536299294"/>
                    </a:ext>
                  </a:extLst>
                </a:gridCol>
                <a:gridCol w="2880282">
                  <a:extLst>
                    <a:ext uri="{9D8B030D-6E8A-4147-A177-3AD203B41FA5}">
                      <a16:colId xmlns:a16="http://schemas.microsoft.com/office/drawing/2014/main" val="1205838779"/>
                    </a:ext>
                  </a:extLst>
                </a:gridCol>
              </a:tblGrid>
              <a:tr h="1171107">
                <a:tc gridSpan="5">
                  <a:txBody>
                    <a:bodyPr/>
                    <a:lstStyle/>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 PHT số 04: </a:t>
                      </a:r>
                      <a:r>
                        <a:rPr lang="en-US" sz="2800" dirty="0" err="1">
                          <a:solidFill>
                            <a:srgbClr val="7030A0"/>
                          </a:solidFill>
                          <a:effectLst/>
                          <a:latin typeface="Times New Roman" panose="02020603050405020304" pitchFamily="18" charset="0"/>
                          <a:cs typeface="Times New Roman" panose="02020603050405020304" pitchFamily="18" charset="0"/>
                        </a:rPr>
                        <a:t>Tìm</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hiểu</a:t>
                      </a:r>
                      <a:r>
                        <a:rPr lang="en-US" sz="2800" dirty="0">
                          <a:solidFill>
                            <a:srgbClr val="7030A0"/>
                          </a:solidFill>
                          <a:effectLst/>
                          <a:latin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cs typeface="Times New Roman" panose="02020603050405020304" pitchFamily="18" charset="0"/>
                        </a:rPr>
                        <a:t>về</a:t>
                      </a:r>
                      <a:r>
                        <a:rPr lang="en-US" sz="2800" dirty="0">
                          <a:solidFill>
                            <a:srgbClr val="7030A0"/>
                          </a:solidFill>
                          <a:effectLst/>
                          <a:latin typeface="Times New Roman" panose="02020603050405020304" pitchFamily="18" charset="0"/>
                          <a:cs typeface="Times New Roman" panose="02020603050405020304" pitchFamily="18" charset="0"/>
                        </a:rPr>
                        <a:t> </a:t>
                      </a:r>
                      <a:r>
                        <a:rPr lang="vi-VN" sz="2800" dirty="0">
                          <a:solidFill>
                            <a:srgbClr val="7030A0"/>
                          </a:solidFill>
                          <a:effectLst/>
                          <a:latin typeface="Times New Roman" panose="02020603050405020304" pitchFamily="18" charset="0"/>
                          <a:cs typeface="Times New Roman" panose="02020603050405020304" pitchFamily="18" charset="0"/>
                        </a:rPr>
                        <a:t>các yếu tố thể hiện đặc điểm của truyện lịch sử thể hiện trong văn bản</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0293409"/>
                  </a:ext>
                </a:extLst>
              </a:tr>
              <a:tr h="2391710">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Câu hỏi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Truyền viết về điều gì?</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Truyện kể về những sự việc chính nào?</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Truyện kể về ai?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Ngôn ngữ kể chuyện, xưng hô của các nhân vật có điểm gì nổi bật? </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204591"/>
                  </a:ext>
                </a:extLst>
              </a:tr>
              <a:tr h="1171107">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Trả lời</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7030A0"/>
                          </a:solidFill>
                          <a:effectLst/>
                          <a:latin typeface="Times New Roman" panose="02020603050405020304" pitchFamily="18" charset="0"/>
                          <a:cs typeface="Times New Roman" panose="02020603050405020304" pitchFamily="18" charset="0"/>
                        </a:rPr>
                        <a:t>..............</a:t>
                      </a:r>
                      <a:endParaRPr lang="en-US"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a:t>
                      </a:r>
                      <a:endParaRPr lang="en-US" sz="2800" dirty="0">
                        <a:solidFill>
                          <a:srgbClr val="7030A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54283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050" y="542110"/>
            <a:ext cx="6813900" cy="971600"/>
          </a:xfrm>
          <a:prstGeom prst="rect">
            <a:avLst/>
          </a:prstGeom>
        </p:spPr>
      </p:pic>
    </p:spTree>
    <p:extLst>
      <p:ext uri="{BB962C8B-B14F-4D97-AF65-F5344CB8AC3E}">
        <p14:creationId xmlns:p14="http://schemas.microsoft.com/office/powerpoint/2010/main" val="279113134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729672" y="1152992"/>
            <a:ext cx="10938164" cy="4552015"/>
          </a:xfrm>
          <a:prstGeom prst="rect">
            <a:avLst/>
          </a:prstGeom>
        </p:spPr>
        <p:txBody>
          <a:bodyPr wrap="squar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Đề tài:</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Cuộc kháng chiến của vua tôi nhà Trần chống quân Mông- Nguyên xâm lược lần thứ hai (năm 1285).</a:t>
            </a:r>
            <a:endParaRPr lang="en-US" sz="28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Cốt truyện:</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Câu chuyện việc Trần Quốc Tuấn giao nhiệm vụ hết sức quan trọng và tuyệt mật cho Hoàng Đỗ, con ông già Màn Trò, một nô tì ở vùng Thiên Mạc. Trước giờ chia tay, Trần Bình Trọng đã xóa vết xăm nô tì trên trán Hoàng Đỗ để cậu bé trở thành người dân tự do.</a:t>
            </a:r>
            <a:endParaRPr lang="en-US" sz="2800" dirty="0">
              <a:solidFill>
                <a:schemeClr val="bg2">
                  <a:lumMod val="10000"/>
                </a:schemeClr>
              </a:solidFill>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Nhân vật:</a:t>
            </a:r>
            <a:r>
              <a:rPr lang="vi-VN"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Trần Quốc Tuấn và Trần bÌnh Trọng có thật trong lịch sử, cha con Hoàng Đỗ là nhân vật hư cấu.</a:t>
            </a:r>
            <a:endParaRPr lang="en-US" sz="28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536521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0837"/>
            <a:ext cx="12192000" cy="6858000"/>
          </a:xfrm>
        </p:spPr>
      </p:pic>
      <p:sp>
        <p:nvSpPr>
          <p:cNvPr id="5" name="Rectangle 4"/>
          <p:cNvSpPr/>
          <p:nvPr/>
        </p:nvSpPr>
        <p:spPr>
          <a:xfrm>
            <a:off x="729672" y="1152992"/>
            <a:ext cx="9873673" cy="4896725"/>
          </a:xfrm>
          <a:prstGeom prst="rect">
            <a:avLst/>
          </a:prstGeom>
        </p:spPr>
        <p:txBody>
          <a:bodyPr wrap="squar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Ngôn ngữ: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Từ ngữ chỉ tước hiệu thời phong kiến: Quốc công, Thượng tướng quân,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Từ ngữ tái hiện không khí thời Trần: con đường qua Màn Trò, vượt xong bãi lầy, trận phá vây ải Khá Lá,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Nhận xét: </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Ngôn ngữ phù hợp với bối cảnh của giai đoạn lịch sử thời nhà Trần mà truyện tái hiện.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 Tác giả tái hiện không khí, sự kiện, con người ở thời Trần một cách sinh động.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4184073" y="69618"/>
            <a:ext cx="6096000" cy="1083374"/>
          </a:xfrm>
          <a:prstGeom prst="rect">
            <a:avLst/>
          </a:prstGeom>
        </p:spPr>
        <p:txBody>
          <a:bodyPr>
            <a:spAutoFit/>
          </a:bodyPr>
          <a:lstStyle/>
          <a:p>
            <a:pPr lvl="0" algn="ctr">
              <a:lnSpc>
                <a:spcPct val="115000"/>
              </a:lnSpc>
            </a:pPr>
            <a:r>
              <a:rPr lang="vi-VN" sz="2800" b="1" dirty="0">
                <a:solidFill>
                  <a:srgbClr val="0070C0"/>
                </a:solidFill>
                <a:latin typeface="Times New Roman" panose="02020603050405020304" pitchFamily="18" charset="0"/>
                <a:ea typeface="MS Mincho"/>
                <a:cs typeface="Times New Roman" panose="02020603050405020304" pitchFamily="18" charset="0"/>
              </a:rPr>
              <a:t>1. Đặc điểm của truyện lịch sử được thể hiện trong đoạn trích</a:t>
            </a:r>
            <a:endParaRPr lang="en-US" sz="2800" dirty="0">
              <a:solidFill>
                <a:srgbClr val="656D78"/>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025299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arn(inVertical)">
                                      <p:cBhvr>
                                        <p:cTn id="14" dur="500"/>
                                        <p:tgtEl>
                                          <p:spTgt spid="5">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arn(inVertical)">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6275" y="247650"/>
            <a:ext cx="10991850" cy="6176963"/>
          </a:xfrm>
        </p:spPr>
      </p:pic>
      <p:sp>
        <p:nvSpPr>
          <p:cNvPr id="7" name="Rectangle 6"/>
          <p:cNvSpPr/>
          <p:nvPr/>
        </p:nvSpPr>
        <p:spPr>
          <a:xfrm>
            <a:off x="3606971" y="880409"/>
            <a:ext cx="5269328" cy="548099"/>
          </a:xfrm>
          <a:prstGeom prst="rect">
            <a:avLst/>
          </a:prstGeom>
        </p:spPr>
        <p:txBody>
          <a:bodyPr wrap="none">
            <a:spAutoFit/>
          </a:bodyPr>
          <a:lstStyle/>
          <a:p>
            <a:pPr algn="just">
              <a:lnSpc>
                <a:spcPct val="115000"/>
              </a:lnSpc>
              <a:spcAft>
                <a:spcPts val="0"/>
              </a:spcAft>
              <a:tabLst>
                <a:tab pos="1533525" algn="l"/>
              </a:tabLst>
            </a:pPr>
            <a:r>
              <a:rPr lang="vi-VN" sz="2800" b="1" dirty="0">
                <a:solidFill>
                  <a:srgbClr val="0070C0"/>
                </a:solidFill>
                <a:latin typeface="Times New Roman" panose="02020603050405020304" pitchFamily="18" charset="0"/>
                <a:ea typeface="MS Mincho"/>
                <a:cs typeface="Times New Roman" panose="02020603050405020304" pitchFamily="18" charset="0"/>
              </a:rPr>
              <a:t>2. Các nhân vật trong đoạn trích</a:t>
            </a: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436042" y="2544906"/>
            <a:ext cx="5184753" cy="613245"/>
          </a:xfrm>
          <a:prstGeom prst="rect">
            <a:avLst/>
          </a:prstGeom>
        </p:spPr>
        <p:txBody>
          <a:bodyPr wrap="none">
            <a:spAutoFit/>
          </a:bodyPr>
          <a:lstStyle/>
          <a:p>
            <a:pPr algn="just">
              <a:lnSpc>
                <a:spcPct val="115000"/>
              </a:lnSpc>
              <a:spcAft>
                <a:spcPts val="0"/>
              </a:spcAft>
              <a:tabLst>
                <a:tab pos="1533525"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 Nhân vật Trần Quốc Tuấn</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359066" y="3894420"/>
            <a:ext cx="5283369" cy="658642"/>
          </a:xfrm>
          <a:prstGeom prst="rect">
            <a:avLst/>
          </a:prstGeom>
        </p:spPr>
        <p:txBody>
          <a:bodyPr wrap="none">
            <a:spAutoFit/>
          </a:bodyPr>
          <a:lstStyle/>
          <a:p>
            <a:pPr algn="just">
              <a:lnSpc>
                <a:spcPct val="115000"/>
              </a:lnSpc>
              <a:spcAft>
                <a:spcPts val="0"/>
              </a:spcAft>
              <a:tabLst>
                <a:tab pos="342900"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Nhân vật Trần Bình Trọng</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824399" y="5243934"/>
            <a:ext cx="4047903" cy="658642"/>
          </a:xfrm>
          <a:prstGeom prst="rect">
            <a:avLst/>
          </a:prstGeom>
        </p:spPr>
        <p:txBody>
          <a:bodyPr wrap="none">
            <a:spAutoFit/>
          </a:bodyPr>
          <a:lstStyle/>
          <a:p>
            <a:pPr algn="just">
              <a:lnSpc>
                <a:spcPct val="115000"/>
              </a:lnSpc>
              <a:spcAft>
                <a:spcPts val="0"/>
              </a:spcAft>
              <a:tabLst>
                <a:tab pos="1533525" algn="l"/>
              </a:tabLst>
            </a:pP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966045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198" y="111991"/>
            <a:ext cx="11769437" cy="4351338"/>
          </a:xfrm>
        </p:spPr>
        <p:txBody>
          <a:bodyPr>
            <a:noAutofit/>
          </a:bodyPr>
          <a:lstStyle/>
          <a:p>
            <a:pPr marL="0" indent="0" algn="just">
              <a:buNone/>
            </a:pPr>
            <a:r>
              <a:rPr lang="en-US" sz="3000" dirty="0">
                <a:solidFill>
                  <a:srgbClr val="0070C0"/>
                </a:solidFill>
                <a:latin typeface="Times New Roman" panose="02020603050405020304" pitchFamily="18" charset="0"/>
                <a:cs typeface="Times New Roman" panose="02020603050405020304" pitchFamily="18" charset="0"/>
              </a:rPr>
              <a:t>GV </a:t>
            </a:r>
            <a:r>
              <a:rPr lang="en-US" sz="3000" dirty="0" err="1">
                <a:solidFill>
                  <a:srgbClr val="0070C0"/>
                </a:solidFill>
                <a:latin typeface="Times New Roman" panose="02020603050405020304" pitchFamily="18" charset="0"/>
                <a:cs typeface="Times New Roman" panose="02020603050405020304" pitchFamily="18" charset="0"/>
              </a:rPr>
              <a:t>dùng</a:t>
            </a:r>
            <a:r>
              <a:rPr lang="en-US" sz="3000" b="1" dirty="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kĩ thuật công đoạn </a:t>
            </a:r>
            <a:endParaRPr lang="en-US" sz="3000" b="1"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Giao</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nhiệm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vụ</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cho</a:t>
            </a:r>
            <a:r>
              <a:rPr lang="en-US" sz="3000" b="1" dirty="0">
                <a:solidFill>
                  <a:srgbClr val="0070C0"/>
                </a:solidFill>
                <a:latin typeface="Times New Roman" panose="02020603050405020304" pitchFamily="18" charset="0"/>
                <a:cs typeface="Times New Roman" panose="02020603050405020304" pitchFamily="18" charset="0"/>
              </a:rPr>
              <a:t> 3 </a:t>
            </a:r>
            <a:r>
              <a:rPr lang="en-US" sz="3000" b="1" dirty="0" err="1">
                <a:solidFill>
                  <a:srgbClr val="0070C0"/>
                </a:solidFill>
                <a:latin typeface="Times New Roman" panose="02020603050405020304" pitchFamily="18" charset="0"/>
                <a:cs typeface="Times New Roman" panose="02020603050405020304" pitchFamily="18" charset="0"/>
              </a:rPr>
              <a:t>nhóm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thực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hiện</a:t>
            </a:r>
            <a:r>
              <a:rPr lang="en-US" sz="3000" b="1" dirty="0">
                <a:solidFill>
                  <a:srgbClr val="0070C0"/>
                </a:solidFill>
                <a:latin typeface="Times New Roman" panose="02020603050405020304" pitchFamily="18" charset="0"/>
                <a:cs typeface="Times New Roman" panose="02020603050405020304" pitchFamily="18" charset="0"/>
              </a:rPr>
              <a:t> </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Nhóm 1</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05, tìm hiểu về nhân vật Trần Quốc Tuấn</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sz="3000" b="1" dirty="0">
                <a:solidFill>
                  <a:srgbClr val="0070C0"/>
                </a:solidFill>
                <a:latin typeface="Times New Roman" panose="02020603050405020304" pitchFamily="18" charset="0"/>
                <a:cs typeface="Times New Roman" panose="02020603050405020304" pitchFamily="18" charset="0"/>
              </a:rPr>
              <a:t>+ </a:t>
            </a:r>
            <a:r>
              <a:rPr lang="vi-VN" sz="3000" b="1" dirty="0">
                <a:solidFill>
                  <a:srgbClr val="0070C0"/>
                </a:solidFill>
                <a:latin typeface="Times New Roman" panose="02020603050405020304" pitchFamily="18" charset="0"/>
                <a:cs typeface="Times New Roman" panose="02020603050405020304" pitchFamily="18" charset="0"/>
              </a:rPr>
              <a:t>Nhóm 2 </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06, tìm hiểu về nhân vật Trần Bình Trọng</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000" b="1" dirty="0">
                <a:solidFill>
                  <a:srgbClr val="0070C0"/>
                </a:solidFill>
                <a:latin typeface="Times New Roman" panose="02020603050405020304" pitchFamily="18" charset="0"/>
                <a:cs typeface="Times New Roman" panose="02020603050405020304" pitchFamily="18" charset="0"/>
              </a:rPr>
              <a:t>+ Nhóm 3</a:t>
            </a:r>
            <a:r>
              <a:rPr lang="en-US" sz="3000" b="1"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thực</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hiện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phiếu</a:t>
            </a:r>
            <a:r>
              <a:rPr lang="en-US" sz="3000" dirty="0">
                <a:solidFill>
                  <a:srgbClr val="0070C0"/>
                </a:solidFill>
                <a:latin typeface="Times New Roman" panose="02020603050405020304" pitchFamily="18" charset="0"/>
                <a:cs typeface="Times New Roman" panose="02020603050405020304" pitchFamily="18" charset="0"/>
              </a:rPr>
              <a:t> HT </a:t>
            </a:r>
            <a:r>
              <a:rPr lang="en-US" sz="3000" dirty="0" err="1">
                <a:solidFill>
                  <a:srgbClr val="0070C0"/>
                </a:solidFill>
                <a:latin typeface="Times New Roman" panose="02020603050405020304" pitchFamily="18" charset="0"/>
                <a:cs typeface="Times New Roman" panose="02020603050405020304" pitchFamily="18" charset="0"/>
              </a:rPr>
              <a:t>số</a:t>
            </a:r>
            <a:r>
              <a:rPr lang="en-US" sz="3000" dirty="0">
                <a:solidFill>
                  <a:srgbClr val="0070C0"/>
                </a:solidFill>
                <a:latin typeface="Times New Roman" panose="02020603050405020304" pitchFamily="18" charset="0"/>
                <a:cs typeface="Times New Roman" panose="02020603050405020304" pitchFamily="18" charset="0"/>
              </a:rPr>
              <a:t> </a:t>
            </a:r>
            <a:r>
              <a:rPr lang="vi-VN" sz="3000" dirty="0">
                <a:solidFill>
                  <a:srgbClr val="0070C0"/>
                </a:solidFill>
                <a:latin typeface="Times New Roman" panose="02020603050405020304" pitchFamily="18" charset="0"/>
                <a:cs typeface="Times New Roman" panose="02020603050405020304" pitchFamily="18" charset="0"/>
              </a:rPr>
              <a:t>07- tìm hiểu về nhân vật Hoàng Đỗ</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Sau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khi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ghi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kết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quả</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thảo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luận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xong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sẽ</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luân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kết</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quả</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nhau</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Cụ</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thể</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1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2,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2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3,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3 </a:t>
            </a:r>
            <a:r>
              <a:rPr lang="en-US" dirty="0" err="1">
                <a:solidFill>
                  <a:srgbClr val="7030A0"/>
                </a:solidFill>
                <a:latin typeface="Times New Roman" panose="02020603050405020304" pitchFamily="18" charset="0"/>
                <a:cs typeface="Times New Roman" panose="02020603050405020304" pitchFamily="18" charset="0"/>
              </a:rPr>
              <a:t>chuyển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1. </a:t>
            </a:r>
            <a:r>
              <a:rPr lang="en-US" dirty="0" err="1">
                <a:solidFill>
                  <a:srgbClr val="7030A0"/>
                </a:solidFill>
                <a:latin typeface="Times New Roman" panose="02020603050405020304" pitchFamily="18" charset="0"/>
                <a:cs typeface="Times New Roman" panose="02020603050405020304" pitchFamily="18" charset="0"/>
              </a:rPr>
              <a:t>Các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đọc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và</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góp</a:t>
            </a:r>
            <a:r>
              <a:rPr lang="en-US" dirty="0">
                <a:solidFill>
                  <a:srgbClr val="7030A0"/>
                </a:solidFill>
                <a:latin typeface="Times New Roman" panose="02020603050405020304" pitchFamily="18" charset="0"/>
                <a:cs typeface="Times New Roman" panose="02020603050405020304" pitchFamily="18" charset="0"/>
              </a:rPr>
              <a:t> ý </a:t>
            </a:r>
            <a:r>
              <a:rPr lang="en-US" dirty="0" err="1">
                <a:solidFill>
                  <a:srgbClr val="7030A0"/>
                </a:solidFill>
                <a:latin typeface="Times New Roman" panose="02020603050405020304" pitchFamily="18" charset="0"/>
                <a:cs typeface="Times New Roman" panose="02020603050405020304" pitchFamily="18" charset="0"/>
              </a:rPr>
              <a:t>kiến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bổ</a:t>
            </a:r>
            <a:r>
              <a:rPr lang="en-US" dirty="0">
                <a:solidFill>
                  <a:srgbClr val="7030A0"/>
                </a:solidFill>
                <a:latin typeface="Times New Roman" panose="02020603050405020304" pitchFamily="18" charset="0"/>
                <a:cs typeface="Times New Roman" panose="02020603050405020304" pitchFamily="18" charset="0"/>
              </a:rPr>
              <a:t> sung </a:t>
            </a:r>
            <a:r>
              <a:rPr lang="en-US" dirty="0" err="1">
                <a:solidFill>
                  <a:srgbClr val="7030A0"/>
                </a:solidFill>
                <a:latin typeface="Times New Roman" panose="02020603050405020304" pitchFamily="18" charset="0"/>
                <a:cs typeface="Times New Roman" panose="02020603050405020304" pitchFamily="18" charset="0"/>
              </a:rPr>
              <a:t>cho</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nhóm</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bạn</a:t>
            </a:r>
            <a:r>
              <a:rPr lang="en-US" dirty="0">
                <a:solidFill>
                  <a:srgbClr val="7030A0"/>
                </a:solidFill>
                <a:latin typeface="Times New Roman" panose="02020603050405020304" pitchFamily="18" charset="0"/>
                <a:cs typeface="Times New Roman" panose="02020603050405020304" pitchFamily="18" charset="0"/>
              </a:rPr>
              <a:t>. </a:t>
            </a:r>
            <a:endParaRPr lang="en-US" sz="3000" dirty="0">
              <a:solidFill>
                <a:srgbClr val="7030A0"/>
              </a:solidFill>
              <a:latin typeface="Times New Roman" panose="02020603050405020304" pitchFamily="18" charset="0"/>
              <a:cs typeface="Times New Roman" panose="02020603050405020304" pitchFamily="18" charset="0"/>
            </a:endParaRPr>
          </a:p>
          <a:p>
            <a:pPr marL="0" indent="0" algn="just">
              <a:buNone/>
            </a:pPr>
            <a:r>
              <a:rPr lang="vi-VN" sz="3000" dirty="0">
                <a:solidFill>
                  <a:srgbClr val="0070C0"/>
                </a:solidFill>
                <a:latin typeface="Times New Roman" panose="02020603050405020304" pitchFamily="18" charset="0"/>
                <a:cs typeface="Times New Roman" panose="02020603050405020304" pitchFamily="18" charset="0"/>
              </a:rPr>
              <a:t>Cả lớp sẽ thực hiện chung nội dung câu hỏi sau khi thảo luận:</a:t>
            </a:r>
            <a:endParaRPr lang="en-US" sz="30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vi-VN" sz="3000" i="1" dirty="0">
                <a:solidFill>
                  <a:srgbClr val="FF0000"/>
                </a:solidFill>
                <a:latin typeface="Times New Roman" panose="02020603050405020304" pitchFamily="18" charset="0"/>
                <a:cs typeface="Times New Roman" panose="02020603050405020304" pitchFamily="18" charset="0"/>
              </a:rPr>
              <a:t>- Em ấn tượng nhất với nhân vật nào?</a:t>
            </a:r>
            <a:r>
              <a:rPr lang="vi-VN" sz="3000" dirty="0">
                <a:solidFill>
                  <a:srgbClr val="FF0000"/>
                </a:solidFill>
                <a:latin typeface="Times New Roman" panose="02020603050405020304" pitchFamily="18" charset="0"/>
                <a:cs typeface="Times New Roman" panose="02020603050405020304" pitchFamily="18" charset="0"/>
              </a:rPr>
              <a:t> Giữa lúc cuộc chiến căng thẳng, nguy cấp, n</a:t>
            </a:r>
            <a:r>
              <a:rPr lang="en-US" sz="3000" dirty="0" err="1">
                <a:solidFill>
                  <a:srgbClr val="FF0000"/>
                </a:solidFill>
                <a:latin typeface="Times New Roman" panose="02020603050405020304" pitchFamily="18" charset="0"/>
                <a:cs typeface="Times New Roman" panose="02020603050405020304" pitchFamily="18" charset="0"/>
              </a:rPr>
              <a:t>hững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khung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tráng</a:t>
            </a:r>
            <a:r>
              <a:rPr lang="en-US" sz="3000" dirty="0">
                <a:solidFill>
                  <a:srgbClr val="FF0000"/>
                </a:solidFill>
                <a:latin typeface="Times New Roman" panose="02020603050405020304" pitchFamily="18" charset="0"/>
                <a:cs typeface="Times New Roman" panose="02020603050405020304" pitchFamily="18" charset="0"/>
              </a:rPr>
              <a:t>, bi </a:t>
            </a:r>
            <a:r>
              <a:rPr lang="en-US" sz="3000" dirty="0" err="1">
                <a:solidFill>
                  <a:srgbClr val="FF0000"/>
                </a:solidFill>
                <a:latin typeface="Times New Roman" panose="02020603050405020304" pitchFamily="18" charset="0"/>
                <a:cs typeface="Times New Roman" panose="02020603050405020304" pitchFamily="18" charset="0"/>
              </a:rPr>
              <a:t>hùng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chiến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trận</a:t>
            </a:r>
            <a:r>
              <a:rPr lang="vi-VN" sz="3000" dirty="0">
                <a:solidFill>
                  <a:srgbClr val="FF0000"/>
                </a:solidFill>
                <a:latin typeface="Times New Roman" panose="02020603050405020304" pitchFamily="18" charset="0"/>
                <a:cs typeface="Times New Roman" panose="02020603050405020304" pitchFamily="18" charset="0"/>
              </a:rPr>
              <a:t>, xuất hiện đoạn trích trên, em có cảm nhận xét gì về bức tranh của cuộc kháng chiến chống giặc Nguyên thời Trần trong tác phẩm?</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30042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6" end="6"/>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p:cTn id="4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6174557"/>
              </p:ext>
            </p:extLst>
          </p:nvPr>
        </p:nvGraphicFramePr>
        <p:xfrm>
          <a:off x="685800" y="2000250"/>
          <a:ext cx="10820399" cy="4065778"/>
        </p:xfrm>
        <a:graphic>
          <a:graphicData uri="http://schemas.openxmlformats.org/drawingml/2006/table">
            <a:tbl>
              <a:tblPr firstRow="1" firstCol="1" bandRow="1"/>
              <a:tblGrid>
                <a:gridCol w="10820399">
                  <a:extLst>
                    <a:ext uri="{9D8B030D-6E8A-4147-A177-3AD203B41FA5}">
                      <a16:colId xmlns:a16="http://schemas.microsoft.com/office/drawing/2014/main" val="206826894"/>
                    </a:ext>
                  </a:extLst>
                </a:gridCol>
              </a:tblGrid>
              <a:tr h="856880">
                <a:tc>
                  <a:txBody>
                    <a:bodyPr/>
                    <a:lstStyle/>
                    <a:p>
                      <a:pPr algn="just">
                        <a:lnSpc>
                          <a:spcPct val="115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05 -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091799"/>
                  </a:ext>
                </a:extLst>
              </a:tr>
              <a:tr h="1713759">
                <a:tc>
                  <a:txBody>
                    <a:bodyPr/>
                    <a:lstStyle/>
                    <a:p>
                      <a:pPr algn="just">
                        <a:lnSpc>
                          <a:spcPct val="150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Vai trò của Trần Quốc Tuấn trong bối cảnh của tác phẩm?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 lời nói, suy nghĩ, hành động, ....mà tác giả dùng để khắc họa về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2700" algn="just">
                        <a:lnSpc>
                          <a:spcPct val="150000"/>
                        </a:lnSpc>
                        <a:spcAft>
                          <a:spcPts val="0"/>
                        </a:spcAft>
                      </a:pPr>
                      <a:r>
                        <a:rPr lang="en-US"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3. </a:t>
                      </a:r>
                      <a:r>
                        <a:rPr lang="vi-VN" sz="28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Nhận xét của em về tính cách, phẩm chất của nhân vật Trần Quốc Tuấn?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66100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2899282893"/>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7669630"/>
              </p:ext>
            </p:extLst>
          </p:nvPr>
        </p:nvGraphicFramePr>
        <p:xfrm>
          <a:off x="514350" y="1898936"/>
          <a:ext cx="11144249" cy="4065778"/>
        </p:xfrm>
        <a:graphic>
          <a:graphicData uri="http://schemas.openxmlformats.org/drawingml/2006/table">
            <a:tbl>
              <a:tblPr firstRow="1" firstCol="1" bandRow="1">
                <a:tableStyleId>{0E3FDE45-AF77-4B5C-9715-49D594BDF05E}</a:tableStyleId>
              </a:tblPr>
              <a:tblGrid>
                <a:gridCol w="11144249">
                  <a:extLst>
                    <a:ext uri="{9D8B030D-6E8A-4147-A177-3AD203B41FA5}">
                      <a16:colId xmlns:a16="http://schemas.microsoft.com/office/drawing/2014/main" val="3598960896"/>
                    </a:ext>
                  </a:extLst>
                </a:gridCol>
              </a:tblGrid>
              <a:tr h="0">
                <a:tc>
                  <a:txBody>
                    <a:bodyPr/>
                    <a:lstStyle/>
                    <a:p>
                      <a:pPr algn="just">
                        <a:lnSpc>
                          <a:spcPct val="115000"/>
                        </a:lnSpc>
                        <a:spcAft>
                          <a:spcPts val="0"/>
                        </a:spcAft>
                      </a:pPr>
                      <a:r>
                        <a:rPr lang="vi-VN" sz="2800" dirty="0">
                          <a:solidFill>
                            <a:srgbClr val="FF0000"/>
                          </a:solidFill>
                          <a:effectLst/>
                          <a:latin typeface="Times New Roman" panose="02020603050405020304" pitchFamily="18" charset="0"/>
                          <a:cs typeface="Times New Roman" panose="02020603050405020304" pitchFamily="18" charset="0"/>
                        </a:rPr>
                        <a:t>PHT số 06- </a:t>
                      </a:r>
                      <a:r>
                        <a:rPr lang="en-US" sz="2800" dirty="0" err="1">
                          <a:solidFill>
                            <a:srgbClr val="FF0000"/>
                          </a:solidFill>
                          <a:effectLst/>
                          <a:latin typeface="Times New Roman" panose="02020603050405020304" pitchFamily="18" charset="0"/>
                          <a:cs typeface="Times New Roman" panose="02020603050405020304" pitchFamily="18" charset="0"/>
                        </a:rPr>
                        <a:t>Tìm</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hiểu</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về</a:t>
                      </a:r>
                      <a:r>
                        <a:rPr lang="en-US" sz="280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nhân vật Trần Bình Trọng</a:t>
                      </a:r>
                      <a:endParaRPr lang="en-US" sz="2800" dirty="0">
                        <a:solidFill>
                          <a:srgbClr val="FF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800" dirty="0">
                          <a:solidFill>
                            <a:srgbClr val="7030A0"/>
                          </a:solidFill>
                          <a:effectLst/>
                          <a:latin typeface="Times New Roman" panose="02020603050405020304" pitchFamily="18" charset="0"/>
                          <a:cs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3506409"/>
                  </a:ext>
                </a:extLst>
              </a:tr>
              <a:tr h="0">
                <a:tc>
                  <a:txBody>
                    <a:bodyPr/>
                    <a:lstStyle/>
                    <a:p>
                      <a:pPr algn="just">
                        <a:lnSpc>
                          <a:spcPct val="150000"/>
                        </a:lnSpc>
                        <a:spcAft>
                          <a:spcPts val="0"/>
                        </a:spcAft>
                      </a:pPr>
                      <a:r>
                        <a:rPr lang="en-US" sz="2800" b="0" dirty="0" err="1">
                          <a:solidFill>
                            <a:srgbClr val="7030A0"/>
                          </a:solidFill>
                          <a:effectLst/>
                          <a:latin typeface="Times New Roman" panose="02020603050405020304" pitchFamily="18" charset="0"/>
                          <a:cs typeface="Times New Roman" panose="02020603050405020304" pitchFamily="18" charset="0"/>
                        </a:rPr>
                        <a:t>Trả</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lời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các</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câu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hỏi</a:t>
                      </a:r>
                      <a:r>
                        <a:rPr lang="en-US" sz="2800" b="0" dirty="0">
                          <a:solidFill>
                            <a:srgbClr val="7030A0"/>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1. Giới thiệu về Trần Bình Trọng, ông được giao trọng trách gì?</a:t>
                      </a:r>
                      <a:endParaRPr lang="en-US" sz="2800" b="0" dirty="0">
                        <a:solidFill>
                          <a:srgbClr val="7030A0"/>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2. </a:t>
                      </a:r>
                      <a:r>
                        <a:rPr lang="en-US" sz="2800" b="0" dirty="0" err="1">
                          <a:solidFill>
                            <a:srgbClr val="7030A0"/>
                          </a:solidFill>
                          <a:effectLst/>
                          <a:latin typeface="Times New Roman" panose="02020603050405020304" pitchFamily="18" charset="0"/>
                          <a:cs typeface="Times New Roman" panose="02020603050405020304" pitchFamily="18" charset="0"/>
                        </a:rPr>
                        <a:t>Tìm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các</a:t>
                      </a:r>
                      <a:r>
                        <a:rPr lang="en-US" sz="2800" b="0" dirty="0">
                          <a:solidFill>
                            <a:srgbClr val="7030A0"/>
                          </a:solidFill>
                          <a:effectLst/>
                          <a:latin typeface="Times New Roman" panose="02020603050405020304" pitchFamily="18" charset="0"/>
                          <a:cs typeface="Times New Roman" panose="02020603050405020304" pitchFamily="18" charset="0"/>
                        </a:rPr>
                        <a:t> chi </a:t>
                      </a:r>
                      <a:r>
                        <a:rPr lang="en-US" sz="2800" b="0" dirty="0" err="1">
                          <a:solidFill>
                            <a:srgbClr val="7030A0"/>
                          </a:solidFill>
                          <a:effectLst/>
                          <a:latin typeface="Times New Roman" panose="02020603050405020304" pitchFamily="18" charset="0"/>
                          <a:cs typeface="Times New Roman" panose="02020603050405020304" pitchFamily="18" charset="0"/>
                        </a:rPr>
                        <a:t>tiết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cụ</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thể</a:t>
                      </a:r>
                      <a:r>
                        <a:rPr lang="en-US" sz="2800" b="0" dirty="0">
                          <a:solidFill>
                            <a:srgbClr val="7030A0"/>
                          </a:solidFill>
                          <a:effectLst/>
                          <a:latin typeface="Times New Roman" panose="02020603050405020304" pitchFamily="18" charset="0"/>
                          <a:cs typeface="Times New Roman" panose="02020603050405020304" pitchFamily="18" charset="0"/>
                        </a:rPr>
                        <a:t> </a:t>
                      </a:r>
                      <a:r>
                        <a:rPr lang="vi-VN" sz="2800" b="0" dirty="0">
                          <a:solidFill>
                            <a:srgbClr val="7030A0"/>
                          </a:solidFill>
                          <a:effectLst/>
                          <a:latin typeface="Times New Roman" panose="02020603050405020304" pitchFamily="18" charset="0"/>
                          <a:cs typeface="Times New Roman" panose="02020603050405020304" pitchFamily="18" charset="0"/>
                        </a:rPr>
                        <a:t>về lời nói, suy nghĩ, hành động, ....mà tác giả dùng để khắc họa về Trần Bình Trọng? Em ấn tượng với chi tiết nào nhất? Vì sao?</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en-US" sz="2800" b="0" dirty="0">
                          <a:solidFill>
                            <a:srgbClr val="7030A0"/>
                          </a:solidFill>
                          <a:effectLst/>
                          <a:latin typeface="Times New Roman" panose="02020603050405020304" pitchFamily="18" charset="0"/>
                          <a:cs typeface="Times New Roman" panose="02020603050405020304" pitchFamily="18" charset="0"/>
                        </a:rPr>
                        <a:t>3. </a:t>
                      </a:r>
                      <a:r>
                        <a:rPr lang="vi-VN" sz="2800" b="0" dirty="0">
                          <a:solidFill>
                            <a:srgbClr val="7030A0"/>
                          </a:solidFill>
                          <a:effectLst/>
                          <a:latin typeface="Times New Roman" panose="02020603050405020304" pitchFamily="18" charset="0"/>
                          <a:cs typeface="Times New Roman" panose="02020603050405020304" pitchFamily="18" charset="0"/>
                        </a:rPr>
                        <a:t>Nhận xét của em về nhân vật?</a:t>
                      </a:r>
                      <a:endParaRPr lang="en-US" sz="28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547851"/>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2196378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1255730"/>
              </p:ext>
            </p:extLst>
          </p:nvPr>
        </p:nvGraphicFramePr>
        <p:xfrm>
          <a:off x="542924" y="1612805"/>
          <a:ext cx="10915649" cy="3687064"/>
        </p:xfrm>
        <a:graphic>
          <a:graphicData uri="http://schemas.openxmlformats.org/drawingml/2006/table">
            <a:tbl>
              <a:tblPr firstRow="1" firstCol="1" bandRow="1">
                <a:tableStyleId>{0E3FDE45-AF77-4B5C-9715-49D594BDF05E}</a:tableStyleId>
              </a:tblPr>
              <a:tblGrid>
                <a:gridCol w="10915649">
                  <a:extLst>
                    <a:ext uri="{9D8B030D-6E8A-4147-A177-3AD203B41FA5}">
                      <a16:colId xmlns:a16="http://schemas.microsoft.com/office/drawing/2014/main" val="755954427"/>
                    </a:ext>
                  </a:extLst>
                </a:gridCol>
              </a:tblGrid>
              <a:tr h="0">
                <a:tc>
                  <a:txBody>
                    <a:bodyPr/>
                    <a:lstStyle/>
                    <a:p>
                      <a:pPr algn="just">
                        <a:lnSpc>
                          <a:spcPct val="150000"/>
                        </a:lnSpc>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PHT số 07</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Tìm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về</a:t>
                      </a:r>
                      <a:r>
                        <a:rPr lang="en-US" sz="2800" b="1" dirty="0">
                          <a:solidFill>
                            <a:srgbClr val="FF0000"/>
                          </a:solidFill>
                          <a:effectLst/>
                          <a:latin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cs typeface="Times New Roman" panose="02020603050405020304" pitchFamily="18" charset="0"/>
                        </a:rPr>
                        <a:t>nhân vật Hoàng Đỗ</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71472"/>
                  </a:ext>
                </a:extLst>
              </a:tr>
              <a:tr h="0">
                <a:tc>
                  <a:txBody>
                    <a:bodyPr/>
                    <a:lstStyle/>
                    <a:p>
                      <a:pPr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1. Giới thiệu về nhân vật Hoàng Đỗ?</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2</a:t>
                      </a:r>
                      <a:r>
                        <a:rPr lang="en-US" sz="2800" b="0" dirty="0">
                          <a:solidFill>
                            <a:srgbClr val="7030A0"/>
                          </a:solidFill>
                          <a:effectLst/>
                          <a:latin typeface="Times New Roman" panose="02020603050405020304" pitchFamily="18" charset="0"/>
                          <a:cs typeface="Times New Roman" panose="02020603050405020304" pitchFamily="18" charset="0"/>
                        </a:rPr>
                        <a:t>. </a:t>
                      </a:r>
                      <a:r>
                        <a:rPr lang="vi-VN" sz="2800" b="0" dirty="0">
                          <a:solidFill>
                            <a:srgbClr val="7030A0"/>
                          </a:solidFill>
                          <a:effectLst/>
                          <a:latin typeface="Times New Roman" panose="02020603050405020304" pitchFamily="18" charset="0"/>
                          <a:cs typeface="Times New Roman" panose="02020603050405020304" pitchFamily="18" charset="0"/>
                        </a:rPr>
                        <a:t>Trần Quốc Tuấn đã giao cho Hoàng Đỗ nhiệm vụ gì?</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3. Tìm những chi tiết cụ thể (lời nói, suy nghĩ, hành động, ...) mà tác giả khắc họa nhân vật Hoàng Đỗ?</a:t>
                      </a:r>
                      <a:endParaRPr lang="en-US" sz="2800" b="0" dirty="0">
                        <a:solidFill>
                          <a:srgbClr val="7030A0"/>
                        </a:solidFill>
                        <a:effectLst/>
                        <a:latin typeface="Times New Roman" panose="02020603050405020304" pitchFamily="18" charset="0"/>
                        <a:cs typeface="Times New Roman" panose="02020603050405020304" pitchFamily="18" charset="0"/>
                      </a:endParaRPr>
                    </a:p>
                    <a:p>
                      <a:pPr indent="12700" algn="just">
                        <a:lnSpc>
                          <a:spcPct val="150000"/>
                        </a:lnSpc>
                        <a:spcAft>
                          <a:spcPts val="0"/>
                        </a:spcAft>
                      </a:pPr>
                      <a:r>
                        <a:rPr lang="vi-VN" sz="2800" b="0" dirty="0">
                          <a:solidFill>
                            <a:srgbClr val="7030A0"/>
                          </a:solidFill>
                          <a:effectLst/>
                          <a:latin typeface="Times New Roman" panose="02020603050405020304" pitchFamily="18" charset="0"/>
                          <a:cs typeface="Times New Roman" panose="02020603050405020304" pitchFamily="18" charset="0"/>
                        </a:rPr>
                        <a:t>4. Em có nhận xét gì về đặc điểm, tính cách nhân vật Hoàng Đỗ?</a:t>
                      </a:r>
                      <a:endParaRPr lang="en-US" sz="28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277879"/>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7" y="513533"/>
            <a:ext cx="5747045" cy="1028753"/>
          </a:xfrm>
          <a:prstGeom prst="rect">
            <a:avLst/>
          </a:prstGeom>
        </p:spPr>
      </p:pic>
    </p:spTree>
    <p:extLst>
      <p:ext uri="{BB962C8B-B14F-4D97-AF65-F5344CB8AC3E}">
        <p14:creationId xmlns:p14="http://schemas.microsoft.com/office/powerpoint/2010/main" val="113714878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3309" y="1348509"/>
            <a:ext cx="8469745" cy="5116945"/>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3398553" y="291238"/>
            <a:ext cx="5810886" cy="646331"/>
          </a:xfrm>
          <a:prstGeom prst="rect">
            <a:avLst/>
          </a:prstGeom>
        </p:spPr>
        <p:txBody>
          <a:bodyPr wrap="none">
            <a:spAutoFit/>
          </a:bodyPr>
          <a:lstStyle/>
          <a:p>
            <a:r>
              <a:rPr lang="vi-VN" sz="3600" b="1" dirty="0">
                <a:solidFill>
                  <a:srgbClr val="00B050"/>
                </a:solidFill>
                <a:latin typeface="+mj-lt"/>
              </a:rPr>
              <a:t>a. Nhân vật Trần Quốc Tuấn</a:t>
            </a:r>
            <a:endParaRPr lang="en-US" sz="3600" dirty="0">
              <a:solidFill>
                <a:srgbClr val="00B050"/>
              </a:solidFill>
              <a:latin typeface="+mj-lt"/>
            </a:endParaRPr>
          </a:p>
        </p:txBody>
      </p:sp>
    </p:spTree>
    <p:extLst>
      <p:ext uri="{BB962C8B-B14F-4D97-AF65-F5344CB8AC3E}">
        <p14:creationId xmlns:p14="http://schemas.microsoft.com/office/powerpoint/2010/main" val="331990334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4775"/>
            <a:ext cx="12192000" cy="6962775"/>
          </a:xfrm>
        </p:spPr>
      </p:pic>
      <p:sp>
        <p:nvSpPr>
          <p:cNvPr id="5" name="Rectangle 4"/>
          <p:cNvSpPr/>
          <p:nvPr/>
        </p:nvSpPr>
        <p:spPr>
          <a:xfrm>
            <a:off x="3814189" y="365129"/>
            <a:ext cx="4563622" cy="523220"/>
          </a:xfrm>
          <a:prstGeom prst="rect">
            <a:avLst/>
          </a:prstGeom>
        </p:spPr>
        <p:txBody>
          <a:bodyPr wrap="none">
            <a:spAutoFit/>
          </a:bodyPr>
          <a:lstStyle/>
          <a:p>
            <a:r>
              <a:rPr lang="vi-VN" sz="2800" b="1" dirty="0">
                <a:solidFill>
                  <a:srgbClr val="00B050"/>
                </a:solidFill>
                <a:latin typeface="+mj-lt"/>
              </a:rPr>
              <a:t>a. Nhân vật Trần Quốc Tuấn</a:t>
            </a:r>
            <a:endParaRPr lang="en-US" sz="2800" dirty="0">
              <a:solidFill>
                <a:srgbClr val="00B050"/>
              </a:solidFill>
              <a:latin typeface="+mj-lt"/>
            </a:endParaRPr>
          </a:p>
        </p:txBody>
      </p:sp>
      <p:sp>
        <p:nvSpPr>
          <p:cNvPr id="7" name="Rectangle 6"/>
          <p:cNvSpPr/>
          <p:nvPr/>
        </p:nvSpPr>
        <p:spPr>
          <a:xfrm>
            <a:off x="1542473" y="888349"/>
            <a:ext cx="9291782" cy="5543056"/>
          </a:xfrm>
          <a:prstGeom prst="rect">
            <a:avLst/>
          </a:prstGeom>
        </p:spPr>
        <p:txBody>
          <a:bodyPr wrap="square">
            <a:spAutoFit/>
          </a:bodyPr>
          <a:lstStyle/>
          <a:p>
            <a:pPr algn="just">
              <a:lnSpc>
                <a:spcPct val="115000"/>
              </a:lnSpc>
              <a:spcAft>
                <a:spcPts val="0"/>
              </a:spcAft>
              <a:tabLst>
                <a:tab pos="1533525" algn="l"/>
              </a:tabLst>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Vai trò:</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vị tướng chỉ huy cuộc kháng chiến của dân tộc. Trong bối cảnh thế giặc mạnh, cuộc kháng chiến gặp nhiều khó khăn. Quân ta phải rút khỏi Thăng Long về Thiên Trường</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Lời nói: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“Cháu sẽ trao tận tay cho Thượng tướng quân bản lệnh này và chỉ được trao cho chính Thượng tướng quân mà thôi.”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 đã nghĩ trước điều đó rồi. Khi ấy, cháu sẽ trao chìa khóa bạc này cho Thượng tướng quân. Thượng tướng quân nghĩ rồi sẽ hiểu được ý ta. Nếu vật này có rơi vào tay quân Nguyên, chúng cũng không thể nào ngờ được chiếc chìa khóa bạc lại có liên quan đến vận mệnh đất nước đâu”,...</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056009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3436814"/>
      </p:ext>
    </p:extLst>
  </p:cSld>
  <p:clrMapOvr>
    <a:masterClrMapping/>
  </p:clrMapOvr>
  <p:transition spd="slow" advTm="1000">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4775"/>
            <a:ext cx="12192000" cy="6962775"/>
          </a:xfrm>
        </p:spPr>
      </p:pic>
      <p:sp>
        <p:nvSpPr>
          <p:cNvPr id="5" name="Rectangle 4"/>
          <p:cNvSpPr/>
          <p:nvPr/>
        </p:nvSpPr>
        <p:spPr>
          <a:xfrm>
            <a:off x="3389316" y="651456"/>
            <a:ext cx="5184753" cy="584775"/>
          </a:xfrm>
          <a:prstGeom prst="rect">
            <a:avLst/>
          </a:prstGeom>
        </p:spPr>
        <p:txBody>
          <a:bodyPr wrap="none">
            <a:spAutoFit/>
          </a:bodyPr>
          <a:lstStyle/>
          <a:p>
            <a:r>
              <a:rPr lang="vi-VN" sz="3200" b="1" dirty="0">
                <a:solidFill>
                  <a:srgbClr val="00B050"/>
                </a:solidFill>
                <a:latin typeface="+mj-lt"/>
              </a:rPr>
              <a:t>a. Nhân vật Trần Quốc Tuấn</a:t>
            </a:r>
            <a:endParaRPr lang="en-US" sz="3200" dirty="0">
              <a:solidFill>
                <a:srgbClr val="00B050"/>
              </a:solidFill>
              <a:latin typeface="+mj-lt"/>
            </a:endParaRPr>
          </a:p>
        </p:txBody>
      </p:sp>
      <p:sp>
        <p:nvSpPr>
          <p:cNvPr id="7" name="Rectangle 6"/>
          <p:cNvSpPr/>
          <p:nvPr/>
        </p:nvSpPr>
        <p:spPr>
          <a:xfrm>
            <a:off x="1533237" y="1358253"/>
            <a:ext cx="9291782" cy="4435830"/>
          </a:xfrm>
          <a:prstGeom prst="rect">
            <a:avLst/>
          </a:prstGeom>
        </p:spPr>
        <p:txBody>
          <a:bodyPr wrap="square">
            <a:spAutoFit/>
          </a:bodyPr>
          <a:lstStyle/>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 Suy nghĩ:</a:t>
            </a:r>
            <a:r>
              <a:rPr lang="vi-VN" sz="3200" dirty="0">
                <a:solidFill>
                  <a:srgbClr val="002060"/>
                </a:solidFill>
                <a:latin typeface="Times New Roman" panose="02020603050405020304" pitchFamily="18" charset="0"/>
                <a:cs typeface="Times New Roman" panose="02020603050405020304" pitchFamily="18" charset="0"/>
              </a:rPr>
              <a:t> hài lòng vì Hoàng Đỗ đã hiểu bãi lầy</a:t>
            </a:r>
            <a:r>
              <a:rPr lang="en-US" sz="32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vi-VN" sz="3200" b="1" dirty="0">
                <a:solidFill>
                  <a:srgbClr val="002060"/>
                </a:solidFill>
                <a:latin typeface="Times New Roman" panose="02020603050405020304" pitchFamily="18" charset="0"/>
                <a:cs typeface="Times New Roman" panose="02020603050405020304" pitchFamily="18" charset="0"/>
              </a:rPr>
              <a:t>- Hành động:</a:t>
            </a:r>
            <a:r>
              <a:rPr lang="vi-VN" sz="3200" dirty="0">
                <a:solidFill>
                  <a:srgbClr val="002060"/>
                </a:solidFill>
                <a:latin typeface="Times New Roman" panose="02020603050405020304" pitchFamily="18" charset="0"/>
                <a:cs typeface="Times New Roman" panose="02020603050405020304" pitchFamily="18" charset="0"/>
              </a:rPr>
              <a:t> “</a:t>
            </a:r>
            <a:r>
              <a:rPr lang="vi-VN" sz="3200" i="1" dirty="0">
                <a:solidFill>
                  <a:srgbClr val="002060"/>
                </a:solidFill>
                <a:latin typeface="Times New Roman" panose="02020603050405020304" pitchFamily="18" charset="0"/>
                <a:cs typeface="Times New Roman" panose="02020603050405020304" pitchFamily="18" charset="0"/>
              </a:rPr>
              <a:t>Trần Quốc Tuấn trao viên sáp cho Hoàng Đỗ”, “chăm chú ngắm cậu bé”, “nheo mắt cười”, “ông móc trong bọc ra một vật và khẽ rung cổ tay.”, “muốn để hai thầy trò tự do, ông vẫy ông già Màn Trò ra khỏi lều”</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00387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044" r="21044"/>
          <a:stretch>
            <a:fillRect/>
          </a:stretch>
        </p:blipFill>
        <p:spPr>
          <a:xfrm flipH="1">
            <a:off x="0" y="0"/>
            <a:ext cx="7148944" cy="6858000"/>
          </a:xfrm>
        </p:spPr>
      </p:pic>
      <p:sp>
        <p:nvSpPr>
          <p:cNvPr id="4" name="Rectangle 3"/>
          <p:cNvSpPr/>
          <p:nvPr/>
        </p:nvSpPr>
        <p:spPr>
          <a:xfrm>
            <a:off x="6299200" y="2745736"/>
            <a:ext cx="5523345" cy="3560975"/>
          </a:xfrm>
          <a:prstGeom prst="rect">
            <a:avLst/>
          </a:prstGeom>
        </p:spPr>
        <p:txBody>
          <a:bodyPr wrap="square">
            <a:spAutoFit/>
          </a:bodyPr>
          <a:lstStyle/>
          <a:p>
            <a:pPr algn="just">
              <a:lnSpc>
                <a:spcPct val="115000"/>
              </a:lnSpc>
              <a:spcAft>
                <a:spcPts val="0"/>
              </a:spcAft>
              <a:tabLst>
                <a:tab pos="1533525" algn="l"/>
              </a:tabLst>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tabLst>
                <a:tab pos="1533525" algn="l"/>
              </a:tabLst>
            </a:pP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Trần Quốc Tuấn là một nhà quân sự tài ba, tư thế ung dung, bình tĩnh, tự tại;</a:t>
            </a:r>
            <a:endParaRPr lang="en-US" sz="2800" dirty="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người đứng đầu trong cuộc chiến tranh, ông đã đặt niềm tin đúng người để giao nhiệm vụ quan trọng.</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7074625" y="937784"/>
            <a:ext cx="4563622" cy="523220"/>
          </a:xfrm>
          <a:prstGeom prst="rect">
            <a:avLst/>
          </a:prstGeom>
        </p:spPr>
        <p:txBody>
          <a:bodyPr wrap="none">
            <a:spAutoFit/>
          </a:bodyPr>
          <a:lstStyle/>
          <a:p>
            <a:r>
              <a:rPr lang="vi-VN" sz="2800" b="1" dirty="0">
                <a:solidFill>
                  <a:srgbClr val="00B050"/>
                </a:solidFill>
                <a:latin typeface="+mj-lt"/>
              </a:rPr>
              <a:t>a. Nhân vật Trần Quốc Tuấn</a:t>
            </a:r>
            <a:endParaRPr lang="en-US" sz="2800" dirty="0">
              <a:solidFill>
                <a:srgbClr val="00B050"/>
              </a:solidFill>
              <a:latin typeface="+mj-lt"/>
            </a:endParaRPr>
          </a:p>
        </p:txBody>
      </p:sp>
    </p:spTree>
    <p:extLst>
      <p:ext uri="{BB962C8B-B14F-4D97-AF65-F5344CB8AC3E}">
        <p14:creationId xmlns:p14="http://schemas.microsoft.com/office/powerpoint/2010/main" val="172371926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8553" y="291238"/>
            <a:ext cx="5921621" cy="646331"/>
          </a:xfrm>
          <a:prstGeom prst="rect">
            <a:avLst/>
          </a:prstGeom>
        </p:spPr>
        <p:txBody>
          <a:bodyPr wrap="none">
            <a:spAutoFit/>
          </a:bodyPr>
          <a:lstStyle/>
          <a:p>
            <a:r>
              <a:rPr lang="en-US" sz="3600" b="1" dirty="0">
                <a:solidFill>
                  <a:srgbClr val="00B050"/>
                </a:solidFill>
                <a:latin typeface="Times New Roman" panose="02020603050405020304" pitchFamily="18" charset="0"/>
                <a:cs typeface="Times New Roman" panose="02020603050405020304" pitchFamily="18" charset="0"/>
              </a:rPr>
              <a:t>b</a:t>
            </a:r>
            <a:r>
              <a:rPr lang="vi-VN" sz="3600" b="1" dirty="0">
                <a:solidFill>
                  <a:srgbClr val="00B050"/>
                </a:solidFill>
                <a:latin typeface="Times New Roman" panose="02020603050405020304" pitchFamily="18" charset="0"/>
                <a:cs typeface="Times New Roman" panose="02020603050405020304" pitchFamily="18" charset="0"/>
              </a:rPr>
              <a:t>. Nhân vật Trần </a:t>
            </a:r>
            <a:r>
              <a:rPr lang="en-US" sz="3600" b="1" dirty="0" err="1">
                <a:solidFill>
                  <a:srgbClr val="00B050"/>
                </a:solidFill>
                <a:latin typeface="Times New Roman" panose="02020603050405020304" pitchFamily="18" charset="0"/>
                <a:cs typeface="Times New Roman" panose="02020603050405020304" pitchFamily="18" charset="0"/>
              </a:rPr>
              <a:t>Bình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Trọng</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4" name="AutoShape 2" descr="Bảo nghĩa vương Trần Bình Trọ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srcRect t="11891" b="12786"/>
          <a:stretch/>
        </p:blipFill>
        <p:spPr>
          <a:xfrm>
            <a:off x="1163782" y="1145309"/>
            <a:ext cx="10187709" cy="495992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2514345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Rectangle 2"/>
          <p:cNvSpPr/>
          <p:nvPr/>
        </p:nvSpPr>
        <p:spPr>
          <a:xfrm>
            <a:off x="2594989" y="226583"/>
            <a:ext cx="5921621"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600" b="1" dirty="0">
                <a:solidFill>
                  <a:srgbClr val="7030A0"/>
                </a:solidFill>
                <a:latin typeface="Times New Roman" panose="02020603050405020304" pitchFamily="18" charset="0"/>
                <a:cs typeface="Times New Roman" panose="02020603050405020304" pitchFamily="18" charset="0"/>
              </a:rPr>
              <a:t>b</a:t>
            </a:r>
            <a:r>
              <a:rPr lang="vi-VN" sz="3600" b="1" dirty="0">
                <a:solidFill>
                  <a:srgbClr val="7030A0"/>
                </a:solidFill>
                <a:latin typeface="Times New Roman" panose="02020603050405020304" pitchFamily="18" charset="0"/>
                <a:cs typeface="Times New Roman" panose="02020603050405020304" pitchFamily="18" charset="0"/>
              </a:rPr>
              <a:t>. Nhân vật Trần </a:t>
            </a:r>
            <a:r>
              <a:rPr lang="en-US" sz="3600" b="1" dirty="0" err="1">
                <a:solidFill>
                  <a:srgbClr val="7030A0"/>
                </a:solidFill>
                <a:latin typeface="Times New Roman" panose="02020603050405020304" pitchFamily="18" charset="0"/>
                <a:cs typeface="Times New Roman" panose="02020603050405020304" pitchFamily="18" charset="0"/>
              </a:rPr>
              <a:t>Bình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Trọng</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63235" y="1981239"/>
            <a:ext cx="11665528" cy="1884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Vai trò:</a:t>
            </a: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danh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tướng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hlinkClick r:id="rId3" tooltip="Nhà Trần"/>
              </a:rPr>
              <a:t>nhà</a:t>
            </a:r>
            <a:r>
              <a:rPr lang="en-US" sz="2800" dirty="0">
                <a:solidFill>
                  <a:schemeClr val="bg2">
                    <a:lumMod val="10000"/>
                  </a:schemeClr>
                </a:solidFill>
                <a:latin typeface="Times New Roman" panose="02020603050405020304" pitchFamily="18" charset="0"/>
                <a:cs typeface="Times New Roman" panose="02020603050405020304" pitchFamily="18" charset="0"/>
                <a:hlinkClick r:id="rId3" tooltip="Nhà Trần"/>
              </a:rPr>
              <a:t> </a:t>
            </a:r>
            <a:r>
              <a:rPr lang="en-US" sz="2800" dirty="0" err="1">
                <a:solidFill>
                  <a:schemeClr val="bg2">
                    <a:lumMod val="10000"/>
                  </a:schemeClr>
                </a:solidFill>
                <a:latin typeface="Times New Roman" panose="02020603050405020304" pitchFamily="18" charset="0"/>
                <a:cs typeface="Times New Roman" panose="02020603050405020304" pitchFamily="18" charset="0"/>
                <a:hlinkClick r:id="rId3" tooltip="Nhà Trần"/>
              </a:rPr>
              <a:t>Trần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giao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nhiệm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vụ</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nặng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nề</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giữ</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vùng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Thiên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Mạc</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ngăn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chặn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cầm</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quân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Nguyên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đảm</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bảo</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cho</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bộ</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chỉ</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huy</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quân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kháng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chiến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rút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lui</a:t>
            </a:r>
            <a:r>
              <a:rPr lang="en-US" sz="2800" i="1" dirty="0">
                <a:solidFill>
                  <a:schemeClr val="bg2">
                    <a:lumMod val="10000"/>
                  </a:schemeClr>
                </a:solidFill>
                <a:latin typeface="Times New Roman" panose="02020603050405020304" pitchFamily="18" charset="0"/>
                <a:cs typeface="Times New Roman" panose="02020603050405020304" pitchFamily="18" charset="0"/>
              </a:rPr>
              <a:t> an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toàn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bí</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mật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để</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lại</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dấu</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vết</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263235" y="4507385"/>
            <a:ext cx="11665528" cy="1884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b="1" dirty="0">
                <a:solidFill>
                  <a:schemeClr val="bg2">
                    <a:lumMod val="10000"/>
                  </a:schemeClr>
                </a:solidFill>
                <a:latin typeface="Times New Roman" panose="02020603050405020304" pitchFamily="18" charset="0"/>
                <a:cs typeface="Times New Roman" panose="02020603050405020304" pitchFamily="18" charset="0"/>
              </a:rPr>
              <a:t>- Lời nói: </a:t>
            </a:r>
            <a:r>
              <a:rPr lang="vi-VN" sz="2800" dirty="0">
                <a:solidFill>
                  <a:schemeClr val="bg2">
                    <a:lumMod val="10000"/>
                  </a:schemeClr>
                </a:solidFill>
                <a:latin typeface="Times New Roman" panose="02020603050405020304" pitchFamily="18" charset="0"/>
                <a:cs typeface="Times New Roman" panose="02020603050405020304" pitchFamily="18" charset="0"/>
              </a:rPr>
              <a:t>với Hoàng Đỗ</a:t>
            </a:r>
            <a:r>
              <a:rPr lang="vi-VN" sz="2800" i="1" dirty="0">
                <a:solidFill>
                  <a:schemeClr val="bg2">
                    <a:lumMod val="10000"/>
                  </a:schemeClr>
                </a:solidFill>
                <a:latin typeface="Times New Roman" panose="02020603050405020304" pitchFamily="18" charset="0"/>
                <a:cs typeface="Times New Roman" panose="02020603050405020304" pitchFamily="18" charset="0"/>
              </a:rPr>
              <a:t>: “Em hãy quỳ xuống và ngẩng mặt lên!”, “Lòng em hẳn khao khát điều này”, “Hoàng Đỗ, kể từ lúc này em không còn là một nô tì nữa... Em là em nuôi của ta! Em bằng lòng không?”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43139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191999" cy="6941127"/>
          </a:xfrm>
          <a:prstGeom prst="rect">
            <a:avLst/>
          </a:prstGeom>
        </p:spPr>
      </p:pic>
      <p:sp>
        <p:nvSpPr>
          <p:cNvPr id="3" name="Rectangle 2"/>
          <p:cNvSpPr/>
          <p:nvPr/>
        </p:nvSpPr>
        <p:spPr>
          <a:xfrm>
            <a:off x="2594989" y="226583"/>
            <a:ext cx="5921621"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600" b="1" dirty="0">
                <a:solidFill>
                  <a:srgbClr val="7030A0"/>
                </a:solidFill>
                <a:latin typeface="Times New Roman" panose="02020603050405020304" pitchFamily="18" charset="0"/>
                <a:cs typeface="Times New Roman" panose="02020603050405020304" pitchFamily="18" charset="0"/>
              </a:rPr>
              <a:t>b</a:t>
            </a:r>
            <a:r>
              <a:rPr lang="vi-VN" sz="3600" b="1" dirty="0">
                <a:solidFill>
                  <a:srgbClr val="7030A0"/>
                </a:solidFill>
                <a:latin typeface="Times New Roman" panose="02020603050405020304" pitchFamily="18" charset="0"/>
                <a:cs typeface="Times New Roman" panose="02020603050405020304" pitchFamily="18" charset="0"/>
              </a:rPr>
              <a:t>. Nhân vật Trần </a:t>
            </a:r>
            <a:r>
              <a:rPr lang="en-US" sz="3600" b="1" dirty="0" err="1">
                <a:solidFill>
                  <a:srgbClr val="7030A0"/>
                </a:solidFill>
                <a:latin typeface="Times New Roman" panose="02020603050405020304" pitchFamily="18" charset="0"/>
                <a:cs typeface="Times New Roman" panose="02020603050405020304" pitchFamily="18" charset="0"/>
              </a:rPr>
              <a:t>Bình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Trọng</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63235" y="1288512"/>
            <a:ext cx="11665528" cy="2470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 Suy nghĩ: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i="1" dirty="0">
                <a:solidFill>
                  <a:schemeClr val="bg2">
                    <a:lumMod val="10000"/>
                  </a:schemeClr>
                </a:solidFill>
                <a:latin typeface="Times New Roman" panose="02020603050405020304" pitchFamily="18" charset="0"/>
                <a:cs typeface="Times New Roman" panose="02020603050405020304" pitchFamily="18" charset="0"/>
              </a:rPr>
              <a:t>Có được những người lính như thế thật là một hạnh phúc đối với những người làm tướng.”; nhớ lại thấy trước đây “chưa đối xử rộng tình với quân sĩ và gia nô”, muốn phần thưởng “phải xứng đáng với cậu bé như Hoàng Đỗ”, “cảm thấy sung sướng và bằng lòng về hành động của mình”.</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63235" y="4137930"/>
            <a:ext cx="11665528" cy="272006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Hành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động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đưa</a:t>
            </a:r>
            <a:r>
              <a:rPr lang="en-US" sz="2800" dirty="0">
                <a:solidFill>
                  <a:schemeClr val="bg2">
                    <a:lumMod val="10000"/>
                  </a:schemeClr>
                </a:solidFill>
                <a:latin typeface="Times New Roman" panose="02020603050405020304" pitchFamily="18" charset="0"/>
                <a:cs typeface="Times New Roman" panose="02020603050405020304" pitchFamily="18" charset="0"/>
              </a:rPr>
              <a:t> cha con </a:t>
            </a:r>
            <a:r>
              <a:rPr lang="en-US" sz="2800" dirty="0" err="1">
                <a:solidFill>
                  <a:schemeClr val="bg2">
                    <a:lumMod val="10000"/>
                  </a:schemeClr>
                </a:solidFill>
                <a:latin typeface="Times New Roman" panose="02020603050405020304" pitchFamily="18" charset="0"/>
                <a:cs typeface="Times New Roman" panose="02020603050405020304" pitchFamily="18" charset="0"/>
              </a:rPr>
              <a:t>Hoàng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về</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gặp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Quốc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Tuấn</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a:solidFill>
                  <a:schemeClr val="bg2">
                    <a:lumMod val="10000"/>
                  </a:schemeClr>
                </a:solidFill>
                <a:latin typeface="Times New Roman" panose="02020603050405020304" pitchFamily="18" charset="0"/>
                <a:cs typeface="Times New Roman" panose="02020603050405020304" pitchFamily="18" charset="0"/>
              </a:rPr>
              <a:t>“</a:t>
            </a:r>
            <a:r>
              <a:rPr lang="vi-VN" sz="2800" i="1" dirty="0">
                <a:solidFill>
                  <a:schemeClr val="bg2">
                    <a:lumMod val="10000"/>
                  </a:schemeClr>
                </a:solidFill>
                <a:latin typeface="Times New Roman" panose="02020603050405020304" pitchFamily="18" charset="0"/>
                <a:cs typeface="Times New Roman" panose="02020603050405020304" pitchFamily="18" charset="0"/>
              </a:rPr>
              <a:t>dùng mũi kiếm rạch lên trán Hoàng Đỗ”, “cắt một vạt áo chiến của mình và dùng thuốc dấu buộc trán cho Hoàng Đỗ</a:t>
            </a:r>
            <a:r>
              <a:rPr lang="vi-VN" sz="2800" dirty="0">
                <a:solidFill>
                  <a:schemeClr val="bg2">
                    <a:lumMod val="10000"/>
                  </a:schemeClr>
                </a:solidFill>
                <a:latin typeface="Times New Roman" panose="02020603050405020304" pitchFamily="18" charset="0"/>
                <a:cs typeface="Times New Roman" panose="02020603050405020304" pitchFamily="18" charset="0"/>
              </a:rPr>
              <a:t>” .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i="1" dirty="0">
                <a:solidFill>
                  <a:schemeClr val="bg2">
                    <a:lumMod val="10000"/>
                  </a:schemeClr>
                </a:solidFill>
                <a:latin typeface="Times New Roman" panose="02020603050405020304" pitchFamily="18" charset="0"/>
                <a:cs typeface="Times New Roman" panose="02020603050405020304" pitchFamily="18" charset="0"/>
              </a:rPr>
              <a:t>đặt hai tay lên đôi vai của cậu bé và nói với tất cả niềm xúc động, trìu mến”, “ôm cậu bé vào lòng”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15480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8553" y="291238"/>
            <a:ext cx="5921621" cy="646331"/>
          </a:xfrm>
          <a:prstGeom prst="rect">
            <a:avLst/>
          </a:prstGeom>
        </p:spPr>
        <p:txBody>
          <a:bodyPr wrap="none">
            <a:spAutoFit/>
          </a:bodyPr>
          <a:lstStyle/>
          <a:p>
            <a:r>
              <a:rPr lang="en-US" sz="3600" b="1" dirty="0">
                <a:solidFill>
                  <a:srgbClr val="00B050"/>
                </a:solidFill>
                <a:latin typeface="Times New Roman" panose="02020603050405020304" pitchFamily="18" charset="0"/>
                <a:cs typeface="Times New Roman" panose="02020603050405020304" pitchFamily="18" charset="0"/>
              </a:rPr>
              <a:t>b</a:t>
            </a:r>
            <a:r>
              <a:rPr lang="vi-VN" sz="3600" b="1" dirty="0">
                <a:solidFill>
                  <a:srgbClr val="00B050"/>
                </a:solidFill>
                <a:latin typeface="Times New Roman" panose="02020603050405020304" pitchFamily="18" charset="0"/>
                <a:cs typeface="Times New Roman" panose="02020603050405020304" pitchFamily="18" charset="0"/>
              </a:rPr>
              <a:t>. Nhân vật Trần </a:t>
            </a:r>
            <a:r>
              <a:rPr lang="en-US" sz="3600" b="1" dirty="0" err="1">
                <a:solidFill>
                  <a:srgbClr val="00B050"/>
                </a:solidFill>
                <a:latin typeface="Times New Roman" panose="02020603050405020304" pitchFamily="18" charset="0"/>
                <a:cs typeface="Times New Roman" panose="02020603050405020304" pitchFamily="18" charset="0"/>
              </a:rPr>
              <a:t>Bình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Trọng</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4" name="AutoShape 2" descr="Bảo nghĩa vương Trần Bình Trọ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srcRect t="11891" b="12786"/>
          <a:stretch/>
        </p:blipFill>
        <p:spPr>
          <a:xfrm>
            <a:off x="460375" y="1390072"/>
            <a:ext cx="5458691" cy="4959927"/>
          </a:xfrm>
          <a:prstGeom prst="rect">
            <a:avLst/>
          </a:prstGeom>
          <a:ln w="88900" cap="sq" cmpd="thickThin">
            <a:solidFill>
              <a:srgbClr val="000000"/>
            </a:solidFill>
            <a:prstDash val="solid"/>
            <a:miter lim="800000"/>
          </a:ln>
          <a:effectLst>
            <a:innerShdw blurRad="76200">
              <a:srgbClr val="000000"/>
            </a:innerShdw>
          </a:effectLst>
        </p:spPr>
      </p:pic>
      <p:sp>
        <p:nvSpPr>
          <p:cNvPr id="2" name="Pentagon 1"/>
          <p:cNvSpPr/>
          <p:nvPr/>
        </p:nvSpPr>
        <p:spPr>
          <a:xfrm>
            <a:off x="6086763" y="2068944"/>
            <a:ext cx="6188365" cy="3223491"/>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bg2">
                    <a:lumMod val="10000"/>
                  </a:schemeClr>
                </a:solidFill>
                <a:latin typeface="Times New Roman" panose="02020603050405020304" pitchFamily="18" charset="0"/>
                <a:cs typeface="Times New Roman" panose="02020603050405020304" pitchFamily="18" charset="0"/>
              </a:rPr>
              <a:t>Trần Bình Trọng là người sống rất tình cảm,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giản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dị</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nhân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hậu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vô</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cùng</a:t>
            </a:r>
            <a:r>
              <a:rPr lang="vi-VN" sz="2800" dirty="0">
                <a:solidFill>
                  <a:schemeClr val="bg2">
                    <a:lumMod val="10000"/>
                  </a:schemeClr>
                </a:solidFill>
                <a:latin typeface="Times New Roman" panose="02020603050405020304" pitchFamily="18" charset="0"/>
                <a:cs typeface="Times New Roman" panose="02020603050405020304" pitchFamily="18" charset="0"/>
              </a:rPr>
              <a:t>; trân quý những con người có trí tuệ, tài năng, </a:t>
            </a:r>
            <a:r>
              <a:rPr lang="en-US" sz="2800" dirty="0" err="1">
                <a:solidFill>
                  <a:schemeClr val="bg2">
                    <a:lumMod val="10000"/>
                  </a:schemeClr>
                </a:solidFill>
                <a:latin typeface="Times New Roman" panose="02020603050405020304" pitchFamily="18" charset="0"/>
                <a:cs typeface="Times New Roman" panose="02020603050405020304" pitchFamily="18" charset="0"/>
              </a:rPr>
              <a:t>có</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vẻ</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oai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phong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đẹp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đẽ</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kiêu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dũng</a:t>
            </a:r>
            <a:r>
              <a:rPr lang="vi-VN" sz="2800" dirty="0">
                <a:solidFill>
                  <a:schemeClr val="bg2">
                    <a:lumMod val="10000"/>
                  </a:schemeClr>
                </a:solidFill>
                <a:latin typeface="Times New Roman" panose="02020603050405020304" pitchFamily="18" charset="0"/>
                <a:cs typeface="Times New Roman" panose="02020603050405020304" pitchFamily="18" charset="0"/>
              </a:rPr>
              <a:t> và hết lòng phụng sự đất nước</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568908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Rectangle 2"/>
          <p:cNvSpPr/>
          <p:nvPr/>
        </p:nvSpPr>
        <p:spPr>
          <a:xfrm>
            <a:off x="3491345" y="184727"/>
            <a:ext cx="5514109" cy="658642"/>
          </a:xfrm>
          <a:prstGeom prst="rect">
            <a:avLst/>
          </a:prstGeom>
        </p:spPr>
        <p:txBody>
          <a:bodyPr wrap="square">
            <a:spAutoFit/>
          </a:bodyPr>
          <a:lstStyle/>
          <a:p>
            <a:pPr algn="just">
              <a:lnSpc>
                <a:spcPct val="115000"/>
              </a:lnSpc>
              <a:spcAft>
                <a:spcPts val="0"/>
              </a:spcAft>
              <a:tabLst>
                <a:tab pos="1533525" algn="l"/>
              </a:tabLst>
            </a:pPr>
            <a:r>
              <a:rPr lang="vi-VN"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309091" y="731186"/>
            <a:ext cx="8395854" cy="6038576"/>
          </a:xfrm>
          <a:prstGeom prst="rect">
            <a:avLst/>
          </a:prstGeom>
        </p:spPr>
        <p:txBody>
          <a:bodyPr wrap="square">
            <a:spAutoFit/>
          </a:bodyPr>
          <a:lstStyle/>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Là cậu bé chăn ngựa, con của ông Già Màn Trò, thân phận nô tì.</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Nhiệm vụ được giao</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Trần Quốc Tuấn giao cho em nhiệm vụ tuyệt mật mang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sáp</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trao tận tay cho Trần Quang Khải</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Lời nói</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Thưa Quốc công, cháu chỉ là thằng bé chăn ngựa. Nhưng bố cháu đã dạy cháu phải trung với nước. Dù có chết cho nước, cháu cũng không sợ,</a:t>
            </a:r>
            <a:r>
              <a:rPr lang="en-US"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“Khi cháu xông vào, chúng cháu liều chết với giặc,....chúng cháu không chết mà chính lũ giặc đứa thì chết đứa thì bỏ chạy bán mạng”.</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533525" algn="l"/>
              </a:tabLst>
            </a:pP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Suy nghĩ:</a:t>
            </a:r>
            <a:r>
              <a:rPr lang="vi-VN" sz="28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nhận viên sáp và cúi đầu nghĩ ngợi”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99564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Rectangle 2"/>
          <p:cNvSpPr/>
          <p:nvPr/>
        </p:nvSpPr>
        <p:spPr>
          <a:xfrm>
            <a:off x="3491345" y="184727"/>
            <a:ext cx="5514109" cy="658642"/>
          </a:xfrm>
          <a:prstGeom prst="rect">
            <a:avLst/>
          </a:prstGeom>
        </p:spPr>
        <p:txBody>
          <a:bodyPr wrap="square">
            <a:spAutoFit/>
          </a:bodyPr>
          <a:lstStyle/>
          <a:p>
            <a:pPr algn="just">
              <a:lnSpc>
                <a:spcPct val="115000"/>
              </a:lnSpc>
              <a:spcAft>
                <a:spcPts val="0"/>
              </a:spcAft>
              <a:tabLst>
                <a:tab pos="1533525" algn="l"/>
              </a:tabLst>
            </a:pPr>
            <a:r>
              <a:rPr lang="vi-VN" sz="3200" b="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 Nhân vật Hoàng Đỗ</a:t>
            </a:r>
            <a:endParaRPr lang="en-US" sz="3200" dirty="0">
              <a:solidFill>
                <a:schemeClr val="bg2">
                  <a:lumMod val="10000"/>
                </a:schemeClr>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103418" y="1581088"/>
            <a:ext cx="7518400" cy="4616648"/>
          </a:xfrm>
          <a:prstGeom prst="rect">
            <a:avLst/>
          </a:prstGeom>
        </p:spPr>
        <p:txBody>
          <a:bodyPr wrap="square">
            <a:spAutoFit/>
          </a:bodyPr>
          <a:lstStyle/>
          <a:p>
            <a:pPr>
              <a:lnSpc>
                <a:spcPct val="150000"/>
              </a:lnSpc>
            </a:pP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b="1" dirty="0">
                <a:solidFill>
                  <a:schemeClr val="bg2">
                    <a:lumMod val="10000"/>
                  </a:schemeClr>
                </a:solidFill>
                <a:latin typeface="Times New Roman" panose="02020603050405020304" pitchFamily="18" charset="0"/>
                <a:cs typeface="Times New Roman" panose="02020603050405020304" pitchFamily="18" charset="0"/>
              </a:rPr>
              <a:t>Hành động:</a:t>
            </a:r>
            <a:r>
              <a:rPr lang="vi-VN" sz="2800" dirty="0">
                <a:solidFill>
                  <a:schemeClr val="bg2">
                    <a:lumMod val="10000"/>
                  </a:schemeClr>
                </a:solidFill>
                <a:latin typeface="Times New Roman" panose="02020603050405020304" pitchFamily="18" charset="0"/>
                <a:cs typeface="Times New Roman" panose="02020603050405020304" pitchFamily="18" charset="0"/>
              </a:rPr>
              <a:t> “</a:t>
            </a:r>
            <a:r>
              <a:rPr lang="vi-VN" sz="2800" i="1" dirty="0">
                <a:solidFill>
                  <a:schemeClr val="bg2">
                    <a:lumMod val="10000"/>
                  </a:schemeClr>
                </a:solidFill>
                <a:latin typeface="Times New Roman" panose="02020603050405020304" pitchFamily="18" charset="0"/>
                <a:cs typeface="Times New Roman" panose="02020603050405020304" pitchFamily="18" charset="0"/>
              </a:rPr>
              <a:t>sụp lạy Trần Quốc Tuấn rồi quay sang lạy từ Trần Bình Trọng”; “toan cúi lạy Trần Bình Trọng”.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chemeClr val="bg2">
                    <a:lumMod val="10000"/>
                  </a:schemeClr>
                </a:solidFill>
                <a:latin typeface="Times New Roman" panose="02020603050405020304" pitchFamily="18" charset="0"/>
                <a:cs typeface="Times New Roman" panose="02020603050405020304" pitchFamily="18" charset="0"/>
              </a:rPr>
              <a:t>Nhận xét: Hoàng Đỗ là cậu bé thông minh, nhanh nhẹn, mưu trí, ngoan ngoãn, có lòng yêu nước, trung thành với vua, dũng cảm, sẵn sàng xả thân vì nước.</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56808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927272"/>
          </a:xfrm>
          <a:prstGeom prst="rect">
            <a:avLst/>
          </a:prstGeom>
        </p:spPr>
      </p:pic>
      <p:sp>
        <p:nvSpPr>
          <p:cNvPr id="3" name="Rectangle 2"/>
          <p:cNvSpPr/>
          <p:nvPr/>
        </p:nvSpPr>
        <p:spPr>
          <a:xfrm>
            <a:off x="2355271" y="1659983"/>
            <a:ext cx="7712363" cy="3970318"/>
          </a:xfrm>
          <a:prstGeom prst="rect">
            <a:avLst/>
          </a:prstGeom>
        </p:spPr>
        <p:txBody>
          <a:bodyPr wrap="square">
            <a:spAutoFit/>
          </a:bodyPr>
          <a:lstStyle/>
          <a:p>
            <a:pPr algn="just">
              <a:lnSpc>
                <a:spcPct val="150000"/>
              </a:lnSpc>
            </a:pPr>
            <a:r>
              <a:rPr lang="vi-VN" sz="2800" b="1" dirty="0">
                <a:solidFill>
                  <a:srgbClr val="0070C0"/>
                </a:solidFill>
                <a:latin typeface="Times New Roman" panose="02020603050405020304" pitchFamily="18" charset="0"/>
                <a:ea typeface="Times New Roman" panose="02020603050405020304" pitchFamily="18" charset="0"/>
              </a:rPr>
              <a:t>* Nhận xét chung về đoạn trích:</a:t>
            </a:r>
            <a:r>
              <a:rPr lang="vi-VN" sz="2800" dirty="0">
                <a:solidFill>
                  <a:srgbClr val="0070C0"/>
                </a:solidFill>
                <a:latin typeface="Times New Roman" panose="02020603050405020304" pitchFamily="18" charset="0"/>
                <a:ea typeface="Times New Roman" panose="02020603050405020304" pitchFamily="18" charset="0"/>
              </a:rPr>
              <a:t> bức tranh trong cuộc kháng chiến chống giặc Nguyên không chỉ hào hùng, bi tráng, mà còn có giây phút yên tĩnh, ấm áp tình cảm quân với dân, tướng sĩ với binh lính. Điều đó, một phần lí giải được sức mạnh kì diệu giúp dân tộc ta chiến thắng kẻ thù xâm lược.</a:t>
            </a:r>
            <a:endParaRPr lang="en-US" sz="2800" dirty="0">
              <a:solidFill>
                <a:srgbClr val="0070C0"/>
              </a:solidFill>
            </a:endParaRPr>
          </a:p>
        </p:txBody>
      </p:sp>
    </p:spTree>
    <p:extLst>
      <p:ext uri="{BB962C8B-B14F-4D97-AF65-F5344CB8AC3E}">
        <p14:creationId xmlns:p14="http://schemas.microsoft.com/office/powerpoint/2010/main" val="351663781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3544997" y="2946468"/>
            <a:ext cx="5000408" cy="971356"/>
          </a:xfrm>
          <a:prstGeom prst="rect">
            <a:avLst/>
          </a:prstGeom>
        </p:spPr>
        <p:txBody>
          <a:bodyPr wrap="none">
            <a:spAutoFit/>
          </a:bodyPr>
          <a:lstStyle/>
          <a:p>
            <a:pPr algn="just">
              <a:lnSpc>
                <a:spcPct val="115000"/>
              </a:lnSpc>
              <a:spcAft>
                <a:spcPts val="0"/>
              </a:spcAft>
              <a:tabLst>
                <a:tab pos="1386840" algn="l"/>
              </a:tabLst>
            </a:pPr>
            <a:r>
              <a:rPr lang="en-US" sz="5400" b="1" dirty="0">
                <a:solidFill>
                  <a:srgbClr val="FF0000"/>
                </a:solidFill>
                <a:latin typeface="Times New Roman" panose="02020603050405020304" pitchFamily="18" charset="0"/>
                <a:ea typeface="MS Mincho"/>
                <a:cs typeface="Times New Roman" panose="02020603050405020304" pitchFamily="18" charset="0"/>
              </a:rPr>
              <a:t>III. TỔNG KẾT</a:t>
            </a:r>
            <a:endParaRPr lang="en-US"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63202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1: </a:t>
            </a:r>
            <a:r>
              <a:rPr lang="vi-VN" sz="3200" i="1" dirty="0">
                <a:solidFill>
                  <a:srgbClr val="7030A0"/>
                </a:solidFill>
                <a:latin typeface="Times New Roman" panose="02020603050405020304" pitchFamily="18" charset="0"/>
                <a:cs typeface="Times New Roman" panose="02020603050405020304" pitchFamily="18" charset="0"/>
              </a:rPr>
              <a:t>Tên của triều đại đã lãnh đạo nhân dân ta ba lần kháng chiến chống giặc </a:t>
            </a:r>
            <a:r>
              <a:rPr lang="en-US" sz="3200" i="1" dirty="0">
                <a:solidFill>
                  <a:srgbClr val="7030A0"/>
                </a:solidFill>
                <a:latin typeface="Times New Roman" panose="02020603050405020304" pitchFamily="18" charset="0"/>
                <a:cs typeface="Times New Roman" panose="02020603050405020304" pitchFamily="18" charset="0"/>
              </a:rPr>
              <a:t>N</a:t>
            </a:r>
            <a:r>
              <a:rPr lang="vi-VN" sz="3200" i="1" dirty="0">
                <a:solidFill>
                  <a:srgbClr val="7030A0"/>
                </a:solidFill>
                <a:latin typeface="Times New Roman" panose="02020603050405020304" pitchFamily="18" charset="0"/>
                <a:cs typeface="Times New Roman" panose="02020603050405020304" pitchFamily="18" charset="0"/>
              </a:rPr>
              <a:t>guyên Mông </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en-US" sz="3200" b="1"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5555673" y="4701601"/>
            <a:ext cx="6248400"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4400" b="1" i="1" dirty="0" err="1">
                <a:solidFill>
                  <a:srgbClr val="7030A0"/>
                </a:solidFill>
                <a:latin typeface="Times New Roman" panose="02020603050405020304" pitchFamily="18" charset="0"/>
                <a:cs typeface="Times New Roman" panose="02020603050405020304" pitchFamily="18" charset="0"/>
              </a:rPr>
              <a:t>Đáp</a:t>
            </a:r>
            <a:r>
              <a:rPr lang="en-US" sz="4400" b="1" i="1" dirty="0">
                <a:solidFill>
                  <a:srgbClr val="7030A0"/>
                </a:solidFill>
                <a:latin typeface="Times New Roman" panose="02020603050405020304" pitchFamily="18" charset="0"/>
                <a:cs typeface="Times New Roman" panose="02020603050405020304" pitchFamily="18" charset="0"/>
              </a:rPr>
              <a:t> </a:t>
            </a:r>
            <a:r>
              <a:rPr lang="en-US" sz="4400" b="1" i="1" dirty="0" err="1">
                <a:solidFill>
                  <a:srgbClr val="7030A0"/>
                </a:solidFill>
                <a:latin typeface="Times New Roman" panose="02020603050405020304" pitchFamily="18" charset="0"/>
                <a:cs typeface="Times New Roman" panose="02020603050405020304" pitchFamily="18" charset="0"/>
              </a:rPr>
              <a:t>án</a:t>
            </a:r>
            <a:r>
              <a:rPr lang="en-US" sz="4400" b="1" i="1" dirty="0">
                <a:solidFill>
                  <a:srgbClr val="7030A0"/>
                </a:solidFill>
                <a:latin typeface="Times New Roman" panose="02020603050405020304" pitchFamily="18" charset="0"/>
                <a:cs typeface="Times New Roman" panose="02020603050405020304" pitchFamily="18" charset="0"/>
              </a:rPr>
              <a:t>:</a:t>
            </a:r>
            <a:r>
              <a:rPr lang="en-US" sz="4400" i="1" dirty="0">
                <a:solidFill>
                  <a:srgbClr val="7030A0"/>
                </a:solidFill>
                <a:latin typeface="Times New Roman" panose="02020603050405020304" pitchFamily="18" charset="0"/>
                <a:cs typeface="Times New Roman" panose="02020603050405020304" pitchFamily="18" charset="0"/>
              </a:rPr>
              <a:t> </a:t>
            </a:r>
            <a:r>
              <a:rPr lang="vi-VN" sz="4400" dirty="0">
                <a:solidFill>
                  <a:srgbClr val="7030A0"/>
                </a:solidFill>
                <a:latin typeface="Times New Roman" panose="02020603050405020304" pitchFamily="18" charset="0"/>
                <a:cs typeface="Times New Roman" panose="02020603050405020304" pitchFamily="18" charset="0"/>
              </a:rPr>
              <a:t>Nhà Trần</a:t>
            </a:r>
            <a:endParaRPr lang="en-US" sz="4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79926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65891" cy="6858000"/>
          </a:xfrm>
        </p:spPr>
      </p:pic>
      <p:sp>
        <p:nvSpPr>
          <p:cNvPr id="5" name="Rectangle 4"/>
          <p:cNvSpPr/>
          <p:nvPr/>
        </p:nvSpPr>
        <p:spPr>
          <a:xfrm>
            <a:off x="2863273" y="1527171"/>
            <a:ext cx="6096000" cy="3277820"/>
          </a:xfrm>
          <a:prstGeom prst="rect">
            <a:avLst/>
          </a:prstGeom>
        </p:spPr>
        <p:txBody>
          <a:bodyPr>
            <a:spAutoFit/>
          </a:bodyPr>
          <a:lstStyle/>
          <a:p>
            <a:pPr algn="just">
              <a:lnSpc>
                <a:spcPct val="115000"/>
              </a:lnSpc>
              <a:spcAft>
                <a:spcPts val="0"/>
              </a:spcAft>
            </a:pPr>
            <a:r>
              <a:rPr lang="vi-VN"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 thuật trình bày một phút câu hỏi:</a:t>
            </a:r>
            <a:endParaRPr lang="en-US" sz="3600" dirty="0">
              <a:solidFill>
                <a:srgbClr val="0070C0"/>
              </a:solidFill>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6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Nêu</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những</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đặc</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sắc</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nghệ</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thuật</a:t>
            </a:r>
            <a:r>
              <a:rPr lang="en-US" sz="3600" i="1" dirty="0">
                <a:solidFill>
                  <a:srgbClr val="0070C0"/>
                </a:solidFill>
                <a:latin typeface="Times New Roman" panose="02020603050405020304" pitchFamily="18" charset="0"/>
                <a:ea typeface="MS Mincho"/>
                <a:cs typeface="Times New Roman" panose="02020603050405020304" pitchFamily="18" charset="0"/>
              </a:rPr>
              <a:t>, </a:t>
            </a:r>
            <a:r>
              <a:rPr lang="en-US" sz="3600" i="1" dirty="0" err="1">
                <a:solidFill>
                  <a:srgbClr val="0070C0"/>
                </a:solidFill>
                <a:latin typeface="Times New Roman" panose="02020603050405020304" pitchFamily="18" charset="0"/>
                <a:ea typeface="MS Mincho"/>
                <a:cs typeface="Times New Roman" panose="02020603050405020304" pitchFamily="18" charset="0"/>
              </a:rPr>
              <a:t>nội</a:t>
            </a:r>
            <a:r>
              <a:rPr lang="en-US" sz="3600" i="1" dirty="0">
                <a:solidFill>
                  <a:srgbClr val="0070C0"/>
                </a:solidFill>
                <a:latin typeface="Times New Roman" panose="02020603050405020304" pitchFamily="18" charset="0"/>
                <a:ea typeface="MS Mincho"/>
                <a:cs typeface="Times New Roman" panose="02020603050405020304" pitchFamily="18" charset="0"/>
              </a:rPr>
              <a:t> dung </a:t>
            </a:r>
            <a:r>
              <a:rPr lang="en-US" sz="3600" i="1" dirty="0" err="1">
                <a:solidFill>
                  <a:srgbClr val="0070C0"/>
                </a:solidFill>
                <a:latin typeface="Times New Roman" panose="02020603050405020304" pitchFamily="18" charset="0"/>
                <a:ea typeface="MS Mincho"/>
                <a:cs typeface="Times New Roman" panose="02020603050405020304" pitchFamily="18" charset="0"/>
              </a:rPr>
              <a:t>của</a:t>
            </a:r>
            <a:r>
              <a:rPr lang="en-US" sz="3600" i="1" dirty="0">
                <a:solidFill>
                  <a:srgbClr val="0070C0"/>
                </a:solidFill>
                <a:latin typeface="Times New Roman" panose="02020603050405020304" pitchFamily="18" charset="0"/>
                <a:ea typeface="MS Mincho"/>
                <a:cs typeface="Times New Roman" panose="02020603050405020304" pitchFamily="18" charset="0"/>
              </a:rPr>
              <a:t> VB “</a:t>
            </a:r>
            <a:r>
              <a:rPr lang="vi-VN" sz="3600" i="1" dirty="0">
                <a:solidFill>
                  <a:srgbClr val="0070C0"/>
                </a:solidFill>
                <a:latin typeface="Times New Roman" panose="02020603050405020304" pitchFamily="18" charset="0"/>
                <a:ea typeface="MS Mincho"/>
                <a:cs typeface="Times New Roman" panose="02020603050405020304" pitchFamily="18" charset="0"/>
              </a:rPr>
              <a:t>Bên bờ Thiên Mạc”</a:t>
            </a:r>
            <a:endParaRPr lang="en-US" sz="3600" dirty="0">
              <a:solidFill>
                <a:srgbClr val="0070C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00909" y="712714"/>
            <a:ext cx="9190182" cy="4512261"/>
          </a:xfrm>
          <a:prstGeom prst="rect">
            <a:avLst/>
          </a:prstGeom>
        </p:spPr>
        <p:txBody>
          <a:bodyPr wrap="square">
            <a:spAutoFit/>
          </a:bodyPr>
          <a:lstStyle/>
          <a:p>
            <a:pPr algn="just">
              <a:lnSpc>
                <a:spcPct val="115000"/>
              </a:lnSpc>
              <a:spcAft>
                <a:spcPts val="0"/>
              </a:spcAft>
            </a:pPr>
            <a:r>
              <a:rPr lang="vi-VN" sz="2800" b="1" dirty="0">
                <a:solidFill>
                  <a:srgbClr val="FF0000"/>
                </a:solidFill>
                <a:latin typeface="Times New Roman" panose="02020603050405020304" pitchFamily="18" charset="0"/>
                <a:ea typeface="MS Mincho"/>
                <a:cs typeface="Times New Roman" panose="02020603050405020304" pitchFamily="18" charset="0"/>
              </a:rPr>
              <a:t>III. TỔNG KẾT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solidFill>
                  <a:srgbClr val="0070C0"/>
                </a:solidFill>
                <a:latin typeface="Times New Roman" panose="02020603050405020304" pitchFamily="18" charset="0"/>
                <a:ea typeface="MS Mincho"/>
                <a:cs typeface="Times New Roman" panose="02020603050405020304" pitchFamily="18" charset="0"/>
              </a:rPr>
              <a:t>1. </a:t>
            </a:r>
            <a:r>
              <a:rPr lang="en-US" sz="2800" b="1" dirty="0" err="1">
                <a:solidFill>
                  <a:srgbClr val="0070C0"/>
                </a:solidFill>
                <a:latin typeface="Times New Roman" panose="02020603050405020304" pitchFamily="18" charset="0"/>
                <a:ea typeface="MS Mincho"/>
                <a:cs typeface="Times New Roman" panose="02020603050405020304" pitchFamily="18" charset="0"/>
              </a:rPr>
              <a:t>Nghệ</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thuật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dụng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kể</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đậm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chất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lịch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phù</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hợp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bối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cảnh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câu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Xây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qua </a:t>
            </a:r>
            <a:r>
              <a:rPr lang="en-US" sz="2800" dirty="0" err="1">
                <a:solidFill>
                  <a:srgbClr val="0D0D0D"/>
                </a:solidFill>
                <a:latin typeface="Times New Roman" panose="02020603050405020304" pitchFamily="18" charset="0"/>
                <a:ea typeface="MS Mincho"/>
                <a:cs typeface="Times New Roman" panose="02020603050405020304" pitchFamily="18" charset="0"/>
              </a:rPr>
              <a:t>ngôn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hành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suy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nghĩ</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diễn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tâm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lý</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đáo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phương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thức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đối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thoại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hấp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dẫn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làm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câu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chuyện</a:t>
            </a:r>
            <a:r>
              <a:rPr lang="en-US" sz="2800" dirty="0">
                <a:solidFill>
                  <a:srgbClr val="0D0D0D"/>
                </a:solidFill>
                <a:latin typeface="Times New Roman" panose="02020603050405020304" pitchFamily="18" charset="0"/>
                <a:ea typeface="MS Mincho"/>
                <a:cs typeface="Times New Roman" panose="02020603050405020304" pitchFamily="18" charset="0"/>
              </a:rPr>
              <a:t> hay </a:t>
            </a:r>
            <a:r>
              <a:rPr lang="en-US" sz="2800" dirty="0" err="1">
                <a:solidFill>
                  <a:srgbClr val="0D0D0D"/>
                </a:solidFill>
                <a:latin typeface="Times New Roman" panose="02020603050405020304" pitchFamily="18" charset="0"/>
                <a:ea typeface="MS Mincho"/>
                <a:cs typeface="Times New Roman" panose="02020603050405020304" pitchFamily="18" charset="0"/>
              </a:rPr>
              <a:t>hơn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sinh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hơn</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hợp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nhuần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nhị</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giữa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kiến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thức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lịch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chãi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cảm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xúc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dồi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dào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tưởng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phong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phú</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giả</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84013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65891" cy="6858000"/>
          </a:xfrm>
        </p:spPr>
      </p:pic>
      <p:sp>
        <p:nvSpPr>
          <p:cNvPr id="6" name="Rectangle 5"/>
          <p:cNvSpPr/>
          <p:nvPr/>
        </p:nvSpPr>
        <p:spPr>
          <a:xfrm>
            <a:off x="1537853" y="1027910"/>
            <a:ext cx="9190182" cy="4465838"/>
          </a:xfrm>
          <a:prstGeom prst="rect">
            <a:avLst/>
          </a:prstGeom>
        </p:spPr>
        <p:txBody>
          <a:bodyPr wrap="square">
            <a:spAutoFit/>
          </a:bodyPr>
          <a:lstStyle/>
          <a:p>
            <a:pPr algn="just">
              <a:lnSpc>
                <a:spcPct val="115000"/>
              </a:lnSpc>
              <a:spcAft>
                <a:spcPts val="0"/>
              </a:spcAft>
            </a:pPr>
            <a:r>
              <a:rPr lang="vi-VN" sz="2800" b="1" dirty="0">
                <a:solidFill>
                  <a:srgbClr val="FF0000"/>
                </a:solidFill>
                <a:latin typeface="Times New Roman" panose="02020603050405020304" pitchFamily="18" charset="0"/>
                <a:ea typeface="MS Mincho"/>
                <a:cs typeface="Times New Roman" panose="02020603050405020304" pitchFamily="18" charset="0"/>
              </a:rPr>
              <a:t>III. TỔNG KẾT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vi-VN" sz="2800" b="1" dirty="0">
                <a:solidFill>
                  <a:srgbClr val="002060"/>
                </a:solidFill>
                <a:latin typeface="Times New Roman" panose="02020603050405020304" pitchFamily="18" charset="0"/>
                <a:cs typeface="Times New Roman" panose="02020603050405020304" pitchFamily="18" charset="0"/>
              </a:rPr>
              <a:t>- ý nghĩa</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Đoạn trích đã khắc họa bức tranh sinh động thấm đẫm t</a:t>
            </a:r>
            <a:r>
              <a:rPr lang="en-US" sz="2800" dirty="0" err="1">
                <a:solidFill>
                  <a:srgbClr val="002060"/>
                </a:solidFill>
                <a:latin typeface="Times New Roman" panose="02020603050405020304" pitchFamily="18" charset="0"/>
                <a:cs typeface="Times New Roman" panose="02020603050405020304" pitchFamily="18" charset="0"/>
              </a:rPr>
              <a:t>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đình</a:t>
            </a:r>
            <a:r>
              <a:rPr lang="vi-VN" sz="2800" dirty="0">
                <a:solidFill>
                  <a:srgbClr val="002060"/>
                </a:solidFill>
                <a:latin typeface="Times New Roman" panose="02020603050405020304" pitchFamily="18" charset="0"/>
                <a:cs typeface="Times New Roman" panose="02020603050405020304" pitchFamily="18" charset="0"/>
              </a:rPr>
              <a:t> ở thời Trần trong cuộc kháng chiến chống giặc Nguyên Mông.</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pt-BR"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Ca ngợi tinh thần kiên định, ý chí quyết tâm, sự mưu trí, dũng cảm tài ba của quân dân nhà Trần trong cuộc kháng chiến chống giặc.</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vi-VN" sz="2800" dirty="0">
                <a:solidFill>
                  <a:srgbClr val="002060"/>
                </a:solidFill>
                <a:latin typeface="Times New Roman" panose="02020603050405020304" pitchFamily="18" charset="0"/>
                <a:cs typeface="Times New Roman" panose="02020603050405020304" pitchFamily="18" charset="0"/>
              </a:rPr>
              <a:t>- Thể hiện niềm tự hào, biết ơn của nhà văn về trang sử vẻ vang của dân tộc. </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34690"/>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p:cNvSpPr txBox="1"/>
          <p:nvPr/>
        </p:nvSpPr>
        <p:spPr>
          <a:xfrm>
            <a:off x="3297382" y="4137891"/>
            <a:ext cx="4525818" cy="1015663"/>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LƯU Ý RÒ CHƠI CÓ HIỆU ỨNG, KHÔNG TỰ Ý XÓA SILDE SẼ MẤT HIỆU ỨNG ĐÚNG</a:t>
            </a:r>
          </a:p>
        </p:txBody>
      </p:sp>
    </p:spTree>
    <p:extLst>
      <p:ext uri="{BB962C8B-B14F-4D97-AF65-F5344CB8AC3E}">
        <p14:creationId xmlns:p14="http://schemas.microsoft.com/office/powerpoint/2010/main" val="3266226915"/>
      </p:ext>
    </p:extLst>
  </p:cSld>
  <p:clrMapOvr>
    <a:masterClrMapping/>
  </p:clrMapOvr>
  <p:transition spd="slow" advTm="1000">
    <p:wheel spokes="1"/>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12000"/>
          </a:schemeClr>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2701" y="4319752"/>
            <a:ext cx="5350548" cy="2538248"/>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3533330" y="138629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6161729" y="2434456"/>
            <a:ext cx="6376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a:ea typeface="+mn-ea"/>
                <a:cs typeface="+mn-cs"/>
              </a:rPr>
              <a:t>4</a:t>
            </a:r>
          </a:p>
        </p:txBody>
      </p:sp>
      <p:sp>
        <p:nvSpPr>
          <p:cNvPr id="59" name="5-Point Star 58">
            <a:hlinkClick r:id="rId6" action="ppaction://hlinksldjump"/>
          </p:cNvPr>
          <p:cNvSpPr/>
          <p:nvPr/>
        </p:nvSpPr>
        <p:spPr>
          <a:xfrm>
            <a:off x="5900209" y="2857715"/>
            <a:ext cx="1015658" cy="793013"/>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0325605" y="24337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7"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750954" y="1815868"/>
            <a:ext cx="808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8" action="ppaction://hlinksldjump"/>
          </p:cNvPr>
          <p:cNvSpPr/>
          <p:nvPr/>
        </p:nvSpPr>
        <p:spPr>
          <a:xfrm>
            <a:off x="732697" y="2250146"/>
            <a:ext cx="883667" cy="96443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Box 63"/>
          <p:cNvSpPr txBox="1"/>
          <p:nvPr/>
        </p:nvSpPr>
        <p:spPr>
          <a:xfrm>
            <a:off x="4568197" y="0"/>
            <a:ext cx="785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8</a:t>
            </a:r>
          </a:p>
        </p:txBody>
      </p:sp>
      <p:sp>
        <p:nvSpPr>
          <p:cNvPr id="65" name="5-Point Star 64">
            <a:hlinkClick r:id="rId9" action="ppaction://hlinksldjump"/>
          </p:cNvPr>
          <p:cNvSpPr/>
          <p:nvPr/>
        </p:nvSpPr>
        <p:spPr>
          <a:xfrm>
            <a:off x="4503501" y="434277"/>
            <a:ext cx="1043492" cy="672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8102992" y="393876"/>
            <a:ext cx="637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a:ea typeface="+mn-ea"/>
                <a:cs typeface="+mn-cs"/>
              </a:rPr>
              <a:t>9</a:t>
            </a:r>
          </a:p>
        </p:txBody>
      </p:sp>
      <p:sp>
        <p:nvSpPr>
          <p:cNvPr id="67" name="5-Point Star 66">
            <a:hlinkClick r:id="rId10" action="ppaction://hlinksldjump"/>
          </p:cNvPr>
          <p:cNvSpPr/>
          <p:nvPr/>
        </p:nvSpPr>
        <p:spPr>
          <a:xfrm>
            <a:off x="8020447" y="828153"/>
            <a:ext cx="905352" cy="858569"/>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LUCKY STAR</a:t>
            </a: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2" name="Rounded Rectangle 1"/>
          <p:cNvSpPr/>
          <p:nvPr/>
        </p:nvSpPr>
        <p:spPr>
          <a:xfrm>
            <a:off x="282448" y="3934691"/>
            <a:ext cx="8643351" cy="23598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mắn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may </a:t>
            </a:r>
            <a:r>
              <a:rPr lang="en-US" sz="2800" dirty="0" err="1">
                <a:latin typeface="Times New Roman" panose="02020603050405020304" pitchFamily="18" charset="0"/>
                <a:cs typeface="Times New Roman" panose="02020603050405020304" pitchFamily="18" charset="0"/>
              </a:rPr>
              <a:t>mắn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a:t>
            </a:r>
          </a:p>
        </p:txBody>
      </p:sp>
      <p:pic>
        <p:nvPicPr>
          <p:cNvPr id="4" name="Picture 3">
            <a:hlinkClick r:id="rId12" action="ppaction://hlinksldjump"/>
          </p:cNvPr>
          <p:cNvPicPr>
            <a:picLocks noChangeAspect="1"/>
          </p:cNvPicPr>
          <p:nvPr/>
        </p:nvPicPr>
        <p:blipFill>
          <a:blip r:embed="rId13"/>
          <a:stretch>
            <a:fillRect/>
          </a:stretch>
        </p:blipFill>
        <p:spPr>
          <a:xfrm>
            <a:off x="10629381" y="5470484"/>
            <a:ext cx="1308520" cy="1245939"/>
          </a:xfrm>
          <a:prstGeom prst="rect">
            <a:avLst/>
          </a:prstGeom>
        </p:spPr>
      </p:pic>
    </p:spTree>
    <p:extLst>
      <p:ext uri="{BB962C8B-B14F-4D97-AF65-F5344CB8AC3E}">
        <p14:creationId xmlns:p14="http://schemas.microsoft.com/office/powerpoint/2010/main" val="4805207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51"/>
                                        </p:tgtEl>
                                        <p:attrNameLst>
                                          <p:attrName>ppt_w</p:attrName>
                                        </p:attrNameLst>
                                      </p:cBhvr>
                                      <p:tavLst>
                                        <p:tav tm="0">
                                          <p:val>
                                            <p:strVal val="ppt_w"/>
                                          </p:val>
                                        </p:tav>
                                        <p:tav tm="100000">
                                          <p:val>
                                            <p:fltVal val="0"/>
                                          </p:val>
                                        </p:tav>
                                      </p:tavLst>
                                    </p:anim>
                                    <p:anim calcmode="lin" valueType="num">
                                      <p:cBhvr>
                                        <p:cTn id="34" dur="500"/>
                                        <p:tgtEl>
                                          <p:spTgt spid="51"/>
                                        </p:tgtEl>
                                        <p:attrNameLst>
                                          <p:attrName>ppt_h</p:attrName>
                                        </p:attrNameLst>
                                      </p:cBhvr>
                                      <p:tavLst>
                                        <p:tav tm="0">
                                          <p:val>
                                            <p:strVal val="ppt_h"/>
                                          </p:val>
                                        </p:tav>
                                        <p:tav tm="100000">
                                          <p:val>
                                            <p:fltVal val="0"/>
                                          </p:val>
                                        </p:tav>
                                      </p:tavLst>
                                    </p:anim>
                                    <p:anim calcmode="lin" valueType="num">
                                      <p:cBhvr>
                                        <p:cTn id="35" dur="500"/>
                                        <p:tgtEl>
                                          <p:spTgt spid="51"/>
                                        </p:tgtEl>
                                        <p:attrNameLst>
                                          <p:attrName>ppt_x</p:attrName>
                                        </p:attrNameLst>
                                      </p:cBhvr>
                                      <p:tavLst>
                                        <p:tav tm="0">
                                          <p:val>
                                            <p:strVal val="ppt_x"/>
                                          </p:val>
                                        </p:tav>
                                        <p:tav tm="100000">
                                          <p:val>
                                            <p:fltVal val="0.5"/>
                                          </p:val>
                                        </p:tav>
                                      </p:tavLst>
                                    </p:anim>
                                    <p:anim calcmode="lin" valueType="num">
                                      <p:cBhvr>
                                        <p:cTn id="36" dur="500"/>
                                        <p:tgtEl>
                                          <p:spTgt spid="51"/>
                                        </p:tgtEl>
                                        <p:attrNameLst>
                                          <p:attrName>ppt_y</p:attrName>
                                        </p:attrNameLst>
                                      </p:cBhvr>
                                      <p:tavLst>
                                        <p:tav tm="0">
                                          <p:val>
                                            <p:strVal val="ppt_y"/>
                                          </p:val>
                                        </p:tav>
                                        <p:tav tm="100000">
                                          <p:val>
                                            <p:fltVal val="0.5"/>
                                          </p:val>
                                        </p:tav>
                                      </p:tavLst>
                                    </p:anim>
                                    <p:set>
                                      <p:cBhvr>
                                        <p:cTn id="37" dur="1" fill="hold">
                                          <p:stCondLst>
                                            <p:cond delay="499"/>
                                          </p:stCondLst>
                                        </p:cTn>
                                        <p:tgtEl>
                                          <p:spTgt spid="5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29"/>
                                        </p:tgtEl>
                                      </p:cBhvr>
                                    </p:animEffect>
                                    <p:set>
                                      <p:cBhvr>
                                        <p:cTn id="40"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53"/>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anim calcmode="lin" valueType="num">
                                      <p:cBhvr>
                                        <p:cTn id="47" dur="500"/>
                                        <p:tgtEl>
                                          <p:spTgt spid="53"/>
                                        </p:tgtEl>
                                        <p:attrNameLst>
                                          <p:attrName>ppt_x</p:attrName>
                                        </p:attrNameLst>
                                      </p:cBhvr>
                                      <p:tavLst>
                                        <p:tav tm="0">
                                          <p:val>
                                            <p:strVal val="ppt_x"/>
                                          </p:val>
                                        </p:tav>
                                        <p:tav tm="100000">
                                          <p:val>
                                            <p:fltVal val="0.5"/>
                                          </p:val>
                                        </p:tav>
                                      </p:tavLst>
                                    </p:anim>
                                    <p:anim calcmode="lin" valueType="num">
                                      <p:cBhvr>
                                        <p:cTn id="48" dur="500"/>
                                        <p:tgtEl>
                                          <p:spTgt spid="53"/>
                                        </p:tgtEl>
                                        <p:attrNameLst>
                                          <p:attrName>ppt_y</p:attrName>
                                        </p:attrNameLst>
                                      </p:cBhvr>
                                      <p:tavLst>
                                        <p:tav tm="0">
                                          <p:val>
                                            <p:strVal val="ppt_y"/>
                                          </p:val>
                                        </p:tav>
                                        <p:tav tm="100000">
                                          <p:val>
                                            <p:fltVal val="0.5"/>
                                          </p:val>
                                        </p:tav>
                                      </p:tavLst>
                                    </p:anim>
                                    <p:set>
                                      <p:cBhvr>
                                        <p:cTn id="49" dur="1" fill="hold">
                                          <p:stCondLst>
                                            <p:cond delay="499"/>
                                          </p:stCondLst>
                                        </p:cTn>
                                        <p:tgtEl>
                                          <p:spTgt spid="5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52"/>
                                        </p:tgtEl>
                                      </p:cBhvr>
                                    </p:animEffect>
                                    <p:set>
                                      <p:cBhvr>
                                        <p:cTn id="52"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3" presetClass="exit" presetSubtype="544" fill="hold" grpId="0" nodeType="clickEffect">
                                  <p:stCondLst>
                                    <p:cond delay="0"/>
                                  </p:stCondLst>
                                  <p:childTnLst>
                                    <p:anim calcmode="lin" valueType="num">
                                      <p:cBhvr>
                                        <p:cTn id="57" dur="500"/>
                                        <p:tgtEl>
                                          <p:spTgt spid="55"/>
                                        </p:tgtEl>
                                        <p:attrNameLst>
                                          <p:attrName>ppt_w</p:attrName>
                                        </p:attrNameLst>
                                      </p:cBhvr>
                                      <p:tavLst>
                                        <p:tav tm="0">
                                          <p:val>
                                            <p:strVal val="ppt_w"/>
                                          </p:val>
                                        </p:tav>
                                        <p:tav tm="100000">
                                          <p:val>
                                            <p:fltVal val="0"/>
                                          </p:val>
                                        </p:tav>
                                      </p:tavLst>
                                    </p:anim>
                                    <p:anim calcmode="lin" valueType="num">
                                      <p:cBhvr>
                                        <p:cTn id="58" dur="500"/>
                                        <p:tgtEl>
                                          <p:spTgt spid="55"/>
                                        </p:tgtEl>
                                        <p:attrNameLst>
                                          <p:attrName>ppt_h</p:attrName>
                                        </p:attrNameLst>
                                      </p:cBhvr>
                                      <p:tavLst>
                                        <p:tav tm="0">
                                          <p:val>
                                            <p:strVal val="ppt_h"/>
                                          </p:val>
                                        </p:tav>
                                        <p:tav tm="100000">
                                          <p:val>
                                            <p:fltVal val="0"/>
                                          </p:val>
                                        </p:tav>
                                      </p:tavLst>
                                    </p:anim>
                                    <p:anim calcmode="lin" valueType="num">
                                      <p:cBhvr>
                                        <p:cTn id="59" dur="500"/>
                                        <p:tgtEl>
                                          <p:spTgt spid="55"/>
                                        </p:tgtEl>
                                        <p:attrNameLst>
                                          <p:attrName>ppt_x</p:attrName>
                                        </p:attrNameLst>
                                      </p:cBhvr>
                                      <p:tavLst>
                                        <p:tav tm="0">
                                          <p:val>
                                            <p:strVal val="ppt_x"/>
                                          </p:val>
                                        </p:tav>
                                        <p:tav tm="100000">
                                          <p:val>
                                            <p:fltVal val="0.5"/>
                                          </p:val>
                                        </p:tav>
                                      </p:tavLst>
                                    </p:anim>
                                    <p:anim calcmode="lin" valueType="num">
                                      <p:cBhvr>
                                        <p:cTn id="60" dur="500"/>
                                        <p:tgtEl>
                                          <p:spTgt spid="55"/>
                                        </p:tgtEl>
                                        <p:attrNameLst>
                                          <p:attrName>ppt_y</p:attrName>
                                        </p:attrNameLst>
                                      </p:cBhvr>
                                      <p:tavLst>
                                        <p:tav tm="0">
                                          <p:val>
                                            <p:strVal val="ppt_y"/>
                                          </p:val>
                                        </p:tav>
                                        <p:tav tm="100000">
                                          <p:val>
                                            <p:fltVal val="0.5"/>
                                          </p:val>
                                        </p:tav>
                                      </p:tavLst>
                                    </p:anim>
                                    <p:set>
                                      <p:cBhvr>
                                        <p:cTn id="61" dur="1" fill="hold">
                                          <p:stCondLst>
                                            <p:cond delay="499"/>
                                          </p:stCondLst>
                                        </p:cTn>
                                        <p:tgtEl>
                                          <p:spTgt spid="5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
                                        <p:tgtEl>
                                          <p:spTgt spid="54"/>
                                        </p:tgtEl>
                                      </p:cBhvr>
                                    </p:animEffect>
                                    <p:set>
                                      <p:cBhvr>
                                        <p:cTn id="64"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p:stCondLst>
                        <p:cond delay="0"/>
                      </p:stCondLst>
                      <p:childTnLst>
                        <p:par>
                          <p:cTn id="67" fill="hold">
                            <p:stCondLst>
                              <p:cond delay="0"/>
                            </p:stCondLst>
                            <p:childTnLst>
                              <p:par>
                                <p:cTn id="68" presetID="23" presetClass="exit" presetSubtype="544" fill="hold" grpId="0" nodeType="clickEffect">
                                  <p:stCondLst>
                                    <p:cond delay="0"/>
                                  </p:stCondLst>
                                  <p:childTnLst>
                                    <p:anim calcmode="lin" valueType="num">
                                      <p:cBhvr>
                                        <p:cTn id="69" dur="500"/>
                                        <p:tgtEl>
                                          <p:spTgt spid="57"/>
                                        </p:tgtEl>
                                        <p:attrNameLst>
                                          <p:attrName>ppt_w</p:attrName>
                                        </p:attrNameLst>
                                      </p:cBhvr>
                                      <p:tavLst>
                                        <p:tav tm="0">
                                          <p:val>
                                            <p:strVal val="ppt_w"/>
                                          </p:val>
                                        </p:tav>
                                        <p:tav tm="100000">
                                          <p:val>
                                            <p:fltVal val="0"/>
                                          </p:val>
                                        </p:tav>
                                      </p:tavLst>
                                    </p:anim>
                                    <p:anim calcmode="lin" valueType="num">
                                      <p:cBhvr>
                                        <p:cTn id="70" dur="500"/>
                                        <p:tgtEl>
                                          <p:spTgt spid="57"/>
                                        </p:tgtEl>
                                        <p:attrNameLst>
                                          <p:attrName>ppt_h</p:attrName>
                                        </p:attrNameLst>
                                      </p:cBhvr>
                                      <p:tavLst>
                                        <p:tav tm="0">
                                          <p:val>
                                            <p:strVal val="ppt_h"/>
                                          </p:val>
                                        </p:tav>
                                        <p:tav tm="100000">
                                          <p:val>
                                            <p:fltVal val="0"/>
                                          </p:val>
                                        </p:tav>
                                      </p:tavLst>
                                    </p:anim>
                                    <p:anim calcmode="lin" valueType="num">
                                      <p:cBhvr>
                                        <p:cTn id="71" dur="500"/>
                                        <p:tgtEl>
                                          <p:spTgt spid="57"/>
                                        </p:tgtEl>
                                        <p:attrNameLst>
                                          <p:attrName>ppt_x</p:attrName>
                                        </p:attrNameLst>
                                      </p:cBhvr>
                                      <p:tavLst>
                                        <p:tav tm="0">
                                          <p:val>
                                            <p:strVal val="ppt_x"/>
                                          </p:val>
                                        </p:tav>
                                        <p:tav tm="100000">
                                          <p:val>
                                            <p:fltVal val="0.5"/>
                                          </p:val>
                                        </p:tav>
                                      </p:tavLst>
                                    </p:anim>
                                    <p:anim calcmode="lin" valueType="num">
                                      <p:cBhvr>
                                        <p:cTn id="72" dur="500"/>
                                        <p:tgtEl>
                                          <p:spTgt spid="57"/>
                                        </p:tgtEl>
                                        <p:attrNameLst>
                                          <p:attrName>ppt_y</p:attrName>
                                        </p:attrNameLst>
                                      </p:cBhvr>
                                      <p:tavLst>
                                        <p:tav tm="0">
                                          <p:val>
                                            <p:strVal val="ppt_y"/>
                                          </p:val>
                                        </p:tav>
                                        <p:tav tm="100000">
                                          <p:val>
                                            <p:fltVal val="0.5"/>
                                          </p:val>
                                        </p:tav>
                                      </p:tavLst>
                                    </p:anim>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
                                        <p:tgtEl>
                                          <p:spTgt spid="56"/>
                                        </p:tgtEl>
                                      </p:cBhvr>
                                    </p:animEffect>
                                    <p:set>
                                      <p:cBhvr>
                                        <p:cTn id="76"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p:stCondLst>
                        <p:cond delay="0"/>
                      </p:stCondLst>
                      <p:childTnLst>
                        <p:par>
                          <p:cTn id="79" fill="hold">
                            <p:stCondLst>
                              <p:cond delay="0"/>
                            </p:stCondLst>
                            <p:childTnLst>
                              <p:par>
                                <p:cTn id="80" presetID="23" presetClass="exit" presetSubtype="544" fill="hold" grpId="0" nodeType="clickEffect">
                                  <p:stCondLst>
                                    <p:cond delay="0"/>
                                  </p:stCondLst>
                                  <p:childTnLst>
                                    <p:anim calcmode="lin" valueType="num">
                                      <p:cBhvr>
                                        <p:cTn id="81" dur="500"/>
                                        <p:tgtEl>
                                          <p:spTgt spid="59"/>
                                        </p:tgtEl>
                                        <p:attrNameLst>
                                          <p:attrName>ppt_w</p:attrName>
                                        </p:attrNameLst>
                                      </p:cBhvr>
                                      <p:tavLst>
                                        <p:tav tm="0">
                                          <p:val>
                                            <p:strVal val="ppt_w"/>
                                          </p:val>
                                        </p:tav>
                                        <p:tav tm="100000">
                                          <p:val>
                                            <p:fltVal val="0"/>
                                          </p:val>
                                        </p:tav>
                                      </p:tavLst>
                                    </p:anim>
                                    <p:anim calcmode="lin" valueType="num">
                                      <p:cBhvr>
                                        <p:cTn id="82" dur="500"/>
                                        <p:tgtEl>
                                          <p:spTgt spid="59"/>
                                        </p:tgtEl>
                                        <p:attrNameLst>
                                          <p:attrName>ppt_h</p:attrName>
                                        </p:attrNameLst>
                                      </p:cBhvr>
                                      <p:tavLst>
                                        <p:tav tm="0">
                                          <p:val>
                                            <p:strVal val="ppt_h"/>
                                          </p:val>
                                        </p:tav>
                                        <p:tav tm="100000">
                                          <p:val>
                                            <p:fltVal val="0"/>
                                          </p:val>
                                        </p:tav>
                                      </p:tavLst>
                                    </p:anim>
                                    <p:anim calcmode="lin" valueType="num">
                                      <p:cBhvr>
                                        <p:cTn id="83" dur="500"/>
                                        <p:tgtEl>
                                          <p:spTgt spid="59"/>
                                        </p:tgtEl>
                                        <p:attrNameLst>
                                          <p:attrName>ppt_x</p:attrName>
                                        </p:attrNameLst>
                                      </p:cBhvr>
                                      <p:tavLst>
                                        <p:tav tm="0">
                                          <p:val>
                                            <p:strVal val="ppt_x"/>
                                          </p:val>
                                        </p:tav>
                                        <p:tav tm="100000">
                                          <p:val>
                                            <p:fltVal val="0.5"/>
                                          </p:val>
                                        </p:tav>
                                      </p:tavLst>
                                    </p:anim>
                                    <p:anim calcmode="lin" valueType="num">
                                      <p:cBhvr>
                                        <p:cTn id="84" dur="500"/>
                                        <p:tgtEl>
                                          <p:spTgt spid="59"/>
                                        </p:tgtEl>
                                        <p:attrNameLst>
                                          <p:attrName>ppt_y</p:attrName>
                                        </p:attrNameLst>
                                      </p:cBhvr>
                                      <p:tavLst>
                                        <p:tav tm="0">
                                          <p:val>
                                            <p:strVal val="ppt_y"/>
                                          </p:val>
                                        </p:tav>
                                        <p:tav tm="100000">
                                          <p:val>
                                            <p:fltVal val="0.5"/>
                                          </p:val>
                                        </p:tav>
                                      </p:tavLst>
                                    </p:anim>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
                                        <p:tgtEl>
                                          <p:spTgt spid="58"/>
                                        </p:tgtEl>
                                      </p:cBhvr>
                                    </p:animEffect>
                                    <p:set>
                                      <p:cBhvr>
                                        <p:cTn id="8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1"/>
                    </p:tgtEl>
                  </p:cond>
                </p:stCondLst>
                <p:endSync evt="end" delay="0">
                  <p:rtn val="all"/>
                </p:endSync>
                <p:childTnLst>
                  <p:par>
                    <p:cTn id="90" fill="hold">
                      <p:stCondLst>
                        <p:cond delay="0"/>
                      </p:stCondLst>
                      <p:childTnLst>
                        <p:par>
                          <p:cTn id="91" fill="hold">
                            <p:stCondLst>
                              <p:cond delay="0"/>
                            </p:stCondLst>
                            <p:childTnLst>
                              <p:par>
                                <p:cTn id="92" presetID="23" presetClass="exit" presetSubtype="544" fill="hold" grpId="0" nodeType="clickEffect">
                                  <p:stCondLst>
                                    <p:cond delay="0"/>
                                  </p:stCondLst>
                                  <p:childTnLst>
                                    <p:anim calcmode="lin" valueType="num">
                                      <p:cBhvr>
                                        <p:cTn id="93" dur="500"/>
                                        <p:tgtEl>
                                          <p:spTgt spid="61"/>
                                        </p:tgtEl>
                                        <p:attrNameLst>
                                          <p:attrName>ppt_w</p:attrName>
                                        </p:attrNameLst>
                                      </p:cBhvr>
                                      <p:tavLst>
                                        <p:tav tm="0">
                                          <p:val>
                                            <p:strVal val="ppt_w"/>
                                          </p:val>
                                        </p:tav>
                                        <p:tav tm="100000">
                                          <p:val>
                                            <p:fltVal val="0"/>
                                          </p:val>
                                        </p:tav>
                                      </p:tavLst>
                                    </p:anim>
                                    <p:anim calcmode="lin" valueType="num">
                                      <p:cBhvr>
                                        <p:cTn id="94" dur="500"/>
                                        <p:tgtEl>
                                          <p:spTgt spid="61"/>
                                        </p:tgtEl>
                                        <p:attrNameLst>
                                          <p:attrName>ppt_h</p:attrName>
                                        </p:attrNameLst>
                                      </p:cBhvr>
                                      <p:tavLst>
                                        <p:tav tm="0">
                                          <p:val>
                                            <p:strVal val="ppt_h"/>
                                          </p:val>
                                        </p:tav>
                                        <p:tav tm="100000">
                                          <p:val>
                                            <p:fltVal val="0"/>
                                          </p:val>
                                        </p:tav>
                                      </p:tavLst>
                                    </p:anim>
                                    <p:anim calcmode="lin" valueType="num">
                                      <p:cBhvr>
                                        <p:cTn id="95" dur="500"/>
                                        <p:tgtEl>
                                          <p:spTgt spid="61"/>
                                        </p:tgtEl>
                                        <p:attrNameLst>
                                          <p:attrName>ppt_x</p:attrName>
                                        </p:attrNameLst>
                                      </p:cBhvr>
                                      <p:tavLst>
                                        <p:tav tm="0">
                                          <p:val>
                                            <p:strVal val="ppt_x"/>
                                          </p:val>
                                        </p:tav>
                                        <p:tav tm="100000">
                                          <p:val>
                                            <p:fltVal val="0.5"/>
                                          </p:val>
                                        </p:tav>
                                      </p:tavLst>
                                    </p:anim>
                                    <p:anim calcmode="lin" valueType="num">
                                      <p:cBhvr>
                                        <p:cTn id="96" dur="500"/>
                                        <p:tgtEl>
                                          <p:spTgt spid="61"/>
                                        </p:tgtEl>
                                        <p:attrNameLst>
                                          <p:attrName>ppt_y</p:attrName>
                                        </p:attrNameLst>
                                      </p:cBhvr>
                                      <p:tavLst>
                                        <p:tav tm="0">
                                          <p:val>
                                            <p:strVal val="ppt_y"/>
                                          </p:val>
                                        </p:tav>
                                        <p:tav tm="100000">
                                          <p:val>
                                            <p:fltVal val="0.5"/>
                                          </p:val>
                                        </p:tav>
                                      </p:tavLst>
                                    </p:anim>
                                    <p:set>
                                      <p:cBhvr>
                                        <p:cTn id="97" dur="1" fill="hold">
                                          <p:stCondLst>
                                            <p:cond delay="499"/>
                                          </p:stCondLst>
                                        </p:cTn>
                                        <p:tgtEl>
                                          <p:spTgt spid="61"/>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
                                        <p:tgtEl>
                                          <p:spTgt spid="60"/>
                                        </p:tgtEl>
                                      </p:cBhvr>
                                    </p:animEffect>
                                    <p:set>
                                      <p:cBhvr>
                                        <p:cTn id="100"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1" restart="whenNotActive" fill="hold" evtFilter="cancelBubble" nodeType="interactiveSeq">
                <p:stCondLst>
                  <p:cond evt="onClick" delay="0">
                    <p:tgtEl>
                      <p:spTgt spid="63"/>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544" fill="hold" grpId="0" nodeType="clickEffect">
                                  <p:stCondLst>
                                    <p:cond delay="0"/>
                                  </p:stCondLst>
                                  <p:childTnLst>
                                    <p:anim calcmode="lin" valueType="num">
                                      <p:cBhvr>
                                        <p:cTn id="105" dur="500"/>
                                        <p:tgtEl>
                                          <p:spTgt spid="63"/>
                                        </p:tgtEl>
                                        <p:attrNameLst>
                                          <p:attrName>ppt_w</p:attrName>
                                        </p:attrNameLst>
                                      </p:cBhvr>
                                      <p:tavLst>
                                        <p:tav tm="0">
                                          <p:val>
                                            <p:strVal val="ppt_w"/>
                                          </p:val>
                                        </p:tav>
                                        <p:tav tm="100000">
                                          <p:val>
                                            <p:fltVal val="0"/>
                                          </p:val>
                                        </p:tav>
                                      </p:tavLst>
                                    </p:anim>
                                    <p:anim calcmode="lin" valueType="num">
                                      <p:cBhvr>
                                        <p:cTn id="106" dur="500"/>
                                        <p:tgtEl>
                                          <p:spTgt spid="63"/>
                                        </p:tgtEl>
                                        <p:attrNameLst>
                                          <p:attrName>ppt_h</p:attrName>
                                        </p:attrNameLst>
                                      </p:cBhvr>
                                      <p:tavLst>
                                        <p:tav tm="0">
                                          <p:val>
                                            <p:strVal val="ppt_h"/>
                                          </p:val>
                                        </p:tav>
                                        <p:tav tm="100000">
                                          <p:val>
                                            <p:fltVal val="0"/>
                                          </p:val>
                                        </p:tav>
                                      </p:tavLst>
                                    </p:anim>
                                    <p:anim calcmode="lin" valueType="num">
                                      <p:cBhvr>
                                        <p:cTn id="107" dur="500"/>
                                        <p:tgtEl>
                                          <p:spTgt spid="63"/>
                                        </p:tgtEl>
                                        <p:attrNameLst>
                                          <p:attrName>ppt_x</p:attrName>
                                        </p:attrNameLst>
                                      </p:cBhvr>
                                      <p:tavLst>
                                        <p:tav tm="0">
                                          <p:val>
                                            <p:strVal val="ppt_x"/>
                                          </p:val>
                                        </p:tav>
                                        <p:tav tm="100000">
                                          <p:val>
                                            <p:fltVal val="0.5"/>
                                          </p:val>
                                        </p:tav>
                                      </p:tavLst>
                                    </p:anim>
                                    <p:anim calcmode="lin" valueType="num">
                                      <p:cBhvr>
                                        <p:cTn id="108" dur="500"/>
                                        <p:tgtEl>
                                          <p:spTgt spid="63"/>
                                        </p:tgtEl>
                                        <p:attrNameLst>
                                          <p:attrName>ppt_y</p:attrName>
                                        </p:attrNameLst>
                                      </p:cBhvr>
                                      <p:tavLst>
                                        <p:tav tm="0">
                                          <p:val>
                                            <p:strVal val="ppt_y"/>
                                          </p:val>
                                        </p:tav>
                                        <p:tav tm="100000">
                                          <p:val>
                                            <p:fltVal val="0.5"/>
                                          </p:val>
                                        </p:tav>
                                      </p:tavLst>
                                    </p:anim>
                                    <p:set>
                                      <p:cBhvr>
                                        <p:cTn id="109" dur="1" fill="hold">
                                          <p:stCondLst>
                                            <p:cond delay="499"/>
                                          </p:stCondLst>
                                        </p:cTn>
                                        <p:tgtEl>
                                          <p:spTgt spid="63"/>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
                                        <p:tgtEl>
                                          <p:spTgt spid="62"/>
                                        </p:tgtEl>
                                      </p:cBhvr>
                                    </p:animEffect>
                                    <p:set>
                                      <p:cBhvr>
                                        <p:cTn id="112"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3" restart="whenNotActive" fill="hold" evtFilter="cancelBubble" nodeType="interactiveSeq">
                <p:stCondLst>
                  <p:cond evt="onClick" delay="0">
                    <p:tgtEl>
                      <p:spTgt spid="65"/>
                    </p:tgtEl>
                  </p:cond>
                </p:stCondLst>
                <p:endSync evt="end" delay="0">
                  <p:rtn val="all"/>
                </p:endSync>
                <p:childTnLst>
                  <p:par>
                    <p:cTn id="114" fill="hold">
                      <p:stCondLst>
                        <p:cond delay="0"/>
                      </p:stCondLst>
                      <p:childTnLst>
                        <p:par>
                          <p:cTn id="115" fill="hold">
                            <p:stCondLst>
                              <p:cond delay="0"/>
                            </p:stCondLst>
                            <p:childTnLst>
                              <p:par>
                                <p:cTn id="116" presetID="23" presetClass="exit" presetSubtype="544" fill="hold" grpId="0" nodeType="clickEffect">
                                  <p:stCondLst>
                                    <p:cond delay="0"/>
                                  </p:stCondLst>
                                  <p:childTnLst>
                                    <p:anim calcmode="lin" valueType="num">
                                      <p:cBhvr>
                                        <p:cTn id="117" dur="500"/>
                                        <p:tgtEl>
                                          <p:spTgt spid="65"/>
                                        </p:tgtEl>
                                        <p:attrNameLst>
                                          <p:attrName>ppt_w</p:attrName>
                                        </p:attrNameLst>
                                      </p:cBhvr>
                                      <p:tavLst>
                                        <p:tav tm="0">
                                          <p:val>
                                            <p:strVal val="ppt_w"/>
                                          </p:val>
                                        </p:tav>
                                        <p:tav tm="100000">
                                          <p:val>
                                            <p:fltVal val="0"/>
                                          </p:val>
                                        </p:tav>
                                      </p:tavLst>
                                    </p:anim>
                                    <p:anim calcmode="lin" valueType="num">
                                      <p:cBhvr>
                                        <p:cTn id="118" dur="500"/>
                                        <p:tgtEl>
                                          <p:spTgt spid="65"/>
                                        </p:tgtEl>
                                        <p:attrNameLst>
                                          <p:attrName>ppt_h</p:attrName>
                                        </p:attrNameLst>
                                      </p:cBhvr>
                                      <p:tavLst>
                                        <p:tav tm="0">
                                          <p:val>
                                            <p:strVal val="ppt_h"/>
                                          </p:val>
                                        </p:tav>
                                        <p:tav tm="100000">
                                          <p:val>
                                            <p:fltVal val="0"/>
                                          </p:val>
                                        </p:tav>
                                      </p:tavLst>
                                    </p:anim>
                                    <p:anim calcmode="lin" valueType="num">
                                      <p:cBhvr>
                                        <p:cTn id="119" dur="500"/>
                                        <p:tgtEl>
                                          <p:spTgt spid="65"/>
                                        </p:tgtEl>
                                        <p:attrNameLst>
                                          <p:attrName>ppt_x</p:attrName>
                                        </p:attrNameLst>
                                      </p:cBhvr>
                                      <p:tavLst>
                                        <p:tav tm="0">
                                          <p:val>
                                            <p:strVal val="ppt_x"/>
                                          </p:val>
                                        </p:tav>
                                        <p:tav tm="100000">
                                          <p:val>
                                            <p:fltVal val="0.5"/>
                                          </p:val>
                                        </p:tav>
                                      </p:tavLst>
                                    </p:anim>
                                    <p:anim calcmode="lin" valueType="num">
                                      <p:cBhvr>
                                        <p:cTn id="120" dur="500"/>
                                        <p:tgtEl>
                                          <p:spTgt spid="65"/>
                                        </p:tgtEl>
                                        <p:attrNameLst>
                                          <p:attrName>ppt_y</p:attrName>
                                        </p:attrNameLst>
                                      </p:cBhvr>
                                      <p:tavLst>
                                        <p:tav tm="0">
                                          <p:val>
                                            <p:strVal val="ppt_y"/>
                                          </p:val>
                                        </p:tav>
                                        <p:tav tm="100000">
                                          <p:val>
                                            <p:fltVal val="0.5"/>
                                          </p:val>
                                        </p:tav>
                                      </p:tavLst>
                                    </p:anim>
                                    <p:set>
                                      <p:cBhvr>
                                        <p:cTn id="121" dur="1" fill="hold">
                                          <p:stCondLst>
                                            <p:cond delay="499"/>
                                          </p:stCondLst>
                                        </p:cTn>
                                        <p:tgtEl>
                                          <p:spTgt spid="6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
                                        <p:tgtEl>
                                          <p:spTgt spid="64"/>
                                        </p:tgtEl>
                                      </p:cBhvr>
                                    </p:animEffect>
                                    <p:set>
                                      <p:cBhvr>
                                        <p:cTn id="124"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5" restart="whenNotActive" fill="hold" evtFilter="cancelBubble" nodeType="interactiveSeq">
                <p:stCondLst>
                  <p:cond evt="onClick" delay="0">
                    <p:tgtEl>
                      <p:spTgt spid="67"/>
                    </p:tgtEl>
                  </p:cond>
                </p:stCondLst>
                <p:endSync evt="end" delay="0">
                  <p:rtn val="all"/>
                </p:endSync>
                <p:childTnLst>
                  <p:par>
                    <p:cTn id="126" fill="hold">
                      <p:stCondLst>
                        <p:cond delay="0"/>
                      </p:stCondLst>
                      <p:childTnLst>
                        <p:par>
                          <p:cTn id="127" fill="hold">
                            <p:stCondLst>
                              <p:cond delay="0"/>
                            </p:stCondLst>
                            <p:childTnLst>
                              <p:par>
                                <p:cTn id="128" presetID="23" presetClass="exit" presetSubtype="544" fill="hold" grpId="0" nodeType="clickEffect">
                                  <p:stCondLst>
                                    <p:cond delay="0"/>
                                  </p:stCondLst>
                                  <p:childTnLst>
                                    <p:anim calcmode="lin" valueType="num">
                                      <p:cBhvr>
                                        <p:cTn id="129" dur="500"/>
                                        <p:tgtEl>
                                          <p:spTgt spid="67"/>
                                        </p:tgtEl>
                                        <p:attrNameLst>
                                          <p:attrName>ppt_w</p:attrName>
                                        </p:attrNameLst>
                                      </p:cBhvr>
                                      <p:tavLst>
                                        <p:tav tm="0">
                                          <p:val>
                                            <p:strVal val="ppt_w"/>
                                          </p:val>
                                        </p:tav>
                                        <p:tav tm="100000">
                                          <p:val>
                                            <p:fltVal val="0"/>
                                          </p:val>
                                        </p:tav>
                                      </p:tavLst>
                                    </p:anim>
                                    <p:anim calcmode="lin" valueType="num">
                                      <p:cBhvr>
                                        <p:cTn id="130" dur="500"/>
                                        <p:tgtEl>
                                          <p:spTgt spid="67"/>
                                        </p:tgtEl>
                                        <p:attrNameLst>
                                          <p:attrName>ppt_h</p:attrName>
                                        </p:attrNameLst>
                                      </p:cBhvr>
                                      <p:tavLst>
                                        <p:tav tm="0">
                                          <p:val>
                                            <p:strVal val="ppt_h"/>
                                          </p:val>
                                        </p:tav>
                                        <p:tav tm="100000">
                                          <p:val>
                                            <p:fltVal val="0"/>
                                          </p:val>
                                        </p:tav>
                                      </p:tavLst>
                                    </p:anim>
                                    <p:anim calcmode="lin" valueType="num">
                                      <p:cBhvr>
                                        <p:cTn id="131" dur="500"/>
                                        <p:tgtEl>
                                          <p:spTgt spid="67"/>
                                        </p:tgtEl>
                                        <p:attrNameLst>
                                          <p:attrName>ppt_x</p:attrName>
                                        </p:attrNameLst>
                                      </p:cBhvr>
                                      <p:tavLst>
                                        <p:tav tm="0">
                                          <p:val>
                                            <p:strVal val="ppt_x"/>
                                          </p:val>
                                        </p:tav>
                                        <p:tav tm="100000">
                                          <p:val>
                                            <p:fltVal val="0.5"/>
                                          </p:val>
                                        </p:tav>
                                      </p:tavLst>
                                    </p:anim>
                                    <p:anim calcmode="lin" valueType="num">
                                      <p:cBhvr>
                                        <p:cTn id="132" dur="500"/>
                                        <p:tgtEl>
                                          <p:spTgt spid="67"/>
                                        </p:tgtEl>
                                        <p:attrNameLst>
                                          <p:attrName>ppt_y</p:attrName>
                                        </p:attrNameLst>
                                      </p:cBhvr>
                                      <p:tavLst>
                                        <p:tav tm="0">
                                          <p:val>
                                            <p:strVal val="ppt_y"/>
                                          </p:val>
                                        </p:tav>
                                        <p:tav tm="100000">
                                          <p:val>
                                            <p:fltVal val="0.5"/>
                                          </p:val>
                                        </p:tav>
                                      </p:tavLst>
                                    </p:anim>
                                    <p:set>
                                      <p:cBhvr>
                                        <p:cTn id="133" dur="1" fill="hold">
                                          <p:stCondLst>
                                            <p:cond delay="499"/>
                                          </p:stCondLst>
                                        </p:cTn>
                                        <p:tgtEl>
                                          <p:spTgt spid="67"/>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
                                        <p:tgtEl>
                                          <p:spTgt spid="66"/>
                                        </p:tgtEl>
                                      </p:cBhvr>
                                    </p:animEffect>
                                    <p:set>
                                      <p:cBhvr>
                                        <p:cTn id="136"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15401" y="1243644"/>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phẩm</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035796" y="3843636"/>
            <a:ext cx="4906798" cy="116966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2</a:t>
            </a:r>
          </a:p>
        </p:txBody>
      </p:sp>
      <p:sp>
        <p:nvSpPr>
          <p:cNvPr id="5" name="Rectangle 4"/>
          <p:cNvSpPr/>
          <p:nvPr/>
        </p:nvSpPr>
        <p:spPr>
          <a:xfrm>
            <a:off x="6214235" y="5537599"/>
            <a:ext cx="4906798" cy="104792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4 </a:t>
            </a:r>
          </a:p>
        </p:txBody>
      </p:sp>
      <p:sp>
        <p:nvSpPr>
          <p:cNvPr id="6" name="Rectangle 5"/>
          <p:cNvSpPr/>
          <p:nvPr/>
        </p:nvSpPr>
        <p:spPr>
          <a:xfrm>
            <a:off x="564009" y="5588613"/>
            <a:ext cx="4906798" cy="104792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3</a:t>
            </a:r>
          </a:p>
        </p:txBody>
      </p:sp>
      <p:sp>
        <p:nvSpPr>
          <p:cNvPr id="7" name="Rectangle 6"/>
          <p:cNvSpPr/>
          <p:nvPr/>
        </p:nvSpPr>
        <p:spPr>
          <a:xfrm>
            <a:off x="597099" y="3753320"/>
            <a:ext cx="4906798" cy="116966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Chương</a:t>
            </a:r>
            <a:r>
              <a:rPr lang="en-US" sz="3200" dirty="0">
                <a:solidFill>
                  <a:srgbClr val="002060"/>
                </a:solidFill>
                <a:latin typeface="Times New Roman" panose="02020603050405020304" pitchFamily="18" charset="0"/>
                <a:cs typeface="Times New Roman" panose="02020603050405020304" pitchFamily="18" charset="0"/>
              </a:rPr>
              <a:t> 1</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496" y="4378197"/>
            <a:ext cx="805722" cy="708059"/>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6271" y="5932453"/>
            <a:ext cx="804536" cy="704088"/>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065" y="4229906"/>
            <a:ext cx="804742" cy="707197"/>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6291" y="5928790"/>
            <a:ext cx="804742" cy="643793"/>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21809120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61582" y="1063404"/>
            <a:ext cx="9927193" cy="1772563"/>
          </a:xfrm>
          <a:prstGeom prst="snip2DiagRect">
            <a:avLst/>
          </a:prstGeom>
          <a:solidFill>
            <a:srgbClr val="DF81CD"/>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061582" y="3514866"/>
            <a:ext cx="4906798" cy="115950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6081977" y="3519055"/>
            <a:ext cx="4906798" cy="115950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061582" y="4891054"/>
            <a:ext cx="4906798" cy="1398910"/>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ba</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6081977" y="4895243"/>
            <a:ext cx="4906798" cy="1398910"/>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Tất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502742"/>
            <a:ext cx="805722" cy="519721"/>
          </a:xfrm>
          <a:prstGeom prst="rect">
            <a:avLst/>
          </a:prstGeom>
          <a:solidFill>
            <a:srgbClr val="DF81CD"/>
          </a:solidFill>
          <a:ln>
            <a:solidFill>
              <a:schemeClr val="accent1"/>
            </a:solidFill>
          </a:ln>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5768" y="5735782"/>
            <a:ext cx="804536" cy="632699"/>
          </a:xfrm>
          <a:prstGeom prst="rect">
            <a:avLst/>
          </a:prstGeom>
          <a:solidFill>
            <a:srgbClr val="DF81CD"/>
          </a:solidFill>
          <a:ln>
            <a:solidFill>
              <a:schemeClr val="accent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5569527"/>
            <a:ext cx="804742" cy="649940"/>
          </a:xfrm>
          <a:prstGeom prst="rect">
            <a:avLst/>
          </a:prstGeom>
          <a:solidFill>
            <a:srgbClr val="DF81CD"/>
          </a:solidFill>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4087527"/>
            <a:ext cx="804742" cy="536972"/>
          </a:xfrm>
          <a:prstGeom prst="rect">
            <a:avLst/>
          </a:prstGeom>
          <a:solidFill>
            <a:srgbClr val="DF81CD"/>
          </a:solidFill>
          <a:ln>
            <a:solidFill>
              <a:schemeClr val="accent1"/>
            </a:solidFill>
          </a:ln>
        </p:spPr>
      </p:pic>
      <p:pic>
        <p:nvPicPr>
          <p:cNvPr id="12" name="Picture 11">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7723201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3: </a:t>
            </a:r>
            <a:r>
              <a:rPr lang="vi-VN" sz="3200" dirty="0">
                <a:solidFill>
                  <a:srgbClr val="002060"/>
                </a:solidFill>
                <a:latin typeface="Times New Roman" panose="02020603050405020304" pitchFamily="18" charset="0"/>
                <a:cs typeface="Times New Roman" panose="02020603050405020304" pitchFamily="18" charset="0"/>
              </a:rPr>
              <a:t>Trong đ</a:t>
            </a:r>
            <a:r>
              <a:rPr lang="en-US" sz="3200" dirty="0" err="1">
                <a:solidFill>
                  <a:srgbClr val="002060"/>
                </a:solidFill>
                <a:latin typeface="Times New Roman" panose="02020603050405020304" pitchFamily="18" charset="0"/>
                <a:cs typeface="Times New Roman" panose="02020603050405020304" pitchFamily="18" charset="0"/>
              </a:rPr>
              <a:t>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vi-VN" sz="3200" dirty="0">
                <a:solidFill>
                  <a:srgbClr val="002060"/>
                </a:solidFill>
                <a:latin typeface="Times New Roman" panose="02020603050405020304" pitchFamily="18" charset="0"/>
                <a:cs typeface="Times New Roman" panose="02020603050405020304" pitchFamily="18" charset="0"/>
              </a:rPr>
              <a:t>”, n</a:t>
            </a:r>
            <a:r>
              <a:rPr lang="en-US" sz="3200" dirty="0" err="1">
                <a:solidFill>
                  <a:srgbClr val="002060"/>
                </a:solidFill>
                <a:latin typeface="Times New Roman" panose="02020603050405020304" pitchFamily="18" charset="0"/>
                <a:cs typeface="Times New Roman" panose="02020603050405020304" pitchFamily="18" charset="0"/>
              </a:rPr>
              <a:t>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Tuấn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nhiệm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109686" y="3567470"/>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Chỉ</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vượt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lầy</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Màn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089291" y="5052291"/>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lệnh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tướng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quân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089291" y="3592945"/>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Do </a:t>
            </a:r>
            <a:r>
              <a:rPr lang="en-US" sz="3200" dirty="0" err="1">
                <a:solidFill>
                  <a:srgbClr val="002060"/>
                </a:solidFill>
                <a:latin typeface="Times New Roman" panose="02020603050405020304" pitchFamily="18" charset="0"/>
                <a:cs typeface="Times New Roman" panose="02020603050405020304" pitchFamily="18" charset="0"/>
              </a:rPr>
              <a:t>thám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cs typeface="Times New Roman" panose="02020603050405020304" pitchFamily="18" charset="0"/>
              </a:rPr>
              <a:t>tức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Nguyên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109686" y="5156899"/>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Cùng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Trọng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chặn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giặc</a:t>
            </a:r>
            <a:r>
              <a:rPr lang="en-US" sz="3200" dirty="0">
                <a:solidFill>
                  <a:srgbClr val="002060"/>
                </a:solidFill>
                <a:latin typeface="Times New Roman" panose="02020603050405020304" pitchFamily="18" charset="0"/>
                <a:cs typeface="Times New Roman" panose="02020603050405020304" pitchFamily="18" charset="0"/>
              </a:rPr>
              <a:t> ở </a:t>
            </a:r>
            <a:r>
              <a:rPr lang="en-US" sz="3200" dirty="0" err="1">
                <a:solidFill>
                  <a:srgbClr val="002060"/>
                </a:solidFill>
                <a:latin typeface="Times New Roman" panose="02020603050405020304" pitchFamily="18" charset="0"/>
                <a:cs typeface="Times New Roman" panose="02020603050405020304" pitchFamily="18" charset="0"/>
              </a:rPr>
              <a:t>bờ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838" y="3951141"/>
            <a:ext cx="527646"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3982547"/>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838" y="5606473"/>
            <a:ext cx="527646"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4314130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78455" y="1234408"/>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4:</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a:t>
            </a:r>
            <a:r>
              <a:rPr lang="vi-VN" sz="2800" i="1" dirty="0">
                <a:solidFill>
                  <a:srgbClr val="002060"/>
                </a:solidFill>
                <a:latin typeface="Times New Roman" panose="02020603050405020304" pitchFamily="18" charset="0"/>
                <a:cs typeface="Times New Roman" panose="02020603050405020304" pitchFamily="18" charset="0"/>
              </a:rPr>
              <a:t>Bên bờ Thiên Mạc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truyện lịch sử có cốt truyện đa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tuyến. Nhận định trên đúng hay sai?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857544" y="4110844"/>
            <a:ext cx="4906798" cy="121805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Sai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ectangle 4"/>
          <p:cNvSpPr/>
          <p:nvPr/>
        </p:nvSpPr>
        <p:spPr>
          <a:xfrm>
            <a:off x="837149" y="4121777"/>
            <a:ext cx="4906798" cy="121805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a:t>
            </a: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Đúng</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620" y="4136319"/>
            <a:ext cx="805722" cy="1118888"/>
          </a:xfrm>
          <a:prstGeom prst="rect">
            <a:avLst/>
          </a:prstGeom>
          <a:solidFill>
            <a:srgbClr val="DF81CD"/>
          </a:solidFill>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205" y="4194735"/>
            <a:ext cx="804742" cy="1017334"/>
          </a:xfrm>
          <a:prstGeom prst="rect">
            <a:avLst/>
          </a:prstGeom>
          <a:solidFill>
            <a:srgbClr val="DF81CD"/>
          </a:solidFill>
        </p:spPr>
      </p:pic>
      <p:pic>
        <p:nvPicPr>
          <p:cNvPr id="12" name="Picture 11">
            <a:hlinkClick r:id="rId8" action="ppaction://hlinksldjump"/>
          </p:cNvPr>
          <p:cNvPicPr>
            <a:picLocks noChangeAspect="1"/>
          </p:cNvPicPr>
          <p:nvPr/>
        </p:nvPicPr>
        <p:blipFill>
          <a:blip r:embed="rId9"/>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4392468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4"/>
                                        </p:tgtEl>
                                        <p:attrNameLst>
                                          <p:attrName>fillcolor</p:attrName>
                                        </p:attrNameLst>
                                      </p:cBhvr>
                                      <p:to>
                                        <a:srgbClr val="FFF2CC"/>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 calcmode="lin" valueType="num">
                                      <p:cBhvr>
                                        <p:cTn id="29" dur="250" fill="hold"/>
                                        <p:tgtEl>
                                          <p:spTgt spid="8"/>
                                        </p:tgtEl>
                                        <p:attrNameLst>
                                          <p:attrName>ppt_w</p:attrName>
                                        </p:attrNameLst>
                                      </p:cBhvr>
                                      <p:tavLst>
                                        <p:tav tm="0">
                                          <p:val>
                                            <p:strVal val="4*#ppt_w"/>
                                          </p:val>
                                        </p:tav>
                                        <p:tav tm="100000">
                                          <p:val>
                                            <p:strVal val="#ppt_w"/>
                                          </p:val>
                                        </p:tav>
                                      </p:tavLst>
                                    </p:anim>
                                    <p:anim calcmode="lin" valueType="num">
                                      <p:cBhvr>
                                        <p:cTn id="3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4"/>
                                        </p:tgtEl>
                                        <p:attrNameLst>
                                          <p:attrName>fillcolor</p:attrName>
                                        </p:attrNameLst>
                                      </p:cBhvr>
                                      <p:to>
                                        <a:srgbClr val="FFFF00"/>
                                      </p:to>
                                    </p:animClr>
                                    <p:set>
                                      <p:cBhvr>
                                        <p:cTn id="33" dur="250" fill="hold"/>
                                        <p:tgtEl>
                                          <p:spTgt spid="4"/>
                                        </p:tgtEl>
                                        <p:attrNameLst>
                                          <p:attrName>fill.type</p:attrName>
                                        </p:attrNameLst>
                                      </p:cBhvr>
                                      <p:to>
                                        <p:strVal val="solid"/>
                                      </p:to>
                                    </p:set>
                                    <p:set>
                                      <p:cBhvr>
                                        <p:cTn id="3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250" fill="hold"/>
                                        <p:tgtEl>
                                          <p:spTgt spid="11"/>
                                        </p:tgtEl>
                                        <p:attrNameLst>
                                          <p:attrName>ppt_w</p:attrName>
                                        </p:attrNameLst>
                                      </p:cBhvr>
                                      <p:tavLst>
                                        <p:tav tm="0">
                                          <p:val>
                                            <p:strVal val="4*#ppt_w"/>
                                          </p:val>
                                        </p:tav>
                                        <p:tav tm="100000">
                                          <p:val>
                                            <p:strVal val="#ppt_w"/>
                                          </p:val>
                                        </p:tav>
                                      </p:tavLst>
                                    </p:anim>
                                    <p:anim calcmode="lin" valueType="num">
                                      <p:cBhvr>
                                        <p:cTn id="4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00B05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43057" y="796689"/>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5: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a:t>
            </a:r>
            <a:r>
              <a:rPr lang="en-US" sz="3200" i="1" dirty="0" err="1">
                <a:solidFill>
                  <a:srgbClr val="002060"/>
                </a:solidFill>
                <a:latin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bờ</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Thiên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Mạc</a:t>
            </a:r>
            <a:r>
              <a:rPr lang="vi-VN" sz="3200" dirty="0">
                <a:solidFill>
                  <a:srgbClr val="002060"/>
                </a:solidFill>
                <a:latin typeface="Times New Roman" panose="02020603050405020304" pitchFamily="18" charset="0"/>
                <a:cs typeface="Times New Roman" panose="02020603050405020304" pitchFamily="18" charset="0"/>
              </a:rPr>
              <a: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gồm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368075" y="3129040"/>
            <a:ext cx="5342596"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cha con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64858" y="3129040"/>
            <a:ext cx="4906798"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cha con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864858" y="5420875"/>
            <a:ext cx="4906798"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368075" y="5476759"/>
            <a:ext cx="5338376"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019" y="4283005"/>
            <a:ext cx="553432" cy="70584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01112" y="5910675"/>
            <a:ext cx="470544" cy="626666"/>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179" y="5973238"/>
            <a:ext cx="472272" cy="63158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112" y="4359778"/>
            <a:ext cx="584141" cy="738456"/>
          </a:xfrm>
          <a:prstGeom prst="rect">
            <a:avLst/>
          </a:prstGeom>
          <a:solidFill>
            <a:srgbClr val="DF81CD"/>
          </a:solidFill>
        </p:spPr>
      </p:pic>
      <p:pic>
        <p:nvPicPr>
          <p:cNvPr id="12" name="Picture 11">
            <a:hlinkClick r:id="rId9" action="ppaction://hlinksldjump"/>
          </p:cNvPr>
          <p:cNvPicPr>
            <a:picLocks noChangeAspect="1"/>
          </p:cNvPicPr>
          <p:nvPr/>
        </p:nvPicPr>
        <p:blipFill>
          <a:blip r:embed="rId10"/>
          <a:stretch>
            <a:fillRect/>
          </a:stretch>
        </p:blipFill>
        <p:spPr>
          <a:xfrm>
            <a:off x="11095798" y="2303979"/>
            <a:ext cx="870653" cy="829013"/>
          </a:xfrm>
          <a:prstGeom prst="rect">
            <a:avLst/>
          </a:prstGeom>
        </p:spPr>
      </p:pic>
    </p:spTree>
    <p:extLst>
      <p:ext uri="{BB962C8B-B14F-4D97-AF65-F5344CB8AC3E}">
        <p14:creationId xmlns:p14="http://schemas.microsoft.com/office/powerpoint/2010/main" val="555132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thưởng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Trọng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109686" y="3544454"/>
            <a:ext cx="553736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chiếc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kèn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đồng</a:t>
            </a:r>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1089291" y="5052291"/>
            <a:ext cx="4906798"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Xóa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bỏ</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89291" y="3592945"/>
            <a:ext cx="4906798" cy="10564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6109685" y="5156899"/>
            <a:ext cx="5537369"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kiếm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cậu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tham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đấu</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484" y="3918186"/>
            <a:ext cx="595454"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3982547"/>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600" y="5608547"/>
            <a:ext cx="595454"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60084" y="2863851"/>
            <a:ext cx="870653" cy="829013"/>
          </a:xfrm>
          <a:prstGeom prst="rect">
            <a:avLst/>
          </a:prstGeom>
        </p:spPr>
      </p:pic>
    </p:spTree>
    <p:extLst>
      <p:ext uri="{BB962C8B-B14F-4D97-AF65-F5344CB8AC3E}">
        <p14:creationId xmlns:p14="http://schemas.microsoft.com/office/powerpoint/2010/main" val="11871084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2:</a:t>
            </a:r>
            <a:r>
              <a:rPr lang="en-US" sz="3200" i="1" dirty="0">
                <a:solidFill>
                  <a:srgbClr val="7030A0"/>
                </a:solidFill>
                <a:latin typeface="Times New Roman" panose="02020603050405020304" pitchFamily="18" charset="0"/>
                <a:cs typeface="Times New Roman" panose="02020603050405020304" pitchFamily="18" charset="0"/>
              </a:rPr>
              <a:t> </a:t>
            </a:r>
            <a:r>
              <a:rPr lang="en-US" sz="3200" dirty="0">
                <a:solidFill>
                  <a:srgbClr val="7030A0"/>
                </a:solidFill>
                <a:latin typeface="Times New Roman" panose="02020603050405020304" pitchFamily="18" charset="0"/>
                <a:cs typeface="Times New Roman" panose="02020603050405020304" pitchFamily="18" charset="0"/>
              </a:rPr>
              <a:t>“</a:t>
            </a:r>
            <a:r>
              <a:rPr lang="en-US" sz="3200" i="1" dirty="0">
                <a:solidFill>
                  <a:srgbClr val="7030A0"/>
                </a:solidFill>
                <a:latin typeface="Times New Roman" panose="02020603050405020304" pitchFamily="18" charset="0"/>
                <a:cs typeface="Times New Roman" panose="02020603050405020304" pitchFamily="18" charset="0"/>
              </a:rPr>
              <a:t>Ta </a:t>
            </a:r>
            <a:r>
              <a:rPr lang="en-US" sz="3200" i="1" dirty="0" err="1">
                <a:solidFill>
                  <a:srgbClr val="7030A0"/>
                </a:solidFill>
                <a:latin typeface="Times New Roman" panose="02020603050405020304" pitchFamily="18" charset="0"/>
                <a:cs typeface="Times New Roman" panose="02020603050405020304" pitchFamily="18" charset="0"/>
              </a:rPr>
              <a:t>thà</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làm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quỷ</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nước</a:t>
            </a:r>
            <a:r>
              <a:rPr lang="en-US" sz="3200" i="1" dirty="0">
                <a:solidFill>
                  <a:srgbClr val="7030A0"/>
                </a:solidFill>
                <a:latin typeface="Times New Roman" panose="02020603050405020304" pitchFamily="18" charset="0"/>
                <a:cs typeface="Times New Roman" panose="02020603050405020304" pitchFamily="18" charset="0"/>
              </a:rPr>
              <a:t> Nam </a:t>
            </a:r>
            <a:r>
              <a:rPr lang="en-US" sz="3200" i="1" dirty="0" err="1">
                <a:solidFill>
                  <a:srgbClr val="7030A0"/>
                </a:solidFill>
                <a:latin typeface="Times New Roman" panose="02020603050405020304" pitchFamily="18" charset="0"/>
                <a:cs typeface="Times New Roman" panose="02020603050405020304" pitchFamily="18" charset="0"/>
              </a:rPr>
              <a:t>chứ</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không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thèm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làm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vương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đất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Bắc</a:t>
            </a:r>
            <a:r>
              <a:rPr lang="en-US" sz="3200" dirty="0">
                <a:solidFill>
                  <a:srgbClr val="7030A0"/>
                </a:solidFill>
                <a:latin typeface="Times New Roman" panose="02020603050405020304" pitchFamily="18" charset="0"/>
                <a:cs typeface="Times New Roman" panose="02020603050405020304" pitchFamily="18" charset="0"/>
              </a:rPr>
              <a:t>”</a:t>
            </a:r>
            <a:r>
              <a:rPr lang="vi-VN" sz="3200" dirty="0">
                <a:solidFill>
                  <a:srgbClr val="7030A0"/>
                </a:solidFill>
                <a:latin typeface="Times New Roman" panose="02020603050405020304" pitchFamily="18" charset="0"/>
                <a:cs typeface="Times New Roman" panose="02020603050405020304" pitchFamily="18" charset="0"/>
              </a:rPr>
              <a:t> là câu nói nổi tiếng của người anh hùng dân tộc nào? </a:t>
            </a:r>
            <a:endParaRPr lang="en-US" sz="3200" dirty="0">
              <a:solidFill>
                <a:srgbClr val="7030A0"/>
              </a:solidFill>
              <a:latin typeface="Times New Roman" panose="02020603050405020304" pitchFamily="18" charset="0"/>
              <a:cs typeface="Times New Roman" panose="02020603050405020304" pitchFamily="18" charset="0"/>
            </a:endParaRPr>
          </a:p>
          <a:p>
            <a:r>
              <a:rPr lang="en-US" sz="3200" b="1"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5440218" y="4544583"/>
            <a:ext cx="63777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a:solidFill>
                  <a:srgbClr val="7030A0"/>
                </a:solidFill>
                <a:latin typeface="Times New Roman" panose="02020603050405020304" pitchFamily="18" charset="0"/>
                <a:cs typeface="Times New Roman" panose="02020603050405020304" pitchFamily="18" charset="0"/>
              </a:rPr>
              <a:t>Đáp</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án</a:t>
            </a:r>
            <a:r>
              <a:rPr lang="en-US" sz="3200" b="1" i="1" dirty="0">
                <a:solidFill>
                  <a:srgbClr val="7030A0"/>
                </a:solidFill>
                <a:latin typeface="Times New Roman" panose="02020603050405020304" pitchFamily="18" charset="0"/>
                <a:cs typeface="Times New Roman" panose="02020603050405020304" pitchFamily="18" charset="0"/>
              </a:rPr>
              <a:t>:</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Trần Bình Trọng</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225221"/>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43057" y="796689"/>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7:</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Đỗ</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368075" y="3129040"/>
            <a:ext cx="5342596"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Nhát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64858" y="3129040"/>
            <a:ext cx="4906798" cy="185981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Gan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lòng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864858" y="5420875"/>
            <a:ext cx="4906798"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Hàn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chết</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368075" y="5476759"/>
            <a:ext cx="5338376" cy="1173019"/>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chết</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019" y="4283005"/>
            <a:ext cx="553432" cy="70584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01112" y="5910675"/>
            <a:ext cx="470544" cy="626666"/>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179" y="5973238"/>
            <a:ext cx="472272" cy="63158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113" y="4442690"/>
            <a:ext cx="518554" cy="655543"/>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080682" y="2300027"/>
            <a:ext cx="870653" cy="829013"/>
          </a:xfrm>
          <a:prstGeom prst="rect">
            <a:avLst/>
          </a:prstGeom>
        </p:spPr>
      </p:pic>
    </p:spTree>
    <p:extLst>
      <p:ext uri="{BB962C8B-B14F-4D97-AF65-F5344CB8AC3E}">
        <p14:creationId xmlns:p14="http://schemas.microsoft.com/office/powerpoint/2010/main" val="1423357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146088" y="607632"/>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8:</a:t>
            </a:r>
            <a:r>
              <a:rPr lang="en-US" sz="3200" dirty="0">
                <a:solidFill>
                  <a:srgbClr val="002060"/>
                </a:solidFill>
                <a:latin typeface="Times New Roman" panose="020206030504050203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dưới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Mạc</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172960" y="2987827"/>
            <a:ext cx="5842169" cy="183801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dồi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tưởng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a:t>
            </a:r>
            <a:r>
              <a:rPr lang="en-US" sz="2800" dirty="0">
                <a:solidFill>
                  <a:srgbClr val="002060"/>
                </a:solidFill>
                <a:latin typeface="Times New Roman" panose="02020603050405020304" pitchFamily="18" charset="0"/>
                <a:cs typeface="Times New Roman" panose="02020603050405020304" pitchFamily="18" charset="0"/>
              </a:rPr>
              <a:t>. </a:t>
            </a:r>
          </a:p>
          <a:p>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341745" y="5052291"/>
            <a:ext cx="5654344"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B </a:t>
            </a:r>
            <a:r>
              <a:rPr lang="en-US" sz="3200" dirty="0" err="1">
                <a:solidFill>
                  <a:srgbClr val="002060"/>
                </a:solidFill>
                <a:latin typeface="Times New Roman" panose="02020603050405020304" pitchFamily="18" charset="0"/>
                <a:cs typeface="Times New Roman" panose="02020603050405020304" pitchFamily="18" charset="0"/>
              </a:rPr>
              <a:t>đều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1745" y="3031861"/>
            <a:ext cx="5654344" cy="1838012"/>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chuyện</a:t>
            </a:r>
            <a:r>
              <a:rPr lang="en-US" sz="2800" dirty="0">
                <a:solidFill>
                  <a:srgbClr val="002060"/>
                </a:solidFill>
                <a:latin typeface="Times New Roman" panose="02020603050405020304" pitchFamily="18" charset="0"/>
                <a:cs typeface="Times New Roman" panose="02020603050405020304" pitchFamily="18" charset="0"/>
              </a:rPr>
              <a:t> hay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hơn</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6109685" y="5156899"/>
            <a:ext cx="5842170" cy="120072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B </a:t>
            </a:r>
            <a:r>
              <a:rPr lang="en-US" sz="3200" dirty="0" err="1">
                <a:solidFill>
                  <a:srgbClr val="002060"/>
                </a:solidFill>
                <a:latin typeface="Times New Roman" panose="02020603050405020304" pitchFamily="18" charset="0"/>
                <a:cs typeface="Times New Roman" panose="02020603050405020304" pitchFamily="18" charset="0"/>
              </a:rPr>
              <a:t>đều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sai</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9327" y="4185844"/>
            <a:ext cx="595454" cy="635538"/>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67927" y="4185844"/>
            <a:ext cx="528162" cy="633524"/>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1600" y="5608547"/>
            <a:ext cx="595454" cy="72230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927" y="5528779"/>
            <a:ext cx="528162" cy="658189"/>
          </a:xfrm>
          <a:prstGeom prst="rect">
            <a:avLst/>
          </a:prstGeom>
          <a:solidFill>
            <a:srgbClr val="DF81CD"/>
          </a:solidFill>
        </p:spPr>
      </p:pic>
      <p:pic>
        <p:nvPicPr>
          <p:cNvPr id="13" name="Picture 12">
            <a:hlinkClick r:id="rId9" action="ppaction://hlinksldjump"/>
          </p:cNvPr>
          <p:cNvPicPr>
            <a:picLocks noChangeAspect="1"/>
          </p:cNvPicPr>
          <p:nvPr/>
        </p:nvPicPr>
        <p:blipFill>
          <a:blip r:embed="rId10"/>
          <a:stretch>
            <a:fillRect/>
          </a:stretch>
        </p:blipFill>
        <p:spPr>
          <a:xfrm>
            <a:off x="11144476" y="2072946"/>
            <a:ext cx="870653" cy="829013"/>
          </a:xfrm>
          <a:prstGeom prst="rect">
            <a:avLst/>
          </a:prstGeom>
        </p:spPr>
      </p:pic>
    </p:spTree>
    <p:extLst>
      <p:ext uri="{BB962C8B-B14F-4D97-AF65-F5344CB8AC3E}">
        <p14:creationId xmlns:p14="http://schemas.microsoft.com/office/powerpoint/2010/main" val="39138045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78455" y="1234408"/>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9: </a:t>
            </a:r>
            <a:r>
              <a:rPr lang="en-US" sz="2800" b="1" dirty="0" err="1">
                <a:solidFill>
                  <a:srgbClr val="002060"/>
                </a:solidFill>
                <a:latin typeface="Times New Roman" panose="02020603050405020304" pitchFamily="18" charset="0"/>
                <a:cs typeface="Times New Roman" panose="02020603050405020304" pitchFamily="18" charset="0"/>
              </a:rPr>
              <a:t>Ngôi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may </a:t>
            </a:r>
            <a:r>
              <a:rPr lang="en-US" sz="2800" b="1" dirty="0" err="1">
                <a:solidFill>
                  <a:srgbClr val="002060"/>
                </a:solidFill>
                <a:latin typeface="Times New Roman" panose="02020603050405020304" pitchFamily="18" charset="0"/>
                <a:cs typeface="Times New Roman" panose="02020603050405020304" pitchFamily="18" charset="0"/>
              </a:rPr>
              <a:t>mắn</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823855" y="3632922"/>
            <a:ext cx="3925454" cy="2620096"/>
          </a:xfrm>
          <a:prstGeom prst="rect">
            <a:avLst/>
          </a:prstGeom>
        </p:spPr>
      </p:pic>
      <p:pic>
        <p:nvPicPr>
          <p:cNvPr id="9" name="Picture 8">
            <a:hlinkClick r:id="rId4" action="ppaction://hlinksldjump"/>
          </p:cNvPr>
          <p:cNvPicPr>
            <a:picLocks noChangeAspect="1"/>
          </p:cNvPicPr>
          <p:nvPr/>
        </p:nvPicPr>
        <p:blipFill>
          <a:blip r:embed="rId3"/>
          <a:stretch>
            <a:fillRect/>
          </a:stretch>
        </p:blipFill>
        <p:spPr>
          <a:xfrm>
            <a:off x="10905648" y="3218415"/>
            <a:ext cx="870653" cy="829013"/>
          </a:xfrm>
          <a:prstGeom prst="rect">
            <a:avLst/>
          </a:prstGeom>
        </p:spPr>
      </p:pic>
    </p:spTree>
    <p:extLst>
      <p:ext uri="{BB962C8B-B14F-4D97-AF65-F5344CB8AC3E}">
        <p14:creationId xmlns:p14="http://schemas.microsoft.com/office/powerpoint/2010/main" val="5101439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090400" cy="6858000"/>
          </a:xfrm>
        </p:spPr>
      </p:pic>
      <p:sp>
        <p:nvSpPr>
          <p:cNvPr id="5" name="Rectangle 4"/>
          <p:cNvSpPr/>
          <p:nvPr/>
        </p:nvSpPr>
        <p:spPr>
          <a:xfrm>
            <a:off x="4010029" y="2946468"/>
            <a:ext cx="4070345" cy="1047979"/>
          </a:xfrm>
          <a:prstGeom prst="rect">
            <a:avLst/>
          </a:prstGeom>
        </p:spPr>
        <p:txBody>
          <a:bodyPr wrap="none">
            <a:spAutoFit/>
          </a:bodyPr>
          <a:lstStyle/>
          <a:p>
            <a:pPr algn="just">
              <a:lnSpc>
                <a:spcPct val="115000"/>
              </a:lnSpc>
              <a:spcAft>
                <a:spcPts val="0"/>
              </a:spcAft>
              <a:tabLst>
                <a:tab pos="1386840" algn="l"/>
              </a:tabLst>
            </a:pPr>
            <a:r>
              <a:rPr lang="en-US" sz="5400" b="1" dirty="0">
                <a:solidFill>
                  <a:srgbClr val="FF0000"/>
                </a:solidFill>
                <a:latin typeface="Times New Roman" panose="02020603050405020304" pitchFamily="18" charset="0"/>
                <a:ea typeface="MS Mincho"/>
                <a:cs typeface="Times New Roman" panose="02020603050405020304" pitchFamily="18" charset="0"/>
              </a:rPr>
              <a:t>VẬN DỤNG </a:t>
            </a:r>
            <a:endParaRPr lang="en-US" sz="5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4049552"/>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5" y="203200"/>
            <a:ext cx="11443855" cy="6534096"/>
          </a:xfrm>
          <a:prstGeom prst="rect">
            <a:avLst/>
          </a:prstGeom>
        </p:spPr>
        <p:txBody>
          <a:bodyPr wrap="square">
            <a:spAutoFit/>
          </a:bodyPr>
          <a:lstStyle/>
          <a:p>
            <a:pPr algn="just">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Đoạn trích Bên bờ Thiên Mạc giúp em hiểu thêm gì về tấm lòng của những người con đất Việt khi đất nước có giặc ngoại xâm?</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bờ</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cảnh</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diễn kịch (sân khấu hóa) một đoạn trích trong văn bản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(Hà Ân</a:t>
            </a:r>
            <a:r>
              <a:rPr lang="vi-VN"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khiếu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đăng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dễ</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38235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109" y="508000"/>
            <a:ext cx="11443855" cy="6124754"/>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a:t>
            </a:r>
            <a:endParaRPr lang="en-US" sz="2800" dirty="0">
              <a:solidFill>
                <a:srgbClr val="FF0000"/>
              </a:solidFill>
              <a:latin typeface="Times New Roman" panose="02020603050405020304" pitchFamily="18" charset="0"/>
              <a:cs typeface="Times New Roman" panose="02020603050405020304" pitchFamily="18" charset="0"/>
            </a:endParaRPr>
          </a:p>
          <a:p>
            <a:pPr algn="ctr" fontAlgn="base"/>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1: </a:t>
            </a:r>
            <a:endParaRPr lang="en-US" sz="2800" dirty="0">
              <a:solidFill>
                <a:srgbClr val="FF0000"/>
              </a:solidFill>
              <a:latin typeface="Times New Roman" panose="02020603050405020304" pitchFamily="18" charset="0"/>
              <a:cs typeface="Times New Roman" panose="02020603050405020304" pitchFamily="18" charset="0"/>
            </a:endParaRPr>
          </a:p>
          <a:p>
            <a:pPr algn="just" fontAlgn="base"/>
            <a:r>
              <a:rPr lang="vi-VN" sz="2800" dirty="0">
                <a:latin typeface="Times New Roman" panose="02020603050405020304" pitchFamily="18" charset="0"/>
                <a:cs typeface="Times New Roman" panose="02020603050405020304" pitchFamily="18" charset="0"/>
              </a:rPr>
              <a:t>- Khi có giặc ngoại xâm, mỗi người dân đất Việt luôn luôn có ý thức cao về trách nhiệm, nghĩa vụ của bản thân đối với đất nước, dân tộc để nhằm đánh đuổi kẻ thù, bảo vệ non sông.</a:t>
            </a:r>
            <a:endParaRPr lang="en-US" sz="2800" dirty="0">
              <a:latin typeface="Times New Roman" panose="02020603050405020304" pitchFamily="18" charset="0"/>
              <a:cs typeface="Times New Roman" panose="02020603050405020304" pitchFamily="18" charset="0"/>
            </a:endParaRPr>
          </a:p>
          <a:p>
            <a:pPr algn="just" fontAlgn="base"/>
            <a:r>
              <a:rPr lang="vi-VN" sz="2800" dirty="0">
                <a:latin typeface="Times New Roman" panose="02020603050405020304" pitchFamily="18" charset="0"/>
                <a:cs typeface="Times New Roman" panose="02020603050405020304" pitchFamily="18" charset="0"/>
              </a:rPr>
              <a:t>- Lòng yêu nước, quyết tâm xả thân vì nước là phẩm chất quý báu của con người Việt Nam. Phẩm chất đó trở thành truyền thống được cha ông ta vun đắp, giữ gìn và phát huy từ xưa đến nay.</a:t>
            </a:r>
            <a:endParaRPr lang="en-US" sz="2800" dirty="0">
              <a:latin typeface="Times New Roman" panose="02020603050405020304" pitchFamily="18" charset="0"/>
              <a:cs typeface="Times New Roman" panose="02020603050405020304" pitchFamily="18" charset="0"/>
            </a:endParaRPr>
          </a:p>
          <a:p>
            <a:pPr marL="457200" indent="-457200" algn="just" fontAlgn="base">
              <a:buFontTx/>
              <a:buChar char="-"/>
            </a:pPr>
            <a:r>
              <a:rPr lang="vi-VN" sz="2800" dirty="0">
                <a:latin typeface="Times New Roman" panose="02020603050405020304" pitchFamily="18" charset="0"/>
                <a:cs typeface="Times New Roman" panose="02020603050405020304" pitchFamily="18" charset="0"/>
              </a:rPr>
              <a:t>Vì vậy, khi tổ quốc gặp nguy nan, mỗi người đất Việt, nhất là tuổi trẻ, sẵn sàng cống hiến tuổi thanh xuân, lên đường chiến đấu, chống giặc với quyết tâm cao nhất.</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dirty="0">
                <a:latin typeface="Times New Roman" panose="02020603050405020304" pitchFamily="18" charset="0"/>
                <a:cs typeface="Times New Roman" panose="02020603050405020304" pitchFamily="18" charset="0"/>
              </a:rPr>
              <a:t>HS </a:t>
            </a:r>
            <a:r>
              <a:rPr lang="vi-VN" sz="2800" dirty="0">
                <a:latin typeface="Times New Roman" panose="02020603050405020304" pitchFamily="18" charset="0"/>
                <a:cs typeface="Times New Roman" panose="02020603050405020304" pitchFamily="18" charset="0"/>
              </a:rPr>
              <a:t>thực hiện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đoạn trích: Ví dụ cảnh Trần Bình Trọng xóa vất xăm trên trán của Hoàng Đỗ,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183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455" y="785091"/>
            <a:ext cx="11443855"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93917442"/>
              </p:ext>
            </p:extLst>
          </p:nvPr>
        </p:nvGraphicFramePr>
        <p:xfrm>
          <a:off x="729672" y="1046701"/>
          <a:ext cx="10880436" cy="5319268"/>
        </p:xfrm>
        <a:graphic>
          <a:graphicData uri="http://schemas.openxmlformats.org/drawingml/2006/table">
            <a:tbl>
              <a:tblPr firstRow="1" firstCol="1" bandRow="1" bandCol="1"/>
              <a:tblGrid>
                <a:gridCol w="2395692">
                  <a:extLst>
                    <a:ext uri="{9D8B030D-6E8A-4147-A177-3AD203B41FA5}">
                      <a16:colId xmlns:a16="http://schemas.microsoft.com/office/drawing/2014/main" val="2990611520"/>
                    </a:ext>
                  </a:extLst>
                </a:gridCol>
                <a:gridCol w="2595334">
                  <a:extLst>
                    <a:ext uri="{9D8B030D-6E8A-4147-A177-3AD203B41FA5}">
                      <a16:colId xmlns:a16="http://schemas.microsoft.com/office/drawing/2014/main" val="1001152483"/>
                    </a:ext>
                  </a:extLst>
                </a:gridCol>
                <a:gridCol w="3053398">
                  <a:extLst>
                    <a:ext uri="{9D8B030D-6E8A-4147-A177-3AD203B41FA5}">
                      <a16:colId xmlns:a16="http://schemas.microsoft.com/office/drawing/2014/main" val="39795656"/>
                    </a:ext>
                  </a:extLst>
                </a:gridCol>
                <a:gridCol w="2836012">
                  <a:extLst>
                    <a:ext uri="{9D8B030D-6E8A-4147-A177-3AD203B41FA5}">
                      <a16:colId xmlns:a16="http://schemas.microsoft.com/office/drawing/2014/main" val="1468789036"/>
                    </a:ext>
                  </a:extLst>
                </a:gridCol>
              </a:tblGrid>
              <a:tr h="1149652">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Mức độ</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564105"/>
                  </a:ext>
                </a:extLst>
              </a:tr>
              <a:tr h="2682521">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về </a:t>
                      </a:r>
                      <a:r>
                        <a:rPr lang="pt-BR"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 chi tiết mà em ấn tượng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không đẹp, còn đơn điệu về hình ảnh, màu sắc</a:t>
                      </a:r>
                      <a:r>
                        <a:rPr lang="vi-VN"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chưa phản ánh rõ chi tiết trong truyện.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đẹp </a:t>
                      </a:r>
                      <a:r>
                        <a:rPr lang="vi-VN"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đã phản ánh một chi tiết trong truyện nhưng chưa đặc sắc.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vi-VN"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đã phản ánh một chi tiết trong truyện tương đối đặc sắc.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28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207772"/>
                  </a:ext>
                </a:extLst>
              </a:tr>
            </a:tbl>
          </a:graphicData>
        </a:graphic>
      </p:graphicFrame>
      <p:sp>
        <p:nvSpPr>
          <p:cNvPr id="4" name="Rectangle 3"/>
          <p:cNvSpPr/>
          <p:nvPr/>
        </p:nvSpPr>
        <p:spPr>
          <a:xfrm>
            <a:off x="1613515" y="118202"/>
            <a:ext cx="9112751" cy="548099"/>
          </a:xfrm>
          <a:prstGeom prst="rect">
            <a:avLst/>
          </a:prstGeom>
        </p:spPr>
        <p:txBody>
          <a:bodyPr wrap="none">
            <a:spAutoFit/>
          </a:bodyPr>
          <a:lstStyle/>
          <a:p>
            <a:pPr indent="342265" algn="just">
              <a:lnSpc>
                <a:spcPct val="115000"/>
              </a:lnSpc>
              <a:spcAft>
                <a:spcPts val="0"/>
              </a:spcAft>
            </a:pP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Rubric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6133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27344" cy="6858000"/>
          </a:xfrm>
          <a:prstGeom prst="rect">
            <a:avLst/>
          </a:prstGeom>
        </p:spPr>
      </p:pic>
      <p:sp>
        <p:nvSpPr>
          <p:cNvPr id="3" name="Rectangle 2"/>
          <p:cNvSpPr/>
          <p:nvPr/>
        </p:nvSpPr>
        <p:spPr>
          <a:xfrm>
            <a:off x="2826326" y="1339094"/>
            <a:ext cx="7232073" cy="3065455"/>
          </a:xfrm>
          <a:prstGeom prst="rect">
            <a:avLst/>
          </a:prstGeom>
        </p:spPr>
        <p:txBody>
          <a:bodyPr wrap="squar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Tìm đọc tác phẩm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trọn tập truyện Bên bờ Thiên Mạc và tập thuyết trình về tác phẩm</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Chuẩn bị: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Nghị luận về một tư tưởng đạo 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092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Tree>
    <p:extLst>
      <p:ext uri="{BB962C8B-B14F-4D97-AF65-F5344CB8AC3E}">
        <p14:creationId xmlns:p14="http://schemas.microsoft.com/office/powerpoint/2010/main" val="1323844267"/>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3:</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Người được nhân dân tôn là Đức Thánh Trần?</a:t>
            </a:r>
            <a:endParaRPr lang="en-US" sz="3200" dirty="0">
              <a:solidFill>
                <a:srgbClr val="7030A0"/>
              </a:solidFill>
              <a:latin typeface="Times New Roman" panose="02020603050405020304" pitchFamily="18" charset="0"/>
              <a:cs typeface="Times New Roman" panose="02020603050405020304" pitchFamily="18" charset="0"/>
            </a:endParaRPr>
          </a:p>
          <a:p>
            <a:r>
              <a:rPr lang="en-US" sz="3200" b="1"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6" name="Flowchart: Terminator 5"/>
          <p:cNvSpPr/>
          <p:nvPr/>
        </p:nvSpPr>
        <p:spPr>
          <a:xfrm>
            <a:off x="6012873" y="4581529"/>
            <a:ext cx="563879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a:solidFill>
                  <a:srgbClr val="7030A0"/>
                </a:solidFill>
                <a:latin typeface="Times New Roman" panose="02020603050405020304" pitchFamily="18" charset="0"/>
                <a:cs typeface="Times New Roman" panose="02020603050405020304" pitchFamily="18" charset="0"/>
              </a:rPr>
              <a:t>Đáp</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án</a:t>
            </a:r>
            <a:r>
              <a:rPr lang="en-US" sz="3200" b="1" i="1" dirty="0">
                <a:solidFill>
                  <a:srgbClr val="7030A0"/>
                </a:solidFill>
                <a:latin typeface="Times New Roman" panose="02020603050405020304" pitchFamily="18" charset="0"/>
                <a:cs typeface="Times New Roman" panose="02020603050405020304" pitchFamily="18" charset="0"/>
              </a:rPr>
              <a:t>:</a:t>
            </a:r>
            <a:r>
              <a:rPr lang="en-US" sz="3200" i="1"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Trần Quốc Tuấn</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845908"/>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u="sng" dirty="0" err="1">
                <a:solidFill>
                  <a:srgbClr val="7030A0"/>
                </a:solidFill>
                <a:latin typeface="Times New Roman" panose="02020603050405020304" pitchFamily="18" charset="0"/>
                <a:cs typeface="Times New Roman" panose="02020603050405020304" pitchFamily="18" charset="0"/>
              </a:rPr>
              <a:t>Câu</a:t>
            </a:r>
            <a:r>
              <a:rPr lang="en-US" sz="3200" b="1" i="1" u="sng" dirty="0">
                <a:solidFill>
                  <a:srgbClr val="7030A0"/>
                </a:solidFill>
                <a:latin typeface="Times New Roman" panose="02020603050405020304" pitchFamily="18" charset="0"/>
                <a:cs typeface="Times New Roman" panose="02020603050405020304" pitchFamily="18" charset="0"/>
              </a:rPr>
              <a:t> 4: </a:t>
            </a:r>
            <a:r>
              <a:rPr lang="en-US" sz="3200" i="1" dirty="0">
                <a:solidFill>
                  <a:srgbClr val="7030A0"/>
                </a:solidFill>
                <a:latin typeface="Times New Roman" panose="02020603050405020304" pitchFamily="18" charset="0"/>
                <a:cs typeface="Times New Roman" panose="02020603050405020304" pitchFamily="18" charset="0"/>
              </a:rPr>
              <a:t> </a:t>
            </a:r>
            <a:r>
              <a:rPr lang="vi-VN" sz="3200" i="1" dirty="0">
                <a:solidFill>
                  <a:srgbClr val="7030A0"/>
                </a:solidFill>
                <a:latin typeface="Times New Roman" panose="02020603050405020304" pitchFamily="18" charset="0"/>
                <a:cs typeface="Times New Roman" panose="02020603050405020304" pitchFamily="18" charset="0"/>
              </a:rPr>
              <a:t>Cuộc kháng chiến chống quân xâm lược Nguyên Mông lần thứ hai vào năm?</a:t>
            </a:r>
            <a:endParaRPr lang="en-US" sz="3200" dirty="0">
              <a:solidFill>
                <a:srgbClr val="7030A0"/>
              </a:solidFill>
              <a:latin typeface="Times New Roman" panose="02020603050405020304" pitchFamily="18" charset="0"/>
              <a:cs typeface="Times New Roman" panose="02020603050405020304" pitchFamily="18" charset="0"/>
            </a:endParaRPr>
          </a:p>
          <a:p>
            <a:r>
              <a:rPr lang="en-US" b="1" i="1" dirty="0"/>
              <a:t> </a:t>
            </a:r>
            <a:endParaRPr lang="en-US" dirty="0"/>
          </a:p>
        </p:txBody>
      </p:sp>
      <p:sp>
        <p:nvSpPr>
          <p:cNvPr id="6" name="Flowchart: Terminator 5"/>
          <p:cNvSpPr/>
          <p:nvPr/>
        </p:nvSpPr>
        <p:spPr>
          <a:xfrm>
            <a:off x="6234545" y="4544583"/>
            <a:ext cx="5583382"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i="1" dirty="0" err="1">
                <a:solidFill>
                  <a:srgbClr val="7030A0"/>
                </a:solidFill>
                <a:latin typeface="Times New Roman" panose="02020603050405020304" pitchFamily="18" charset="0"/>
                <a:cs typeface="Times New Roman" panose="02020603050405020304" pitchFamily="18" charset="0"/>
              </a:rPr>
              <a:t>Đáp</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án</a:t>
            </a:r>
            <a:r>
              <a:rPr lang="en-US" sz="3200" b="1" i="1" dirty="0">
                <a:solidFill>
                  <a:srgbClr val="7030A0"/>
                </a:solidFill>
                <a:latin typeface="Times New Roman" panose="02020603050405020304" pitchFamily="18" charset="0"/>
                <a:cs typeface="Times New Roman" panose="02020603050405020304" pitchFamily="18" charset="0"/>
              </a:rPr>
              <a:t>:</a:t>
            </a:r>
            <a:r>
              <a:rPr lang="en-US" sz="3200" i="1"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Năm 1285</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034294"/>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Flowchart: Terminator 4"/>
          <p:cNvSpPr/>
          <p:nvPr/>
        </p:nvSpPr>
        <p:spPr>
          <a:xfrm>
            <a:off x="286327" y="198874"/>
            <a:ext cx="8054109"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3600" b="1" i="1" u="sng" dirty="0">
                <a:solidFill>
                  <a:srgbClr val="7030A0"/>
                </a:solidFill>
                <a:latin typeface="Times New Roman" panose="02020603050405020304" pitchFamily="18" charset="0"/>
                <a:cs typeface="Times New Roman" panose="02020603050405020304" pitchFamily="18" charset="0"/>
              </a:rPr>
              <a:t>Câu 5:</a:t>
            </a:r>
            <a:r>
              <a:rPr lang="vi-VN" sz="3600" dirty="0">
                <a:solidFill>
                  <a:srgbClr val="7030A0"/>
                </a:solidFill>
                <a:latin typeface="Times New Roman" panose="02020603050405020304" pitchFamily="18" charset="0"/>
                <a:cs typeface="Times New Roman" panose="02020603050405020304" pitchFamily="18" charset="0"/>
              </a:rPr>
              <a:t> Sông Thiên Mạc là thuộc địa phận tỉnh nào?</a:t>
            </a:r>
            <a:endParaRPr lang="en-US" sz="3600" dirty="0">
              <a:solidFill>
                <a:srgbClr val="7030A0"/>
              </a:solidFill>
              <a:latin typeface="Times New Roman" panose="02020603050405020304" pitchFamily="18" charset="0"/>
              <a:cs typeface="Times New Roman" panose="02020603050405020304" pitchFamily="18" charset="0"/>
            </a:endParaRPr>
          </a:p>
          <a:p>
            <a:r>
              <a:rPr lang="en-US" b="1" i="1" dirty="0"/>
              <a:t> </a:t>
            </a:r>
            <a:endParaRPr lang="en-US" dirty="0"/>
          </a:p>
        </p:txBody>
      </p:sp>
      <p:sp>
        <p:nvSpPr>
          <p:cNvPr id="6" name="Flowchart: Terminator 5"/>
          <p:cNvSpPr/>
          <p:nvPr/>
        </p:nvSpPr>
        <p:spPr>
          <a:xfrm>
            <a:off x="6594764" y="4544583"/>
            <a:ext cx="5223163" cy="200861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b="1" i="1" dirty="0" err="1">
                <a:solidFill>
                  <a:srgbClr val="7030A0"/>
                </a:solidFill>
                <a:latin typeface="Times New Roman" panose="02020603050405020304" pitchFamily="18" charset="0"/>
                <a:cs typeface="Times New Roman" panose="02020603050405020304" pitchFamily="18" charset="0"/>
              </a:rPr>
              <a:t>Đáp</a:t>
            </a: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án</a:t>
            </a:r>
            <a:r>
              <a:rPr lang="en-US" sz="3600" dirty="0">
                <a:solidFill>
                  <a:srgbClr val="7030A0"/>
                </a:solidFill>
                <a:latin typeface="Times New Roman" panose="02020603050405020304" pitchFamily="18" charset="0"/>
                <a:cs typeface="Times New Roman" panose="02020603050405020304" pitchFamily="18" charset="0"/>
              </a:rPr>
              <a:t>:</a:t>
            </a:r>
            <a:r>
              <a:rPr lang="vi-VN" sz="3600" dirty="0">
                <a:solidFill>
                  <a:srgbClr val="7030A0"/>
                </a:solidFill>
                <a:latin typeface="Times New Roman" panose="02020603050405020304" pitchFamily="18" charset="0"/>
                <a:cs typeface="Times New Roman" panose="02020603050405020304" pitchFamily="18" charset="0"/>
              </a:rPr>
              <a:t> Thuộc tỉnh Hà Nam.</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01247"/>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454" y="1427311"/>
            <a:ext cx="9929091" cy="5032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925326" y="316407"/>
            <a:ext cx="7842853" cy="707886"/>
          </a:xfrm>
          <a:prstGeom prst="rect">
            <a:avLst/>
          </a:prstGeom>
        </p:spPr>
        <p:txBody>
          <a:bodyPr wrap="none">
            <a:spAutoFit/>
          </a:bodyPr>
          <a:lstStyle/>
          <a:p>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 THÀNH KIẾN THỨC MỚI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450776"/>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4070</Words>
  <Application>Microsoft Office PowerPoint</Application>
  <PresentationFormat>Widescreen</PresentationFormat>
  <Paragraphs>279</Paragraphs>
  <Slides>58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Calibri</vt:lpstr>
      <vt:lpstr>Calibri Light</vt:lpstr>
      <vt:lpstr>Lato Light</vt:lpstr>
      <vt:lpstr>Nunito Sans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10</cp:lastModifiedBy>
  <cp:revision>29</cp:revision>
  <dcterms:created xsi:type="dcterms:W3CDTF">2023-11-25T03:08:15Z</dcterms:created>
  <dcterms:modified xsi:type="dcterms:W3CDTF">2025-03-19T02:59:13Z</dcterms:modified>
</cp:coreProperties>
</file>