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737" r:id="rId3"/>
  </p:sldMasterIdLst>
  <p:notesMasterIdLst>
    <p:notesMasterId r:id="rId28"/>
  </p:notesMasterIdLst>
  <p:sldIdLst>
    <p:sldId id="277" r:id="rId4"/>
    <p:sldId id="274" r:id="rId5"/>
    <p:sldId id="276" r:id="rId6"/>
    <p:sldId id="271" r:id="rId7"/>
    <p:sldId id="278" r:id="rId8"/>
    <p:sldId id="279" r:id="rId9"/>
    <p:sldId id="281" r:id="rId10"/>
    <p:sldId id="280" r:id="rId11"/>
    <p:sldId id="288" r:id="rId12"/>
    <p:sldId id="282" r:id="rId13"/>
    <p:sldId id="264" r:id="rId14"/>
    <p:sldId id="270" r:id="rId15"/>
    <p:sldId id="290" r:id="rId16"/>
    <p:sldId id="286" r:id="rId17"/>
    <p:sldId id="298" r:id="rId18"/>
    <p:sldId id="304" r:id="rId19"/>
    <p:sldId id="307" r:id="rId20"/>
    <p:sldId id="306" r:id="rId21"/>
    <p:sldId id="301" r:id="rId22"/>
    <p:sldId id="308" r:id="rId23"/>
    <p:sldId id="310" r:id="rId24"/>
    <p:sldId id="309" r:id="rId25"/>
    <p:sldId id="312" r:id="rId26"/>
    <p:sldId id="311" r:id="rId27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277"/>
            <p14:sldId id="274"/>
            <p14:sldId id="276"/>
            <p14:sldId id="271"/>
            <p14:sldId id="278"/>
            <p14:sldId id="279"/>
            <p14:sldId id="281"/>
            <p14:sldId id="280"/>
            <p14:sldId id="288"/>
            <p14:sldId id="282"/>
            <p14:sldId id="264"/>
            <p14:sldId id="270"/>
            <p14:sldId id="290"/>
          </p14:sldIdLst>
        </p14:section>
        <p14:section name="Untitled Section" id="{7725F518-5983-4DE9-B0D9-07D335C8A12B}">
          <p14:sldIdLst>
            <p14:sldId id="286"/>
            <p14:sldId id="298"/>
            <p14:sldId id="304"/>
            <p14:sldId id="307"/>
            <p14:sldId id="306"/>
            <p14:sldId id="301"/>
            <p14:sldId id="308"/>
            <p14:sldId id="310"/>
            <p14:sldId id="309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70" y="12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1808-E4D4-44FE-B9F6-39EBB1489617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BAEA-7920-4EBB-87E2-1132F03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6AF4-8A0E-4A45-B571-32A20BC8A0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886" y="-958526"/>
            <a:ext cx="12782330" cy="18079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83" y="6904969"/>
            <a:ext cx="2304386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060" y="418711"/>
            <a:ext cx="10095250" cy="645307"/>
          </a:xfrm>
        </p:spPr>
        <p:txBody>
          <a:bodyPr>
            <a:normAutofit/>
          </a:bodyPr>
          <a:lstStyle>
            <a:lvl1pPr>
              <a:defRPr sz="230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004" cy="1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3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86DFE-8C4C-470D-B384-1EF5583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0D349F-E20B-439B-9CCB-FD502C9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3FD3AE-9501-49E2-B7A3-FF3A39D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B2FF6-F1AB-4920-9503-88206FCB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123C1-D928-4C99-9A17-D28F10B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FE17-E8EC-4135-B364-5BF3D9B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6DE8D-ED46-42F7-B663-44F8309B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0C2C1-3F75-4B1A-A514-2CF57277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2A891-337C-4B41-8D9A-8177099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588D6-255D-42EF-A48F-272409E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F5E4C-BE1F-4088-A3F7-2F5A0D57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36523-8F63-4750-8B29-3532604E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357B8-C473-4F7A-9611-51B8B551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992A-4BC4-4546-8E51-5FF3C300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6BDCE3-35CB-42D4-A012-DED234D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A196B-02B1-4361-8298-1F2DACC2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6FD9D-A741-4440-9A25-E3C4CCF0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ABCFF4-1A15-4036-8AE4-48C848B5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15CEA5-11AF-4F03-B2C3-A61E6E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F323DD-8A23-4AA5-853F-D2494DC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8814-DF3F-413D-BC4E-706117E8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2C423-25E0-4D10-919A-078D6F1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D3716B-5E00-4E94-A83D-B18DA911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E2B733-10B3-4B18-B5CF-20F1B884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379A11-293C-4BAA-A351-40121695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349449-DD20-4BCB-8F58-420F3B165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D29793-5CF4-4155-9A3C-6F4D088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D63F03-5C23-4760-AB79-378EEB3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89C1F4-CEDF-45D7-B779-06FED2F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C4D1E-B385-4699-AA0B-C883F10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1F2207-F065-4580-A3B0-03BCCFAB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FE3EE-BE4C-42D2-8FE2-45E271A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297D39-25EE-4721-83FC-03498F5F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6BA583-3922-47EB-80ED-0358B62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4EBB8E-B0E5-46C5-B3EF-6841F30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50225C-085A-4D94-815D-4E47C487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F893E-A5D1-48CF-93BC-D414A2C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0D0F4-185F-493A-B22D-7DEA3DEF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3A2CA6-7F00-470A-AD05-C57B7911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242774-5D54-49C9-8112-37830F2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7B09DA-7216-47C2-B4EF-3A079C99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78183-6FAC-490F-B049-ABFB66E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ABE60-F34F-48EA-96F1-092EC20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D97255-2EDE-4DF8-B955-16070E8A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523F77-7488-4739-A1EA-6B2F2191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D1EF97-6733-4206-9004-991E37DD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9972-3905-4210-9A82-5EFC331F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E9468D-5C4F-4FF6-9847-E6D539B4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F0587-58CA-4525-8FAF-7169FEE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26B30C-0464-4FD9-A8E7-5159AB6B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F0C8F-A1F7-49D6-8852-009E568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02714-8A39-4640-A9A4-08B0269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4D21A-6560-49C4-B3DF-34E77D8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3BED08-3619-4F99-A6FE-C89513CD0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73D421-50BF-4F01-B7A3-D493F5838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F1EC9-35B6-4A0D-9FC7-D2AFE583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DB789-88CA-4AEA-B402-6F1D831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54ABB-8232-47AB-9FDE-5EB81D90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01546" y="506823"/>
            <a:ext cx="4194162" cy="353610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3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6621" y="4359350"/>
            <a:ext cx="4331603" cy="495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32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96621" y="5028827"/>
            <a:ext cx="4331603" cy="26197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2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16264" y="5524885"/>
            <a:ext cx="4308635" cy="17624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38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1"/>
            <a:ext cx="11704639" cy="7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D324DB-04ED-4E55-8C15-FC6C2752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51696-B102-4C5A-B776-2C84DE9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6D264-E60F-44D2-A9C9-2D3703F3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608C35-A8BC-4E0C-83C8-FFF70B4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2DD3C-34CD-4F43-AF43-340307058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88A65-626F-4597-8697-0B0D4FFDD4B2}"/>
              </a:ext>
            </a:extLst>
          </p:cNvPr>
          <p:cNvSpPr txBox="1"/>
          <p:nvPr/>
        </p:nvSpPr>
        <p:spPr>
          <a:xfrm>
            <a:off x="2031193" y="2356164"/>
            <a:ext cx="6280660" cy="1388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389437"/>
            <a:ext cx="3353670" cy="3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99218" y="46037"/>
            <a:ext cx="11605420" cy="7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709317" y="4074319"/>
            <a:ext cx="1017911" cy="617283"/>
            <a:chOff x="4709317" y="4074319"/>
            <a:chExt cx="1017911" cy="617283"/>
          </a:xfrm>
        </p:grpSpPr>
        <p:sp>
          <p:nvSpPr>
            <p:cNvPr id="5" name="Left Brace 4"/>
            <p:cNvSpPr/>
            <p:nvPr/>
          </p:nvSpPr>
          <p:spPr>
            <a:xfrm flipH="1">
              <a:off x="4709317" y="4074319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6519" y="4147886"/>
              <a:ext cx="56070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0319" y="4999037"/>
            <a:ext cx="846043" cy="47015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flipH="1">
            <a:off x="4709318" y="4986128"/>
            <a:ext cx="419101" cy="61728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0367" y="5882485"/>
            <a:ext cx="1193171" cy="617283"/>
            <a:chOff x="4730367" y="5882485"/>
            <a:chExt cx="1193171" cy="617283"/>
          </a:xfrm>
        </p:grpSpPr>
        <p:sp>
          <p:nvSpPr>
            <p:cNvPr id="11" name="TextBox 10"/>
            <p:cNvSpPr txBox="1"/>
            <p:nvPr/>
          </p:nvSpPr>
          <p:spPr>
            <a:xfrm>
              <a:off x="5090319" y="5956052"/>
              <a:ext cx="83321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4730367" y="5882485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6820154"/>
            <a:ext cx="1102868" cy="617283"/>
            <a:chOff x="4709319" y="6820154"/>
            <a:chExt cx="1102868" cy="617283"/>
          </a:xfrm>
        </p:grpSpPr>
        <p:sp>
          <p:nvSpPr>
            <p:cNvPr id="12" name="TextBox 11"/>
            <p:cNvSpPr txBox="1"/>
            <p:nvPr/>
          </p:nvSpPr>
          <p:spPr>
            <a:xfrm>
              <a:off x="5166519" y="6904037"/>
              <a:ext cx="645668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4709319" y="6820154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379" y="122237"/>
            <a:ext cx="4420740" cy="111648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1187047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55" y="1379107"/>
            <a:ext cx="74024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40279" y="1330108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55" y="2628261"/>
            <a:ext cx="1169850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613" y="3776925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37" y="5016759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143" y="2331679"/>
            <a:ext cx="5964432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40279" y="259015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143" y="3575388"/>
            <a:ext cx="543864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500700" y="3741253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16426" y="501675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30" y="4856345"/>
            <a:ext cx="624495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7900" y="2445230"/>
            <a:ext cx="2853175" cy="21189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9808" y="1167736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71718" y="4952509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1575" y="157003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71575" y="5211068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8030871" y="2665456"/>
            <a:ext cx="419101" cy="18987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/>
      <p:bldP spid="23" grpId="0" animBg="1"/>
      <p:bldP spid="27" grpId="0" animBg="1"/>
      <p:bldP spid="28" grpId="0" animBg="1"/>
      <p:bldP spid="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19" y="427037"/>
            <a:ext cx="10315302" cy="131653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900" dirty="0">
                <a:gradFill>
                  <a:gsLst>
                    <a:gs pos="3000">
                      <a:srgbClr val="C00000"/>
                    </a:gs>
                    <a:gs pos="98000">
                      <a:srgbClr val="002060"/>
                    </a:gs>
                    <a:gs pos="86000">
                      <a:schemeClr val="accent4"/>
                    </a:gs>
                    <a:gs pos="69000">
                      <a:srgbClr val="03C5DF"/>
                    </a:gs>
                    <a:gs pos="53000">
                      <a:srgbClr val="00B050"/>
                    </a:gs>
                    <a:gs pos="37000">
                      <a:srgbClr val="FFFF00"/>
                    </a:gs>
                    <a:gs pos="21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</a:p>
        </p:txBody>
      </p:sp>
      <p:pic>
        <p:nvPicPr>
          <p:cNvPr id="3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1951037"/>
            <a:ext cx="117046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090" y="0"/>
            <a:ext cx="6121818" cy="71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091" y="719342"/>
            <a:ext cx="6191302" cy="96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681935"/>
            <a:ext cx="9525000" cy="5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1160136" y="6215208"/>
            <a:ext cx="9492784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0" tIns="45700" rIns="91400" bIns="45700" spcCol="0"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013" y="129537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32" y="2177230"/>
            <a:ext cx="5502895" cy="96259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34" y="4148224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2" y="5028574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4434" y="6580686"/>
            <a:ext cx="6833881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247646"/>
            <a:ext cx="4709319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47119" y="2636837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08411" y="3076759"/>
            <a:ext cx="55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263683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519" y="0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Content Placeholder 6" descr="Leu_chong_di_th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1" y="3322637"/>
            <a:ext cx="399932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ket-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0" y="332263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iam-k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322637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80013" y="884237"/>
            <a:ext cx="8839200" cy="2255255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2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7531"/>
              </p:ext>
            </p:extLst>
          </p:nvPr>
        </p:nvGraphicFramePr>
        <p:xfrm>
          <a:off x="1051719" y="655637"/>
          <a:ext cx="9067800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14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2519" y="4230716"/>
            <a:ext cx="5176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97457"/>
              </p:ext>
            </p:extLst>
          </p:nvPr>
        </p:nvGraphicFramePr>
        <p:xfrm>
          <a:off x="1051718" y="5151437"/>
          <a:ext cx="90678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05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2164" y="1678753"/>
          <a:ext cx="11420034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20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nhếch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nhác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thét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oai, nạt nộ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Lố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bịch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,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6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3369"/>
              </p:ext>
            </p:extLst>
          </p:nvPr>
        </p:nvGraphicFramePr>
        <p:xfrm>
          <a:off x="652085" y="811211"/>
          <a:ext cx="10893393" cy="4980123"/>
        </p:xfrm>
        <a:graphic>
          <a:graphicData uri="http://schemas.openxmlformats.org/drawingml/2006/table">
            <a:tbl>
              <a:tblPr firstRow="1" firstCol="1" bandRow="1"/>
              <a:tblGrid>
                <a:gridCol w="487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Qua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trời-đất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sứ-mụ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đến-ra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07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313684"/>
            <a:ext cx="11414919" cy="7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FE8B8E5-E04D-4390-B037-3BEDA25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1112837"/>
            <a:ext cx="6781800" cy="655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DF9589-A3EC-49CA-8E58-0F9A8220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1043045"/>
            <a:ext cx="1627668" cy="1381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24" y="2424133"/>
            <a:ext cx="5721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0932" y="-62674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526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341" y="43644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Trào</a:t>
            </a:r>
            <a:r>
              <a:rPr lang="en-US" dirty="0" smtClean="0"/>
              <a:t> </a:t>
            </a:r>
            <a:r>
              <a:rPr lang="en-US" dirty="0" err="1" smtClean="0"/>
              <a:t>phúng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319" y="595227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71119" y="3551238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252119" y="5952277"/>
            <a:ext cx="280521" cy="44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827837"/>
            <a:ext cx="11666483" cy="10366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</a:rPr>
              <a:t>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phúng</a:t>
            </a:r>
            <a:r>
              <a:rPr lang="en-US" sz="2800" dirty="0">
                <a:solidFill>
                  <a:schemeClr val="tx1"/>
                </a:solidFill>
              </a:rPr>
              <a:t> (ở 6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(ở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cuối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5528551"/>
            <a:ext cx="11666483" cy="2442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tâm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Nam, </a:t>
            </a:r>
            <a:r>
              <a:rPr lang="en-US" sz="2400" dirty="0" err="1">
                <a:solidFill>
                  <a:schemeClr val="tx1"/>
                </a:solidFill>
              </a:rPr>
              <a:t>nhất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nhắn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Đ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122237"/>
            <a:ext cx="577265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Đ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22237"/>
            <a:ext cx="5429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Đ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989387"/>
            <a:ext cx="1124929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242" y="3049446"/>
            <a:ext cx="9743672" cy="1316536"/>
          </a:xfrm>
          <a:prstGeom prst="rect">
            <a:avLst/>
          </a:prstGeom>
        </p:spPr>
        <p:txBody>
          <a:bodyPr wrap="none" lIns="99843" tIns="49922" rIns="99843" bIns="49922">
            <a:spAutoFit/>
          </a:bodyPr>
          <a:lstStyle/>
          <a:p>
            <a:r>
              <a:rPr lang="en-US" sz="7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79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72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783025" y="2651902"/>
            <a:ext cx="1484991" cy="4517117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737488" y="888787"/>
            <a:ext cx="1484991" cy="4517117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15148" y="-721008"/>
            <a:ext cx="1484991" cy="4517117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496895" y="808037"/>
            <a:ext cx="6207743" cy="1707900"/>
            <a:chOff x="2110311" y="1130909"/>
            <a:chExt cx="9336142" cy="1946170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130909"/>
              <a:ext cx="9336139" cy="118507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9558" y="1149244"/>
              <a:ext cx="8886895" cy="1927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Trần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Tế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Xương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1870- 1907)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130000"/>
                </a:lnSpc>
                <a:defRPr/>
              </a:pPr>
              <a:endParaRPr lang="zh-CN" altLang="en-US" sz="3072" kern="0" dirty="0"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093" y="-2462640"/>
            <a:ext cx="1484994" cy="4517117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496895" y="2484437"/>
            <a:ext cx="6207743" cy="1077219"/>
            <a:chOff x="2110311" y="1219592"/>
            <a:chExt cx="9336143" cy="122749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67469"/>
              <a:ext cx="933614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38809" y="1219592"/>
              <a:ext cx="8707643" cy="122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96894" y="3856037"/>
            <a:ext cx="6430156" cy="1815881"/>
            <a:chOff x="2110311" y="1254041"/>
            <a:chExt cx="9670639" cy="1567394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9189449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7291" y="1254041"/>
              <a:ext cx="9093659" cy="15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Có hơn 100 bài thơ, chủ yếu là chữ Nôm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it-IT" sz="2800" dirty="0">
                  <a:ln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Phong cách nổi bật: trữ tình và trào phúng.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5216" y="5617219"/>
            <a:ext cx="6396961" cy="1896418"/>
            <a:chOff x="1972432" y="1062626"/>
            <a:chExt cx="9620715" cy="2026950"/>
          </a:xfrm>
        </p:grpSpPr>
        <p:sp>
          <p:nvSpPr>
            <p:cNvPr id="72" name="圆角矩形 1"/>
            <p:cNvSpPr/>
            <p:nvPr/>
          </p:nvSpPr>
          <p:spPr>
            <a:xfrm>
              <a:off x="1972432" y="1189557"/>
              <a:ext cx="9327327" cy="169568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062626"/>
              <a:ext cx="8912130" cy="202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 người cá tính, mạnh mẽ, không chịu gò bó trong khuôn phép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Ông học giỏi nhưng chỉ đỗ tú tài</a:t>
              </a:r>
              <a:endParaRPr lang="it-IT" sz="2800" dirty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smtClean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279" y="845965"/>
            <a:ext cx="3329719" cy="5778657"/>
            <a:chOff x="58279" y="845965"/>
            <a:chExt cx="3329719" cy="5778657"/>
          </a:xfrm>
        </p:grpSpPr>
        <p:sp>
          <p:nvSpPr>
            <p:cNvPr id="76" name="TextBox 75"/>
            <p:cNvSpPr txBox="1"/>
            <p:nvPr/>
          </p:nvSpPr>
          <p:spPr>
            <a:xfrm>
              <a:off x="58279" y="845965"/>
              <a:ext cx="2281387" cy="669700"/>
            </a:xfrm>
            <a:prstGeom prst="rect">
              <a:avLst/>
            </a:prstGeom>
            <a:noFill/>
          </p:spPr>
          <p:txBody>
            <a:bodyPr wrap="none" lIns="116995" tIns="58498" rIns="116995" bIns="58498" rtlCol="0">
              <a:spAutoFit/>
            </a:bodyPr>
            <a:lstStyle/>
            <a:p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584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584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961" y="2308620"/>
              <a:ext cx="3297037" cy="4316002"/>
              <a:chOff x="90961" y="2308620"/>
              <a:chExt cx="3297037" cy="4316002"/>
            </a:xfrm>
          </p:grpSpPr>
          <p:pic>
            <p:nvPicPr>
              <p:cNvPr id="74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61" y="2308620"/>
                <a:ext cx="3297037" cy="3803485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77083" y="6142376"/>
                <a:ext cx="2128208" cy="482246"/>
              </a:xfrm>
              <a:prstGeom prst="rect">
                <a:avLst/>
              </a:prstGeom>
              <a:noFill/>
            </p:spPr>
            <p:txBody>
              <a:bodyPr wrap="none" lIns="111822" tIns="55911" rIns="111822" bIns="55911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Xương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thơ Trần Tế Xương - Tiểu sử và sự nghiệp sáng tác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087144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 cảnh sáng tác của bài thơ thương vợ của Trần Tế X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937"/>
            <a:ext cx="480060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" y="-3804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4519" y="1185827"/>
            <a:ext cx="4222662" cy="580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cảnh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sáng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en-US" altLang="zh-CN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cs typeface="Times New Roman" panose="02020603050405020304" pitchFamily="18" charset="0"/>
              </a:rPr>
              <a:t>Vào </a:t>
            </a:r>
            <a:r>
              <a:rPr lang="vi-VN" sz="2400" dirty="0">
                <a:cs typeface="Times New Roman" panose="02020603050405020304" pitchFamily="18" charset="0"/>
              </a:rPr>
              <a:t>khoa thi năm 1897 (năm Đinh Dậu), kì thi Hương ba năm diễn ra một lần vốn từ xưa đều được tổ chức ở Hà Nội, nay bị Pháp bãi bỏ và tổ chức chung cho thí sinh ở trường Nam Định thi cùng với thí sinh trường Hà Nội. Chứng kiến hiện thực đầy bát nháo, đau xót đó, Tú Xương đã sáng tác bài thơ này.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19" y="77989"/>
            <a:ext cx="3955435" cy="1063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6995" tIns="58498" rIns="116995" bIns="58498">
            <a:spAutoFit/>
          </a:bodyPr>
          <a:lstStyle/>
          <a:p>
            <a:pPr algn="just">
              <a:lnSpc>
                <a:spcPct val="150000"/>
              </a:lnSpc>
              <a:spcAft>
                <a:spcPts val="1024"/>
              </a:spcAft>
              <a:tabLst>
                <a:tab pos="115366" algn="l"/>
                <a:tab pos="230720" algn="l"/>
              </a:tabLst>
            </a:pPr>
            <a:r>
              <a:rPr lang="en-US" sz="4096" b="1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:</a:t>
            </a:r>
            <a:endParaRPr lang="en-US" sz="4096" dirty="0">
              <a:ea typeface="Calibri"/>
              <a:cs typeface="Times New Roman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157119" y="1141579"/>
            <a:ext cx="3925978" cy="4524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latin typeface="+mj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nhốn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nháo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phẫn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157119" y="5831201"/>
            <a:ext cx="3925978" cy="1208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thơ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luật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922837"/>
            <a:ext cx="3353670" cy="33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88" y="-2225"/>
            <a:ext cx="1053417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68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thất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cú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88" y="1029841"/>
            <a:ext cx="5389929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9" name="Rounded Rectangle 8"/>
          <p:cNvSpPr/>
          <p:nvPr/>
        </p:nvSpPr>
        <p:spPr>
          <a:xfrm>
            <a:off x="1038687" y="3459116"/>
            <a:ext cx="5347030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10" name="Rounded Rectangle 9"/>
          <p:cNvSpPr/>
          <p:nvPr/>
        </p:nvSpPr>
        <p:spPr>
          <a:xfrm>
            <a:off x="1021083" y="2143675"/>
            <a:ext cx="5364635" cy="589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1" name="Rounded Rectangle 10"/>
          <p:cNvSpPr/>
          <p:nvPr/>
        </p:nvSpPr>
        <p:spPr>
          <a:xfrm>
            <a:off x="1052510" y="4784762"/>
            <a:ext cx="5333207" cy="5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Nhịp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2" name="Rounded Rectangle 11"/>
          <p:cNvSpPr/>
          <p:nvPr/>
        </p:nvSpPr>
        <p:spPr>
          <a:xfrm>
            <a:off x="6614320" y="1039234"/>
            <a:ext cx="3886200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3" name="Rounded Rectangle 12"/>
          <p:cNvSpPr/>
          <p:nvPr/>
        </p:nvSpPr>
        <p:spPr>
          <a:xfrm>
            <a:off x="6666390" y="2127313"/>
            <a:ext cx="3886200" cy="605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7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endParaRPr lang="en-US" sz="2112" dirty="0"/>
          </a:p>
        </p:txBody>
      </p:sp>
      <p:sp>
        <p:nvSpPr>
          <p:cNvPr id="14" name="Rounded Rectangle 13"/>
          <p:cNvSpPr/>
          <p:nvPr/>
        </p:nvSpPr>
        <p:spPr>
          <a:xfrm>
            <a:off x="6647312" y="3459116"/>
            <a:ext cx="3853208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 a</a:t>
            </a:r>
            <a:endParaRPr lang="en-US" sz="2112" dirty="0"/>
          </a:p>
        </p:txBody>
      </p:sp>
      <p:sp>
        <p:nvSpPr>
          <p:cNvPr id="15" name="Rounded Rectangle 14"/>
          <p:cNvSpPr/>
          <p:nvPr/>
        </p:nvSpPr>
        <p:spPr>
          <a:xfrm>
            <a:off x="6647312" y="4784761"/>
            <a:ext cx="3853208" cy="595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2/2/3; 4/3</a:t>
            </a:r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294359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1057</Words>
  <Application>Microsoft Office PowerPoint</Application>
  <PresentationFormat>Custom</PresentationFormat>
  <Paragraphs>132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宋体</vt:lpstr>
      <vt:lpstr>宋体</vt:lpstr>
      <vt:lpstr>Arial</vt:lpstr>
      <vt:lpstr>Calibri</vt:lpstr>
      <vt:lpstr>等线</vt:lpstr>
      <vt:lpstr>等线 Light</vt:lpstr>
      <vt:lpstr>Lato Hairline</vt:lpstr>
      <vt:lpstr>Lato Light</vt:lpstr>
      <vt:lpstr>Lato Regular</vt:lpstr>
      <vt:lpstr>Times New Roman</vt:lpstr>
      <vt:lpstr>Wingdings</vt:lpstr>
      <vt:lpstr>Wingdings 3</vt:lpstr>
      <vt:lpstr>华康方圆体W7(P)</vt:lpstr>
      <vt:lpstr>印品黑体</vt:lpstr>
      <vt:lpstr>Office Theme</vt:lpstr>
      <vt:lpstr>43. Phong cách ngôn ngữ báo chí tt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yen</dc:creator>
  <cp:lastModifiedBy>Admin</cp:lastModifiedBy>
  <cp:revision>98</cp:revision>
  <dcterms:created xsi:type="dcterms:W3CDTF">2019-08-28T14:13:28Z</dcterms:created>
  <dcterms:modified xsi:type="dcterms:W3CDTF">2023-07-01T09:35:11Z</dcterms:modified>
</cp:coreProperties>
</file>