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3"/>
  </p:notesMasterIdLst>
  <p:sldIdLst>
    <p:sldId id="285" r:id="rId3"/>
    <p:sldId id="287" r:id="rId4"/>
    <p:sldId id="256" r:id="rId5"/>
    <p:sldId id="257" r:id="rId6"/>
    <p:sldId id="288" r:id="rId7"/>
    <p:sldId id="299" r:id="rId8"/>
    <p:sldId id="298" r:id="rId9"/>
    <p:sldId id="293" r:id="rId10"/>
    <p:sldId id="294" r:id="rId11"/>
    <p:sldId id="295" r:id="rId12"/>
    <p:sldId id="292" r:id="rId13"/>
    <p:sldId id="300" r:id="rId14"/>
    <p:sldId id="301" r:id="rId15"/>
    <p:sldId id="275" r:id="rId16"/>
    <p:sldId id="302" r:id="rId17"/>
    <p:sldId id="258"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9" r:id="rId31"/>
    <p:sldId id="321" r:id="rId32"/>
    <p:sldId id="323" r:id="rId33"/>
    <p:sldId id="315" r:id="rId34"/>
    <p:sldId id="318" r:id="rId35"/>
    <p:sldId id="317" r:id="rId36"/>
    <p:sldId id="316" r:id="rId37"/>
    <p:sldId id="324" r:id="rId38"/>
    <p:sldId id="276" r:id="rId39"/>
    <p:sldId id="325" r:id="rId40"/>
    <p:sldId id="277" r:id="rId41"/>
    <p:sldId id="334" r:id="rId42"/>
    <p:sldId id="335" r:id="rId43"/>
    <p:sldId id="336" r:id="rId44"/>
    <p:sldId id="337" r:id="rId45"/>
    <p:sldId id="338" r:id="rId46"/>
    <p:sldId id="339" r:id="rId47"/>
    <p:sldId id="340" r:id="rId48"/>
    <p:sldId id="278" r:id="rId49"/>
    <p:sldId id="260" r:id="rId50"/>
    <p:sldId id="326" r:id="rId51"/>
    <p:sldId id="262" r:id="rId52"/>
  </p:sldIdLst>
  <p:sldSz cx="18288000" cy="10287000"/>
  <p:notesSz cx="6858000" cy="9144000"/>
  <p:embeddedFontLst>
    <p:embeddedFont>
      <p:font typeface="Calibri Light" panose="020F0302020204030204" pitchFamily="34" charset="0"/>
      <p:regular r:id="rId54"/>
      <p:italic r:id="rId55"/>
    </p:embeddedFont>
    <p:embeddedFont>
      <p:font typeface="#9Slide05 IcielRukola" panose="020B0604020202020204" charset="0"/>
      <p:regular r:id="rId56"/>
    </p:embeddedFont>
    <p:embeddedFont>
      <p:font typeface="Calibri" panose="020F0502020204030204" pitchFamily="34" charset="0"/>
      <p:regular r:id="rId57"/>
      <p:bold r:id="rId58"/>
      <p:italic r:id="rId59"/>
      <p:boldItalic r:id="rId60"/>
    </p:embeddedFont>
    <p:embeddedFont>
      <p:font typeface="#9Slide05 SVNQuarzo" panose="04000000000000000000" charset="0"/>
      <p:regular r:id="rId61"/>
    </p:embeddedFont>
    <p:embeddedFont>
      <p:font typeface="#9Slide05 The Carpenter" panose="020B0604020202020204" charset="0"/>
      <p:regular r:id="rId62"/>
    </p:embeddedFont>
    <p:embeddedFont>
      <p:font typeface="#9Slide06 SVNStella" panose="020B0604020202020204" charset="0"/>
      <p:regular r:id="rId63"/>
    </p:embeddedFont>
    <p:embeddedFont>
      <p:font typeface="Tahoma" panose="020B0604030504040204" pitchFamily="34" charset="0"/>
      <p:regular r:id="rId64"/>
      <p:bold r:id="rId65"/>
    </p:embeddedFont>
    <p:embeddedFont>
      <p:font typeface="#9Slide07 SVNSalty Sans" panose="02000000000000000000" charset="0"/>
      <p:regular r:id="rId66"/>
    </p:embeddedFont>
    <p:embeddedFont>
      <p:font typeface="#9Slide07 SVNMomento" panose="00000500000000000000" charset="0"/>
      <p:regular r:id="rId67"/>
    </p:embeddedFont>
    <p:embeddedFont>
      <p:font typeface="#9Slide05 Dear Saturday" panose="020B060402020202020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5091" autoAdjust="0"/>
  </p:normalViewPr>
  <p:slideViewPr>
    <p:cSldViewPr>
      <p:cViewPr varScale="1">
        <p:scale>
          <a:sx n="55" d="100"/>
          <a:sy n="55" d="100"/>
        </p:scale>
        <p:origin x="70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DA32D3-CF05-4C20-897E-77D5EC6F067E}"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40F3B3-8BD3-4EB3-B04F-5A41522321AD}" type="slidenum">
              <a:rPr lang="en-US" smtClean="0"/>
              <a:t>‹#›</a:t>
            </a:fld>
            <a:endParaRPr lang="en-US"/>
          </a:p>
        </p:txBody>
      </p:sp>
    </p:spTree>
    <p:extLst>
      <p:ext uri="{BB962C8B-B14F-4D97-AF65-F5344CB8AC3E}">
        <p14:creationId xmlns:p14="http://schemas.microsoft.com/office/powerpoint/2010/main" val="3349183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1</a:t>
            </a:fld>
            <a:endParaRPr lang="en-US"/>
          </a:p>
        </p:txBody>
      </p:sp>
    </p:spTree>
    <p:extLst>
      <p:ext uri="{BB962C8B-B14F-4D97-AF65-F5344CB8AC3E}">
        <p14:creationId xmlns:p14="http://schemas.microsoft.com/office/powerpoint/2010/main" val="300499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3392735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158552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1444653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2821917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14</a:t>
            </a:fld>
            <a:endParaRPr lang="en-US"/>
          </a:p>
        </p:txBody>
      </p:sp>
    </p:spTree>
    <p:extLst>
      <p:ext uri="{BB962C8B-B14F-4D97-AF65-F5344CB8AC3E}">
        <p14:creationId xmlns:p14="http://schemas.microsoft.com/office/powerpoint/2010/main" val="4068679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15</a:t>
            </a:fld>
            <a:endParaRPr lang="en-US"/>
          </a:p>
        </p:txBody>
      </p:sp>
    </p:spTree>
    <p:extLst>
      <p:ext uri="{BB962C8B-B14F-4D97-AF65-F5344CB8AC3E}">
        <p14:creationId xmlns:p14="http://schemas.microsoft.com/office/powerpoint/2010/main" val="1602015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16</a:t>
            </a:fld>
            <a:endParaRPr lang="en-US"/>
          </a:p>
        </p:txBody>
      </p:sp>
    </p:spTree>
    <p:extLst>
      <p:ext uri="{BB962C8B-B14F-4D97-AF65-F5344CB8AC3E}">
        <p14:creationId xmlns:p14="http://schemas.microsoft.com/office/powerpoint/2010/main" val="2688414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17</a:t>
            </a:fld>
            <a:endParaRPr lang="en-US"/>
          </a:p>
        </p:txBody>
      </p:sp>
    </p:spTree>
    <p:extLst>
      <p:ext uri="{BB962C8B-B14F-4D97-AF65-F5344CB8AC3E}">
        <p14:creationId xmlns:p14="http://schemas.microsoft.com/office/powerpoint/2010/main" val="3718513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18</a:t>
            </a:fld>
            <a:endParaRPr lang="en-US"/>
          </a:p>
        </p:txBody>
      </p:sp>
    </p:spTree>
    <p:extLst>
      <p:ext uri="{BB962C8B-B14F-4D97-AF65-F5344CB8AC3E}">
        <p14:creationId xmlns:p14="http://schemas.microsoft.com/office/powerpoint/2010/main" val="3474032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19</a:t>
            </a:fld>
            <a:endParaRPr lang="en-US"/>
          </a:p>
        </p:txBody>
      </p:sp>
    </p:spTree>
    <p:extLst>
      <p:ext uri="{BB962C8B-B14F-4D97-AF65-F5344CB8AC3E}">
        <p14:creationId xmlns:p14="http://schemas.microsoft.com/office/powerpoint/2010/main" val="922843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6023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20</a:t>
            </a:fld>
            <a:endParaRPr lang="en-US"/>
          </a:p>
        </p:txBody>
      </p:sp>
    </p:spTree>
    <p:extLst>
      <p:ext uri="{BB962C8B-B14F-4D97-AF65-F5344CB8AC3E}">
        <p14:creationId xmlns:p14="http://schemas.microsoft.com/office/powerpoint/2010/main" val="2032567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21</a:t>
            </a:fld>
            <a:endParaRPr lang="en-US"/>
          </a:p>
        </p:txBody>
      </p:sp>
    </p:spTree>
    <p:extLst>
      <p:ext uri="{BB962C8B-B14F-4D97-AF65-F5344CB8AC3E}">
        <p14:creationId xmlns:p14="http://schemas.microsoft.com/office/powerpoint/2010/main" val="346501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22</a:t>
            </a:fld>
            <a:endParaRPr lang="en-US"/>
          </a:p>
        </p:txBody>
      </p:sp>
    </p:spTree>
    <p:extLst>
      <p:ext uri="{BB962C8B-B14F-4D97-AF65-F5344CB8AC3E}">
        <p14:creationId xmlns:p14="http://schemas.microsoft.com/office/powerpoint/2010/main" val="1876141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17408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24</a:t>
            </a:fld>
            <a:endParaRPr lang="en-US"/>
          </a:p>
        </p:txBody>
      </p:sp>
    </p:spTree>
    <p:extLst>
      <p:ext uri="{BB962C8B-B14F-4D97-AF65-F5344CB8AC3E}">
        <p14:creationId xmlns:p14="http://schemas.microsoft.com/office/powerpoint/2010/main" val="2221417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10793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26</a:t>
            </a:fld>
            <a:endParaRPr lang="en-US"/>
          </a:p>
        </p:txBody>
      </p:sp>
    </p:spTree>
    <p:extLst>
      <p:ext uri="{BB962C8B-B14F-4D97-AF65-F5344CB8AC3E}">
        <p14:creationId xmlns:p14="http://schemas.microsoft.com/office/powerpoint/2010/main" val="1509814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27</a:t>
            </a:fld>
            <a:endParaRPr lang="en-US"/>
          </a:p>
        </p:txBody>
      </p:sp>
    </p:spTree>
    <p:extLst>
      <p:ext uri="{BB962C8B-B14F-4D97-AF65-F5344CB8AC3E}">
        <p14:creationId xmlns:p14="http://schemas.microsoft.com/office/powerpoint/2010/main" val="2356988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28</a:t>
            </a:fld>
            <a:endParaRPr lang="en-US"/>
          </a:p>
        </p:txBody>
      </p:sp>
    </p:spTree>
    <p:extLst>
      <p:ext uri="{BB962C8B-B14F-4D97-AF65-F5344CB8AC3E}">
        <p14:creationId xmlns:p14="http://schemas.microsoft.com/office/powerpoint/2010/main" val="2032744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29</a:t>
            </a:fld>
            <a:endParaRPr lang="en-US"/>
          </a:p>
        </p:txBody>
      </p:sp>
    </p:spTree>
    <p:extLst>
      <p:ext uri="{BB962C8B-B14F-4D97-AF65-F5344CB8AC3E}">
        <p14:creationId xmlns:p14="http://schemas.microsoft.com/office/powerpoint/2010/main" val="2512493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3</a:t>
            </a:fld>
            <a:endParaRPr lang="en-US"/>
          </a:p>
        </p:txBody>
      </p:sp>
    </p:spTree>
    <p:extLst>
      <p:ext uri="{BB962C8B-B14F-4D97-AF65-F5344CB8AC3E}">
        <p14:creationId xmlns:p14="http://schemas.microsoft.com/office/powerpoint/2010/main" val="1824069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30</a:t>
            </a:fld>
            <a:endParaRPr lang="en-US"/>
          </a:p>
        </p:txBody>
      </p:sp>
    </p:spTree>
    <p:extLst>
      <p:ext uri="{BB962C8B-B14F-4D97-AF65-F5344CB8AC3E}">
        <p14:creationId xmlns:p14="http://schemas.microsoft.com/office/powerpoint/2010/main" val="30938751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31</a:t>
            </a:fld>
            <a:endParaRPr lang="en-US"/>
          </a:p>
        </p:txBody>
      </p:sp>
    </p:spTree>
    <p:extLst>
      <p:ext uri="{BB962C8B-B14F-4D97-AF65-F5344CB8AC3E}">
        <p14:creationId xmlns:p14="http://schemas.microsoft.com/office/powerpoint/2010/main" val="2502996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32</a:t>
            </a:fld>
            <a:endParaRPr lang="en-US"/>
          </a:p>
        </p:txBody>
      </p:sp>
    </p:spTree>
    <p:extLst>
      <p:ext uri="{BB962C8B-B14F-4D97-AF65-F5344CB8AC3E}">
        <p14:creationId xmlns:p14="http://schemas.microsoft.com/office/powerpoint/2010/main" val="1096187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4645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84378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6994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36</a:t>
            </a:fld>
            <a:endParaRPr lang="en-US"/>
          </a:p>
        </p:txBody>
      </p:sp>
    </p:spTree>
    <p:extLst>
      <p:ext uri="{BB962C8B-B14F-4D97-AF65-F5344CB8AC3E}">
        <p14:creationId xmlns:p14="http://schemas.microsoft.com/office/powerpoint/2010/main" val="1076157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37</a:t>
            </a:fld>
            <a:endParaRPr lang="en-US"/>
          </a:p>
        </p:txBody>
      </p:sp>
    </p:spTree>
    <p:extLst>
      <p:ext uri="{BB962C8B-B14F-4D97-AF65-F5344CB8AC3E}">
        <p14:creationId xmlns:p14="http://schemas.microsoft.com/office/powerpoint/2010/main" val="2965058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38</a:t>
            </a:fld>
            <a:endParaRPr lang="en-US"/>
          </a:p>
        </p:txBody>
      </p:sp>
    </p:spTree>
    <p:extLst>
      <p:ext uri="{BB962C8B-B14F-4D97-AF65-F5344CB8AC3E}">
        <p14:creationId xmlns:p14="http://schemas.microsoft.com/office/powerpoint/2010/main" val="611101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39</a:t>
            </a:fld>
            <a:endParaRPr lang="en-US"/>
          </a:p>
        </p:txBody>
      </p:sp>
    </p:spTree>
    <p:extLst>
      <p:ext uri="{BB962C8B-B14F-4D97-AF65-F5344CB8AC3E}">
        <p14:creationId xmlns:p14="http://schemas.microsoft.com/office/powerpoint/2010/main" val="2588181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a:t>
            </a:fld>
            <a:endParaRPr lang="en-US"/>
          </a:p>
        </p:txBody>
      </p:sp>
    </p:spTree>
    <p:extLst>
      <p:ext uri="{BB962C8B-B14F-4D97-AF65-F5344CB8AC3E}">
        <p14:creationId xmlns:p14="http://schemas.microsoft.com/office/powerpoint/2010/main" val="379438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40</a:t>
            </a:fld>
            <a:endParaRPr lang="en-US"/>
          </a:p>
        </p:txBody>
      </p:sp>
    </p:spTree>
    <p:extLst>
      <p:ext uri="{BB962C8B-B14F-4D97-AF65-F5344CB8AC3E}">
        <p14:creationId xmlns:p14="http://schemas.microsoft.com/office/powerpoint/2010/main" val="3329317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41</a:t>
            </a:fld>
            <a:endParaRPr lang="en-US"/>
          </a:p>
        </p:txBody>
      </p:sp>
    </p:spTree>
    <p:extLst>
      <p:ext uri="{BB962C8B-B14F-4D97-AF65-F5344CB8AC3E}">
        <p14:creationId xmlns:p14="http://schemas.microsoft.com/office/powerpoint/2010/main" val="4003809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42</a:t>
            </a:fld>
            <a:endParaRPr lang="en-US"/>
          </a:p>
        </p:txBody>
      </p:sp>
    </p:spTree>
    <p:extLst>
      <p:ext uri="{BB962C8B-B14F-4D97-AF65-F5344CB8AC3E}">
        <p14:creationId xmlns:p14="http://schemas.microsoft.com/office/powerpoint/2010/main" val="2197161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43</a:t>
            </a:fld>
            <a:endParaRPr lang="en-US"/>
          </a:p>
        </p:txBody>
      </p:sp>
    </p:spTree>
    <p:extLst>
      <p:ext uri="{BB962C8B-B14F-4D97-AF65-F5344CB8AC3E}">
        <p14:creationId xmlns:p14="http://schemas.microsoft.com/office/powerpoint/2010/main" val="18247671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44</a:t>
            </a:fld>
            <a:endParaRPr lang="en-US"/>
          </a:p>
        </p:txBody>
      </p:sp>
    </p:spTree>
    <p:extLst>
      <p:ext uri="{BB962C8B-B14F-4D97-AF65-F5344CB8AC3E}">
        <p14:creationId xmlns:p14="http://schemas.microsoft.com/office/powerpoint/2010/main" val="2892855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45</a:t>
            </a:fld>
            <a:endParaRPr lang="en-US"/>
          </a:p>
        </p:txBody>
      </p:sp>
    </p:spTree>
    <p:extLst>
      <p:ext uri="{BB962C8B-B14F-4D97-AF65-F5344CB8AC3E}">
        <p14:creationId xmlns:p14="http://schemas.microsoft.com/office/powerpoint/2010/main" val="5106950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46</a:t>
            </a:fld>
            <a:endParaRPr lang="en-US"/>
          </a:p>
        </p:txBody>
      </p:sp>
    </p:spTree>
    <p:extLst>
      <p:ext uri="{BB962C8B-B14F-4D97-AF65-F5344CB8AC3E}">
        <p14:creationId xmlns:p14="http://schemas.microsoft.com/office/powerpoint/2010/main" val="2603094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47</a:t>
            </a:fld>
            <a:endParaRPr lang="en-US"/>
          </a:p>
        </p:txBody>
      </p:sp>
    </p:spTree>
    <p:extLst>
      <p:ext uri="{BB962C8B-B14F-4D97-AF65-F5344CB8AC3E}">
        <p14:creationId xmlns:p14="http://schemas.microsoft.com/office/powerpoint/2010/main" val="23947539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48</a:t>
            </a:fld>
            <a:endParaRPr lang="en-US"/>
          </a:p>
        </p:txBody>
      </p:sp>
    </p:spTree>
    <p:extLst>
      <p:ext uri="{BB962C8B-B14F-4D97-AF65-F5344CB8AC3E}">
        <p14:creationId xmlns:p14="http://schemas.microsoft.com/office/powerpoint/2010/main" val="3503562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49</a:t>
            </a:fld>
            <a:endParaRPr lang="en-US"/>
          </a:p>
        </p:txBody>
      </p:sp>
    </p:spTree>
    <p:extLst>
      <p:ext uri="{BB962C8B-B14F-4D97-AF65-F5344CB8AC3E}">
        <p14:creationId xmlns:p14="http://schemas.microsoft.com/office/powerpoint/2010/main" val="813863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22754915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50</a:t>
            </a:fld>
            <a:endParaRPr lang="en-US"/>
          </a:p>
        </p:txBody>
      </p:sp>
    </p:spTree>
    <p:extLst>
      <p:ext uri="{BB962C8B-B14F-4D97-AF65-F5344CB8AC3E}">
        <p14:creationId xmlns:p14="http://schemas.microsoft.com/office/powerpoint/2010/main" val="2850706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1025253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621228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8</a:t>
            </a:fld>
            <a:endParaRPr lang="en-US"/>
          </a:p>
        </p:txBody>
      </p:sp>
    </p:spTree>
    <p:extLst>
      <p:ext uri="{BB962C8B-B14F-4D97-AF65-F5344CB8AC3E}">
        <p14:creationId xmlns:p14="http://schemas.microsoft.com/office/powerpoint/2010/main" val="2340803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1243378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22/02/2023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81025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22/02/2023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50481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22/02/2023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74648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22/02/2023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06402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22/02/2023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11116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22/02/2023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32240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22/02/2023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7488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22/02/2023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40210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22/02/2023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00320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22/02/2023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51060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22/02/2023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26569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22/02/2023</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45282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8" Type="http://schemas.openxmlformats.org/officeDocument/2006/relationships/image" Target="../media/image7.png"/><Relationship Id="rId3" Type="http://schemas.openxmlformats.org/officeDocument/2006/relationships/image" Target="../media/image3.png"/><Relationship Id="rId21" Type="http://schemas.openxmlformats.org/officeDocument/2006/relationships/image" Target="../media/image9.png"/><Relationship Id="rId7" Type="http://schemas.openxmlformats.org/officeDocument/2006/relationships/image" Target="../media/image2.svg"/><Relationship Id="rId17" Type="http://schemas.openxmlformats.org/officeDocument/2006/relationships/image" Target="../media/image8.svg"/><Relationship Id="rId2" Type="http://schemas.openxmlformats.org/officeDocument/2006/relationships/notesSlide" Target="../notesSlides/notesSlide1.xml"/><Relationship Id="rId16" Type="http://schemas.openxmlformats.org/officeDocument/2006/relationships/image" Target="../media/image6.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4.svg"/><Relationship Id="rId5" Type="http://schemas.openxmlformats.org/officeDocument/2006/relationships/image" Target="../media/image4.svg"/><Relationship Id="rId15" Type="http://schemas.openxmlformats.org/officeDocument/2006/relationships/image" Target="../media/image121.svg"/><Relationship Id="rId19" Type="http://schemas.openxmlformats.org/officeDocument/2006/relationships/image" Target="../media/image10.svg"/><Relationship Id="rId4" Type="http://schemas.microsoft.com/office/2007/relationships/hdphoto" Target="../media/hdphoto1.wdp"/><Relationship Id="rId9" Type="http://schemas.openxmlformats.org/officeDocument/2006/relationships/image" Target="../media/image12.svg"/><Relationship Id="rId22" Type="http://schemas.openxmlformats.org/officeDocument/2006/relationships/image" Target="../media/image10.png"/></Relationships>
</file>

<file path=ppt/slides/_rels/slide10.xml.rels><?xml version="1.0" encoding="UTF-8" standalone="yes"?>
<Relationships xmlns="http://schemas.openxmlformats.org/package/2006/relationships"><Relationship Id="rId18" Type="http://schemas.openxmlformats.org/officeDocument/2006/relationships/image" Target="../media/image32.png"/><Relationship Id="rId3" Type="http://schemas.openxmlformats.org/officeDocument/2006/relationships/image" Target="../media/image11.png"/><Relationship Id="rId17" Type="http://schemas.microsoft.com/office/2007/relationships/hdphoto" Target="../media/hdphoto1.wdp"/><Relationship Id="rId2" Type="http://schemas.openxmlformats.org/officeDocument/2006/relationships/notesSlide" Target="../notesSlides/notesSlide10.xml"/><Relationship Id="rId16" Type="http://schemas.openxmlformats.org/officeDocument/2006/relationships/image" Target="../media/image3.png"/><Relationship Id="rId1" Type="http://schemas.openxmlformats.org/officeDocument/2006/relationships/slideLayout" Target="../slideLayouts/slideLayout1.xml"/><Relationship Id="rId15"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6.png"/><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8.svg"/><Relationship Id="rId3" Type="http://schemas.openxmlformats.org/officeDocument/2006/relationships/image" Target="../media/image3.png"/><Relationship Id="rId7" Type="http://schemas.openxmlformats.org/officeDocument/2006/relationships/image" Target="../media/image82.svg"/><Relationship Id="rId12" Type="http://schemas.openxmlformats.org/officeDocument/2006/relationships/image" Target="../media/image20.png"/><Relationship Id="rId2" Type="http://schemas.openxmlformats.org/officeDocument/2006/relationships/notesSlide" Target="../notesSlides/notesSlide11.xml"/><Relationship Id="rId16" Type="http://schemas.openxmlformats.org/officeDocument/2006/relationships/image" Target="../media/image34.jp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26.svg"/><Relationship Id="rId5" Type="http://schemas.openxmlformats.org/officeDocument/2006/relationships/image" Target="../media/image4.svg"/><Relationship Id="rId15" Type="http://schemas.openxmlformats.org/officeDocument/2006/relationships/image" Target="../media/image8.svg"/><Relationship Id="rId10"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24.svg"/><Relationship Id="rId14" Type="http://schemas.openxmlformats.org/officeDocument/2006/relationships/image" Target="../media/image6.png"/></Relationships>
</file>

<file path=ppt/slides/_rels/slide12.xml.rels><?xml version="1.0" encoding="UTF-8" standalone="yes"?>
<Relationships xmlns="http://schemas.openxmlformats.org/package/2006/relationships"><Relationship Id="rId13" Type="http://schemas.openxmlformats.org/officeDocument/2006/relationships/image" Target="../media/image53.svg"/><Relationship Id="rId18" Type="http://schemas.openxmlformats.org/officeDocument/2006/relationships/image" Target="../media/image19.png"/><Relationship Id="rId3" Type="http://schemas.openxmlformats.org/officeDocument/2006/relationships/image" Target="../media/image35.png"/><Relationship Id="rId21" Type="http://schemas.openxmlformats.org/officeDocument/2006/relationships/image" Target="../media/image36.png"/><Relationship Id="rId7" Type="http://schemas.openxmlformats.org/officeDocument/2006/relationships/image" Target="../media/image82.svg"/><Relationship Id="rId17" Type="http://schemas.openxmlformats.org/officeDocument/2006/relationships/image" Target="../media/image11.png"/><Relationship Id="rId2" Type="http://schemas.openxmlformats.org/officeDocument/2006/relationships/notesSlide" Target="../notesSlides/notesSlide12.xml"/><Relationship Id="rId16" Type="http://schemas.openxmlformats.org/officeDocument/2006/relationships/image" Target="../media/image33.png"/><Relationship Id="rId20" Type="http://schemas.openxmlformats.org/officeDocument/2006/relationships/image" Target="../media/image8.svg"/><Relationship Id="rId1" Type="http://schemas.openxmlformats.org/officeDocument/2006/relationships/slideLayout" Target="../slideLayouts/slideLayout1.xml"/><Relationship Id="rId11" Type="http://schemas.openxmlformats.org/officeDocument/2006/relationships/image" Target="../media/image26.svg"/><Relationship Id="rId15" Type="http://schemas.microsoft.com/office/2007/relationships/hdphoto" Target="../media/hdphoto1.wdp"/><Relationship Id="rId5" Type="http://schemas.openxmlformats.org/officeDocument/2006/relationships/image" Target="../media/image4.svg"/><Relationship Id="rId23" Type="http://schemas.openxmlformats.org/officeDocument/2006/relationships/image" Target="../media/image37.png"/><Relationship Id="rId19" Type="http://schemas.openxmlformats.org/officeDocument/2006/relationships/image" Target="../media/image6.png"/><Relationship Id="rId4" Type="http://schemas.microsoft.com/office/2007/relationships/hdphoto" Target="../media/hdphoto2.wdp"/><Relationship Id="rId14" Type="http://schemas.openxmlformats.org/officeDocument/2006/relationships/image" Target="../media/image3.png"/><Relationship Id="rId9" Type="http://schemas.openxmlformats.org/officeDocument/2006/relationships/image" Target="../media/image24.svg"/><Relationship Id="rId22"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82.svg"/><Relationship Id="rId17" Type="http://schemas.openxmlformats.org/officeDocument/2006/relationships/image" Target="../media/image56.svg"/><Relationship Id="rId2" Type="http://schemas.openxmlformats.org/officeDocument/2006/relationships/notesSlide" Target="../notesSlides/notesSlide13.xml"/><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svg"/><Relationship Id="rId15" Type="http://schemas.openxmlformats.org/officeDocument/2006/relationships/image" Target="../media/image8.sv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24.svg"/></Relationships>
</file>

<file path=ppt/slides/_rels/slide14.xml.rels><?xml version="1.0" encoding="UTF-8" standalone="yes"?>
<Relationships xmlns="http://schemas.openxmlformats.org/package/2006/relationships"><Relationship Id="rId13" Type="http://schemas.openxmlformats.org/officeDocument/2006/relationships/image" Target="../media/image28.svg"/><Relationship Id="rId3" Type="http://schemas.openxmlformats.org/officeDocument/2006/relationships/image" Target="../media/image18.png"/><Relationship Id="rId12" Type="http://schemas.openxmlformats.org/officeDocument/2006/relationships/image" Target="../media/image20.png"/><Relationship Id="rId17" Type="http://schemas.openxmlformats.org/officeDocument/2006/relationships/image" Target="../media/image40.jpeg"/><Relationship Id="rId2" Type="http://schemas.openxmlformats.org/officeDocument/2006/relationships/notesSlide" Target="../notesSlides/notesSlide14.xml"/><Relationship Id="rId16" Type="http://schemas.openxmlformats.org/officeDocument/2006/relationships/image" Target="../media/image39.jpeg"/><Relationship Id="rId1" Type="http://schemas.openxmlformats.org/officeDocument/2006/relationships/slideLayout" Target="../slideLayouts/slideLayout7.xml"/><Relationship Id="rId11" Type="http://schemas.openxmlformats.org/officeDocument/2006/relationships/image" Target="../media/image26.svg"/><Relationship Id="rId5" Type="http://schemas.openxmlformats.org/officeDocument/2006/relationships/image" Target="../media/image11.png"/><Relationship Id="rId15" Type="http://schemas.openxmlformats.org/officeDocument/2006/relationships/image" Target="../media/image8.svg"/><Relationship Id="rId10"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4.svg"/><Relationship Id="rId1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1.png"/><Relationship Id="rId7" Type="http://schemas.openxmlformats.org/officeDocument/2006/relationships/image" Target="../media/image43.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50.svg"/><Relationship Id="rId5" Type="http://schemas.openxmlformats.org/officeDocument/2006/relationships/image" Target="../media/image41.svg"/><Relationship Id="rId10"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svg"/><Relationship Id="rId18" Type="http://schemas.microsoft.com/office/2007/relationships/hdphoto" Target="../media/hdphoto3.wdp"/><Relationship Id="rId3" Type="http://schemas.openxmlformats.org/officeDocument/2006/relationships/image" Target="../media/image45.png"/><Relationship Id="rId7" Type="http://schemas.openxmlformats.org/officeDocument/2006/relationships/image" Target="../media/image33.svg"/><Relationship Id="rId17" Type="http://schemas.openxmlformats.org/officeDocument/2006/relationships/image" Target="../media/image48.png"/><Relationship Id="rId2" Type="http://schemas.openxmlformats.org/officeDocument/2006/relationships/notesSlide" Target="../notesSlides/notesSlide16.xml"/><Relationship Id="rId16"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15" Type="http://schemas.microsoft.com/office/2007/relationships/hdphoto" Target="../media/hdphoto1.wdp"/><Relationship Id="rId19" Type="http://schemas.openxmlformats.org/officeDocument/2006/relationships/image" Target="../media/image430.svg"/><Relationship Id="rId14" Type="http://schemas.openxmlformats.org/officeDocument/2006/relationships/image" Target="../media/image3.png"/></Relationships>
</file>

<file path=ppt/slides/_rels/slide17.xml.rels><?xml version="1.0" encoding="UTF-8" standalone="yes"?>
<Relationships xmlns="http://schemas.openxmlformats.org/package/2006/relationships"><Relationship Id="rId13" Type="http://schemas.openxmlformats.org/officeDocument/2006/relationships/image" Target="../media/image39.svg"/><Relationship Id="rId3" Type="http://schemas.openxmlformats.org/officeDocument/2006/relationships/image" Target="../media/image49.png"/><Relationship Id="rId7" Type="http://schemas.openxmlformats.org/officeDocument/2006/relationships/image" Target="../media/image33.svg"/><Relationship Id="rId12" Type="http://schemas.openxmlformats.org/officeDocument/2006/relationships/image" Target="../media/image47.png"/><Relationship Id="rId2" Type="http://schemas.openxmlformats.org/officeDocument/2006/relationships/notesSlide" Target="../notesSlides/notesSlide17.xml"/><Relationship Id="rId16" Type="http://schemas.openxmlformats.org/officeDocument/2006/relationships/image" Target="../media/image4.svg"/><Relationship Id="rId1" Type="http://schemas.openxmlformats.org/officeDocument/2006/relationships/slideLayout" Target="../slideLayouts/slideLayout7.xml"/><Relationship Id="rId11" Type="http://schemas.openxmlformats.org/officeDocument/2006/relationships/image" Target="../media/image46.png"/><Relationship Id="rId5" Type="http://schemas.openxmlformats.org/officeDocument/2006/relationships/image" Target="../media/image45.svg"/><Relationship Id="rId15" Type="http://schemas.microsoft.com/office/2007/relationships/hdphoto" Target="../media/hdphoto1.wdp"/><Relationship Id="rId10" Type="http://schemas.openxmlformats.org/officeDocument/2006/relationships/image" Target="../media/image45.png"/><Relationship Id="rId9" Type="http://schemas.openxmlformats.org/officeDocument/2006/relationships/image" Target="../media/image260.svg"/><Relationship Id="rId1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svg"/><Relationship Id="rId18" Type="http://schemas.openxmlformats.org/officeDocument/2006/relationships/image" Target="../media/image80.svg"/><Relationship Id="rId3" Type="http://schemas.openxmlformats.org/officeDocument/2006/relationships/image" Target="../media/image45.png"/><Relationship Id="rId7" Type="http://schemas.openxmlformats.org/officeDocument/2006/relationships/image" Target="../media/image33.svg"/><Relationship Id="rId17" Type="http://schemas.openxmlformats.org/officeDocument/2006/relationships/image" Target="../media/image50.png"/><Relationship Id="rId2" Type="http://schemas.openxmlformats.org/officeDocument/2006/relationships/notesSlide" Target="../notesSlides/notesSlide18.xml"/><Relationship Id="rId16"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15" Type="http://schemas.microsoft.com/office/2007/relationships/hdphoto" Target="../media/hdphoto1.wdp"/><Relationship Id="rId1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1.png"/><Relationship Id="rId7" Type="http://schemas.openxmlformats.org/officeDocument/2006/relationships/image" Target="../media/image43.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50.svg"/><Relationship Id="rId5" Type="http://schemas.openxmlformats.org/officeDocument/2006/relationships/image" Target="../media/image41.svg"/><Relationship Id="rId10"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18" Type="http://schemas.openxmlformats.org/officeDocument/2006/relationships/image" Target="../media/image14.jpeg"/><Relationship Id="rId3" Type="http://schemas.openxmlformats.org/officeDocument/2006/relationships/image" Target="../media/image11.png"/><Relationship Id="rId17" Type="http://schemas.openxmlformats.org/officeDocument/2006/relationships/image" Target="../media/image13.jpg"/><Relationship Id="rId2" Type="http://schemas.openxmlformats.org/officeDocument/2006/relationships/notesSlide" Target="../notesSlides/notesSlide2.xml"/><Relationship Id="rId16" Type="http://schemas.openxmlformats.org/officeDocument/2006/relationships/image" Target="../media/image12.jpg"/><Relationship Id="rId1" Type="http://schemas.openxmlformats.org/officeDocument/2006/relationships/slideLayout" Target="../slideLayouts/slideLayout6.xml"/><Relationship Id="rId15" Type="http://schemas.openxmlformats.org/officeDocument/2006/relationships/image" Target="../media/image8.svg"/><Relationship Id="rId10" Type="http://schemas.openxmlformats.org/officeDocument/2006/relationships/image" Target="../media/image6.png"/><Relationship Id="rId19" Type="http://schemas.openxmlformats.org/officeDocument/2006/relationships/image" Target="../media/image15.jpg"/><Relationship Id="rId9" Type="http://schemas.openxmlformats.org/officeDocument/2006/relationships/image" Target="../media/image24.sv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39.svg"/><Relationship Id="rId3" Type="http://schemas.openxmlformats.org/officeDocument/2006/relationships/image" Target="../media/image46.png"/><Relationship Id="rId7" Type="http://schemas.openxmlformats.org/officeDocument/2006/relationships/image" Target="../media/image33.svg"/><Relationship Id="rId2" Type="http://schemas.openxmlformats.org/officeDocument/2006/relationships/notesSlide" Target="../notesSlides/notesSlide20.xml"/><Relationship Id="rId1" Type="http://schemas.openxmlformats.org/officeDocument/2006/relationships/slideLayout" Target="../slideLayouts/slideLayout2.xml"/><Relationship Id="rId9" Type="http://schemas.openxmlformats.org/officeDocument/2006/relationships/image" Target="../media/image47.png"/><Relationship Id="rId1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svg"/><Relationship Id="rId3" Type="http://schemas.openxmlformats.org/officeDocument/2006/relationships/image" Target="../media/image46.png"/><Relationship Id="rId7" Type="http://schemas.openxmlformats.org/officeDocument/2006/relationships/image" Target="../media/image33.sv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svg"/><Relationship Id="rId3" Type="http://schemas.openxmlformats.org/officeDocument/2006/relationships/image" Target="../media/image46.png"/><Relationship Id="rId7" Type="http://schemas.openxmlformats.org/officeDocument/2006/relationships/image" Target="../media/image33.svg"/><Relationship Id="rId17" Type="http://schemas.openxmlformats.org/officeDocument/2006/relationships/image" Target="../media/image56.jpeg"/><Relationship Id="rId2" Type="http://schemas.openxmlformats.org/officeDocument/2006/relationships/notesSlide" Target="../notesSlides/notesSlide22.xml"/><Relationship Id="rId16" Type="http://schemas.openxmlformats.org/officeDocument/2006/relationships/image" Target="../media/image55.jpeg"/><Relationship Id="rId1" Type="http://schemas.openxmlformats.org/officeDocument/2006/relationships/slideLayout" Target="../slideLayouts/slideLayout2.xml"/><Relationship Id="rId15" Type="http://schemas.openxmlformats.org/officeDocument/2006/relationships/image" Target="../media/image54.jpeg"/><Relationship Id="rId1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xml"/><Relationship Id="rId15" Type="http://schemas.openxmlformats.org/officeDocument/2006/relationships/image" Target="../media/image8.svg"/><Relationship Id="rId10"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24.sv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svg"/><Relationship Id="rId3" Type="http://schemas.openxmlformats.org/officeDocument/2006/relationships/image" Target="../media/image46.png"/><Relationship Id="rId7" Type="http://schemas.openxmlformats.org/officeDocument/2006/relationships/image" Target="../media/image33.svg"/><Relationship Id="rId2" Type="http://schemas.openxmlformats.org/officeDocument/2006/relationships/notesSlide" Target="../notesSlides/notesSlide24.xml"/><Relationship Id="rId1" Type="http://schemas.openxmlformats.org/officeDocument/2006/relationships/slideLayout" Target="../slideLayouts/slideLayout2.xml"/><Relationship Id="rId1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6" Type="http://schemas.openxmlformats.org/officeDocument/2006/relationships/image" Target="../media/image59.jpg"/><Relationship Id="rId1" Type="http://schemas.openxmlformats.org/officeDocument/2006/relationships/slideLayout" Target="../slideLayouts/slideLayout1.xml"/><Relationship Id="rId15" Type="http://schemas.openxmlformats.org/officeDocument/2006/relationships/image" Target="../media/image8.svg"/><Relationship Id="rId10" Type="http://schemas.openxmlformats.org/officeDocument/2006/relationships/image" Target="../media/image6.png"/><Relationship Id="rId9" Type="http://schemas.openxmlformats.org/officeDocument/2006/relationships/image" Target="../media/image24.sv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svg"/><Relationship Id="rId3" Type="http://schemas.openxmlformats.org/officeDocument/2006/relationships/image" Target="../media/image46.png"/><Relationship Id="rId7" Type="http://schemas.openxmlformats.org/officeDocument/2006/relationships/image" Target="../media/image33.svg"/><Relationship Id="rId2" Type="http://schemas.openxmlformats.org/officeDocument/2006/relationships/notesSlide" Target="../notesSlides/notesSlide26.xml"/><Relationship Id="rId1" Type="http://schemas.openxmlformats.org/officeDocument/2006/relationships/slideLayout" Target="../slideLayouts/slideLayout2.xml"/><Relationship Id="rId14" Type="http://schemas.openxmlformats.org/officeDocument/2006/relationships/image" Target="../media/image60.jp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svg"/><Relationship Id="rId3" Type="http://schemas.openxmlformats.org/officeDocument/2006/relationships/image" Target="../media/image46.png"/><Relationship Id="rId7" Type="http://schemas.openxmlformats.org/officeDocument/2006/relationships/image" Target="../media/image33.svg"/><Relationship Id="rId2" Type="http://schemas.openxmlformats.org/officeDocument/2006/relationships/notesSlide" Target="../notesSlides/notesSlide27.xml"/><Relationship Id="rId16" Type="http://schemas.openxmlformats.org/officeDocument/2006/relationships/image" Target="../media/image47.svg"/><Relationship Id="rId1" Type="http://schemas.openxmlformats.org/officeDocument/2006/relationships/slideLayout" Target="../slideLayouts/slideLayout2.xml"/><Relationship Id="rId15" Type="http://schemas.microsoft.com/office/2007/relationships/hdphoto" Target="../media/hdphoto4.wdp"/><Relationship Id="rId1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svg"/><Relationship Id="rId3" Type="http://schemas.openxmlformats.org/officeDocument/2006/relationships/image" Target="../media/image46.png"/><Relationship Id="rId7" Type="http://schemas.openxmlformats.org/officeDocument/2006/relationships/image" Target="../media/image33.svg"/><Relationship Id="rId2" Type="http://schemas.openxmlformats.org/officeDocument/2006/relationships/notesSlide" Target="../notesSlides/notesSlide28.xml"/><Relationship Id="rId1" Type="http://schemas.openxmlformats.org/officeDocument/2006/relationships/slideLayout" Target="../slideLayouts/slideLayout2.xml"/><Relationship Id="rId15" Type="http://schemas.openxmlformats.org/officeDocument/2006/relationships/image" Target="../media/image63.jpg"/><Relationship Id="rId14"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svg"/><Relationship Id="rId3" Type="http://schemas.openxmlformats.org/officeDocument/2006/relationships/image" Target="../media/image46.png"/><Relationship Id="rId7" Type="http://schemas.openxmlformats.org/officeDocument/2006/relationships/image" Target="../media/image33.svg"/><Relationship Id="rId2" Type="http://schemas.openxmlformats.org/officeDocument/2006/relationships/notesSlide" Target="../notesSlides/notesSlide29.xml"/><Relationship Id="rId1" Type="http://schemas.openxmlformats.org/officeDocument/2006/relationships/slideLayout" Target="../slideLayouts/slideLayout2.xml"/><Relationship Id="rId15" Type="http://schemas.microsoft.com/office/2007/relationships/hdphoto" Target="../media/hdphoto5.wdp"/><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3.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0.svg"/><Relationship Id="rId5" Type="http://schemas.openxmlformats.org/officeDocument/2006/relationships/image" Target="../media/image16.png"/><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8.sv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3.sv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svg"/><Relationship Id="rId3" Type="http://schemas.openxmlformats.org/officeDocument/2006/relationships/image" Target="../media/image46.png"/><Relationship Id="rId7" Type="http://schemas.openxmlformats.org/officeDocument/2006/relationships/image" Target="../media/image33.svg"/><Relationship Id="rId2" Type="http://schemas.openxmlformats.org/officeDocument/2006/relationships/notesSlide" Target="../notesSlides/notesSlide31.xml"/><Relationship Id="rId1" Type="http://schemas.openxmlformats.org/officeDocument/2006/relationships/slideLayout" Target="../slideLayouts/slideLayout2.xml"/><Relationship Id="rId11" Type="http://schemas.openxmlformats.org/officeDocument/2006/relationships/image" Target="../media/image51.svg"/><Relationship Id="rId1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svg"/><Relationship Id="rId3" Type="http://schemas.openxmlformats.org/officeDocument/2006/relationships/image" Target="../media/image46.png"/><Relationship Id="rId7" Type="http://schemas.openxmlformats.org/officeDocument/2006/relationships/image" Target="../media/image33.svg"/><Relationship Id="rId2" Type="http://schemas.openxmlformats.org/officeDocument/2006/relationships/notesSlide" Target="../notesSlides/notesSlide32.xml"/><Relationship Id="rId1" Type="http://schemas.openxmlformats.org/officeDocument/2006/relationships/slideLayout" Target="../slideLayouts/slideLayout2.xml"/><Relationship Id="rId11" Type="http://schemas.openxmlformats.org/officeDocument/2006/relationships/image" Target="../media/image51.svg"/><Relationship Id="rId15" Type="http://schemas.openxmlformats.org/officeDocument/2006/relationships/image" Target="../media/image66.jpeg"/><Relationship Id="rId1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9.svg"/><Relationship Id="rId3" Type="http://schemas.openxmlformats.org/officeDocument/2006/relationships/image" Target="../media/image46.png"/><Relationship Id="rId7" Type="http://schemas.openxmlformats.org/officeDocument/2006/relationships/image" Target="../media/image33.svg"/><Relationship Id="rId2" Type="http://schemas.openxmlformats.org/officeDocument/2006/relationships/notesSlide" Target="../notesSlides/notesSlide36.xml"/><Relationship Id="rId1" Type="http://schemas.openxmlformats.org/officeDocument/2006/relationships/slideLayout" Target="../slideLayouts/slideLayout2.xml"/><Relationship Id="rId15" Type="http://schemas.openxmlformats.org/officeDocument/2006/relationships/image" Target="../media/image8.svg"/><Relationship Id="rId14" Type="http://schemas.openxmlformats.org/officeDocument/2006/relationships/image" Target="../media/image6.png"/></Relationships>
</file>

<file path=ppt/slides/_rels/slide37.xml.rels><?xml version="1.0" encoding="UTF-8" standalone="yes"?>
<Relationships xmlns="http://schemas.openxmlformats.org/package/2006/relationships"><Relationship Id="rId13" Type="http://schemas.openxmlformats.org/officeDocument/2006/relationships/image" Target="../media/image28.svg"/><Relationship Id="rId3" Type="http://schemas.openxmlformats.org/officeDocument/2006/relationships/image" Target="../media/image18.png"/><Relationship Id="rId12" Type="http://schemas.openxmlformats.org/officeDocument/2006/relationships/image" Target="../media/image20.png"/><Relationship Id="rId17" Type="http://schemas.openxmlformats.org/officeDocument/2006/relationships/image" Target="../media/image71.jpeg"/><Relationship Id="rId2" Type="http://schemas.openxmlformats.org/officeDocument/2006/relationships/notesSlide" Target="../notesSlides/notesSlide37.xml"/><Relationship Id="rId16" Type="http://schemas.openxmlformats.org/officeDocument/2006/relationships/image" Target="../media/image70.jpeg"/><Relationship Id="rId1" Type="http://schemas.openxmlformats.org/officeDocument/2006/relationships/slideLayout" Target="../slideLayouts/slideLayout7.xml"/><Relationship Id="rId11" Type="http://schemas.openxmlformats.org/officeDocument/2006/relationships/image" Target="../media/image26.svg"/><Relationship Id="rId5" Type="http://schemas.openxmlformats.org/officeDocument/2006/relationships/image" Target="../media/image11.png"/><Relationship Id="rId15" Type="http://schemas.openxmlformats.org/officeDocument/2006/relationships/image" Target="../media/image8.svg"/><Relationship Id="rId10"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4.svg"/><Relationship Id="rId1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1.png"/><Relationship Id="rId15" Type="http://schemas.openxmlformats.org/officeDocument/2006/relationships/image" Target="../media/image8.svg"/><Relationship Id="rId10" Type="http://schemas.openxmlformats.org/officeDocument/2006/relationships/image" Target="../media/image6.png"/><Relationship Id="rId4" Type="http://schemas.microsoft.com/office/2007/relationships/hdphoto" Target="../media/hdphoto6.wdp"/><Relationship Id="rId9" Type="http://schemas.openxmlformats.org/officeDocument/2006/relationships/image" Target="../media/image24.svg"/></Relationships>
</file>

<file path=ppt/slides/_rels/slide39.xml.rels><?xml version="1.0" encoding="UTF-8" standalone="yes"?>
<Relationships xmlns="http://schemas.openxmlformats.org/package/2006/relationships"><Relationship Id="rId13" Type="http://schemas.openxmlformats.org/officeDocument/2006/relationships/image" Target="../media/image28.svg"/><Relationship Id="rId3" Type="http://schemas.openxmlformats.org/officeDocument/2006/relationships/image" Target="../media/image18.png"/><Relationship Id="rId12" Type="http://schemas.openxmlformats.org/officeDocument/2006/relationships/image" Target="../media/image20.png"/><Relationship Id="rId17" Type="http://schemas.openxmlformats.org/officeDocument/2006/relationships/image" Target="../media/image74.png"/><Relationship Id="rId2" Type="http://schemas.openxmlformats.org/officeDocument/2006/relationships/notesSlide" Target="../notesSlides/notesSlide39.xml"/><Relationship Id="rId16" Type="http://schemas.openxmlformats.org/officeDocument/2006/relationships/image" Target="../media/image73.jpeg"/><Relationship Id="rId1" Type="http://schemas.openxmlformats.org/officeDocument/2006/relationships/slideLayout" Target="../slideLayouts/slideLayout7.xml"/><Relationship Id="rId11" Type="http://schemas.openxmlformats.org/officeDocument/2006/relationships/image" Target="../media/image26.svg"/><Relationship Id="rId5" Type="http://schemas.openxmlformats.org/officeDocument/2006/relationships/image" Target="../media/image11.png"/><Relationship Id="rId15" Type="http://schemas.openxmlformats.org/officeDocument/2006/relationships/image" Target="../media/image8.svg"/><Relationship Id="rId10"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4.svg"/><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13" Type="http://schemas.openxmlformats.org/officeDocument/2006/relationships/image" Target="../media/image28.svg"/><Relationship Id="rId3" Type="http://schemas.openxmlformats.org/officeDocument/2006/relationships/image" Target="../media/image18.png"/><Relationship Id="rId12" Type="http://schemas.openxmlformats.org/officeDocument/2006/relationships/image" Target="../media/image20.png"/><Relationship Id="rId17" Type="http://schemas.openxmlformats.org/officeDocument/2006/relationships/image" Target="../media/image22.jpeg"/><Relationship Id="rId2" Type="http://schemas.openxmlformats.org/officeDocument/2006/relationships/notesSlide" Target="../notesSlides/notesSlide4.xml"/><Relationship Id="rId16" Type="http://schemas.openxmlformats.org/officeDocument/2006/relationships/image" Target="../media/image21.jpeg"/><Relationship Id="rId1" Type="http://schemas.openxmlformats.org/officeDocument/2006/relationships/slideLayout" Target="../slideLayouts/slideLayout7.xml"/><Relationship Id="rId11" Type="http://schemas.openxmlformats.org/officeDocument/2006/relationships/image" Target="../media/image26.svg"/><Relationship Id="rId5" Type="http://schemas.openxmlformats.org/officeDocument/2006/relationships/image" Target="../media/image11.png"/><Relationship Id="rId15" Type="http://schemas.openxmlformats.org/officeDocument/2006/relationships/image" Target="../media/image8.svg"/><Relationship Id="rId10"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4.svg"/><Relationship Id="rId1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image" Target="../media/image77.gif"/><Relationship Id="rId3" Type="http://schemas.openxmlformats.org/officeDocument/2006/relationships/slideLayout" Target="../slideLayouts/slideLayout13.xml"/><Relationship Id="rId7" Type="http://schemas.openxmlformats.org/officeDocument/2006/relationships/slide" Target="slide41.xml"/><Relationship Id="rId12" Type="http://schemas.openxmlformats.org/officeDocument/2006/relationships/slide" Target="slide46.xml"/><Relationship Id="rId2" Type="http://schemas.openxmlformats.org/officeDocument/2006/relationships/audio" Target="../media/media1.wav"/><Relationship Id="rId16" Type="http://schemas.openxmlformats.org/officeDocument/2006/relationships/image" Target="../media/image80.png"/><Relationship Id="rId1" Type="http://schemas.microsoft.com/office/2007/relationships/media" Target="../media/media1.wav"/><Relationship Id="rId6" Type="http://schemas.openxmlformats.org/officeDocument/2006/relationships/image" Target="../media/image76.png"/><Relationship Id="rId11" Type="http://schemas.openxmlformats.org/officeDocument/2006/relationships/slide" Target="slide45.xml"/><Relationship Id="rId5" Type="http://schemas.openxmlformats.org/officeDocument/2006/relationships/image" Target="../media/image75.png"/><Relationship Id="rId15" Type="http://schemas.openxmlformats.org/officeDocument/2006/relationships/image" Target="../media/image79.gif"/><Relationship Id="rId10" Type="http://schemas.openxmlformats.org/officeDocument/2006/relationships/slide" Target="slide44.xml"/><Relationship Id="rId4" Type="http://schemas.openxmlformats.org/officeDocument/2006/relationships/notesSlide" Target="../notesSlides/notesSlide40.xml"/><Relationship Id="rId9" Type="http://schemas.openxmlformats.org/officeDocument/2006/relationships/slide" Target="slide43.xml"/><Relationship Id="rId14" Type="http://schemas.openxmlformats.org/officeDocument/2006/relationships/image" Target="../media/image78.gif"/></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5.png"/><Relationship Id="rId3" Type="http://schemas.openxmlformats.org/officeDocument/2006/relationships/audio" Target="../media/audio1.wav"/><Relationship Id="rId7" Type="http://schemas.microsoft.com/office/2007/relationships/hdphoto" Target="../media/hdphoto7.wdp"/><Relationship Id="rId12"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81.png"/><Relationship Id="rId11" Type="http://schemas.microsoft.com/office/2007/relationships/hdphoto" Target="../media/hdphoto9.wdp"/><Relationship Id="rId5" Type="http://schemas.openxmlformats.org/officeDocument/2006/relationships/audio" Target="../media/audio3.wav"/><Relationship Id="rId15" Type="http://schemas.openxmlformats.org/officeDocument/2006/relationships/slide" Target="slide40.xml"/><Relationship Id="rId10" Type="http://schemas.openxmlformats.org/officeDocument/2006/relationships/image" Target="../media/image83.png"/><Relationship Id="rId4" Type="http://schemas.openxmlformats.org/officeDocument/2006/relationships/audio" Target="../media/audio2.wav"/><Relationship Id="rId9" Type="http://schemas.microsoft.com/office/2007/relationships/hdphoto" Target="../media/hdphoto8.wdp"/><Relationship Id="rId14" Type="http://schemas.openxmlformats.org/officeDocument/2006/relationships/image" Target="../media/image86.png"/></Relationships>
</file>

<file path=ppt/slides/_rels/slide42.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5.png"/><Relationship Id="rId3" Type="http://schemas.openxmlformats.org/officeDocument/2006/relationships/audio" Target="../media/audio1.wav"/><Relationship Id="rId7" Type="http://schemas.microsoft.com/office/2007/relationships/hdphoto" Target="../media/hdphoto7.wdp"/><Relationship Id="rId12"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81.png"/><Relationship Id="rId11" Type="http://schemas.microsoft.com/office/2007/relationships/hdphoto" Target="../media/hdphoto9.wdp"/><Relationship Id="rId5" Type="http://schemas.openxmlformats.org/officeDocument/2006/relationships/audio" Target="../media/audio2.wav"/><Relationship Id="rId15" Type="http://schemas.openxmlformats.org/officeDocument/2006/relationships/slide" Target="slide40.xml"/><Relationship Id="rId10" Type="http://schemas.openxmlformats.org/officeDocument/2006/relationships/image" Target="../media/image83.png"/><Relationship Id="rId4" Type="http://schemas.openxmlformats.org/officeDocument/2006/relationships/audio" Target="../media/audio3.wav"/><Relationship Id="rId9" Type="http://schemas.microsoft.com/office/2007/relationships/hdphoto" Target="../media/hdphoto8.wdp"/><Relationship Id="rId14" Type="http://schemas.openxmlformats.org/officeDocument/2006/relationships/image" Target="../media/image87.png"/></Relationships>
</file>

<file path=ppt/slides/_rels/slide43.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5.png"/><Relationship Id="rId3" Type="http://schemas.openxmlformats.org/officeDocument/2006/relationships/audio" Target="../media/audio1.wav"/><Relationship Id="rId7" Type="http://schemas.microsoft.com/office/2007/relationships/hdphoto" Target="../media/hdphoto7.wdp"/><Relationship Id="rId12"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81.png"/><Relationship Id="rId11" Type="http://schemas.microsoft.com/office/2007/relationships/hdphoto" Target="../media/hdphoto9.wdp"/><Relationship Id="rId5" Type="http://schemas.openxmlformats.org/officeDocument/2006/relationships/audio" Target="../media/audio3.wav"/><Relationship Id="rId15" Type="http://schemas.openxmlformats.org/officeDocument/2006/relationships/slide" Target="slide40.xml"/><Relationship Id="rId10" Type="http://schemas.openxmlformats.org/officeDocument/2006/relationships/image" Target="../media/image83.png"/><Relationship Id="rId4" Type="http://schemas.openxmlformats.org/officeDocument/2006/relationships/audio" Target="../media/audio2.wav"/><Relationship Id="rId9" Type="http://schemas.microsoft.com/office/2007/relationships/hdphoto" Target="../media/hdphoto8.wdp"/><Relationship Id="rId14" Type="http://schemas.openxmlformats.org/officeDocument/2006/relationships/image" Target="../media/image86.png"/></Relationships>
</file>

<file path=ppt/slides/_rels/slide4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audio" Target="../media/audio1.wav"/><Relationship Id="rId7" Type="http://schemas.microsoft.com/office/2007/relationships/hdphoto" Target="../media/hdphoto7.wdp"/><Relationship Id="rId12"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81.png"/><Relationship Id="rId11" Type="http://schemas.microsoft.com/office/2007/relationships/hdphoto" Target="../media/hdphoto9.wdp"/><Relationship Id="rId5" Type="http://schemas.openxmlformats.org/officeDocument/2006/relationships/audio" Target="../media/audio2.wav"/><Relationship Id="rId10" Type="http://schemas.openxmlformats.org/officeDocument/2006/relationships/image" Target="../media/image83.png"/><Relationship Id="rId4" Type="http://schemas.openxmlformats.org/officeDocument/2006/relationships/audio" Target="../media/audio3.wav"/><Relationship Id="rId9" Type="http://schemas.microsoft.com/office/2007/relationships/hdphoto" Target="../media/hdphoto8.wdp"/><Relationship Id="rId14" Type="http://schemas.openxmlformats.org/officeDocument/2006/relationships/slide" Target="slide40.xml"/></Relationships>
</file>

<file path=ppt/slides/_rels/slide4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5.png"/><Relationship Id="rId3" Type="http://schemas.openxmlformats.org/officeDocument/2006/relationships/audio" Target="../media/audio1.wav"/><Relationship Id="rId7" Type="http://schemas.microsoft.com/office/2007/relationships/hdphoto" Target="../media/hdphoto7.wdp"/><Relationship Id="rId12"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81.png"/><Relationship Id="rId11" Type="http://schemas.microsoft.com/office/2007/relationships/hdphoto" Target="../media/hdphoto9.wdp"/><Relationship Id="rId5" Type="http://schemas.openxmlformats.org/officeDocument/2006/relationships/audio" Target="../media/audio2.wav"/><Relationship Id="rId15" Type="http://schemas.openxmlformats.org/officeDocument/2006/relationships/slide" Target="slide40.xml"/><Relationship Id="rId10" Type="http://schemas.openxmlformats.org/officeDocument/2006/relationships/image" Target="../media/image83.png"/><Relationship Id="rId4" Type="http://schemas.openxmlformats.org/officeDocument/2006/relationships/audio" Target="../media/audio3.wav"/><Relationship Id="rId9" Type="http://schemas.microsoft.com/office/2007/relationships/hdphoto" Target="../media/hdphoto8.wdp"/><Relationship Id="rId14" Type="http://schemas.openxmlformats.org/officeDocument/2006/relationships/image" Target="../media/image87.png"/></Relationships>
</file>

<file path=ppt/slides/_rels/slide4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audio" Target="../media/audio1.wav"/><Relationship Id="rId7" Type="http://schemas.microsoft.com/office/2007/relationships/hdphoto" Target="../media/hdphoto7.wdp"/><Relationship Id="rId12"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81.png"/><Relationship Id="rId11" Type="http://schemas.microsoft.com/office/2007/relationships/hdphoto" Target="../media/hdphoto9.wdp"/><Relationship Id="rId5" Type="http://schemas.openxmlformats.org/officeDocument/2006/relationships/audio" Target="../media/audio2.wav"/><Relationship Id="rId10" Type="http://schemas.openxmlformats.org/officeDocument/2006/relationships/image" Target="../media/image83.png"/><Relationship Id="rId4" Type="http://schemas.openxmlformats.org/officeDocument/2006/relationships/audio" Target="../media/audio3.wav"/><Relationship Id="rId9" Type="http://schemas.microsoft.com/office/2007/relationships/hdphoto" Target="../media/hdphoto8.wdp"/><Relationship Id="rId14" Type="http://schemas.openxmlformats.org/officeDocument/2006/relationships/slide" Target="slide40.xml"/></Relationships>
</file>

<file path=ppt/slides/_rels/slide47.xml.rels><?xml version="1.0" encoding="UTF-8" standalone="yes"?>
<Relationships xmlns="http://schemas.openxmlformats.org/package/2006/relationships"><Relationship Id="rId13" Type="http://schemas.openxmlformats.org/officeDocument/2006/relationships/image" Target="../media/image28.svg"/><Relationship Id="rId3" Type="http://schemas.openxmlformats.org/officeDocument/2006/relationships/image" Target="../media/image18.png"/><Relationship Id="rId12" Type="http://schemas.openxmlformats.org/officeDocument/2006/relationships/image" Target="../media/image20.png"/><Relationship Id="rId17" Type="http://schemas.openxmlformats.org/officeDocument/2006/relationships/image" Target="../media/image89.png"/><Relationship Id="rId2" Type="http://schemas.openxmlformats.org/officeDocument/2006/relationships/notesSlide" Target="../notesSlides/notesSlide47.xml"/><Relationship Id="rId16" Type="http://schemas.openxmlformats.org/officeDocument/2006/relationships/image" Target="../media/image88.jpeg"/><Relationship Id="rId1" Type="http://schemas.openxmlformats.org/officeDocument/2006/relationships/slideLayout" Target="../slideLayouts/slideLayout7.xml"/><Relationship Id="rId11" Type="http://schemas.openxmlformats.org/officeDocument/2006/relationships/image" Target="../media/image26.svg"/><Relationship Id="rId5" Type="http://schemas.openxmlformats.org/officeDocument/2006/relationships/image" Target="../media/image11.png"/><Relationship Id="rId15" Type="http://schemas.openxmlformats.org/officeDocument/2006/relationships/image" Target="../media/image8.svg"/><Relationship Id="rId10"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4.svg"/><Relationship Id="rId1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12"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470.svg"/><Relationship Id="rId5" Type="http://schemas.openxmlformats.org/officeDocument/2006/relationships/image" Target="../media/image24.svg"/><Relationship Id="rId4" Type="http://schemas.openxmlformats.org/officeDocument/2006/relationships/image" Target="../media/image50.svg"/></Relationships>
</file>

<file path=ppt/slides/_rels/slide49.xml.rels><?xml version="1.0" encoding="UTF-8" standalone="yes"?>
<Relationships xmlns="http://schemas.openxmlformats.org/package/2006/relationships"><Relationship Id="rId13" Type="http://schemas.openxmlformats.org/officeDocument/2006/relationships/image" Target="../media/image91.jpeg"/><Relationship Id="rId18" Type="http://schemas.openxmlformats.org/officeDocument/2006/relationships/image" Target="../media/image96.jpeg"/><Relationship Id="rId3" Type="http://schemas.openxmlformats.org/officeDocument/2006/relationships/image" Target="../media/image11.png"/><Relationship Id="rId12" Type="http://schemas.openxmlformats.org/officeDocument/2006/relationships/image" Target="../media/image44.png"/><Relationship Id="rId17" Type="http://schemas.openxmlformats.org/officeDocument/2006/relationships/image" Target="../media/image95.jpeg"/><Relationship Id="rId2" Type="http://schemas.openxmlformats.org/officeDocument/2006/relationships/notesSlide" Target="../notesSlides/notesSlide49.xml"/><Relationship Id="rId16" Type="http://schemas.openxmlformats.org/officeDocument/2006/relationships/image" Target="../media/image94.jpeg"/><Relationship Id="rId20"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470.svg"/><Relationship Id="rId5" Type="http://schemas.openxmlformats.org/officeDocument/2006/relationships/image" Target="../media/image24.svg"/><Relationship Id="rId15" Type="http://schemas.openxmlformats.org/officeDocument/2006/relationships/image" Target="../media/image93.jpeg"/><Relationship Id="rId19" Type="http://schemas.openxmlformats.org/officeDocument/2006/relationships/image" Target="../media/image97.jpeg"/><Relationship Id="rId4" Type="http://schemas.openxmlformats.org/officeDocument/2006/relationships/image" Target="../media/image50.svg"/><Relationship Id="rId14" Type="http://schemas.openxmlformats.org/officeDocument/2006/relationships/image" Target="../media/image92.jpeg"/></Relationships>
</file>

<file path=ppt/slides/_rels/slide5.xml.rels><?xml version="1.0" encoding="UTF-8" standalone="yes"?>
<Relationships xmlns="http://schemas.openxmlformats.org/package/2006/relationships"><Relationship Id="rId18" Type="http://schemas.openxmlformats.org/officeDocument/2006/relationships/image" Target="../media/image23.png"/><Relationship Id="rId3" Type="http://schemas.openxmlformats.org/officeDocument/2006/relationships/image" Target="../media/image11.png"/><Relationship Id="rId21" Type="http://schemas.openxmlformats.org/officeDocument/2006/relationships/image" Target="../media/image121.svg"/><Relationship Id="rId17" Type="http://schemas.microsoft.com/office/2007/relationships/hdphoto" Target="../media/hdphoto1.wdp"/><Relationship Id="rId2" Type="http://schemas.openxmlformats.org/officeDocument/2006/relationships/notesSlide" Target="../notesSlides/notesSlide5.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1.xml"/><Relationship Id="rId15" Type="http://schemas.openxmlformats.org/officeDocument/2006/relationships/image" Target="../media/image8.svg"/><Relationship Id="rId5" Type="http://schemas.openxmlformats.org/officeDocument/2006/relationships/image" Target="../media/image4.svg"/><Relationship Id="rId23" Type="http://schemas.openxmlformats.org/officeDocument/2006/relationships/image" Target="NULL"/><Relationship Id="rId10" Type="http://schemas.openxmlformats.org/officeDocument/2006/relationships/image" Target="../media/image6.png"/><Relationship Id="rId19" Type="http://schemas.openxmlformats.org/officeDocument/2006/relationships/image" Target="../media/image37.svg"/><Relationship Id="rId9" Type="http://schemas.openxmlformats.org/officeDocument/2006/relationships/image" Target="../media/image24.svg"/><Relationship Id="rId22"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12" Type="http://schemas.openxmlformats.org/officeDocument/2006/relationships/image" Target="../media/image100.png"/><Relationship Id="rId17" Type="http://schemas.openxmlformats.org/officeDocument/2006/relationships/image" Target="../media/image67.svg"/><Relationship Id="rId2" Type="http://schemas.openxmlformats.org/officeDocument/2006/relationships/notesSlide" Target="../notesSlides/notesSlide50.xml"/><Relationship Id="rId1" Type="http://schemas.openxmlformats.org/officeDocument/2006/relationships/slideLayout" Target="../slideLayouts/slideLayout7.xml"/><Relationship Id="rId11" Type="http://schemas.openxmlformats.org/officeDocument/2006/relationships/image" Target="../media/image65.svg"/></Relationships>
</file>

<file path=ppt/slides/_rels/slide6.xml.rels><?xml version="1.0" encoding="UTF-8" standalone="yes"?>
<Relationships xmlns="http://schemas.openxmlformats.org/package/2006/relationships"><Relationship Id="rId18" Type="http://schemas.openxmlformats.org/officeDocument/2006/relationships/image" Target="../media/image23.png"/><Relationship Id="rId3" Type="http://schemas.openxmlformats.org/officeDocument/2006/relationships/image" Target="../media/image11.png"/><Relationship Id="rId17" Type="http://schemas.microsoft.com/office/2007/relationships/hdphoto" Target="../media/hdphoto1.wdp"/><Relationship Id="rId2" Type="http://schemas.openxmlformats.org/officeDocument/2006/relationships/notesSlide" Target="../notesSlides/notesSlide6.xml"/><Relationship Id="rId16" Type="http://schemas.openxmlformats.org/officeDocument/2006/relationships/image" Target="../media/image3.png"/><Relationship Id="rId1" Type="http://schemas.openxmlformats.org/officeDocument/2006/relationships/slideLayout" Target="../slideLayouts/slideLayout1.xml"/><Relationship Id="rId15"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6.png"/><Relationship Id="rId19" Type="http://schemas.openxmlformats.org/officeDocument/2006/relationships/image" Target="../media/image37.svg"/><Relationship Id="rId9" Type="http://schemas.openxmlformats.org/officeDocument/2006/relationships/image" Target="../media/image24.svg"/></Relationships>
</file>

<file path=ppt/slides/_rels/slide7.xml.rels><?xml version="1.0" encoding="UTF-8" standalone="yes"?>
<Relationships xmlns="http://schemas.openxmlformats.org/package/2006/relationships"><Relationship Id="rId18" Type="http://schemas.openxmlformats.org/officeDocument/2006/relationships/image" Target="../media/image25.png"/><Relationship Id="rId3" Type="http://schemas.openxmlformats.org/officeDocument/2006/relationships/image" Target="../media/image11.png"/><Relationship Id="rId17" Type="http://schemas.microsoft.com/office/2007/relationships/hdphoto" Target="../media/hdphoto1.wdp"/><Relationship Id="rId2" Type="http://schemas.openxmlformats.org/officeDocument/2006/relationships/notesSlide" Target="../notesSlides/notesSlide7.xml"/><Relationship Id="rId16" Type="http://schemas.openxmlformats.org/officeDocument/2006/relationships/image" Target="../media/image3.png"/><Relationship Id="rId1" Type="http://schemas.openxmlformats.org/officeDocument/2006/relationships/slideLayout" Target="../slideLayouts/slideLayout1.xml"/><Relationship Id="rId15"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6.png"/><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17" Type="http://schemas.openxmlformats.org/officeDocument/2006/relationships/image" Target="../media/image27.png"/><Relationship Id="rId2" Type="http://schemas.openxmlformats.org/officeDocument/2006/relationships/notesSlide" Target="../notesSlides/notesSlide8.xml"/><Relationship Id="rId16" Type="http://schemas.openxmlformats.org/officeDocument/2006/relationships/image" Target="../media/image26.png"/><Relationship Id="rId1" Type="http://schemas.openxmlformats.org/officeDocument/2006/relationships/slideLayout" Target="../slideLayouts/slideLayout2.xml"/><Relationship Id="rId15" Type="http://schemas.openxmlformats.org/officeDocument/2006/relationships/image" Target="../media/image8.svg"/><Relationship Id="rId10" Type="http://schemas.openxmlformats.org/officeDocument/2006/relationships/image" Target="../media/image6.pn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18" Type="http://schemas.openxmlformats.org/officeDocument/2006/relationships/image" Target="../media/image28.png"/><Relationship Id="rId3" Type="http://schemas.openxmlformats.org/officeDocument/2006/relationships/image" Target="../media/image11.png"/><Relationship Id="rId21" Type="http://schemas.openxmlformats.org/officeDocument/2006/relationships/image" Target="../media/image31.png"/><Relationship Id="rId17" Type="http://schemas.microsoft.com/office/2007/relationships/hdphoto" Target="../media/hdphoto1.wdp"/><Relationship Id="rId2" Type="http://schemas.openxmlformats.org/officeDocument/2006/relationships/notesSlide" Target="../notesSlides/notesSlide9.xml"/><Relationship Id="rId16" Type="http://schemas.openxmlformats.org/officeDocument/2006/relationships/image" Target="../media/image3.png"/><Relationship Id="rId20" Type="http://schemas.openxmlformats.org/officeDocument/2006/relationships/image" Target="../media/image30.png"/><Relationship Id="rId1" Type="http://schemas.openxmlformats.org/officeDocument/2006/relationships/slideLayout" Target="../slideLayouts/slideLayout1.xml"/><Relationship Id="rId15"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6.png"/><Relationship Id="rId19" Type="http://schemas.openxmlformats.org/officeDocument/2006/relationships/image" Target="../media/image29.png"/><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867574" y="5382339"/>
            <a:ext cx="14486741" cy="2716265"/>
          </a:xfrm>
          <a:prstGeom prst="rect">
            <a:avLst/>
          </a:prstGeom>
        </p:spPr>
      </p:pic>
      <p:sp>
        <p:nvSpPr>
          <p:cNvPr id="2" name="Rectangle 1"/>
          <p:cNvSpPr/>
          <p:nvPr/>
        </p:nvSpPr>
        <p:spPr>
          <a:xfrm>
            <a:off x="3145897" y="5782123"/>
            <a:ext cx="12185459" cy="1754326"/>
          </a:xfrm>
          <a:prstGeom prst="rect">
            <a:avLst/>
          </a:prstGeom>
        </p:spPr>
        <p:txBody>
          <a:bodyPr wrap="square">
            <a:spAutoFi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gặp</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người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lối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sống</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lối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sống</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bố</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giáo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hoặc</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bè</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lớp</a:t>
            </a:r>
            <a:r>
              <a:rPr lang="en-US" sz="36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724083" y="3894534"/>
            <a:ext cx="6465058" cy="928617"/>
          </a:xfrm>
          <a:prstGeom prst="rect">
            <a:avLst/>
          </a:prstGeom>
        </p:spPr>
      </p:pic>
      <p:pic>
        <p:nvPicPr>
          <p:cNvPr id="5" name="Picture 4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211186" y="369718"/>
            <a:ext cx="4285296" cy="3739895"/>
          </a:xfrm>
          <a:prstGeom prst="rect">
            <a:avLst/>
          </a:prstGeom>
        </p:spPr>
      </p:pic>
      <p:pic>
        <p:nvPicPr>
          <p:cNvPr id="6" name="Picture 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118492" y="-999804"/>
            <a:ext cx="4294383" cy="4114800"/>
          </a:xfrm>
          <a:prstGeom prst="rect">
            <a:avLst/>
          </a:prstGeom>
        </p:spPr>
      </p:pic>
      <p:pic>
        <p:nvPicPr>
          <p:cNvPr id="7"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0800000">
            <a:off x="15366916" y="7231994"/>
            <a:ext cx="4294383" cy="4114800"/>
          </a:xfrm>
          <a:prstGeom prst="rect">
            <a:avLst/>
          </a:prstGeom>
        </p:spPr>
      </p:pic>
      <p:pic>
        <p:nvPicPr>
          <p:cNvPr id="8"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441218" y="8965596"/>
            <a:ext cx="3352965" cy="2840876"/>
          </a:xfrm>
          <a:prstGeom prst="rect">
            <a:avLst/>
          </a:prstGeom>
        </p:spPr>
      </p:pic>
      <p:pic>
        <p:nvPicPr>
          <p:cNvPr id="9" name="Picture 7"/>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0800000">
            <a:off x="14161143" y="-1503017"/>
            <a:ext cx="3352965" cy="2840876"/>
          </a:xfrm>
          <a:prstGeom prst="rect">
            <a:avLst/>
          </a:prstGeom>
        </p:spPr>
      </p:pic>
      <p:pic>
        <p:nvPicPr>
          <p:cNvPr id="10" name="Picture 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01715">
            <a:off x="583220" y="6701175"/>
            <a:ext cx="1450030" cy="1130633"/>
          </a:xfrm>
          <a:prstGeom prst="rect">
            <a:avLst/>
          </a:prstGeom>
        </p:spPr>
      </p:pic>
      <p:pic>
        <p:nvPicPr>
          <p:cNvPr id="11" name="Picture 9"/>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49553">
            <a:off x="16618260" y="1966631"/>
            <a:ext cx="1562518" cy="1289788"/>
          </a:xfrm>
          <a:prstGeom prst="rect">
            <a:avLst/>
          </a:prstGeom>
        </p:spPr>
      </p:pic>
      <p:grpSp>
        <p:nvGrpSpPr>
          <p:cNvPr id="12" name="Group 27"/>
          <p:cNvGrpSpPr/>
          <p:nvPr/>
        </p:nvGrpSpPr>
        <p:grpSpPr>
          <a:xfrm>
            <a:off x="10609179" y="9850018"/>
            <a:ext cx="1172978" cy="1172978"/>
            <a:chOff x="0" y="0"/>
            <a:chExt cx="1563971" cy="1563971"/>
          </a:xfrm>
        </p:grpSpPr>
        <p:grpSp>
          <p:nvGrpSpPr>
            <p:cNvPr id="13" name="Group 28"/>
            <p:cNvGrpSpPr/>
            <p:nvPr/>
          </p:nvGrpSpPr>
          <p:grpSpPr>
            <a:xfrm>
              <a:off x="0" y="0"/>
              <a:ext cx="1563971" cy="1563971"/>
              <a:chOff x="0" y="0"/>
              <a:chExt cx="812800" cy="812800"/>
            </a:xfrm>
          </p:grpSpPr>
          <p:sp>
            <p:nvSpPr>
              <p:cNvPr id="17"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8" name="TextBox 30"/>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4" name="Group 31"/>
            <p:cNvGrpSpPr/>
            <p:nvPr/>
          </p:nvGrpSpPr>
          <p:grpSpPr>
            <a:xfrm>
              <a:off x="167370" y="167370"/>
              <a:ext cx="1229231" cy="1229231"/>
              <a:chOff x="0" y="0"/>
              <a:chExt cx="812800" cy="812800"/>
            </a:xfrm>
          </p:grpSpPr>
          <p:sp>
            <p:nvSpPr>
              <p:cNvPr id="15" name="Freeform 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6" name="TextBox 33"/>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pic>
        <p:nvPicPr>
          <p:cNvPr id="19" name="Picture 18"/>
          <p:cNvPicPr>
            <a:picLocks noChangeAspect="1"/>
          </p:cNvPicPr>
          <p:nvPr/>
        </p:nvPicPr>
        <p:blipFill>
          <a:blip r:embed="rId22"/>
          <a:stretch>
            <a:fillRect/>
          </a:stretch>
        </p:blipFill>
        <p:spPr>
          <a:xfrm>
            <a:off x="1867574" y="1519069"/>
            <a:ext cx="9687384" cy="2908044"/>
          </a:xfrm>
          <a:prstGeom prst="rect">
            <a:avLst/>
          </a:prstGeom>
        </p:spPr>
      </p:pic>
    </p:spTree>
    <p:extLst>
      <p:ext uri="{BB962C8B-B14F-4D97-AF65-F5344CB8AC3E}">
        <p14:creationId xmlns:p14="http://schemas.microsoft.com/office/powerpoint/2010/main" val="6942980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2"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382362" y="9115698"/>
            <a:ext cx="3352965" cy="2840876"/>
          </a:xfrm>
          <a:prstGeom prst="rect">
            <a:avLst/>
          </a:prstGeom>
        </p:spPr>
      </p:pic>
      <p:grpSp>
        <p:nvGrpSpPr>
          <p:cNvPr id="23" name="Group 28"/>
          <p:cNvGrpSpPr/>
          <p:nvPr/>
        </p:nvGrpSpPr>
        <p:grpSpPr>
          <a:xfrm>
            <a:off x="13732933" y="-608962"/>
            <a:ext cx="1142219" cy="1142219"/>
            <a:chOff x="0" y="0"/>
            <a:chExt cx="1522959" cy="1522959"/>
          </a:xfrm>
        </p:grpSpPr>
        <p:grpSp>
          <p:nvGrpSpPr>
            <p:cNvPr id="24" name="Group 29"/>
            <p:cNvGrpSpPr/>
            <p:nvPr/>
          </p:nvGrpSpPr>
          <p:grpSpPr>
            <a:xfrm>
              <a:off x="0" y="0"/>
              <a:ext cx="1522959" cy="1522959"/>
              <a:chOff x="0" y="0"/>
              <a:chExt cx="812800" cy="812800"/>
            </a:xfrm>
          </p:grpSpPr>
          <p:sp>
            <p:nvSpPr>
              <p:cNvPr id="28"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9"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32"/>
            <p:cNvGrpSpPr/>
            <p:nvPr/>
          </p:nvGrpSpPr>
          <p:grpSpPr>
            <a:xfrm>
              <a:off x="162981" y="162981"/>
              <a:ext cx="1196997" cy="1196997"/>
              <a:chOff x="0" y="0"/>
              <a:chExt cx="812800" cy="812800"/>
            </a:xfrm>
          </p:grpSpPr>
          <p:sp>
            <p:nvSpPr>
              <p:cNvPr id="26"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0" name="Picture 3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18492" y="-999804"/>
            <a:ext cx="4294383" cy="4114800"/>
          </a:xfrm>
          <a:prstGeom prst="rect">
            <a:avLst/>
          </a:prstGeom>
        </p:spPr>
      </p:pic>
      <p:pic>
        <p:nvPicPr>
          <p:cNvPr id="31" name="Picture 3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5728082" y="7319099"/>
            <a:ext cx="4294383" cy="4114800"/>
          </a:xfrm>
          <a:prstGeom prst="rect">
            <a:avLst/>
          </a:prstGeom>
        </p:spPr>
      </p:pic>
      <p:pic>
        <p:nvPicPr>
          <p:cNvPr id="12" name="Picture 4"/>
          <p:cNvPicPr>
            <a:picLocks noChangeAspect="1"/>
          </p:cNvPicPr>
          <p:nvPr/>
        </p:nvPicPr>
        <p:blipFill>
          <a:blip r:embed="rId16">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86400" y="341404"/>
            <a:ext cx="5634990" cy="1056561"/>
          </a:xfrm>
          <a:prstGeom prst="rect">
            <a:avLst/>
          </a:prstGeom>
        </p:spPr>
      </p:pic>
      <p:sp>
        <p:nvSpPr>
          <p:cNvPr id="15" name="TextBox 14"/>
          <p:cNvSpPr txBox="1"/>
          <p:nvPr/>
        </p:nvSpPr>
        <p:spPr>
          <a:xfrm>
            <a:off x="6058844" y="2548916"/>
            <a:ext cx="11630108"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endParaRPr lang="en-US" sz="44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10160505" y="4590667"/>
            <a:ext cx="7557655"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Lôi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a:t>
            </a:r>
          </a:p>
        </p:txBody>
      </p:sp>
      <p:grpSp>
        <p:nvGrpSpPr>
          <p:cNvPr id="21" name="Group 9"/>
          <p:cNvGrpSpPr>
            <a:grpSpLocks noChangeAspect="1"/>
          </p:cNvGrpSpPr>
          <p:nvPr/>
        </p:nvGrpSpPr>
        <p:grpSpPr>
          <a:xfrm>
            <a:off x="-210378" y="3318357"/>
            <a:ext cx="9655491" cy="6214569"/>
            <a:chOff x="0" y="0"/>
            <a:chExt cx="5513070" cy="3548380"/>
          </a:xfrm>
        </p:grpSpPr>
        <p:sp>
          <p:nvSpPr>
            <p:cNvPr id="38" name="Freeform 10"/>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18"/>
              <a:stretch>
                <a:fillRect t="-1378" b="-1378"/>
              </a:stretch>
            </a:blipFill>
          </p:spPr>
        </p:sp>
      </p:grpSp>
      <p:sp>
        <p:nvSpPr>
          <p:cNvPr id="39" name="TextBox 38"/>
          <p:cNvSpPr txBox="1"/>
          <p:nvPr/>
        </p:nvSpPr>
        <p:spPr>
          <a:xfrm>
            <a:off x="5667710" y="309014"/>
            <a:ext cx="6448089" cy="923330"/>
          </a:xfrm>
          <a:prstGeom prst="rect">
            <a:avLst/>
          </a:prstGeom>
          <a:noFill/>
        </p:spPr>
        <p:txBody>
          <a:bodyPr wrap="square" rtlCol="0">
            <a:spAutoFit/>
          </a:bodyPr>
          <a:lstStyle/>
          <a:p>
            <a:pPr algn="just"/>
            <a:r>
              <a:rPr lang="en-US" sz="5400" b="1" dirty="0" smtClean="0">
                <a:latin typeface="Times New Roman" panose="02020603050405020304" pitchFamily="18" charset="0"/>
                <a:cs typeface="Times New Roman" panose="02020603050405020304" pitchFamily="18" charset="0"/>
              </a:rPr>
              <a:t>2. </a:t>
            </a:r>
            <a:r>
              <a:rPr lang="en-US" sz="5400" b="1" dirty="0" err="1" smtClean="0">
                <a:latin typeface="Times New Roman" panose="02020603050405020304" pitchFamily="18" charset="0"/>
                <a:cs typeface="Times New Roman" panose="02020603050405020304" pitchFamily="18" charset="0"/>
              </a:rPr>
              <a:t>Tìm</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hiểu</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2007596" y="1334234"/>
            <a:ext cx="6448089" cy="923330"/>
          </a:xfrm>
          <a:prstGeom prst="rect">
            <a:avLst/>
          </a:prstGeom>
          <a:noFill/>
        </p:spPr>
        <p:txBody>
          <a:bodyPr wrap="square" rtlCol="0">
            <a:spAutoFit/>
          </a:bodyPr>
          <a:lstStyle/>
          <a:p>
            <a:pPr algn="just"/>
            <a:r>
              <a:rPr lang="en-US" sz="5400" b="1" dirty="0" smtClean="0">
                <a:latin typeface="Times New Roman" panose="02020603050405020304" pitchFamily="18" charset="0"/>
                <a:cs typeface="Times New Roman" panose="02020603050405020304" pitchFamily="18" charset="0"/>
              </a:rPr>
              <a:t>a. </a:t>
            </a:r>
            <a:r>
              <a:rPr lang="en-US" sz="5400" b="1" dirty="0" err="1" smtClean="0">
                <a:latin typeface="Times New Roman" panose="02020603050405020304" pitchFamily="18" charset="0"/>
                <a:cs typeface="Times New Roman" panose="02020603050405020304" pitchFamily="18" charset="0"/>
              </a:rPr>
              <a:t>Tác</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giả</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069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5"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86400" y="341404"/>
            <a:ext cx="5634990" cy="1056561"/>
          </a:xfrm>
          <a:prstGeom prst="rect">
            <a:avLst/>
          </a:prstGeom>
        </p:spPr>
      </p:pic>
      <p:sp>
        <p:nvSpPr>
          <p:cNvPr id="7" name="TextBox 6"/>
          <p:cNvSpPr txBox="1"/>
          <p:nvPr/>
        </p:nvSpPr>
        <p:spPr>
          <a:xfrm>
            <a:off x="3430520" y="2811619"/>
            <a:ext cx="3991430" cy="830997"/>
          </a:xfrm>
          <a:prstGeom prst="rect">
            <a:avLst/>
          </a:prstGeom>
          <a:noFill/>
        </p:spPr>
        <p:txBody>
          <a:bodyPr wrap="square" rtlCol="0">
            <a:spAutoFit/>
          </a:bodyPr>
          <a:lstStyle/>
          <a:p>
            <a:pPr algn="just"/>
            <a:r>
              <a:rPr lang="en-US" sz="4800" dirty="0" err="1" smtClean="0">
                <a:latin typeface="Times New Roman" panose="02020603050405020304" pitchFamily="18" charset="0"/>
                <a:cs typeface="Times New Roman" panose="02020603050405020304" pitchFamily="18" charset="0"/>
              </a:rPr>
              <a:t>Xuất</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xứ</a:t>
            </a:r>
            <a:r>
              <a:rPr lang="en-US" sz="48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2971800" y="3980611"/>
            <a:ext cx="9385828"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Chủ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tích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Hồ</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a:t>
            </a:r>
            <a:r>
              <a:rPr lang="en-US" sz="4400" i="1" dirty="0">
                <a:latin typeface="Times New Roman" panose="02020603050405020304" pitchFamily="18" charset="0"/>
                <a:cs typeface="Times New Roman" panose="02020603050405020304" pitchFamily="18" charset="0"/>
              </a:rPr>
              <a:t> Minh, </a:t>
            </a:r>
            <a:r>
              <a:rPr lang="en-US" sz="4400" i="1" dirty="0" err="1">
                <a:latin typeface="Times New Roman" panose="02020603050405020304" pitchFamily="18" charset="0"/>
                <a:cs typeface="Times New Roman" panose="02020603050405020304" pitchFamily="18" charset="0"/>
              </a:rPr>
              <a:t>tinh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phách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tâm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đại</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80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Minh (1970).</a:t>
            </a:r>
          </a:p>
        </p:txBody>
      </p:sp>
      <p:pic>
        <p:nvPicPr>
          <p:cNvPr id="8"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651415" y="2916311"/>
            <a:ext cx="789680" cy="705423"/>
          </a:xfrm>
          <a:prstGeom prst="rect">
            <a:avLst/>
          </a:prstGeom>
        </p:spPr>
      </p:pic>
      <p:pic>
        <p:nvPicPr>
          <p:cNvPr id="11"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14705440" y="-1389339"/>
            <a:ext cx="3352965" cy="2840876"/>
          </a:xfrm>
          <a:prstGeom prst="rect">
            <a:avLst/>
          </a:prstGeom>
        </p:spPr>
      </p:pic>
      <p:pic>
        <p:nvPicPr>
          <p:cNvPr id="16"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1715">
            <a:off x="7275695" y="9295950"/>
            <a:ext cx="1450030" cy="1130633"/>
          </a:xfrm>
          <a:prstGeom prst="rect">
            <a:avLst/>
          </a:prstGeom>
        </p:spPr>
      </p:pic>
      <p:pic>
        <p:nvPicPr>
          <p:cNvPr id="17"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49553">
            <a:off x="16915649" y="2458102"/>
            <a:ext cx="1562518" cy="1289788"/>
          </a:xfrm>
          <a:prstGeom prst="rect">
            <a:avLst/>
          </a:prstGeom>
        </p:spPr>
      </p:pic>
      <p:pic>
        <p:nvPicPr>
          <p:cNvPr id="18" name="Picture 35"/>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18492" y="-999804"/>
            <a:ext cx="4294383" cy="4114800"/>
          </a:xfrm>
          <a:prstGeom prst="rect">
            <a:avLst/>
          </a:prstGeom>
        </p:spPr>
      </p:pic>
      <p:pic>
        <p:nvPicPr>
          <p:cNvPr id="19" name="Picture 3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5366916" y="7231994"/>
            <a:ext cx="4294383" cy="4114800"/>
          </a:xfrm>
          <a:prstGeom prst="rect">
            <a:avLst/>
          </a:prstGeom>
        </p:spPr>
      </p:pic>
      <p:pic>
        <p:nvPicPr>
          <p:cNvPr id="20" name="Pictur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827571" y="3487409"/>
            <a:ext cx="3980855" cy="6176199"/>
          </a:xfrm>
          <a:prstGeom prst="rect">
            <a:avLst/>
          </a:prstGeom>
        </p:spPr>
      </p:pic>
      <p:sp>
        <p:nvSpPr>
          <p:cNvPr id="23" name="TextBox 22"/>
          <p:cNvSpPr txBox="1"/>
          <p:nvPr/>
        </p:nvSpPr>
        <p:spPr>
          <a:xfrm>
            <a:off x="5667710" y="309014"/>
            <a:ext cx="6448089" cy="923330"/>
          </a:xfrm>
          <a:prstGeom prst="rect">
            <a:avLst/>
          </a:prstGeom>
          <a:noFill/>
        </p:spPr>
        <p:txBody>
          <a:bodyPr wrap="square" rtlCol="0">
            <a:spAutoFit/>
          </a:bodyPr>
          <a:lstStyle/>
          <a:p>
            <a:pPr algn="just"/>
            <a:r>
              <a:rPr lang="en-US" sz="5400" b="1" dirty="0" smtClean="0">
                <a:latin typeface="Times New Roman" panose="02020603050405020304" pitchFamily="18" charset="0"/>
                <a:cs typeface="Times New Roman" panose="02020603050405020304" pitchFamily="18" charset="0"/>
              </a:rPr>
              <a:t>2. </a:t>
            </a:r>
            <a:r>
              <a:rPr lang="en-US" sz="5400" b="1" dirty="0" err="1" smtClean="0">
                <a:latin typeface="Times New Roman" panose="02020603050405020304" pitchFamily="18" charset="0"/>
                <a:cs typeface="Times New Roman" panose="02020603050405020304" pitchFamily="18" charset="0"/>
              </a:rPr>
              <a:t>Tìm</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hiểu</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007596" y="1334234"/>
            <a:ext cx="6448089" cy="923330"/>
          </a:xfrm>
          <a:prstGeom prst="rect">
            <a:avLst/>
          </a:prstGeom>
          <a:noFill/>
        </p:spPr>
        <p:txBody>
          <a:bodyPr wrap="square" rtlCol="0">
            <a:spAutoFit/>
          </a:bodyPr>
          <a:lstStyle/>
          <a:p>
            <a:pPr algn="just"/>
            <a:r>
              <a:rPr lang="en-US" sz="5400" b="1" dirty="0" smtClean="0">
                <a:latin typeface="Times New Roman" panose="02020603050405020304" pitchFamily="18" charset="0"/>
                <a:cs typeface="Times New Roman" panose="02020603050405020304" pitchFamily="18" charset="0"/>
              </a:rPr>
              <a:t>b. </a:t>
            </a:r>
            <a:r>
              <a:rPr lang="en-US" sz="5400" b="1" dirty="0" err="1" smtClean="0">
                <a:latin typeface="Times New Roman" panose="02020603050405020304" pitchFamily="18" charset="0"/>
                <a:cs typeface="Times New Roman" panose="02020603050405020304" pitchFamily="18" charset="0"/>
              </a:rPr>
              <a:t>Tác</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phẩm</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580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0" name="Picture 7"/>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140446" y="4591602"/>
            <a:ext cx="10121397" cy="4114800"/>
          </a:xfrm>
          <a:prstGeom prst="rect">
            <a:avLst/>
          </a:prstGeom>
        </p:spPr>
      </p:pic>
      <p:pic>
        <p:nvPicPr>
          <p:cNvPr id="25" name="Picture 4"/>
          <p:cNvPicPr>
            <a:picLocks noChangeAspect="1"/>
          </p:cNvPicPr>
          <p:nvPr/>
        </p:nvPicPr>
        <p:blipFill>
          <a:blip r:embed="rId14">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86400" y="341404"/>
            <a:ext cx="5634990" cy="1056561"/>
          </a:xfrm>
          <a:prstGeom prst="rect">
            <a:avLst/>
          </a:prstGeom>
        </p:spPr>
      </p:pic>
      <p:sp>
        <p:nvSpPr>
          <p:cNvPr id="7" name="TextBox 6"/>
          <p:cNvSpPr txBox="1"/>
          <p:nvPr/>
        </p:nvSpPr>
        <p:spPr>
          <a:xfrm>
            <a:off x="3430520" y="2811619"/>
            <a:ext cx="3991430" cy="830997"/>
          </a:xfrm>
          <a:prstGeom prst="rect">
            <a:avLst/>
          </a:prstGeom>
          <a:noFill/>
        </p:spPr>
        <p:txBody>
          <a:bodyPr wrap="square" rtlCol="0">
            <a:spAutoFit/>
          </a:bodyPr>
          <a:lstStyle/>
          <a:p>
            <a:pPr algn="just"/>
            <a:r>
              <a:rPr lang="en-US" sz="4800" dirty="0" err="1" smtClean="0">
                <a:latin typeface="Times New Roman" panose="02020603050405020304" pitchFamily="18" charset="0"/>
                <a:cs typeface="Times New Roman" panose="02020603050405020304" pitchFamily="18" charset="0"/>
              </a:rPr>
              <a:t>Thể</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loại</a:t>
            </a:r>
            <a:endParaRPr lang="en-US" sz="4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876800" y="3907008"/>
            <a:ext cx="9385828" cy="769441"/>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Nghị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luận</a:t>
            </a:r>
            <a:endParaRPr lang="en-US" sz="4400" dirty="0">
              <a:latin typeface="Times New Roman" panose="02020603050405020304" pitchFamily="18" charset="0"/>
              <a:cs typeface="Times New Roman" panose="02020603050405020304" pitchFamily="18" charset="0"/>
            </a:endParaRPr>
          </a:p>
        </p:txBody>
      </p:sp>
      <p:pic>
        <p:nvPicPr>
          <p:cNvPr id="8"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651415" y="2916311"/>
            <a:ext cx="789680" cy="705423"/>
          </a:xfrm>
          <a:prstGeom prst="rect">
            <a:avLst/>
          </a:prstGeom>
        </p:spPr>
      </p:pic>
      <p:pic>
        <p:nvPicPr>
          <p:cNvPr id="11" name="Picture 17"/>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14705440" y="-1389339"/>
            <a:ext cx="3352965" cy="2840876"/>
          </a:xfrm>
          <a:prstGeom prst="rect">
            <a:avLst/>
          </a:prstGeom>
        </p:spPr>
      </p:pic>
      <p:pic>
        <p:nvPicPr>
          <p:cNvPr id="16" name="Picture 1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1715">
            <a:off x="7275695" y="9295950"/>
            <a:ext cx="1450030" cy="1130633"/>
          </a:xfrm>
          <a:prstGeom prst="rect">
            <a:avLst/>
          </a:prstGeom>
        </p:spPr>
      </p:pic>
      <p:pic>
        <p:nvPicPr>
          <p:cNvPr id="18" name="Picture 35"/>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118492" y="-999804"/>
            <a:ext cx="4294383" cy="4114800"/>
          </a:xfrm>
          <a:prstGeom prst="rect">
            <a:avLst/>
          </a:prstGeom>
        </p:spPr>
      </p:pic>
      <p:pic>
        <p:nvPicPr>
          <p:cNvPr id="19" name="Picture 3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10800000">
            <a:off x="15366916" y="7231994"/>
            <a:ext cx="4294383" cy="4114800"/>
          </a:xfrm>
          <a:prstGeom prst="rect">
            <a:avLst/>
          </a:prstGeom>
        </p:spPr>
      </p:pic>
      <p:sp>
        <p:nvSpPr>
          <p:cNvPr id="23" name="TextBox 22"/>
          <p:cNvSpPr txBox="1"/>
          <p:nvPr/>
        </p:nvSpPr>
        <p:spPr>
          <a:xfrm>
            <a:off x="5667710" y="309014"/>
            <a:ext cx="6448089" cy="923330"/>
          </a:xfrm>
          <a:prstGeom prst="rect">
            <a:avLst/>
          </a:prstGeom>
          <a:noFill/>
        </p:spPr>
        <p:txBody>
          <a:bodyPr wrap="square" rtlCol="0">
            <a:spAutoFit/>
          </a:bodyPr>
          <a:lstStyle/>
          <a:p>
            <a:pPr algn="just"/>
            <a:r>
              <a:rPr lang="en-US" sz="5400" b="1" dirty="0" smtClean="0">
                <a:latin typeface="Times New Roman" panose="02020603050405020304" pitchFamily="18" charset="0"/>
                <a:cs typeface="Times New Roman" panose="02020603050405020304" pitchFamily="18" charset="0"/>
              </a:rPr>
              <a:t>2. </a:t>
            </a:r>
            <a:r>
              <a:rPr lang="en-US" sz="5400" b="1" dirty="0" err="1" smtClean="0">
                <a:latin typeface="Times New Roman" panose="02020603050405020304" pitchFamily="18" charset="0"/>
                <a:cs typeface="Times New Roman" panose="02020603050405020304" pitchFamily="18" charset="0"/>
              </a:rPr>
              <a:t>Tìm</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hiểu</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007596" y="1334234"/>
            <a:ext cx="6448089" cy="923330"/>
          </a:xfrm>
          <a:prstGeom prst="rect">
            <a:avLst/>
          </a:prstGeom>
          <a:noFill/>
        </p:spPr>
        <p:txBody>
          <a:bodyPr wrap="square" rtlCol="0">
            <a:spAutoFit/>
          </a:bodyPr>
          <a:lstStyle/>
          <a:p>
            <a:pPr algn="just"/>
            <a:r>
              <a:rPr lang="en-US" sz="5400" b="1" dirty="0" smtClean="0">
                <a:latin typeface="Times New Roman" panose="02020603050405020304" pitchFamily="18" charset="0"/>
                <a:cs typeface="Times New Roman" panose="02020603050405020304" pitchFamily="18" charset="0"/>
              </a:rPr>
              <a:t>b. </a:t>
            </a:r>
            <a:r>
              <a:rPr lang="en-US" sz="5400" b="1" dirty="0" err="1" smtClean="0">
                <a:latin typeface="Times New Roman" panose="02020603050405020304" pitchFamily="18" charset="0"/>
                <a:cs typeface="Times New Roman" panose="02020603050405020304" pitchFamily="18" charset="0"/>
              </a:rPr>
              <a:t>Tác</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phẩm</a:t>
            </a:r>
            <a:endParaRPr lang="en-US" sz="5400" b="1" dirty="0">
              <a:latin typeface="Times New Roman" panose="02020603050405020304" pitchFamily="18" charset="0"/>
              <a:cs typeface="Times New Roman" panose="02020603050405020304" pitchFamily="18" charset="0"/>
            </a:endParaRPr>
          </a:p>
        </p:txBody>
      </p:sp>
      <p:pic>
        <p:nvPicPr>
          <p:cNvPr id="13" name="Picture 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900030" y="4764440"/>
            <a:ext cx="7467600" cy="5283327"/>
          </a:xfrm>
          <a:prstGeom prst="rect">
            <a:avLst/>
          </a:prstGeom>
        </p:spPr>
      </p:pic>
      <p:sp>
        <p:nvSpPr>
          <p:cNvPr id="2" name="Rectangle 1"/>
          <p:cNvSpPr/>
          <p:nvPr/>
        </p:nvSpPr>
        <p:spPr>
          <a:xfrm>
            <a:off x="358910" y="6136093"/>
            <a:ext cx="4749528" cy="3170099"/>
          </a:xfrm>
          <a:prstGeom prst="rect">
            <a:avLst/>
          </a:prstGeom>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Vấn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Đức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tính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dị</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của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Bác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Hồ</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endParaRPr lang="en-US" sz="4000" dirty="0"/>
          </a:p>
        </p:txBody>
      </p:sp>
      <p:sp>
        <p:nvSpPr>
          <p:cNvPr id="3" name="Rectangle 2"/>
          <p:cNvSpPr/>
          <p:nvPr/>
        </p:nvSpPr>
        <p:spPr>
          <a:xfrm>
            <a:off x="6629144" y="5372098"/>
            <a:ext cx="7633484" cy="2800767"/>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ngay</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Đức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giản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Hồ</a:t>
            </a:r>
            <a:r>
              <a:rPr lang="en-US" sz="4400" i="1" dirty="0">
                <a:latin typeface="Times New Roman" panose="02020603050405020304" pitchFamily="18" charset="0"/>
                <a:cs typeface="Times New Roman" panose="02020603050405020304" pitchFamily="18" charset="0"/>
              </a:rPr>
              <a:t>. </a:t>
            </a:r>
            <a:endParaRPr lang="en-US" sz="4400" dirty="0"/>
          </a:p>
        </p:txBody>
      </p:sp>
      <p:grpSp>
        <p:nvGrpSpPr>
          <p:cNvPr id="21" name="Group 2"/>
          <p:cNvGrpSpPr>
            <a:grpSpLocks noChangeAspect="1"/>
          </p:cNvGrpSpPr>
          <p:nvPr/>
        </p:nvGrpSpPr>
        <p:grpSpPr>
          <a:xfrm>
            <a:off x="14324202" y="4676449"/>
            <a:ext cx="3963798" cy="3634804"/>
            <a:chOff x="0" y="0"/>
            <a:chExt cx="2374900" cy="2011680"/>
          </a:xfrm>
        </p:grpSpPr>
        <p:sp>
          <p:nvSpPr>
            <p:cNvPr id="22" name="Freeform 3"/>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23"/>
              <a:stretch>
                <a:fillRect b="-17690"/>
              </a:stretch>
            </a:blipFill>
          </p:spPr>
        </p:sp>
      </p:grpSp>
    </p:spTree>
    <p:extLst>
      <p:ext uri="{BB962C8B-B14F-4D97-AF65-F5344CB8AC3E}">
        <p14:creationId xmlns:p14="http://schemas.microsoft.com/office/powerpoint/2010/main" val="217040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5"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86400" y="341404"/>
            <a:ext cx="5634990" cy="1056561"/>
          </a:xfrm>
          <a:prstGeom prst="rect">
            <a:avLst/>
          </a:prstGeom>
        </p:spPr>
      </p:pic>
      <p:sp>
        <p:nvSpPr>
          <p:cNvPr id="7" name="TextBox 6"/>
          <p:cNvSpPr txBox="1"/>
          <p:nvPr/>
        </p:nvSpPr>
        <p:spPr>
          <a:xfrm>
            <a:off x="3430520" y="2811619"/>
            <a:ext cx="3991430" cy="830997"/>
          </a:xfrm>
          <a:prstGeom prst="rect">
            <a:avLst/>
          </a:prstGeom>
          <a:noFill/>
        </p:spPr>
        <p:txBody>
          <a:bodyPr wrap="square" rtlCol="0">
            <a:spAutoFit/>
          </a:bodyPr>
          <a:lstStyle/>
          <a:p>
            <a:pPr algn="just"/>
            <a:r>
              <a:rPr lang="en-US" sz="4800" dirty="0" err="1" smtClean="0">
                <a:latin typeface="Times New Roman" panose="02020603050405020304" pitchFamily="18" charset="0"/>
                <a:cs typeface="Times New Roman" panose="02020603050405020304" pitchFamily="18" charset="0"/>
              </a:rPr>
              <a:t>Bố</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cục</a:t>
            </a:r>
            <a:endParaRPr lang="en-US" sz="4800" dirty="0">
              <a:latin typeface="Times New Roman" panose="02020603050405020304" pitchFamily="18" charset="0"/>
              <a:cs typeface="Times New Roman" panose="02020603050405020304" pitchFamily="18" charset="0"/>
            </a:endParaRPr>
          </a:p>
        </p:txBody>
      </p:sp>
      <p:pic>
        <p:nvPicPr>
          <p:cNvPr id="8"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651415" y="2916311"/>
            <a:ext cx="789680" cy="705423"/>
          </a:xfrm>
          <a:prstGeom prst="rect">
            <a:avLst/>
          </a:prstGeom>
        </p:spPr>
      </p:pic>
      <p:pic>
        <p:nvPicPr>
          <p:cNvPr id="11"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14705440" y="-1389339"/>
            <a:ext cx="3352965" cy="2840876"/>
          </a:xfrm>
          <a:prstGeom prst="rect">
            <a:avLst/>
          </a:prstGeom>
        </p:spPr>
      </p:pic>
      <p:pic>
        <p:nvPicPr>
          <p:cNvPr id="18" name="Picture 3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18492" y="-999804"/>
            <a:ext cx="4294383" cy="4114800"/>
          </a:xfrm>
          <a:prstGeom prst="rect">
            <a:avLst/>
          </a:prstGeom>
        </p:spPr>
      </p:pic>
      <p:pic>
        <p:nvPicPr>
          <p:cNvPr id="19" name="Picture 3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5366916" y="7231994"/>
            <a:ext cx="4294383" cy="4114800"/>
          </a:xfrm>
          <a:prstGeom prst="rect">
            <a:avLst/>
          </a:prstGeom>
        </p:spPr>
      </p:pic>
      <p:sp>
        <p:nvSpPr>
          <p:cNvPr id="23" name="TextBox 22"/>
          <p:cNvSpPr txBox="1"/>
          <p:nvPr/>
        </p:nvSpPr>
        <p:spPr>
          <a:xfrm>
            <a:off x="5667710" y="309014"/>
            <a:ext cx="6448089" cy="923330"/>
          </a:xfrm>
          <a:prstGeom prst="rect">
            <a:avLst/>
          </a:prstGeom>
          <a:noFill/>
        </p:spPr>
        <p:txBody>
          <a:bodyPr wrap="square" rtlCol="0">
            <a:spAutoFit/>
          </a:bodyPr>
          <a:lstStyle/>
          <a:p>
            <a:pPr algn="just"/>
            <a:r>
              <a:rPr lang="en-US" sz="5400" b="1" dirty="0" smtClean="0">
                <a:latin typeface="Times New Roman" panose="02020603050405020304" pitchFamily="18" charset="0"/>
                <a:cs typeface="Times New Roman" panose="02020603050405020304" pitchFamily="18" charset="0"/>
              </a:rPr>
              <a:t>2. </a:t>
            </a:r>
            <a:r>
              <a:rPr lang="en-US" sz="5400" b="1" dirty="0" err="1" smtClean="0">
                <a:latin typeface="Times New Roman" panose="02020603050405020304" pitchFamily="18" charset="0"/>
                <a:cs typeface="Times New Roman" panose="02020603050405020304" pitchFamily="18" charset="0"/>
              </a:rPr>
              <a:t>Tìm</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hiểu</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007596" y="1334234"/>
            <a:ext cx="6448089" cy="923330"/>
          </a:xfrm>
          <a:prstGeom prst="rect">
            <a:avLst/>
          </a:prstGeom>
          <a:noFill/>
        </p:spPr>
        <p:txBody>
          <a:bodyPr wrap="square" rtlCol="0">
            <a:spAutoFit/>
          </a:bodyPr>
          <a:lstStyle/>
          <a:p>
            <a:pPr algn="just"/>
            <a:r>
              <a:rPr lang="en-US" sz="5400" b="1" dirty="0" smtClean="0">
                <a:latin typeface="Times New Roman" panose="02020603050405020304" pitchFamily="18" charset="0"/>
                <a:cs typeface="Times New Roman" panose="02020603050405020304" pitchFamily="18" charset="0"/>
              </a:rPr>
              <a:t>b. </a:t>
            </a:r>
            <a:r>
              <a:rPr lang="en-US" sz="5400" b="1" dirty="0" err="1" smtClean="0">
                <a:latin typeface="Times New Roman" panose="02020603050405020304" pitchFamily="18" charset="0"/>
                <a:cs typeface="Times New Roman" panose="02020603050405020304" pitchFamily="18" charset="0"/>
              </a:rPr>
              <a:t>Tác</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phẩm</a:t>
            </a:r>
            <a:endParaRPr lang="en-US" sz="5400" b="1" dirty="0">
              <a:latin typeface="Times New Roman" panose="02020603050405020304" pitchFamily="18" charset="0"/>
              <a:cs typeface="Times New Roman" panose="02020603050405020304" pitchFamily="18" charset="0"/>
            </a:endParaRPr>
          </a:p>
        </p:txBody>
      </p:sp>
      <p:pic>
        <p:nvPicPr>
          <p:cNvPr id="26" name="Picture 2"/>
          <p:cNvPicPr>
            <a:picLocks noChangeAspect="1"/>
          </p:cNvPicPr>
          <p:nvPr/>
        </p:nvPicPr>
        <p:blipFill>
          <a:blip r:embed="rId16">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828800" y="4107826"/>
            <a:ext cx="6400800" cy="5791200"/>
          </a:xfrm>
          <a:prstGeom prst="rect">
            <a:avLst/>
          </a:prstGeom>
        </p:spPr>
      </p:pic>
      <p:pic>
        <p:nvPicPr>
          <p:cNvPr id="27" name="Picture 2"/>
          <p:cNvPicPr>
            <a:picLocks noChangeAspect="1"/>
          </p:cNvPicPr>
          <p:nvPr/>
        </p:nvPicPr>
        <p:blipFill>
          <a:blip r:embed="rId16">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128206" y="4090219"/>
            <a:ext cx="6248400" cy="5791200"/>
          </a:xfrm>
          <a:prstGeom prst="rect">
            <a:avLst/>
          </a:prstGeom>
        </p:spPr>
      </p:pic>
      <p:sp>
        <p:nvSpPr>
          <p:cNvPr id="4" name="Rectangle 3"/>
          <p:cNvSpPr/>
          <p:nvPr/>
        </p:nvSpPr>
        <p:spPr>
          <a:xfrm>
            <a:off x="2286000" y="4334107"/>
            <a:ext cx="5562600" cy="1446550"/>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a:t>
            </a:r>
            <a:r>
              <a:rPr lang="en-US" sz="4400" b="1" dirty="0" smtClean="0">
                <a:latin typeface="Times New Roman" panose="02020603050405020304" pitchFamily="18" charset="0"/>
                <a:cs typeface="Times New Roman" panose="02020603050405020304" pitchFamily="18" charset="0"/>
              </a:rPr>
              <a:t>1:  (</a:t>
            </a:r>
            <a:r>
              <a:rPr lang="en-US" sz="4400" b="1" dirty="0" err="1" smtClean="0">
                <a:latin typeface="Times New Roman" panose="02020603050405020304" pitchFamily="18" charset="0"/>
                <a:cs typeface="Times New Roman" panose="02020603050405020304" pitchFamily="18" charset="0"/>
              </a:rPr>
              <a:t>Đoạn</a:t>
            </a:r>
            <a:r>
              <a:rPr lang="en-US" sz="4400" b="1" dirty="0" smtClean="0">
                <a:latin typeface="Times New Roman" panose="02020603050405020304" pitchFamily="18" charset="0"/>
                <a:cs typeface="Times New Roman" panose="02020603050405020304" pitchFamily="18" charset="0"/>
              </a:rPr>
              <a:t> 1) </a:t>
            </a:r>
            <a:r>
              <a:rPr lang="en-US" sz="4400" b="1" dirty="0" err="1" smtClean="0">
                <a:latin typeface="Times New Roman" panose="02020603050405020304" pitchFamily="18" charset="0"/>
                <a:cs typeface="Times New Roman" panose="02020603050405020304" pitchFamily="18" charset="0"/>
              </a:rPr>
              <a:t>Từ</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đầu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đến</a:t>
            </a:r>
            <a:r>
              <a:rPr lang="en-US" sz="4400" b="1" dirty="0" smtClean="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tuyệt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đẹp</a:t>
            </a:r>
            <a:r>
              <a:rPr lang="en-US" sz="4400" b="1" dirty="0">
                <a:latin typeface="Times New Roman" panose="02020603050405020304" pitchFamily="18" charset="0"/>
                <a:cs typeface="Times New Roman" panose="02020603050405020304" pitchFamily="18" charset="0"/>
              </a:rPr>
              <a:t>”.</a:t>
            </a:r>
          </a:p>
        </p:txBody>
      </p:sp>
      <p:sp>
        <p:nvSpPr>
          <p:cNvPr id="28" name="Rectangle 27"/>
          <p:cNvSpPr/>
          <p:nvPr/>
        </p:nvSpPr>
        <p:spPr>
          <a:xfrm>
            <a:off x="2286000" y="5791645"/>
            <a:ext cx="5562600" cy="3477875"/>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thiệu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mạng</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a:t>
            </a:r>
          </a:p>
        </p:txBody>
      </p:sp>
      <p:sp>
        <p:nvSpPr>
          <p:cNvPr id="29" name="Rectangle 28"/>
          <p:cNvSpPr/>
          <p:nvPr/>
        </p:nvSpPr>
        <p:spPr>
          <a:xfrm>
            <a:off x="10528216" y="4347138"/>
            <a:ext cx="5562600" cy="1446550"/>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2: </a:t>
            </a:r>
            <a:r>
              <a:rPr lang="en-US" sz="4400" b="1" dirty="0" smtClean="0">
                <a:latin typeface="Times New Roman" panose="02020603050405020304" pitchFamily="18" charset="0"/>
                <a:cs typeface="Times New Roman" panose="02020603050405020304" pitchFamily="18" charset="0"/>
              </a:rPr>
              <a:t>(</a:t>
            </a:r>
            <a:r>
              <a:rPr lang="en-US" sz="4400" b="1" dirty="0" err="1" smtClean="0">
                <a:latin typeface="Times New Roman" panose="02020603050405020304" pitchFamily="18" charset="0"/>
                <a:cs typeface="Times New Roman" panose="02020603050405020304" pitchFamily="18" charset="0"/>
              </a:rPr>
              <a:t>Đoạn</a:t>
            </a:r>
            <a:r>
              <a:rPr lang="en-US" sz="4400" b="1" dirty="0" smtClean="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2</a:t>
            </a:r>
            <a:r>
              <a:rPr lang="en-US" sz="4400" b="1" dirty="0" smtClean="0">
                <a:latin typeface="Times New Roman" panose="02020603050405020304" pitchFamily="18" charset="0"/>
                <a:cs typeface="Times New Roman" panose="02020603050405020304" pitchFamily="18" charset="0"/>
              </a:rPr>
              <a:t>, 3, 4)</a:t>
            </a:r>
            <a:endParaRPr lang="en-US" sz="4400" b="1" dirty="0">
              <a:latin typeface="Times New Roman" panose="02020603050405020304" pitchFamily="18" charset="0"/>
              <a:cs typeface="Times New Roman" panose="02020603050405020304" pitchFamily="18" charset="0"/>
            </a:endParaRPr>
          </a:p>
          <a:p>
            <a:pPr algn="just"/>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còn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endParaRPr lang="en-US" sz="4400" b="1" dirty="0">
              <a:latin typeface="Times New Roman" panose="02020603050405020304" pitchFamily="18" charset="0"/>
              <a:cs typeface="Times New Roman" panose="02020603050405020304" pitchFamily="18" charset="0"/>
            </a:endParaRPr>
          </a:p>
        </p:txBody>
      </p:sp>
      <p:sp>
        <p:nvSpPr>
          <p:cNvPr id="30" name="Rectangle 29"/>
          <p:cNvSpPr/>
          <p:nvPr/>
        </p:nvSpPr>
        <p:spPr>
          <a:xfrm>
            <a:off x="10528216" y="5804676"/>
            <a:ext cx="5562600" cy="2123658"/>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Chứng</a:t>
            </a:r>
            <a:r>
              <a:rPr lang="en-US" sz="4400" dirty="0" smtClean="0">
                <a:latin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453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28"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684862" y="3000570"/>
            <a:ext cx="21198969" cy="4939359"/>
          </a:xfrm>
          <a:prstGeom prst="rect">
            <a:avLst/>
          </a:prstGeom>
        </p:spPr>
      </p:pic>
      <p:grpSp>
        <p:nvGrpSpPr>
          <p:cNvPr id="3" name="Group 3"/>
          <p:cNvGrpSpPr/>
          <p:nvPr/>
        </p:nvGrpSpPr>
        <p:grpSpPr>
          <a:xfrm rot="-309947">
            <a:off x="9011554" y="362027"/>
            <a:ext cx="6165272" cy="5660437"/>
            <a:chOff x="0" y="0"/>
            <a:chExt cx="1737657" cy="1595371"/>
          </a:xfrm>
        </p:grpSpPr>
        <p:sp>
          <p:nvSpPr>
            <p:cNvPr id="4" name="Freeform 4"/>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A17A6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30112" y="3383921"/>
            <a:ext cx="9189736" cy="2954655"/>
          </a:xfrm>
          <a:prstGeom prst="rect">
            <a:avLst/>
          </a:prstGeom>
        </p:spPr>
        <p:txBody>
          <a:bodyPr wrap="square" lIns="0" tIns="0" rIns="0" bIns="0" rtlCol="0" anchor="t">
            <a:spAutoFit/>
          </a:bodyPr>
          <a:lstStyle/>
          <a:p>
            <a:pPr algn="ctr"/>
            <a:r>
              <a:rPr lang="en-US" sz="9600" dirty="0" smtClean="0">
                <a:solidFill>
                  <a:srgbClr val="5B4636"/>
                </a:solidFill>
                <a:latin typeface="#9Slide06 SVNStella" panose="02000000000000000000" pitchFamily="2" charset="0"/>
              </a:rPr>
              <a:t>II. </a:t>
            </a:r>
          </a:p>
          <a:p>
            <a:pPr algn="ctr"/>
            <a:r>
              <a:rPr lang="en-US" sz="9600" dirty="0" err="1" smtClean="0">
                <a:solidFill>
                  <a:srgbClr val="5B4636"/>
                </a:solidFill>
                <a:latin typeface="#9Slide06 SVNStella" panose="02000000000000000000" pitchFamily="2" charset="0"/>
              </a:rPr>
              <a:t>Tìm</a:t>
            </a:r>
            <a:r>
              <a:rPr lang="en-US" sz="9600" dirty="0" smtClean="0">
                <a:solidFill>
                  <a:srgbClr val="5B4636"/>
                </a:solidFill>
                <a:latin typeface="#9Slide06 SVNStella" panose="02000000000000000000" pitchFamily="2" charset="0"/>
              </a:rPr>
              <a:t> </a:t>
            </a:r>
            <a:r>
              <a:rPr lang="en-US" sz="9600" dirty="0" err="1" smtClean="0">
                <a:solidFill>
                  <a:srgbClr val="5B4636"/>
                </a:solidFill>
                <a:latin typeface="#9Slide06 SVNStella" panose="02000000000000000000" pitchFamily="2" charset="0"/>
              </a:rPr>
              <a:t>hiểu</a:t>
            </a:r>
            <a:r>
              <a:rPr lang="en-US" sz="9600" dirty="0" smtClean="0">
                <a:solidFill>
                  <a:srgbClr val="5B4636"/>
                </a:solidFill>
                <a:latin typeface="#9Slide06 SVNStella" panose="02000000000000000000" pitchFamily="2" charset="0"/>
              </a:rPr>
              <a:t> chi </a:t>
            </a:r>
            <a:r>
              <a:rPr lang="en-US" sz="9600" dirty="0" err="1" smtClean="0">
                <a:solidFill>
                  <a:srgbClr val="5B4636"/>
                </a:solidFill>
                <a:latin typeface="#9Slide06 SVNStella" panose="02000000000000000000" pitchFamily="2" charset="0"/>
              </a:rPr>
              <a:t>tiết</a:t>
            </a:r>
            <a:endParaRPr lang="en-US" sz="9600" dirty="0">
              <a:solidFill>
                <a:srgbClr val="5B4636"/>
              </a:solidFill>
              <a:latin typeface="#9Slide06 SVNStella" panose="02000000000000000000" pitchFamily="2" charset="0"/>
            </a:endParaRPr>
          </a:p>
        </p:txBody>
      </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14705440" y="-1389339"/>
            <a:ext cx="3352965" cy="2840876"/>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10496" y="8842342"/>
            <a:ext cx="3352965" cy="2840876"/>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1715">
            <a:off x="7275695" y="9295950"/>
            <a:ext cx="1450030" cy="1130633"/>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49553">
            <a:off x="16915649" y="2458102"/>
            <a:ext cx="1562518" cy="1289788"/>
          </a:xfrm>
          <a:prstGeom prst="rect">
            <a:avLst/>
          </a:prstGeom>
        </p:spPr>
      </p:pic>
      <p:grpSp>
        <p:nvGrpSpPr>
          <p:cNvPr id="21" name="Group 21"/>
          <p:cNvGrpSpPr/>
          <p:nvPr/>
        </p:nvGrpSpPr>
        <p:grpSpPr>
          <a:xfrm>
            <a:off x="10609179" y="9850018"/>
            <a:ext cx="1172978" cy="1172978"/>
            <a:chOff x="0" y="0"/>
            <a:chExt cx="1563971" cy="1563971"/>
          </a:xfrm>
        </p:grpSpPr>
        <p:grpSp>
          <p:nvGrpSpPr>
            <p:cNvPr id="22" name="Group 22"/>
            <p:cNvGrpSpPr/>
            <p:nvPr/>
          </p:nvGrpSpPr>
          <p:grpSpPr>
            <a:xfrm>
              <a:off x="0" y="0"/>
              <a:ext cx="1563971" cy="156397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5" name="Group 25"/>
            <p:cNvGrpSpPr/>
            <p:nvPr/>
          </p:nvGrpSpPr>
          <p:grpSpPr>
            <a:xfrm>
              <a:off x="167370" y="167370"/>
              <a:ext cx="1229231" cy="1229231"/>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8" name="Group 28"/>
          <p:cNvGrpSpPr/>
          <p:nvPr/>
        </p:nvGrpSpPr>
        <p:grpSpPr>
          <a:xfrm>
            <a:off x="6237930" y="-571110"/>
            <a:ext cx="1142219" cy="1142219"/>
            <a:chOff x="0" y="0"/>
            <a:chExt cx="1522959" cy="1522959"/>
          </a:xfrm>
        </p:grpSpPr>
        <p:grpSp>
          <p:nvGrpSpPr>
            <p:cNvPr id="29" name="Group 29"/>
            <p:cNvGrpSpPr/>
            <p:nvPr/>
          </p:nvGrpSpPr>
          <p:grpSpPr>
            <a:xfrm>
              <a:off x="0" y="0"/>
              <a:ext cx="1522959" cy="1522959"/>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2" name="Group 32"/>
            <p:cNvGrpSpPr/>
            <p:nvPr/>
          </p:nvGrpSpPr>
          <p:grpSpPr>
            <a:xfrm>
              <a:off x="162981" y="162981"/>
              <a:ext cx="1196997" cy="1196997"/>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5" name="Picture 35"/>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18492" y="-999804"/>
            <a:ext cx="4294383" cy="4114800"/>
          </a:xfrm>
          <a:prstGeom prst="rect">
            <a:avLst/>
          </a:prstGeom>
        </p:spPr>
      </p:pic>
      <p:pic>
        <p:nvPicPr>
          <p:cNvPr id="36" name="Picture 3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5366916" y="7231994"/>
            <a:ext cx="4294383" cy="4114800"/>
          </a:xfrm>
          <a:prstGeom prst="rect">
            <a:avLst/>
          </a:prstGeom>
        </p:spPr>
      </p:pic>
      <p:pic>
        <p:nvPicPr>
          <p:cNvPr id="5122" name="Picture 2" descr="Bác Hồ - những ngày cuối cùng - Hồ Chí Minh"/>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1230353">
            <a:off x="9365353" y="749170"/>
            <a:ext cx="5587595" cy="471726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8"/>
          <p:cNvGrpSpPr/>
          <p:nvPr/>
        </p:nvGrpSpPr>
        <p:grpSpPr>
          <a:xfrm rot="454389">
            <a:off x="11234333" y="4185217"/>
            <a:ext cx="5450861" cy="5184918"/>
            <a:chOff x="0" y="0"/>
            <a:chExt cx="1931769" cy="1837519"/>
          </a:xfrm>
        </p:grpSpPr>
        <p:sp>
          <p:nvSpPr>
            <p:cNvPr id="9" name="Freeform 9"/>
            <p:cNvSpPr/>
            <p:nvPr/>
          </p:nvSpPr>
          <p:spPr>
            <a:xfrm>
              <a:off x="0" y="0"/>
              <a:ext cx="1931769" cy="1837519"/>
            </a:xfrm>
            <a:custGeom>
              <a:avLst/>
              <a:gdLst/>
              <a:ahLst/>
              <a:cxnLst/>
              <a:rect l="l" t="t" r="r" b="b"/>
              <a:pathLst>
                <a:path w="1931769" h="1837519">
                  <a:moveTo>
                    <a:pt x="0" y="0"/>
                  </a:moveTo>
                  <a:lnTo>
                    <a:pt x="1931769" y="0"/>
                  </a:lnTo>
                  <a:lnTo>
                    <a:pt x="1931769" y="1837519"/>
                  </a:lnTo>
                  <a:lnTo>
                    <a:pt x="0" y="1837519"/>
                  </a:lnTo>
                  <a:close/>
                </a:path>
              </a:pathLst>
            </a:custGeom>
            <a:solidFill>
              <a:srgbClr val="A17A6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124" name="Picture 4" descr="Hình ảnh bác Hồ - Tổng hợp hình ảnh đẹp về bác Hồ kính yêu - Beatwik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435656">
            <a:off x="11582609" y="4721026"/>
            <a:ext cx="4762500" cy="411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351313"/>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noChangeAspect="1"/>
          </p:cNvGrpSpPr>
          <p:nvPr/>
        </p:nvGrpSpPr>
        <p:grpSpPr>
          <a:xfrm>
            <a:off x="954720" y="2120545"/>
            <a:ext cx="5510882" cy="5591471"/>
            <a:chOff x="0" y="0"/>
            <a:chExt cx="2952750" cy="2995930"/>
          </a:xfrm>
        </p:grpSpPr>
        <p:sp>
          <p:nvSpPr>
            <p:cNvPr id="5" name="Freeform 3"/>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3"/>
              <a:stretch>
                <a:fillRect l="-56849" r="-36509"/>
              </a:stretch>
            </a:blipFill>
          </p:spPr>
        </p:sp>
      </p:grpSp>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14705440" y="-1389339"/>
            <a:ext cx="3352965" cy="2840876"/>
          </a:xfrm>
          <a:prstGeom prst="rect">
            <a:avLst/>
          </a:prstGeom>
        </p:spPr>
      </p:pic>
      <p:pic>
        <p:nvPicPr>
          <p:cNvPr id="7"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10496" y="8842342"/>
            <a:ext cx="3352965" cy="2840876"/>
          </a:xfrm>
          <a:prstGeom prst="rect">
            <a:avLst/>
          </a:prstGeom>
        </p:spPr>
      </p:pic>
      <p:pic>
        <p:nvPicPr>
          <p:cNvPr id="8"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01715">
            <a:off x="5795728" y="9445906"/>
            <a:ext cx="1450030" cy="1130633"/>
          </a:xfrm>
          <a:prstGeom prst="rect">
            <a:avLst/>
          </a:prstGeom>
        </p:spPr>
      </p:pic>
      <p:grpSp>
        <p:nvGrpSpPr>
          <p:cNvPr id="9" name="Group 26"/>
          <p:cNvGrpSpPr/>
          <p:nvPr/>
        </p:nvGrpSpPr>
        <p:grpSpPr>
          <a:xfrm>
            <a:off x="6237930" y="-571110"/>
            <a:ext cx="1142219" cy="1142219"/>
            <a:chOff x="0" y="0"/>
            <a:chExt cx="1522959" cy="1522959"/>
          </a:xfrm>
        </p:grpSpPr>
        <p:grpSp>
          <p:nvGrpSpPr>
            <p:cNvPr id="10" name="Group 27"/>
            <p:cNvGrpSpPr/>
            <p:nvPr/>
          </p:nvGrpSpPr>
          <p:grpSpPr>
            <a:xfrm>
              <a:off x="0" y="0"/>
              <a:ext cx="1522959" cy="1522959"/>
              <a:chOff x="0" y="0"/>
              <a:chExt cx="812800" cy="812800"/>
            </a:xfrm>
          </p:grpSpPr>
          <p:sp>
            <p:nvSpPr>
              <p:cNvPr id="14"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sp>
          <p:sp>
            <p:nvSpPr>
              <p:cNvPr id="15" name="TextBox 2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11" name="Group 30"/>
            <p:cNvGrpSpPr/>
            <p:nvPr/>
          </p:nvGrpSpPr>
          <p:grpSpPr>
            <a:xfrm>
              <a:off x="162981" y="162981"/>
              <a:ext cx="1196997" cy="1196997"/>
              <a:chOff x="0" y="0"/>
              <a:chExt cx="812800" cy="812800"/>
            </a:xfrm>
          </p:grpSpPr>
          <p:sp>
            <p:nvSpPr>
              <p:cNvPr id="12"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3" name="TextBox 3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6" name="Picture 3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18492" y="-999804"/>
            <a:ext cx="4294383" cy="4114800"/>
          </a:xfrm>
          <a:prstGeom prst="rect">
            <a:avLst/>
          </a:prstGeom>
        </p:spPr>
      </p:pic>
      <p:pic>
        <p:nvPicPr>
          <p:cNvPr id="17" name="Picture 3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15366916" y="7231994"/>
            <a:ext cx="4294383" cy="4114800"/>
          </a:xfrm>
          <a:prstGeom prst="rect">
            <a:avLst/>
          </a:prstGeom>
        </p:spPr>
      </p:pic>
      <p:pic>
        <p:nvPicPr>
          <p:cNvPr id="18"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492901" y="1463376"/>
            <a:ext cx="9601384" cy="6952699"/>
          </a:xfrm>
          <a:prstGeom prst="rect">
            <a:avLst/>
          </a:prstGeom>
        </p:spPr>
      </p:pic>
      <p:sp>
        <p:nvSpPr>
          <p:cNvPr id="19" name="TextBox 15"/>
          <p:cNvSpPr txBox="1"/>
          <p:nvPr/>
        </p:nvSpPr>
        <p:spPr>
          <a:xfrm>
            <a:off x="7192186" y="2111064"/>
            <a:ext cx="9189736" cy="5109091"/>
          </a:xfrm>
          <a:prstGeom prst="rect">
            <a:avLst/>
          </a:prstGeom>
        </p:spPr>
        <p:txBody>
          <a:bodyPr wrap="square" lIns="0" tIns="0" rIns="0" bIns="0" rtlCol="0" anchor="t">
            <a:spAutoFit/>
          </a:bodyPr>
          <a:lstStyle/>
          <a:p>
            <a:pPr algn="ctr"/>
            <a:r>
              <a:rPr lang="en-US" sz="16600" dirty="0" smtClean="0">
                <a:solidFill>
                  <a:srgbClr val="5B4636"/>
                </a:solidFill>
                <a:latin typeface="#9Slide05 The Carpenter" pitchFamily="2" charset="0"/>
              </a:rPr>
              <a:t>1. </a:t>
            </a:r>
          </a:p>
          <a:p>
            <a:pPr algn="ctr"/>
            <a:r>
              <a:rPr lang="en-US" sz="16600" dirty="0" err="1" smtClean="0">
                <a:solidFill>
                  <a:srgbClr val="5B4636"/>
                </a:solidFill>
                <a:latin typeface="#9Slide05 The Carpenter" pitchFamily="2" charset="0"/>
              </a:rPr>
              <a:t>Nêu</a:t>
            </a:r>
            <a:r>
              <a:rPr lang="en-US" sz="16600" dirty="0" smtClean="0">
                <a:solidFill>
                  <a:srgbClr val="5B4636"/>
                </a:solidFill>
                <a:latin typeface="#9Slide05 The Carpenter" pitchFamily="2" charset="0"/>
              </a:rPr>
              <a:t> </a:t>
            </a:r>
            <a:r>
              <a:rPr lang="en-US" sz="16600" dirty="0" err="1" smtClean="0">
                <a:solidFill>
                  <a:srgbClr val="5B4636"/>
                </a:solidFill>
                <a:latin typeface="#9Slide05 The Carpenter" pitchFamily="2" charset="0"/>
              </a:rPr>
              <a:t>vấn</a:t>
            </a:r>
            <a:r>
              <a:rPr lang="en-US" sz="16600" dirty="0" smtClean="0">
                <a:solidFill>
                  <a:srgbClr val="5B4636"/>
                </a:solidFill>
                <a:latin typeface="#9Slide05 The Carpenter" pitchFamily="2" charset="0"/>
              </a:rPr>
              <a:t> </a:t>
            </a:r>
            <a:r>
              <a:rPr lang="en-US" sz="16600" dirty="0" err="1" smtClean="0">
                <a:solidFill>
                  <a:srgbClr val="5B4636"/>
                </a:solidFill>
                <a:latin typeface="#9Slide05 The Carpenter" pitchFamily="2" charset="0"/>
              </a:rPr>
              <a:t>đề</a:t>
            </a:r>
            <a:endParaRPr lang="en-US" sz="16600" dirty="0">
              <a:solidFill>
                <a:srgbClr val="5B4636"/>
              </a:solidFill>
              <a:latin typeface="#9Slide05 The Carpenter" pitchFamily="2" charset="0"/>
            </a:endParaRPr>
          </a:p>
        </p:txBody>
      </p:sp>
    </p:spTree>
    <p:extLst>
      <p:ext uri="{BB962C8B-B14F-4D97-AF65-F5344CB8AC3E}">
        <p14:creationId xmlns:p14="http://schemas.microsoft.com/office/powerpoint/2010/main" val="989682644"/>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p:cNvPicPr>
          <p:nvPr/>
        </p:nvPicPr>
        <p:blipFill>
          <a:blip r:embed="rId3">
            <a:biLevel thresh="5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377884" y="4327627"/>
            <a:ext cx="12814156" cy="8777697"/>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14705440" y="-1389339"/>
            <a:ext cx="3352965" cy="284087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0496" y="8842342"/>
            <a:ext cx="3352965" cy="2840876"/>
          </a:xfrm>
          <a:prstGeom prst="rect">
            <a:avLst/>
          </a:prstGeom>
        </p:spPr>
      </p:pic>
      <p:grpSp>
        <p:nvGrpSpPr>
          <p:cNvPr id="15" name="Group 15"/>
          <p:cNvGrpSpPr/>
          <p:nvPr/>
        </p:nvGrpSpPr>
        <p:grpSpPr>
          <a:xfrm>
            <a:off x="10609179" y="9850018"/>
            <a:ext cx="1172978" cy="1172978"/>
            <a:chOff x="0" y="0"/>
            <a:chExt cx="1563971" cy="1563971"/>
          </a:xfrm>
        </p:grpSpPr>
        <p:grpSp>
          <p:nvGrpSpPr>
            <p:cNvPr id="16" name="Group 16"/>
            <p:cNvGrpSpPr/>
            <p:nvPr/>
          </p:nvGrpSpPr>
          <p:grpSpPr>
            <a:xfrm>
              <a:off x="0" y="0"/>
              <a:ext cx="1563971" cy="1563971"/>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9" name="Group 19"/>
            <p:cNvGrpSpPr/>
            <p:nvPr/>
          </p:nvGrpSpPr>
          <p:grpSpPr>
            <a:xfrm>
              <a:off x="167370" y="167370"/>
              <a:ext cx="1229231" cy="122923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2" name="Group 22"/>
          <p:cNvGrpSpPr/>
          <p:nvPr/>
        </p:nvGrpSpPr>
        <p:grpSpPr>
          <a:xfrm>
            <a:off x="6237930" y="-741231"/>
            <a:ext cx="1142219" cy="1142219"/>
            <a:chOff x="0" y="0"/>
            <a:chExt cx="1522959" cy="1522959"/>
          </a:xfrm>
        </p:grpSpPr>
        <p:grpSp>
          <p:nvGrpSpPr>
            <p:cNvPr id="23" name="Group 23"/>
            <p:cNvGrpSpPr/>
            <p:nvPr/>
          </p:nvGrpSpPr>
          <p:grpSpPr>
            <a:xfrm>
              <a:off x="0" y="0"/>
              <a:ext cx="1522959" cy="1522959"/>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6" name="Group 26"/>
            <p:cNvGrpSpPr/>
            <p:nvPr/>
          </p:nvGrpSpPr>
          <p:grpSpPr>
            <a:xfrm>
              <a:off x="162981" y="162981"/>
              <a:ext cx="1196997" cy="1196997"/>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9"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18492" y="-999804"/>
            <a:ext cx="4294383" cy="4114800"/>
          </a:xfrm>
          <a:prstGeom prst="rect">
            <a:avLst/>
          </a:prstGeom>
        </p:spPr>
      </p:pic>
      <p:pic>
        <p:nvPicPr>
          <p:cNvPr id="30" name="Picture 3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800000">
            <a:off x="15366916" y="7231994"/>
            <a:ext cx="4294383" cy="4114800"/>
          </a:xfrm>
          <a:prstGeom prst="rect">
            <a:avLst/>
          </a:prstGeom>
        </p:spPr>
      </p:pic>
      <p:pic>
        <p:nvPicPr>
          <p:cNvPr id="31" name="Picture 4"/>
          <p:cNvPicPr>
            <a:picLocks noChangeAspect="1"/>
          </p:cNvPicPr>
          <p:nvPr/>
        </p:nvPicPr>
        <p:blipFill>
          <a:blip r:embed="rId14">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4724400" y="341404"/>
            <a:ext cx="7924800" cy="1056561"/>
          </a:xfrm>
          <a:prstGeom prst="rect">
            <a:avLst/>
          </a:prstGeom>
        </p:spPr>
      </p:pic>
      <p:sp>
        <p:nvSpPr>
          <p:cNvPr id="32" name="TextBox 31"/>
          <p:cNvSpPr txBox="1"/>
          <p:nvPr/>
        </p:nvSpPr>
        <p:spPr>
          <a:xfrm>
            <a:off x="5486400" y="309014"/>
            <a:ext cx="6934200" cy="923330"/>
          </a:xfrm>
          <a:prstGeom prst="rect">
            <a:avLst/>
          </a:prstGeom>
          <a:noFill/>
        </p:spPr>
        <p:txBody>
          <a:bodyPr wrap="square" rtlCol="0">
            <a:spAutoFit/>
          </a:bodyPr>
          <a:lstStyle/>
          <a:p>
            <a:pPr algn="just"/>
            <a:r>
              <a:rPr lang="en-US" sz="5400" b="1" dirty="0" smtClean="0">
                <a:latin typeface="Times New Roman" panose="02020603050405020304" pitchFamily="18" charset="0"/>
                <a:cs typeface="Times New Roman" panose="02020603050405020304" pitchFamily="18" charset="0"/>
              </a:rPr>
              <a:t>1. </a:t>
            </a:r>
            <a:r>
              <a:rPr lang="en-US" sz="5400" b="1" dirty="0" err="1" smtClean="0">
                <a:latin typeface="Times New Roman" panose="02020603050405020304" pitchFamily="18" charset="0"/>
                <a:cs typeface="Times New Roman" panose="02020603050405020304" pitchFamily="18" charset="0"/>
              </a:rPr>
              <a:t>Nêu</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vấn</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đề</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Đoạn</a:t>
            </a:r>
            <a:r>
              <a:rPr lang="en-US" sz="5400" b="1" dirty="0" smtClean="0">
                <a:latin typeface="Times New Roman" panose="02020603050405020304" pitchFamily="18" charset="0"/>
                <a:cs typeface="Times New Roman" panose="02020603050405020304" pitchFamily="18" charset="0"/>
              </a:rPr>
              <a:t> 1)</a:t>
            </a:r>
            <a:endParaRPr lang="en-US" sz="5400" b="1" dirty="0">
              <a:latin typeface="Times New Roman" panose="02020603050405020304" pitchFamily="18" charset="0"/>
              <a:cs typeface="Times New Roman" panose="02020603050405020304" pitchFamily="18" charset="0"/>
            </a:endParaRPr>
          </a:p>
        </p:txBody>
      </p:sp>
      <p:sp>
        <p:nvSpPr>
          <p:cNvPr id="38" name="Text Box 21"/>
          <p:cNvSpPr txBox="1">
            <a:spLocks noChangeArrowheads="1"/>
          </p:cNvSpPr>
          <p:nvPr/>
        </p:nvSpPr>
        <p:spPr bwMode="auto">
          <a:xfrm>
            <a:off x="1403437" y="2171053"/>
            <a:ext cx="1577101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400" b="1" i="1" dirty="0">
                <a:solidFill>
                  <a:srgbClr val="66FF33"/>
                </a:solidFill>
                <a:latin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Điều</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rất</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quan</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trọng</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cần</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phải</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làm</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nổi</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bật</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là</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sự</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nhất</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quán</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giữa</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đời</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hoạt</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động</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chính</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trị</a:t>
            </a:r>
            <a:r>
              <a:rPr lang="en-US" altLang="en-US" sz="4400" b="1" i="1" dirty="0">
                <a:solidFill>
                  <a:srgbClr val="000000"/>
                </a:solidFill>
                <a:latin typeface="Times New Roman" panose="02020603050405020304" pitchFamily="18" charset="0"/>
                <a:cs typeface="Times New Roman" panose="02020603050405020304" pitchFamily="18" charset="0"/>
              </a:rPr>
              <a:t> lay </a:t>
            </a:r>
            <a:r>
              <a:rPr lang="en-US" altLang="en-US" sz="4400" b="1" i="1" dirty="0" err="1">
                <a:solidFill>
                  <a:srgbClr val="000000"/>
                </a:solidFill>
                <a:latin typeface="Times New Roman" panose="02020603050405020304" pitchFamily="18" charset="0"/>
                <a:cs typeface="Times New Roman" panose="02020603050405020304" pitchFamily="18" charset="0"/>
              </a:rPr>
              <a:t>trời</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chuyển</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đất</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với</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đời</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sống</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bình</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thường</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vô</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cùng</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giản</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dị</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và</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khiêm</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tốn</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của</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Hồ</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Chủ</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tịch</a:t>
            </a:r>
            <a:r>
              <a:rPr lang="en-US" altLang="en-US" sz="4400" b="1" i="1" dirty="0">
                <a:solidFill>
                  <a:srgbClr val="000000"/>
                </a:solidFill>
                <a:latin typeface="Times New Roman" panose="02020603050405020304" pitchFamily="18" charset="0"/>
                <a:cs typeface="Times New Roman" panose="02020603050405020304" pitchFamily="18" charset="0"/>
              </a:rPr>
              <a:t>. </a:t>
            </a:r>
          </a:p>
        </p:txBody>
      </p:sp>
      <p:sp>
        <p:nvSpPr>
          <p:cNvPr id="41" name="Line 34"/>
          <p:cNvSpPr>
            <a:spLocks noChangeShapeType="1"/>
          </p:cNvSpPr>
          <p:nvPr/>
        </p:nvSpPr>
        <p:spPr bwMode="auto">
          <a:xfrm flipV="1">
            <a:off x="1417003" y="3599864"/>
            <a:ext cx="6003851" cy="297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42" name="Line 36"/>
          <p:cNvSpPr>
            <a:spLocks noChangeShapeType="1"/>
          </p:cNvSpPr>
          <p:nvPr/>
        </p:nvSpPr>
        <p:spPr bwMode="auto">
          <a:xfrm>
            <a:off x="12647338" y="3569247"/>
            <a:ext cx="564717" cy="1190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43" name="Line 38"/>
          <p:cNvSpPr>
            <a:spLocks noChangeShapeType="1"/>
          </p:cNvSpPr>
          <p:nvPr/>
        </p:nvSpPr>
        <p:spPr bwMode="auto">
          <a:xfrm flipV="1">
            <a:off x="13576417" y="3569246"/>
            <a:ext cx="3445638" cy="11908"/>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44" name="TextBox 43"/>
          <p:cNvSpPr txBox="1"/>
          <p:nvPr/>
        </p:nvSpPr>
        <p:spPr>
          <a:xfrm>
            <a:off x="8638584" y="5429617"/>
            <a:ext cx="8535871" cy="2800767"/>
          </a:xfrm>
          <a:prstGeom prst="rect">
            <a:avLst/>
          </a:prstGeom>
          <a:noFill/>
        </p:spPr>
        <p:txBody>
          <a:bodyPr wrap="square">
            <a:spAutoFit/>
          </a:bodyPr>
          <a:lstStyle/>
          <a:p>
            <a:pPr algn="just">
              <a:defRPr/>
            </a:pP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000000"/>
                </a:solidFill>
                <a:latin typeface="Times New Roman" panose="02020603050405020304" pitchFamily="18" charset="0"/>
                <a:cs typeface="Times New Roman" panose="02020603050405020304" pitchFamily="18" charset="0"/>
              </a:rPr>
              <a:t>Khẳng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định nét nổi bật trong nhân cách của Bác:</a:t>
            </a:r>
          </a:p>
          <a:p>
            <a:pPr algn="just" eaLnBrk="1" hangingPunct="1">
              <a:defRPr/>
            </a:pPr>
            <a:r>
              <a:rPr lang="en-US" sz="4400" dirty="0">
                <a:solidFill>
                  <a:srgbClr val="000000"/>
                </a:solidFill>
                <a:latin typeface="Times New Roman" panose="02020603050405020304" pitchFamily="18" charset="0"/>
                <a:cs typeface="Times New Roman" panose="02020603050405020304" pitchFamily="18" charset="0"/>
              </a:rPr>
              <a:t>+ Là bậc vĩ nhân lỗi lạc, phi thường.</a:t>
            </a:r>
          </a:p>
          <a:p>
            <a:pPr algn="just" eaLnBrk="1" hangingPunct="1">
              <a:defRPr/>
            </a:pPr>
            <a:r>
              <a:rPr lang="en-US" sz="4400" dirty="0">
                <a:solidFill>
                  <a:srgbClr val="000000"/>
                </a:solidFill>
                <a:latin typeface="Times New Roman" panose="02020603050405020304" pitchFamily="18" charset="0"/>
                <a:cs typeface="Times New Roman" panose="02020603050405020304" pitchFamily="18" charset="0"/>
              </a:rPr>
              <a:t>+ Là người </a:t>
            </a:r>
            <a:r>
              <a:rPr lang="en-US" sz="4400" dirty="0" err="1">
                <a:solidFill>
                  <a:srgbClr val="000000"/>
                </a:solidFill>
                <a:latin typeface="Times New Roman" panose="02020603050405020304" pitchFamily="18" charset="0"/>
                <a:cs typeface="Times New Roman" panose="02020603050405020304" pitchFamily="18" charset="0"/>
              </a:rPr>
              <a:t>thật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bình</a:t>
            </a:r>
            <a:r>
              <a:rPr lang="en-US" sz="4400" dirty="0">
                <a:solidFill>
                  <a:srgbClr val="000000"/>
                </a:solidFill>
                <a:latin typeface="Times New Roman" panose="02020603050405020304" pitchFamily="18" charset="0"/>
                <a:cs typeface="Times New Roman" panose="02020603050405020304" pitchFamily="18" charset="0"/>
              </a:rPr>
              <a:t> dị, gần gũi.</a:t>
            </a:r>
          </a:p>
        </p:txBody>
      </p:sp>
      <p:sp>
        <p:nvSpPr>
          <p:cNvPr id="45" name="Line 38"/>
          <p:cNvSpPr>
            <a:spLocks noChangeShapeType="1"/>
          </p:cNvSpPr>
          <p:nvPr/>
        </p:nvSpPr>
        <p:spPr bwMode="auto">
          <a:xfrm flipV="1">
            <a:off x="1417003" y="4237785"/>
            <a:ext cx="1722819" cy="5954"/>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700"/>
          </a:p>
        </p:txBody>
      </p:sp>
      <p:pic>
        <p:nvPicPr>
          <p:cNvPr id="46" name="Picture 2"/>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56625" y="4745666"/>
            <a:ext cx="5672773" cy="4417672"/>
          </a:xfrm>
          <a:prstGeom prst="rect">
            <a:avLst/>
          </a:prstGeom>
        </p:spPr>
      </p:pic>
      <p:sp>
        <p:nvSpPr>
          <p:cNvPr id="47" name="TextBox 46"/>
          <p:cNvSpPr txBox="1"/>
          <p:nvPr/>
        </p:nvSpPr>
        <p:spPr>
          <a:xfrm>
            <a:off x="2239469" y="5821940"/>
            <a:ext cx="3475531" cy="2123658"/>
          </a:xfrm>
          <a:prstGeom prst="rect">
            <a:avLst/>
          </a:prstGeom>
          <a:noFill/>
        </p:spPr>
        <p:txBody>
          <a:bodyPr wrap="square">
            <a:spAutoFit/>
          </a:bodyPr>
          <a:lstStyle/>
          <a:p>
            <a:pPr algn="just">
              <a:defRPr/>
            </a:pPr>
            <a:r>
              <a:rPr lang="en-US" sz="4400" dirty="0">
                <a:solidFill>
                  <a:srgbClr val="000000"/>
                </a:solidFill>
                <a:latin typeface="Times New Roman" panose="02020603050405020304" pitchFamily="18" charset="0"/>
                <a:cs typeface="Times New Roman" panose="02020603050405020304" pitchFamily="18" charset="0"/>
              </a:rPr>
              <a:t>Nghệ thuật lập luận: Nêu trực tiếp vấn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heckerboard(across)">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38"/>
                                        </p:tgtEl>
                                        <p:attrNameLst>
                                          <p:attrName>fillcolor</p:attrName>
                                        </p:attrNameLst>
                                      </p:cBhvr>
                                      <p:to>
                                        <a:srgbClr val="FFFF66"/>
                                      </p:to>
                                    </p:animClr>
                                    <p:set>
                                      <p:cBhvr>
                                        <p:cTn id="12" dur="2000" fill="hold"/>
                                        <p:tgtEl>
                                          <p:spTgt spid="38"/>
                                        </p:tgtEl>
                                        <p:attrNameLst>
                                          <p:attrName>fill.type</p:attrName>
                                        </p:attrNameLst>
                                      </p:cBhvr>
                                      <p:to>
                                        <p:strVal val="solid"/>
                                      </p:to>
                                    </p:set>
                                    <p:set>
                                      <p:cBhvr>
                                        <p:cTn id="13" dur="2000" fill="hold"/>
                                        <p:tgtEl>
                                          <p:spTgt spid="38"/>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21" dur="1000" fill="hold"/>
                                        <p:tgtEl>
                                          <p:spTgt spid="41"/>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p:cTn id="30"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33" dur="1000" fill="hold"/>
                                        <p:tgtEl>
                                          <p:spTgt spid="42"/>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42"/>
                                        </p:tgtEl>
                                      </p:cBhvr>
                                    </p:animEffect>
                                  </p:childTnLst>
                                </p:cTn>
                              </p:par>
                              <p:par>
                                <p:cTn id="38" presetID="25"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500" decel="50000" fill="hold">
                                          <p:stCondLst>
                                            <p:cond delay="0"/>
                                          </p:stCondLst>
                                        </p:cTn>
                                        <p:tgtEl>
                                          <p:spTgt spid="43"/>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43"/>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43"/>
                                        </p:tgtEl>
                                        <p:attrNameLst>
                                          <p:attrName>ppt_w</p:attrName>
                                        </p:attrNameLst>
                                      </p:cBhvr>
                                      <p:tavLst>
                                        <p:tav tm="0">
                                          <p:val>
                                            <p:strVal val="#ppt_w*.05"/>
                                          </p:val>
                                        </p:tav>
                                        <p:tav tm="100000">
                                          <p:val>
                                            <p:strVal val="#ppt_w"/>
                                          </p:val>
                                        </p:tav>
                                      </p:tavLst>
                                    </p:anim>
                                    <p:anim calcmode="lin" valueType="num">
                                      <p:cBhvr>
                                        <p:cTn id="43" dur="1000" fill="hold"/>
                                        <p:tgtEl>
                                          <p:spTgt spid="43"/>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43"/>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43"/>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43"/>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43"/>
                                        </p:tgtEl>
                                      </p:cBhvr>
                                    </p:animEffect>
                                  </p:childTnLst>
                                </p:cTn>
                              </p:par>
                              <p:par>
                                <p:cTn id="48" presetID="25"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p:cTn id="50" dur="500" decel="50000" fill="hold">
                                          <p:stCondLst>
                                            <p:cond delay="0"/>
                                          </p:stCondLst>
                                        </p:cTn>
                                        <p:tgtEl>
                                          <p:spTgt spid="45"/>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45"/>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45"/>
                                        </p:tgtEl>
                                        <p:attrNameLst>
                                          <p:attrName>ppt_w</p:attrName>
                                        </p:attrNameLst>
                                      </p:cBhvr>
                                      <p:tavLst>
                                        <p:tav tm="0">
                                          <p:val>
                                            <p:strVal val="#ppt_w*.05"/>
                                          </p:val>
                                        </p:tav>
                                        <p:tav tm="100000">
                                          <p:val>
                                            <p:strVal val="#ppt_w"/>
                                          </p:val>
                                        </p:tav>
                                      </p:tavLst>
                                    </p:anim>
                                    <p:anim calcmode="lin" valueType="num">
                                      <p:cBhvr>
                                        <p:cTn id="53" dur="1000" fill="hold"/>
                                        <p:tgtEl>
                                          <p:spTgt spid="45"/>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45"/>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45"/>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45"/>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barn(inVertical)">
                                      <p:cBhvr>
                                        <p:cTn id="62" dur="500"/>
                                        <p:tgtEl>
                                          <p:spTgt spid="47"/>
                                        </p:tgtEl>
                                      </p:cBhvr>
                                    </p:animEffect>
                                  </p:childTnLst>
                                </p:cTn>
                              </p:par>
                              <p:par>
                                <p:cTn id="63" presetID="16" presetClass="entr" presetSubtype="21" fill="hold" nodeType="with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barn(inVertical)">
                                      <p:cBhvr>
                                        <p:cTn id="65" dur="500"/>
                                        <p:tgtEl>
                                          <p:spTgt spid="4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barn(inVertical)">
                                      <p:cBhvr>
                                        <p:cTn id="70" dur="500"/>
                                        <p:tgtEl>
                                          <p:spTgt spid="44"/>
                                        </p:tgtEl>
                                      </p:cBhvr>
                                    </p:animEffect>
                                  </p:childTnLst>
                                </p:cTn>
                              </p:par>
                              <p:par>
                                <p:cTn id="71" presetID="16" presetClass="entr" presetSubtype="21"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45141" y="4772600"/>
            <a:ext cx="4112660" cy="3989280"/>
          </a:xfrm>
          <a:prstGeom prst="rect">
            <a:avLst/>
          </a:prstGeom>
        </p:spPr>
      </p:pic>
      <p:pic>
        <p:nvPicPr>
          <p:cNvPr id="48" name="Picture 3"/>
          <p:cNvPicPr>
            <a:picLocks noChangeAspect="1"/>
          </p:cNvPicPr>
          <p:nvPr/>
        </p:nvPicPr>
        <p:blipFill>
          <a:blip r:embed="rId10">
            <a:biLevel thresh="5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377884" y="4327627"/>
            <a:ext cx="12814156" cy="8777697"/>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14705440" y="-1389339"/>
            <a:ext cx="3352965" cy="2840876"/>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0496" y="8842342"/>
            <a:ext cx="3352965" cy="2840876"/>
          </a:xfrm>
          <a:prstGeom prst="rect">
            <a:avLst/>
          </a:prstGeom>
        </p:spPr>
      </p:pic>
      <p:grpSp>
        <p:nvGrpSpPr>
          <p:cNvPr id="15" name="Group 15"/>
          <p:cNvGrpSpPr/>
          <p:nvPr/>
        </p:nvGrpSpPr>
        <p:grpSpPr>
          <a:xfrm>
            <a:off x="10609179" y="9850018"/>
            <a:ext cx="1172978" cy="1172978"/>
            <a:chOff x="0" y="0"/>
            <a:chExt cx="1563971" cy="1563971"/>
          </a:xfrm>
        </p:grpSpPr>
        <p:grpSp>
          <p:nvGrpSpPr>
            <p:cNvPr id="16" name="Group 16"/>
            <p:cNvGrpSpPr/>
            <p:nvPr/>
          </p:nvGrpSpPr>
          <p:grpSpPr>
            <a:xfrm>
              <a:off x="0" y="0"/>
              <a:ext cx="1563971" cy="1563971"/>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9" name="Group 19"/>
            <p:cNvGrpSpPr/>
            <p:nvPr/>
          </p:nvGrpSpPr>
          <p:grpSpPr>
            <a:xfrm>
              <a:off x="167370" y="167370"/>
              <a:ext cx="1229231" cy="122923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2" name="Group 22"/>
          <p:cNvGrpSpPr/>
          <p:nvPr/>
        </p:nvGrpSpPr>
        <p:grpSpPr>
          <a:xfrm>
            <a:off x="6237930" y="-741231"/>
            <a:ext cx="1142219" cy="1142219"/>
            <a:chOff x="0" y="0"/>
            <a:chExt cx="1522959" cy="1522959"/>
          </a:xfrm>
        </p:grpSpPr>
        <p:grpSp>
          <p:nvGrpSpPr>
            <p:cNvPr id="23" name="Group 23"/>
            <p:cNvGrpSpPr/>
            <p:nvPr/>
          </p:nvGrpSpPr>
          <p:grpSpPr>
            <a:xfrm>
              <a:off x="0" y="0"/>
              <a:ext cx="1522959" cy="1522959"/>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6" name="Group 26"/>
            <p:cNvGrpSpPr/>
            <p:nvPr/>
          </p:nvGrpSpPr>
          <p:grpSpPr>
            <a:xfrm>
              <a:off x="162981" y="162981"/>
              <a:ext cx="1196997" cy="1196997"/>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18492" y="-999804"/>
            <a:ext cx="4294383" cy="4114800"/>
          </a:xfrm>
          <a:prstGeom prst="rect">
            <a:avLst/>
          </a:prstGeom>
        </p:spPr>
      </p:pic>
      <p:pic>
        <p:nvPicPr>
          <p:cNvPr id="30" name="Picture 3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800000">
            <a:off x="15366916" y="7231994"/>
            <a:ext cx="4294383" cy="4114800"/>
          </a:xfrm>
          <a:prstGeom prst="rect">
            <a:avLst/>
          </a:prstGeom>
        </p:spPr>
      </p:pic>
      <p:pic>
        <p:nvPicPr>
          <p:cNvPr id="31" name="Picture 4"/>
          <p:cNvPicPr>
            <a:picLocks noChangeAspect="1"/>
          </p:cNvPicPr>
          <p:nvPr/>
        </p:nvPicPr>
        <p:blipFill>
          <a:blip r:embed="rId14">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4724400" y="341404"/>
            <a:ext cx="7924800" cy="1056561"/>
          </a:xfrm>
          <a:prstGeom prst="rect">
            <a:avLst/>
          </a:prstGeom>
        </p:spPr>
      </p:pic>
      <p:sp>
        <p:nvSpPr>
          <p:cNvPr id="32" name="TextBox 31"/>
          <p:cNvSpPr txBox="1"/>
          <p:nvPr/>
        </p:nvSpPr>
        <p:spPr>
          <a:xfrm>
            <a:off x="5486400" y="309014"/>
            <a:ext cx="6934200" cy="923330"/>
          </a:xfrm>
          <a:prstGeom prst="rect">
            <a:avLst/>
          </a:prstGeom>
          <a:noFill/>
        </p:spPr>
        <p:txBody>
          <a:bodyPr wrap="square" rtlCol="0">
            <a:spAutoFit/>
          </a:bodyPr>
          <a:lstStyle/>
          <a:p>
            <a:pPr algn="just"/>
            <a:r>
              <a:rPr lang="en-US" sz="5400" b="1" dirty="0" smtClean="0">
                <a:latin typeface="Times New Roman" panose="02020603050405020304" pitchFamily="18" charset="0"/>
                <a:cs typeface="Times New Roman" panose="02020603050405020304" pitchFamily="18" charset="0"/>
              </a:rPr>
              <a:t>1. </a:t>
            </a:r>
            <a:r>
              <a:rPr lang="en-US" sz="5400" b="1" dirty="0" err="1" smtClean="0">
                <a:latin typeface="Times New Roman" panose="02020603050405020304" pitchFamily="18" charset="0"/>
                <a:cs typeface="Times New Roman" panose="02020603050405020304" pitchFamily="18" charset="0"/>
              </a:rPr>
              <a:t>Nêu</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vấn</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đề</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Đoạn</a:t>
            </a:r>
            <a:r>
              <a:rPr lang="en-US" sz="5400" b="1" dirty="0" smtClean="0">
                <a:latin typeface="Times New Roman" panose="02020603050405020304" pitchFamily="18" charset="0"/>
                <a:cs typeface="Times New Roman" panose="02020603050405020304" pitchFamily="18" charset="0"/>
              </a:rPr>
              <a:t> 1)</a:t>
            </a:r>
            <a:endParaRPr lang="en-US" sz="5400" b="1" dirty="0">
              <a:latin typeface="Times New Roman" panose="02020603050405020304" pitchFamily="18" charset="0"/>
              <a:cs typeface="Times New Roman" panose="02020603050405020304" pitchFamily="18" charset="0"/>
            </a:endParaRPr>
          </a:p>
        </p:txBody>
      </p:sp>
      <p:sp>
        <p:nvSpPr>
          <p:cNvPr id="38" name="Text Box 21"/>
          <p:cNvSpPr txBox="1">
            <a:spLocks noChangeArrowheads="1"/>
          </p:cNvSpPr>
          <p:nvPr/>
        </p:nvSpPr>
        <p:spPr bwMode="auto">
          <a:xfrm>
            <a:off x="801290" y="1634134"/>
            <a:ext cx="1672470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vi-VN" altLang="en-US" sz="4400" b="1" i="1" dirty="0">
                <a:latin typeface="Times New Roman" panose="02020603050405020304" pitchFamily="18" charset="0"/>
              </a:rPr>
              <a:t> Rất lạ lùng, rất kì diệu là trong 60 năm của một cuộc đời đầy sóng gió diễn ra ở rất nhiều nơi trên thế giới cũng  như ở nước ta, Bác Hồ vẫn giữ nguyên phẩm chất cao quý của một người chiến sĩ cách mạng, tất cả vì nước, vì dân, vì sự nghiệp lớn, trong sáng, thanh bạch, tuyệt đẹp.</a:t>
            </a:r>
          </a:p>
        </p:txBody>
      </p:sp>
      <p:sp>
        <p:nvSpPr>
          <p:cNvPr id="44" name="TextBox 43"/>
          <p:cNvSpPr txBox="1"/>
          <p:nvPr/>
        </p:nvSpPr>
        <p:spPr>
          <a:xfrm>
            <a:off x="8638584" y="5429617"/>
            <a:ext cx="8535871" cy="2123658"/>
          </a:xfrm>
          <a:prstGeom prst="rect">
            <a:avLst/>
          </a:prstGeom>
          <a:noFill/>
        </p:spPr>
        <p:txBody>
          <a:bodyPr wrap="square">
            <a:spAutoFit/>
          </a:bodyPr>
          <a:lstStyle/>
          <a:p>
            <a:pPr algn="just">
              <a:defRPr/>
            </a:pP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Giải </a:t>
            </a:r>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thích, bình luận, mở rộng vấn đề làm rõ hơn cho luận </a:t>
            </a:r>
            <a:r>
              <a:rPr lang="vi-VN"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điểm </a:t>
            </a:r>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chính.</a:t>
            </a:r>
          </a:p>
        </p:txBody>
      </p:sp>
      <p:sp>
        <p:nvSpPr>
          <p:cNvPr id="47" name="TextBox 46"/>
          <p:cNvSpPr txBox="1"/>
          <p:nvPr/>
        </p:nvSpPr>
        <p:spPr>
          <a:xfrm>
            <a:off x="1851823" y="5872845"/>
            <a:ext cx="3101178" cy="2123658"/>
          </a:xfrm>
          <a:prstGeom prst="rect">
            <a:avLst/>
          </a:prstGeom>
          <a:noFill/>
        </p:spPr>
        <p:txBody>
          <a:bodyPr wrap="square">
            <a:spAutoFit/>
          </a:bodyPr>
          <a:lstStyle/>
          <a:p>
            <a:pPr algn="just">
              <a:defRPr/>
            </a:pPr>
            <a:r>
              <a:rPr lang="en-US" sz="4400" dirty="0" err="1" smtClean="0">
                <a:solidFill>
                  <a:srgbClr val="000000"/>
                </a:solidFill>
                <a:latin typeface="Times New Roman" panose="02020603050405020304" pitchFamily="18" charset="0"/>
                <a:cs typeface="Times New Roman" panose="02020603050405020304" pitchFamily="18" charset="0"/>
              </a:rPr>
              <a:t>Đoạn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văn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trò</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gì</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849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heckerboard(across)">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38"/>
                                        </p:tgtEl>
                                        <p:attrNameLst>
                                          <p:attrName>fillcolor</p:attrName>
                                        </p:attrNameLst>
                                      </p:cBhvr>
                                      <p:to>
                                        <a:srgbClr val="FFFF66"/>
                                      </p:to>
                                    </p:animClr>
                                    <p:set>
                                      <p:cBhvr>
                                        <p:cTn id="12" dur="2000" fill="hold"/>
                                        <p:tgtEl>
                                          <p:spTgt spid="38"/>
                                        </p:tgtEl>
                                        <p:attrNameLst>
                                          <p:attrName>fill.type</p:attrName>
                                        </p:attrNameLst>
                                      </p:cBhvr>
                                      <p:to>
                                        <p:strVal val="solid"/>
                                      </p:to>
                                    </p:set>
                                    <p:set>
                                      <p:cBhvr>
                                        <p:cTn id="13" dur="2000" fill="hold"/>
                                        <p:tgtEl>
                                          <p:spTgt spid="38"/>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000"/>
                                        <p:tgtEl>
                                          <p:spTgt spid="33"/>
                                        </p:tgtEl>
                                      </p:cBhvr>
                                    </p:animEffect>
                                    <p:anim calcmode="lin" valueType="num">
                                      <p:cBhvr>
                                        <p:cTn id="19" dur="1000" fill="hold"/>
                                        <p:tgtEl>
                                          <p:spTgt spid="33"/>
                                        </p:tgtEl>
                                        <p:attrNameLst>
                                          <p:attrName>ppt_x</p:attrName>
                                        </p:attrNameLst>
                                      </p:cBhvr>
                                      <p:tavLst>
                                        <p:tav tm="0">
                                          <p:val>
                                            <p:strVal val="#ppt_x"/>
                                          </p:val>
                                        </p:tav>
                                        <p:tav tm="100000">
                                          <p:val>
                                            <p:strVal val="#ppt_x"/>
                                          </p:val>
                                        </p:tav>
                                      </p:tavLst>
                                    </p:anim>
                                    <p:anim calcmode="lin" valueType="num">
                                      <p:cBhvr>
                                        <p:cTn id="20" dur="100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barn(inVertical)">
                                      <p:cBhvr>
                                        <p:cTn id="30" dur="500"/>
                                        <p:tgtEl>
                                          <p:spTgt spid="44"/>
                                        </p:tgtEl>
                                      </p:cBhvr>
                                    </p:animEffect>
                                  </p:childTnLst>
                                </p:cTn>
                              </p:par>
                              <p:par>
                                <p:cTn id="31" presetID="16" presetClass="entr" presetSubtype="21"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barn(inVertical)">
                                      <p:cBhvr>
                                        <p:cTn id="3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p:cNvPicPr>
          <p:nvPr/>
        </p:nvPicPr>
        <p:blipFill>
          <a:blip r:embed="rId3">
            <a:biLevel thresh="50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371594" y="3584590"/>
            <a:ext cx="12814156" cy="8777697"/>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14705440" y="-1389339"/>
            <a:ext cx="3352965" cy="284087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0496" y="8842342"/>
            <a:ext cx="3352965" cy="2840876"/>
          </a:xfrm>
          <a:prstGeom prst="rect">
            <a:avLst/>
          </a:prstGeom>
        </p:spPr>
      </p:pic>
      <p:grpSp>
        <p:nvGrpSpPr>
          <p:cNvPr id="15" name="Group 15"/>
          <p:cNvGrpSpPr/>
          <p:nvPr/>
        </p:nvGrpSpPr>
        <p:grpSpPr>
          <a:xfrm>
            <a:off x="10609179" y="9850018"/>
            <a:ext cx="1172978" cy="1172978"/>
            <a:chOff x="0" y="0"/>
            <a:chExt cx="1563971" cy="1563971"/>
          </a:xfrm>
        </p:grpSpPr>
        <p:grpSp>
          <p:nvGrpSpPr>
            <p:cNvPr id="16" name="Group 16"/>
            <p:cNvGrpSpPr/>
            <p:nvPr/>
          </p:nvGrpSpPr>
          <p:grpSpPr>
            <a:xfrm>
              <a:off x="0" y="0"/>
              <a:ext cx="1563971" cy="1563971"/>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9" name="Group 19"/>
            <p:cNvGrpSpPr/>
            <p:nvPr/>
          </p:nvGrpSpPr>
          <p:grpSpPr>
            <a:xfrm>
              <a:off x="167370" y="167370"/>
              <a:ext cx="1229231" cy="122923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2" name="Group 22"/>
          <p:cNvGrpSpPr/>
          <p:nvPr/>
        </p:nvGrpSpPr>
        <p:grpSpPr>
          <a:xfrm>
            <a:off x="6237930" y="-741231"/>
            <a:ext cx="1142219" cy="1142219"/>
            <a:chOff x="0" y="0"/>
            <a:chExt cx="1522959" cy="1522959"/>
          </a:xfrm>
        </p:grpSpPr>
        <p:grpSp>
          <p:nvGrpSpPr>
            <p:cNvPr id="23" name="Group 23"/>
            <p:cNvGrpSpPr/>
            <p:nvPr/>
          </p:nvGrpSpPr>
          <p:grpSpPr>
            <a:xfrm>
              <a:off x="0" y="0"/>
              <a:ext cx="1522959" cy="1522959"/>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6" name="Group 26"/>
            <p:cNvGrpSpPr/>
            <p:nvPr/>
          </p:nvGrpSpPr>
          <p:grpSpPr>
            <a:xfrm>
              <a:off x="162981" y="162981"/>
              <a:ext cx="1196997" cy="1196997"/>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9"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18492" y="-999804"/>
            <a:ext cx="4294383" cy="4114800"/>
          </a:xfrm>
          <a:prstGeom prst="rect">
            <a:avLst/>
          </a:prstGeom>
        </p:spPr>
      </p:pic>
      <p:pic>
        <p:nvPicPr>
          <p:cNvPr id="30" name="Picture 3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800000">
            <a:off x="15366916" y="7231994"/>
            <a:ext cx="4294383" cy="4114800"/>
          </a:xfrm>
          <a:prstGeom prst="rect">
            <a:avLst/>
          </a:prstGeom>
        </p:spPr>
      </p:pic>
      <p:pic>
        <p:nvPicPr>
          <p:cNvPr id="31" name="Picture 4"/>
          <p:cNvPicPr>
            <a:picLocks noChangeAspect="1"/>
          </p:cNvPicPr>
          <p:nvPr/>
        </p:nvPicPr>
        <p:blipFill>
          <a:blip r:embed="rId14">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4724400" y="341404"/>
            <a:ext cx="7924800" cy="1056561"/>
          </a:xfrm>
          <a:prstGeom prst="rect">
            <a:avLst/>
          </a:prstGeom>
        </p:spPr>
      </p:pic>
      <p:sp>
        <p:nvSpPr>
          <p:cNvPr id="32" name="TextBox 31"/>
          <p:cNvSpPr txBox="1"/>
          <p:nvPr/>
        </p:nvSpPr>
        <p:spPr>
          <a:xfrm>
            <a:off x="5486400" y="309014"/>
            <a:ext cx="6934200" cy="923330"/>
          </a:xfrm>
          <a:prstGeom prst="rect">
            <a:avLst/>
          </a:prstGeom>
          <a:noFill/>
        </p:spPr>
        <p:txBody>
          <a:bodyPr wrap="square" rtlCol="0">
            <a:spAutoFit/>
          </a:bodyPr>
          <a:lstStyle/>
          <a:p>
            <a:pPr algn="just"/>
            <a:r>
              <a:rPr lang="en-US" sz="5400" b="1" dirty="0" smtClean="0">
                <a:latin typeface="Times New Roman" panose="02020603050405020304" pitchFamily="18" charset="0"/>
                <a:cs typeface="Times New Roman" panose="02020603050405020304" pitchFamily="18" charset="0"/>
              </a:rPr>
              <a:t>1. </a:t>
            </a:r>
            <a:r>
              <a:rPr lang="en-US" sz="5400" b="1" dirty="0" err="1" smtClean="0">
                <a:latin typeface="Times New Roman" panose="02020603050405020304" pitchFamily="18" charset="0"/>
                <a:cs typeface="Times New Roman" panose="02020603050405020304" pitchFamily="18" charset="0"/>
              </a:rPr>
              <a:t>Nêu</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vấn</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đề</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Đoạn</a:t>
            </a:r>
            <a:r>
              <a:rPr lang="en-US" sz="5400" b="1" dirty="0" smtClean="0">
                <a:latin typeface="Times New Roman" panose="02020603050405020304" pitchFamily="18" charset="0"/>
                <a:cs typeface="Times New Roman" panose="02020603050405020304" pitchFamily="18" charset="0"/>
              </a:rPr>
              <a:t> 1)</a:t>
            </a:r>
            <a:endParaRPr lang="en-US" sz="5400" b="1" dirty="0">
              <a:latin typeface="Times New Roman" panose="02020603050405020304" pitchFamily="18" charset="0"/>
              <a:cs typeface="Times New Roman" panose="02020603050405020304" pitchFamily="18" charset="0"/>
            </a:endParaRPr>
          </a:p>
        </p:txBody>
      </p:sp>
      <p:sp>
        <p:nvSpPr>
          <p:cNvPr id="38" name="Text Box 21"/>
          <p:cNvSpPr txBox="1">
            <a:spLocks noChangeArrowheads="1"/>
          </p:cNvSpPr>
          <p:nvPr/>
        </p:nvSpPr>
        <p:spPr bwMode="auto">
          <a:xfrm>
            <a:off x="4724400" y="2566534"/>
            <a:ext cx="167247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vi-VN" altLang="en-US" sz="4400" b="1" i="1" dirty="0">
                <a:latin typeface="Times New Roman" panose="02020603050405020304" pitchFamily="18" charset="0"/>
              </a:rPr>
              <a:t>? Em có nhận xét gì về cách nêu vấn đề của tác giả?</a:t>
            </a:r>
          </a:p>
        </p:txBody>
      </p:sp>
      <p:sp>
        <p:nvSpPr>
          <p:cNvPr id="44" name="TextBox 43"/>
          <p:cNvSpPr txBox="1"/>
          <p:nvPr/>
        </p:nvSpPr>
        <p:spPr>
          <a:xfrm>
            <a:off x="8381264" y="4815947"/>
            <a:ext cx="8535871" cy="4832092"/>
          </a:xfrm>
          <a:prstGeom prst="rect">
            <a:avLst/>
          </a:prstGeom>
          <a:noFill/>
        </p:spPr>
        <p:txBody>
          <a:bodyPr wrap="square">
            <a:spAutoFit/>
          </a:bodyPr>
          <a:lstStyle/>
          <a:p>
            <a:pPr algn="just">
              <a:defRPr/>
            </a:pP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Cách </a:t>
            </a:r>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nêu mở bài: trực tiếp, ngắn gọn, sâu sắc, làm nổi bật đức tính giản dị của Bác Hồ.</a:t>
            </a:r>
          </a:p>
          <a:p>
            <a:pPr algn="just">
              <a:defRPr/>
            </a:pPr>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Giọng văn sôi nổi, trang trọng.</a:t>
            </a:r>
          </a:p>
          <a:p>
            <a:pPr algn="just">
              <a:defRPr/>
            </a:pPr>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Ngôn ngữ chuẩn mực, biểu cảm.</a:t>
            </a:r>
          </a:p>
          <a:p>
            <a:pPr algn="just">
              <a:defRPr/>
            </a:pPr>
            <a:r>
              <a:rPr lang="vi-VN"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Cảm </a:t>
            </a:r>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xúc của tác giả ngưỡng mộ, trân </a:t>
            </a:r>
            <a:r>
              <a:rPr lang="vi-VN" sz="44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trọng, </a:t>
            </a:r>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tự hào.</a:t>
            </a:r>
          </a:p>
        </p:txBody>
      </p:sp>
      <p:pic>
        <p:nvPicPr>
          <p:cNvPr id="34" name="Picture 2"/>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801509" y="3460275"/>
            <a:ext cx="7323138" cy="6497621"/>
          </a:xfrm>
          <a:prstGeom prst="rect">
            <a:avLst/>
          </a:prstGeom>
        </p:spPr>
      </p:pic>
    </p:spTree>
    <p:extLst>
      <p:ext uri="{BB962C8B-B14F-4D97-AF65-F5344CB8AC3E}">
        <p14:creationId xmlns:p14="http://schemas.microsoft.com/office/powerpoint/2010/main" val="239763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heckerboard(across)">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38"/>
                                        </p:tgtEl>
                                        <p:attrNameLst>
                                          <p:attrName>fillcolor</p:attrName>
                                        </p:attrNameLst>
                                      </p:cBhvr>
                                      <p:to>
                                        <a:srgbClr val="FFFF66"/>
                                      </p:to>
                                    </p:animClr>
                                    <p:set>
                                      <p:cBhvr>
                                        <p:cTn id="12" dur="2000" fill="hold"/>
                                        <p:tgtEl>
                                          <p:spTgt spid="38"/>
                                        </p:tgtEl>
                                        <p:attrNameLst>
                                          <p:attrName>fill.type</p:attrName>
                                        </p:attrNameLst>
                                      </p:cBhvr>
                                      <p:to>
                                        <p:strVal val="solid"/>
                                      </p:to>
                                    </p:set>
                                    <p:set>
                                      <p:cBhvr>
                                        <p:cTn id="13" dur="2000" fill="hold"/>
                                        <p:tgtEl>
                                          <p:spTgt spid="38"/>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par>
                                <p:cTn id="19" presetID="16" presetClass="entr" presetSubtype="21"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barn(inVertical)">
                                      <p:cBhvr>
                                        <p:cTn id="21" dur="500"/>
                                        <p:tgtEl>
                                          <p:spTgt spid="48"/>
                                        </p:tgtEl>
                                      </p:cBhvr>
                                    </p:animEffect>
                                  </p:childTnLst>
                                </p:cTn>
                              </p:par>
                              <p:par>
                                <p:cTn id="22" presetID="16" presetClass="entr" presetSubtype="21"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noChangeAspect="1"/>
          </p:cNvGrpSpPr>
          <p:nvPr/>
        </p:nvGrpSpPr>
        <p:grpSpPr>
          <a:xfrm>
            <a:off x="954720" y="2120545"/>
            <a:ext cx="5510882" cy="5591471"/>
            <a:chOff x="0" y="0"/>
            <a:chExt cx="2952750" cy="2995930"/>
          </a:xfrm>
        </p:grpSpPr>
        <p:sp>
          <p:nvSpPr>
            <p:cNvPr id="5" name="Freeform 3"/>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3"/>
              <a:stretch>
                <a:fillRect l="-56849" r="-36509"/>
              </a:stretch>
            </a:blipFill>
          </p:spPr>
        </p:sp>
      </p:grpSp>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14705440" y="-1389339"/>
            <a:ext cx="3352965" cy="2840876"/>
          </a:xfrm>
          <a:prstGeom prst="rect">
            <a:avLst/>
          </a:prstGeom>
        </p:spPr>
      </p:pic>
      <p:pic>
        <p:nvPicPr>
          <p:cNvPr id="7"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10496" y="8842342"/>
            <a:ext cx="3352965" cy="2840876"/>
          </a:xfrm>
          <a:prstGeom prst="rect">
            <a:avLst/>
          </a:prstGeom>
        </p:spPr>
      </p:pic>
      <p:pic>
        <p:nvPicPr>
          <p:cNvPr id="8"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01715">
            <a:off x="5795728" y="9445906"/>
            <a:ext cx="1450030" cy="1130633"/>
          </a:xfrm>
          <a:prstGeom prst="rect">
            <a:avLst/>
          </a:prstGeom>
        </p:spPr>
      </p:pic>
      <p:grpSp>
        <p:nvGrpSpPr>
          <p:cNvPr id="9" name="Group 26"/>
          <p:cNvGrpSpPr/>
          <p:nvPr/>
        </p:nvGrpSpPr>
        <p:grpSpPr>
          <a:xfrm>
            <a:off x="6237930" y="-571110"/>
            <a:ext cx="1142219" cy="1142219"/>
            <a:chOff x="0" y="0"/>
            <a:chExt cx="1522959" cy="1522959"/>
          </a:xfrm>
        </p:grpSpPr>
        <p:grpSp>
          <p:nvGrpSpPr>
            <p:cNvPr id="10" name="Group 27"/>
            <p:cNvGrpSpPr/>
            <p:nvPr/>
          </p:nvGrpSpPr>
          <p:grpSpPr>
            <a:xfrm>
              <a:off x="0" y="0"/>
              <a:ext cx="1522959" cy="1522959"/>
              <a:chOff x="0" y="0"/>
              <a:chExt cx="812800" cy="812800"/>
            </a:xfrm>
          </p:grpSpPr>
          <p:sp>
            <p:nvSpPr>
              <p:cNvPr id="14"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sp>
          <p:sp>
            <p:nvSpPr>
              <p:cNvPr id="15" name="TextBox 2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11" name="Group 30"/>
            <p:cNvGrpSpPr/>
            <p:nvPr/>
          </p:nvGrpSpPr>
          <p:grpSpPr>
            <a:xfrm>
              <a:off x="162981" y="162981"/>
              <a:ext cx="1196997" cy="1196997"/>
              <a:chOff x="0" y="0"/>
              <a:chExt cx="812800" cy="812800"/>
            </a:xfrm>
          </p:grpSpPr>
          <p:sp>
            <p:nvSpPr>
              <p:cNvPr id="12"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3" name="TextBox 3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6" name="Picture 3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18492" y="-999804"/>
            <a:ext cx="4294383" cy="4114800"/>
          </a:xfrm>
          <a:prstGeom prst="rect">
            <a:avLst/>
          </a:prstGeom>
        </p:spPr>
      </p:pic>
      <p:pic>
        <p:nvPicPr>
          <p:cNvPr id="17" name="Picture 3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15366916" y="7231994"/>
            <a:ext cx="4294383" cy="4114800"/>
          </a:xfrm>
          <a:prstGeom prst="rect">
            <a:avLst/>
          </a:prstGeom>
        </p:spPr>
      </p:pic>
      <p:pic>
        <p:nvPicPr>
          <p:cNvPr id="18"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492901" y="1463376"/>
            <a:ext cx="9601384" cy="6952699"/>
          </a:xfrm>
          <a:prstGeom prst="rect">
            <a:avLst/>
          </a:prstGeom>
        </p:spPr>
      </p:pic>
      <p:sp>
        <p:nvSpPr>
          <p:cNvPr id="19" name="TextBox 15"/>
          <p:cNvSpPr txBox="1"/>
          <p:nvPr/>
        </p:nvSpPr>
        <p:spPr>
          <a:xfrm>
            <a:off x="7192186" y="2111064"/>
            <a:ext cx="9189736" cy="5109091"/>
          </a:xfrm>
          <a:prstGeom prst="rect">
            <a:avLst/>
          </a:prstGeom>
        </p:spPr>
        <p:txBody>
          <a:bodyPr wrap="square" lIns="0" tIns="0" rIns="0" bIns="0" rtlCol="0" anchor="t">
            <a:spAutoFit/>
          </a:bodyPr>
          <a:lstStyle/>
          <a:p>
            <a:pPr algn="ctr"/>
            <a:r>
              <a:rPr lang="en-US" sz="16600" dirty="0" smtClean="0">
                <a:solidFill>
                  <a:srgbClr val="5B4636"/>
                </a:solidFill>
                <a:latin typeface="#9Slide05 The Carpenter" pitchFamily="2" charset="0"/>
              </a:rPr>
              <a:t>2. </a:t>
            </a:r>
          </a:p>
          <a:p>
            <a:pPr algn="ctr"/>
            <a:r>
              <a:rPr lang="en-US" sz="16600" dirty="0" err="1" smtClean="0">
                <a:solidFill>
                  <a:srgbClr val="5B4636"/>
                </a:solidFill>
                <a:latin typeface="#9Slide05 The Carpenter" pitchFamily="2" charset="0"/>
              </a:rPr>
              <a:t>Giải</a:t>
            </a:r>
            <a:r>
              <a:rPr lang="en-US" sz="16600" dirty="0" smtClean="0">
                <a:solidFill>
                  <a:srgbClr val="5B4636"/>
                </a:solidFill>
                <a:latin typeface="#9Slide05 The Carpenter" pitchFamily="2" charset="0"/>
              </a:rPr>
              <a:t> </a:t>
            </a:r>
            <a:r>
              <a:rPr lang="en-US" sz="16600" dirty="0" err="1" smtClean="0">
                <a:solidFill>
                  <a:srgbClr val="5B4636"/>
                </a:solidFill>
                <a:latin typeface="#9Slide05 The Carpenter" pitchFamily="2" charset="0"/>
              </a:rPr>
              <a:t>quyết</a:t>
            </a:r>
            <a:r>
              <a:rPr lang="en-US" sz="16600" dirty="0" smtClean="0">
                <a:solidFill>
                  <a:srgbClr val="5B4636"/>
                </a:solidFill>
                <a:latin typeface="#9Slide05 The Carpenter" pitchFamily="2" charset="0"/>
              </a:rPr>
              <a:t> </a:t>
            </a:r>
            <a:r>
              <a:rPr lang="en-US" sz="16600" dirty="0" err="1" smtClean="0">
                <a:solidFill>
                  <a:srgbClr val="5B4636"/>
                </a:solidFill>
                <a:latin typeface="#9Slide05 The Carpenter" pitchFamily="2" charset="0"/>
              </a:rPr>
              <a:t>vấn</a:t>
            </a:r>
            <a:r>
              <a:rPr lang="en-US" sz="16600" dirty="0" smtClean="0">
                <a:solidFill>
                  <a:srgbClr val="5B4636"/>
                </a:solidFill>
                <a:latin typeface="#9Slide05 The Carpenter" pitchFamily="2" charset="0"/>
              </a:rPr>
              <a:t> </a:t>
            </a:r>
            <a:r>
              <a:rPr lang="en-US" sz="16600" dirty="0" err="1" smtClean="0">
                <a:solidFill>
                  <a:srgbClr val="5B4636"/>
                </a:solidFill>
                <a:latin typeface="#9Slide05 The Carpenter" pitchFamily="2" charset="0"/>
              </a:rPr>
              <a:t>đề</a:t>
            </a:r>
            <a:endParaRPr lang="en-US" sz="16600" dirty="0">
              <a:solidFill>
                <a:srgbClr val="5B4636"/>
              </a:solidFill>
              <a:latin typeface="#9Slide05 The Carpenter" pitchFamily="2" charset="0"/>
            </a:endParaRPr>
          </a:p>
        </p:txBody>
      </p:sp>
    </p:spTree>
    <p:extLst>
      <p:ext uri="{BB962C8B-B14F-4D97-AF65-F5344CB8AC3E}">
        <p14:creationId xmlns:p14="http://schemas.microsoft.com/office/powerpoint/2010/main" val="116070990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10496" y="8842342"/>
            <a:ext cx="3352965" cy="2840876"/>
          </a:xfrm>
          <a:prstGeom prst="rect">
            <a:avLst/>
          </a:prstGeom>
        </p:spPr>
      </p:pic>
      <p:grpSp>
        <p:nvGrpSpPr>
          <p:cNvPr id="8" name="Group 21"/>
          <p:cNvGrpSpPr/>
          <p:nvPr/>
        </p:nvGrpSpPr>
        <p:grpSpPr>
          <a:xfrm>
            <a:off x="10609179" y="9850018"/>
            <a:ext cx="1172978" cy="1172978"/>
            <a:chOff x="0" y="0"/>
            <a:chExt cx="1563971" cy="1563971"/>
          </a:xfrm>
        </p:grpSpPr>
        <p:grpSp>
          <p:nvGrpSpPr>
            <p:cNvPr id="9" name="Group 22"/>
            <p:cNvGrpSpPr/>
            <p:nvPr/>
          </p:nvGrpSpPr>
          <p:grpSpPr>
            <a:xfrm>
              <a:off x="0" y="0"/>
              <a:ext cx="1563971" cy="1563971"/>
              <a:chOff x="0" y="0"/>
              <a:chExt cx="812800" cy="812800"/>
            </a:xfrm>
          </p:grpSpPr>
          <p:sp>
            <p:nvSpPr>
              <p:cNvPr id="1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0" name="Group 25"/>
            <p:cNvGrpSpPr/>
            <p:nvPr/>
          </p:nvGrpSpPr>
          <p:grpSpPr>
            <a:xfrm>
              <a:off x="167370" y="167370"/>
              <a:ext cx="1229231" cy="1229231"/>
              <a:chOff x="0" y="0"/>
              <a:chExt cx="812800" cy="812800"/>
            </a:xfrm>
          </p:grpSpPr>
          <p:sp>
            <p:nvSpPr>
              <p:cNvPr id="11"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2"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pic>
        <p:nvPicPr>
          <p:cNvPr id="15" name="Picture 3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18492" y="-999804"/>
            <a:ext cx="4294383" cy="4114800"/>
          </a:xfrm>
          <a:prstGeom prst="rect">
            <a:avLst/>
          </a:prstGeom>
        </p:spPr>
      </p:pic>
      <p:pic>
        <p:nvPicPr>
          <p:cNvPr id="16" name="Picture 3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5366916" y="7231994"/>
            <a:ext cx="4294383" cy="4114800"/>
          </a:xfrm>
          <a:prstGeom prst="rect">
            <a:avLst/>
          </a:prstGeom>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96401" y="279399"/>
            <a:ext cx="7474528" cy="4508501"/>
          </a:xfrm>
          <a:prstGeom prst="rect">
            <a:avLst/>
          </a:prstGeom>
        </p:spPr>
      </p:pic>
      <p:pic>
        <p:nvPicPr>
          <p:cNvPr id="4" name="Pictur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35112" y="279400"/>
            <a:ext cx="6894488" cy="4508501"/>
          </a:xfrm>
          <a:prstGeom prst="rect">
            <a:avLst/>
          </a:prstGeom>
        </p:spPr>
      </p:pic>
      <p:pic>
        <p:nvPicPr>
          <p:cNvPr id="5" name="Picture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35112" y="5153888"/>
            <a:ext cx="6894488" cy="4790212"/>
          </a:xfrm>
          <a:prstGeom prst="rect">
            <a:avLst/>
          </a:prstGeom>
        </p:spPr>
      </p:pic>
      <p:pic>
        <p:nvPicPr>
          <p:cNvPr id="6" name="Picture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296401" y="5153888"/>
            <a:ext cx="7474528" cy="4790212"/>
          </a:xfrm>
          <a:prstGeom prst="rect">
            <a:avLst/>
          </a:prstGeom>
        </p:spPr>
      </p:pic>
    </p:spTree>
    <p:extLst>
      <p:ext uri="{BB962C8B-B14F-4D97-AF65-F5344CB8AC3E}">
        <p14:creationId xmlns:p14="http://schemas.microsoft.com/office/powerpoint/2010/main" val="2047834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14705440" y="-1389339"/>
            <a:ext cx="3352965" cy="2840876"/>
          </a:xfrm>
          <a:prstGeom prst="rect">
            <a:avLst/>
          </a:prstGeom>
        </p:spPr>
      </p:pic>
      <p:pic>
        <p:nvPicPr>
          <p:cNvPr id="4" name="Picture 3"/>
          <p:cNvPicPr>
            <a:picLocks noChangeAspect="1"/>
          </p:cNvPicPr>
          <p:nvPr/>
        </p:nvPicPr>
        <p:blipFill rotWithShape="1">
          <a:blip r:embed="rId8"/>
          <a:srcRect l="30674" r="30673"/>
          <a:stretch/>
        </p:blipFill>
        <p:spPr>
          <a:xfrm>
            <a:off x="10439400" y="266700"/>
            <a:ext cx="6629400" cy="9642763"/>
          </a:xfrm>
          <a:prstGeom prst="rect">
            <a:avLst/>
          </a:prstGeom>
        </p:spPr>
      </p:pic>
      <p:sp>
        <p:nvSpPr>
          <p:cNvPr id="5" name="TextBox 13"/>
          <p:cNvSpPr txBox="1"/>
          <p:nvPr/>
        </p:nvSpPr>
        <p:spPr>
          <a:xfrm>
            <a:off x="3429000" y="2705100"/>
            <a:ext cx="5309683" cy="829458"/>
          </a:xfrm>
          <a:prstGeom prst="rect">
            <a:avLst/>
          </a:prstGeom>
        </p:spPr>
        <p:txBody>
          <a:bodyPr wrap="square" lIns="0" tIns="0" rIns="0" bIns="0" rtlCol="0" anchor="t">
            <a:spAutoFit/>
          </a:bodyPr>
          <a:lstStyle/>
          <a:p>
            <a:pPr lvl="0" algn="just">
              <a:lnSpc>
                <a:spcPct val="130000"/>
              </a:lnSpc>
            </a:pPr>
            <a:r>
              <a:rPr lang="en-US" sz="4400" dirty="0" err="1" smtClean="0">
                <a:solidFill>
                  <a:srgbClr val="C00000"/>
                </a:solidFill>
                <a:latin typeface="#9Slide05 Dear Saturday" panose="02000505000000020004" pitchFamily="2" charset="0"/>
                <a:cs typeface="Times New Roman" panose="02020603050405020304" pitchFamily="18" charset="0"/>
              </a:rPr>
              <a:t>Hoạt</a:t>
            </a:r>
            <a:r>
              <a:rPr lang="en-US" sz="4400" dirty="0" smtClean="0">
                <a:solidFill>
                  <a:srgbClr val="C00000"/>
                </a:solidFill>
                <a:latin typeface="#9Slide05 Dear Saturday" panose="02000505000000020004" pitchFamily="2" charset="0"/>
                <a:cs typeface="Times New Roman" panose="02020603050405020304" pitchFamily="18" charset="0"/>
              </a:rPr>
              <a:t> </a:t>
            </a:r>
            <a:r>
              <a:rPr lang="en-US" sz="4400" dirty="0" err="1" smtClean="0">
                <a:solidFill>
                  <a:srgbClr val="C00000"/>
                </a:solidFill>
                <a:latin typeface="#9Slide05 Dear Saturday" panose="02000505000000020004" pitchFamily="2" charset="0"/>
                <a:cs typeface="Times New Roman" panose="02020603050405020304" pitchFamily="18" charset="0"/>
              </a:rPr>
              <a:t>động</a:t>
            </a:r>
            <a:r>
              <a:rPr lang="en-US" sz="4400" dirty="0" smtClean="0">
                <a:solidFill>
                  <a:srgbClr val="C00000"/>
                </a:solidFill>
                <a:latin typeface="#9Slide05 Dear Saturday" panose="02000505000000020004" pitchFamily="2" charset="0"/>
                <a:cs typeface="Times New Roman" panose="02020603050405020304" pitchFamily="18" charset="0"/>
              </a:rPr>
              <a:t> </a:t>
            </a:r>
            <a:r>
              <a:rPr lang="en-US" sz="4400" dirty="0" err="1" smtClean="0">
                <a:solidFill>
                  <a:srgbClr val="C00000"/>
                </a:solidFill>
                <a:latin typeface="#9Slide05 Dear Saturday" panose="02000505000000020004" pitchFamily="2" charset="0"/>
                <a:cs typeface="Times New Roman" panose="02020603050405020304" pitchFamily="18" charset="0"/>
              </a:rPr>
              <a:t>nhóm</a:t>
            </a:r>
            <a:endParaRPr lang="vi-VN" sz="4400" b="1" dirty="0">
              <a:solidFill>
                <a:srgbClr val="C00000"/>
              </a:solidFill>
              <a:latin typeface="#9Slide05 Dear Saturday" panose="02000505000000020004" pitchFamily="2" charset="0"/>
              <a:cs typeface="Times New Roman" panose="02020603050405020304" pitchFamily="18" charset="0"/>
            </a:endParaRPr>
          </a:p>
        </p:txBody>
      </p:sp>
      <p:sp>
        <p:nvSpPr>
          <p:cNvPr id="6" name="TextBox 5"/>
          <p:cNvSpPr txBox="1"/>
          <p:nvPr/>
        </p:nvSpPr>
        <p:spPr>
          <a:xfrm>
            <a:off x="2971800" y="3968336"/>
            <a:ext cx="6555374" cy="2400657"/>
          </a:xfrm>
          <a:prstGeom prst="rect">
            <a:avLst/>
          </a:prstGeom>
        </p:spPr>
        <p:txBody>
          <a:bodyPr wrap="square" lIns="0" tIns="0" rIns="0" bIns="0" rtlCol="0" anchor="t">
            <a:spAutoFit/>
          </a:bodyPr>
          <a:lstStyle/>
          <a:p>
            <a:pPr marL="571500" lvl="0" indent="-571500" algn="just">
              <a:lnSpc>
                <a:spcPct val="130000"/>
              </a:lnSpc>
              <a:buFontTx/>
              <a:buChar char="-"/>
            </a:pPr>
            <a:r>
              <a:rPr lang="en-US" sz="4000" dirty="0" smtClean="0">
                <a:solidFill>
                  <a:srgbClr val="000000"/>
                </a:solidFill>
                <a:latin typeface="Times New Roman" panose="02020603050405020304" pitchFamily="18" charset="0"/>
                <a:cs typeface="Times New Roman" panose="02020603050405020304" pitchFamily="18" charset="0"/>
              </a:rPr>
              <a:t>GV chia </a:t>
            </a:r>
            <a:r>
              <a:rPr lang="en-US" sz="4000" dirty="0" err="1" smtClean="0">
                <a:solidFill>
                  <a:srgbClr val="000000"/>
                </a:solidFill>
                <a:latin typeface="Times New Roman" panose="02020603050405020304" pitchFamily="18" charset="0"/>
                <a:cs typeface="Times New Roman" panose="02020603050405020304" pitchFamily="18" charset="0"/>
              </a:rPr>
              <a:t>lớp</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thành</a:t>
            </a:r>
            <a:r>
              <a:rPr lang="en-US" sz="4000" dirty="0" smtClean="0">
                <a:solidFill>
                  <a:srgbClr val="000000"/>
                </a:solidFill>
                <a:latin typeface="Times New Roman" panose="02020603050405020304" pitchFamily="18" charset="0"/>
                <a:cs typeface="Times New Roman" panose="02020603050405020304" pitchFamily="18" charset="0"/>
              </a:rPr>
              <a:t> 4 </a:t>
            </a:r>
            <a:r>
              <a:rPr lang="en-US" sz="4000" dirty="0" err="1" smtClean="0">
                <a:solidFill>
                  <a:srgbClr val="000000"/>
                </a:solidFill>
                <a:latin typeface="Times New Roman" panose="02020603050405020304" pitchFamily="18" charset="0"/>
                <a:cs typeface="Times New Roman" panose="02020603050405020304" pitchFamily="18" charset="0"/>
              </a:rPr>
              <a:t>nhóm</a:t>
            </a:r>
            <a:endParaRPr lang="en-US" sz="4000" dirty="0" smtClean="0">
              <a:solidFill>
                <a:srgbClr val="000000"/>
              </a:solidFill>
              <a:latin typeface="Times New Roman" panose="02020603050405020304" pitchFamily="18" charset="0"/>
              <a:cs typeface="Times New Roman" panose="02020603050405020304" pitchFamily="18" charset="0"/>
            </a:endParaRPr>
          </a:p>
          <a:p>
            <a:pPr marL="571500" lvl="0" indent="-571500" algn="just">
              <a:lnSpc>
                <a:spcPct val="130000"/>
              </a:lnSpc>
              <a:buFontTx/>
              <a:buChar char="-"/>
            </a:pPr>
            <a:r>
              <a:rPr lang="en-US" sz="4000" dirty="0" err="1" smtClean="0">
                <a:solidFill>
                  <a:srgbClr val="000000"/>
                </a:solidFill>
                <a:latin typeface="Times New Roman" panose="02020603050405020304" pitchFamily="18" charset="0"/>
                <a:cs typeface="Times New Roman" panose="02020603050405020304" pitchFamily="18" charset="0"/>
              </a:rPr>
              <a:t>Thời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gian</a:t>
            </a:r>
            <a:r>
              <a:rPr lang="en-US" sz="4000" dirty="0" smtClean="0">
                <a:solidFill>
                  <a:srgbClr val="000000"/>
                </a:solidFill>
                <a:latin typeface="Times New Roman" panose="02020603050405020304" pitchFamily="18" charset="0"/>
                <a:cs typeface="Times New Roman" panose="02020603050405020304" pitchFamily="18" charset="0"/>
              </a:rPr>
              <a:t>: 3 </a:t>
            </a:r>
            <a:r>
              <a:rPr lang="en-US" sz="4000" dirty="0" err="1" smtClean="0">
                <a:solidFill>
                  <a:srgbClr val="000000"/>
                </a:solidFill>
                <a:latin typeface="Times New Roman" panose="02020603050405020304" pitchFamily="18" charset="0"/>
                <a:cs typeface="Times New Roman" panose="02020603050405020304" pitchFamily="18" charset="0"/>
              </a:rPr>
              <a:t>phút</a:t>
            </a:r>
            <a:endParaRPr lang="en-US" sz="4000" dirty="0" smtClean="0">
              <a:solidFill>
                <a:srgbClr val="000000"/>
              </a:solidFill>
              <a:latin typeface="Times New Roman" panose="02020603050405020304" pitchFamily="18" charset="0"/>
              <a:cs typeface="Times New Roman" panose="02020603050405020304" pitchFamily="18" charset="0"/>
            </a:endParaRPr>
          </a:p>
          <a:p>
            <a:pPr marL="571500" lvl="0" indent="-571500" algn="just">
              <a:lnSpc>
                <a:spcPct val="130000"/>
              </a:lnSpc>
              <a:buFontTx/>
              <a:buChar char="-"/>
            </a:pPr>
            <a:r>
              <a:rPr lang="en-US" sz="4000" dirty="0" err="1" smtClean="0">
                <a:solidFill>
                  <a:srgbClr val="000000"/>
                </a:solidFill>
                <a:latin typeface="Times New Roman" panose="02020603050405020304" pitchFamily="18" charset="0"/>
                <a:cs typeface="Times New Roman" panose="02020603050405020304" pitchFamily="18" charset="0"/>
              </a:rPr>
              <a:t>Hoàn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thành</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phiếu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học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tập</a:t>
            </a:r>
            <a:endParaRPr lang="vi-VN" sz="4000" dirty="0">
              <a:solidFill>
                <a:srgbClr val="000000"/>
              </a:solidFill>
              <a:latin typeface="Times New Roman" panose="02020603050405020304" pitchFamily="18" charset="0"/>
              <a:cs typeface="Times New Roman" panose="02020603050405020304" pitchFamily="18" charset="0"/>
            </a:endParaRPr>
          </a:p>
        </p:txBody>
      </p:sp>
      <p:pic>
        <p:nvPicPr>
          <p:cNvPr id="8"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0496" y="8842342"/>
            <a:ext cx="3352965" cy="2840876"/>
          </a:xfrm>
          <a:prstGeom prst="rect">
            <a:avLst/>
          </a:prstGeom>
        </p:spPr>
      </p:pic>
      <p:grpSp>
        <p:nvGrpSpPr>
          <p:cNvPr id="9" name="Group 22"/>
          <p:cNvGrpSpPr/>
          <p:nvPr/>
        </p:nvGrpSpPr>
        <p:grpSpPr>
          <a:xfrm>
            <a:off x="6237930" y="-741231"/>
            <a:ext cx="1142219" cy="1142219"/>
            <a:chOff x="0" y="0"/>
            <a:chExt cx="1522959" cy="1522959"/>
          </a:xfrm>
        </p:grpSpPr>
        <p:grpSp>
          <p:nvGrpSpPr>
            <p:cNvPr id="10" name="Group 23"/>
            <p:cNvGrpSpPr/>
            <p:nvPr/>
          </p:nvGrpSpPr>
          <p:grpSpPr>
            <a:xfrm>
              <a:off x="0" y="0"/>
              <a:ext cx="1522959" cy="1522959"/>
              <a:chOff x="0" y="0"/>
              <a:chExt cx="812800" cy="812800"/>
            </a:xfrm>
          </p:grpSpPr>
          <p:sp>
            <p:nvSpPr>
              <p:cNvPr id="1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5"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11" name="Group 26"/>
            <p:cNvGrpSpPr/>
            <p:nvPr/>
          </p:nvGrpSpPr>
          <p:grpSpPr>
            <a:xfrm>
              <a:off x="162981" y="162981"/>
              <a:ext cx="1196997" cy="1196997"/>
              <a:chOff x="0" y="0"/>
              <a:chExt cx="812800" cy="812800"/>
            </a:xfrm>
          </p:grpSpPr>
          <p:sp>
            <p:nvSpPr>
              <p:cNvPr id="12"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3"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6" name="Picture 2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18492" y="-999804"/>
            <a:ext cx="4294383" cy="4114800"/>
          </a:xfrm>
          <a:prstGeom prst="rect">
            <a:avLst/>
          </a:prstGeom>
        </p:spPr>
      </p:pic>
      <p:pic>
        <p:nvPicPr>
          <p:cNvPr id="17" name="Picture 3"/>
          <p:cNvPicPr>
            <a:picLocks noChangeAspect="1"/>
          </p:cNvPicPr>
          <p:nvPr/>
        </p:nvPicPr>
        <p:blipFill>
          <a:blip r:embed="rId14"/>
          <a:srcRect/>
          <a:stretch>
            <a:fillRect/>
          </a:stretch>
        </p:blipFill>
        <p:spPr>
          <a:xfrm>
            <a:off x="-772850" y="532517"/>
            <a:ext cx="4860967" cy="4636147"/>
          </a:xfrm>
          <a:prstGeom prst="rect">
            <a:avLst/>
          </a:prstGeom>
        </p:spPr>
      </p:pic>
    </p:spTree>
    <p:extLst>
      <p:ext uri="{BB962C8B-B14F-4D97-AF65-F5344CB8AC3E}">
        <p14:creationId xmlns:p14="http://schemas.microsoft.com/office/powerpoint/2010/main" val="29606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14705440" y="-1389339"/>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0496" y="8842342"/>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18492" y="-999804"/>
            <a:ext cx="4294383" cy="4114800"/>
          </a:xfrm>
          <a:prstGeom prst="rect">
            <a:avLst/>
          </a:prstGeom>
        </p:spPr>
      </p:pic>
      <p:sp>
        <p:nvSpPr>
          <p:cNvPr id="14" name="AutoShape 2"/>
          <p:cNvSpPr/>
          <p:nvPr/>
        </p:nvSpPr>
        <p:spPr>
          <a:xfrm>
            <a:off x="3065820" y="3543300"/>
            <a:ext cx="11639620" cy="0"/>
          </a:xfrm>
          <a:prstGeom prst="line">
            <a:avLst/>
          </a:prstGeom>
          <a:ln w="95250" cap="flat">
            <a:solidFill>
              <a:srgbClr val="DDC1A7"/>
            </a:solidFill>
            <a:prstDash val="solid"/>
            <a:headEnd type="none" w="sm" len="sm"/>
            <a:tailEnd type="none" w="sm" len="sm"/>
          </a:ln>
        </p:spPr>
      </p:sp>
      <p:grpSp>
        <p:nvGrpSpPr>
          <p:cNvPr id="15" name="Group 4"/>
          <p:cNvGrpSpPr/>
          <p:nvPr/>
        </p:nvGrpSpPr>
        <p:grpSpPr>
          <a:xfrm>
            <a:off x="1184942" y="4835414"/>
            <a:ext cx="5022407" cy="1854128"/>
            <a:chOff x="0" y="0"/>
            <a:chExt cx="1206022" cy="445229"/>
          </a:xfrm>
        </p:grpSpPr>
        <p:sp>
          <p:nvSpPr>
            <p:cNvPr id="16" name="Freeform 5"/>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17" name="TextBox 6"/>
            <p:cNvSpPr txBox="1"/>
            <p:nvPr/>
          </p:nvSpPr>
          <p:spPr>
            <a:xfrm>
              <a:off x="0" y="-38100"/>
              <a:ext cx="812800" cy="850900"/>
            </a:xfrm>
            <a:prstGeom prst="rect">
              <a:avLst/>
            </a:prstGeom>
          </p:spPr>
          <p:txBody>
            <a:bodyPr lIns="50800" tIns="50800" rIns="50800" bIns="50800" rtlCol="0" anchor="ctr"/>
            <a:lstStyle/>
            <a:p>
              <a:pPr algn="ctr"/>
              <a:endParaRPr sz="4400">
                <a:latin typeface="Times New Roman" panose="02020603050405020304" pitchFamily="18" charset="0"/>
                <a:cs typeface="Times New Roman" panose="02020603050405020304" pitchFamily="18" charset="0"/>
              </a:endParaRPr>
            </a:p>
          </p:txBody>
        </p:sp>
      </p:grpSp>
      <p:sp>
        <p:nvSpPr>
          <p:cNvPr id="18" name="TextBox 7"/>
          <p:cNvSpPr txBox="1"/>
          <p:nvPr/>
        </p:nvSpPr>
        <p:spPr>
          <a:xfrm>
            <a:off x="1406587" y="5080565"/>
            <a:ext cx="4579116" cy="1354217"/>
          </a:xfrm>
          <a:prstGeom prst="rect">
            <a:avLst/>
          </a:prstGeom>
        </p:spPr>
        <p:txBody>
          <a:bodyPr lIns="0" tIns="0" rIns="0" bIns="0" rtlCol="0" anchor="t">
            <a:spAutoFit/>
          </a:bodyPr>
          <a:lstStyle/>
          <a:p>
            <a:pPr algn="ctr"/>
            <a:r>
              <a:rPr lang="en-US" sz="4400" b="1" dirty="0" err="1">
                <a:latin typeface="Times New Roman" panose="02020603050405020304" pitchFamily="18" charset="0"/>
                <a:cs typeface="Times New Roman" panose="02020603050405020304" pitchFamily="18" charset="0"/>
              </a:rPr>
              <a:t>Giản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endParaRPr lang="en-US" sz="4400" b="1" dirty="0">
              <a:latin typeface="Times New Roman" panose="02020603050405020304" pitchFamily="18" charset="0"/>
              <a:cs typeface="Times New Roman" panose="02020603050405020304" pitchFamily="18" charset="0"/>
            </a:endParaRPr>
          </a:p>
        </p:txBody>
      </p:sp>
      <p:grpSp>
        <p:nvGrpSpPr>
          <p:cNvPr id="19" name="Group 8"/>
          <p:cNvGrpSpPr/>
          <p:nvPr/>
        </p:nvGrpSpPr>
        <p:grpSpPr>
          <a:xfrm>
            <a:off x="12271151" y="4835414"/>
            <a:ext cx="5022407" cy="1854128"/>
            <a:chOff x="0" y="0"/>
            <a:chExt cx="1206022" cy="445229"/>
          </a:xfrm>
        </p:grpSpPr>
        <p:sp>
          <p:nvSpPr>
            <p:cNvPr id="20" name="Freeform 9"/>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21" name="TextBox 10"/>
            <p:cNvSpPr txBox="1"/>
            <p:nvPr/>
          </p:nvSpPr>
          <p:spPr>
            <a:xfrm>
              <a:off x="0" y="-38100"/>
              <a:ext cx="812800" cy="850900"/>
            </a:xfrm>
            <a:prstGeom prst="rect">
              <a:avLst/>
            </a:prstGeom>
          </p:spPr>
          <p:txBody>
            <a:bodyPr lIns="50800" tIns="50800" rIns="50800" bIns="50800" rtlCol="0" anchor="ctr"/>
            <a:lstStyle/>
            <a:p>
              <a:pPr marL="0" lvl="0" indent="0" algn="ctr">
                <a:spcBef>
                  <a:spcPct val="0"/>
                </a:spcBef>
              </a:pPr>
              <a:endParaRPr sz="4400" b="1">
                <a:latin typeface="Times New Roman" panose="02020603050405020304" pitchFamily="18" charset="0"/>
                <a:cs typeface="Times New Roman" panose="02020603050405020304" pitchFamily="18" charset="0"/>
              </a:endParaRPr>
            </a:p>
          </p:txBody>
        </p:sp>
      </p:grpSp>
      <p:sp>
        <p:nvSpPr>
          <p:cNvPr id="22" name="TextBox 11"/>
          <p:cNvSpPr txBox="1"/>
          <p:nvPr/>
        </p:nvSpPr>
        <p:spPr>
          <a:xfrm>
            <a:off x="12507735" y="5119540"/>
            <a:ext cx="4549239" cy="1354217"/>
          </a:xfrm>
          <a:prstGeom prst="rect">
            <a:avLst/>
          </a:prstGeom>
        </p:spPr>
        <p:txBody>
          <a:bodyPr lIns="0" tIns="0" rIns="0" bIns="0" rtlCol="0" anchor="t">
            <a:spAutoFit/>
          </a:bodyPr>
          <a:lstStyle/>
          <a:p>
            <a:pPr lvl="0" algn="ctr">
              <a:spcBef>
                <a:spcPct val="0"/>
              </a:spcBef>
            </a:pPr>
            <a:r>
              <a:rPr lang="en-US" sz="4400" b="1" dirty="0" err="1">
                <a:latin typeface="Times New Roman" panose="02020603050405020304" pitchFamily="18" charset="0"/>
                <a:cs typeface="Times New Roman" panose="02020603050405020304" pitchFamily="18" charset="0"/>
              </a:rPr>
              <a:t>Giản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endParaRPr lang="en-US" sz="4400" b="1" dirty="0">
              <a:latin typeface="Times New Roman" panose="02020603050405020304" pitchFamily="18" charset="0"/>
              <a:cs typeface="Times New Roman" panose="02020603050405020304" pitchFamily="18" charset="0"/>
            </a:endParaRPr>
          </a:p>
        </p:txBody>
      </p:sp>
      <p:sp>
        <p:nvSpPr>
          <p:cNvPr id="23" name="AutoShape 12"/>
          <p:cNvSpPr/>
          <p:nvPr/>
        </p:nvSpPr>
        <p:spPr>
          <a:xfrm rot="5400000">
            <a:off x="2521725" y="4087394"/>
            <a:ext cx="1183439" cy="0"/>
          </a:xfrm>
          <a:prstGeom prst="line">
            <a:avLst/>
          </a:prstGeom>
          <a:ln w="95250" cap="flat">
            <a:solidFill>
              <a:srgbClr val="DDC1A7"/>
            </a:solidFill>
            <a:prstDash val="solid"/>
            <a:headEnd type="none" w="sm" len="sm"/>
            <a:tailEnd type="triangle" w="lg" len="med"/>
          </a:ln>
        </p:spPr>
      </p:sp>
      <p:sp>
        <p:nvSpPr>
          <p:cNvPr id="24" name="AutoShape 13"/>
          <p:cNvSpPr/>
          <p:nvPr/>
        </p:nvSpPr>
        <p:spPr>
          <a:xfrm rot="5400000">
            <a:off x="8651682" y="3853594"/>
            <a:ext cx="715839" cy="0"/>
          </a:xfrm>
          <a:prstGeom prst="line">
            <a:avLst/>
          </a:prstGeom>
          <a:ln w="95250" cap="flat">
            <a:solidFill>
              <a:srgbClr val="DDC1A7"/>
            </a:solidFill>
            <a:prstDash val="solid"/>
            <a:headEnd type="none" w="sm" len="sm"/>
            <a:tailEnd type="triangle" w="lg" len="med"/>
          </a:ln>
        </p:spPr>
      </p:sp>
      <p:sp>
        <p:nvSpPr>
          <p:cNvPr id="25" name="AutoShape 14"/>
          <p:cNvSpPr/>
          <p:nvPr/>
        </p:nvSpPr>
        <p:spPr>
          <a:xfrm rot="5400000">
            <a:off x="14070858" y="4082632"/>
            <a:ext cx="1173914" cy="0"/>
          </a:xfrm>
          <a:prstGeom prst="line">
            <a:avLst/>
          </a:prstGeom>
          <a:ln w="95250" cap="flat">
            <a:solidFill>
              <a:srgbClr val="DDC1A7"/>
            </a:solidFill>
            <a:prstDash val="solid"/>
            <a:headEnd type="none" w="sm" len="sm"/>
            <a:tailEnd type="triangle" w="lg" len="med"/>
          </a:ln>
        </p:spPr>
      </p:sp>
      <p:grpSp>
        <p:nvGrpSpPr>
          <p:cNvPr id="26" name="Group 35"/>
          <p:cNvGrpSpPr/>
          <p:nvPr/>
        </p:nvGrpSpPr>
        <p:grpSpPr>
          <a:xfrm>
            <a:off x="6601093" y="4512312"/>
            <a:ext cx="5276314" cy="1854128"/>
            <a:chOff x="0" y="0"/>
            <a:chExt cx="1266993" cy="445229"/>
          </a:xfrm>
        </p:grpSpPr>
        <p:sp>
          <p:nvSpPr>
            <p:cNvPr id="27" name="Freeform 36"/>
            <p:cNvSpPr/>
            <p:nvPr/>
          </p:nvSpPr>
          <p:spPr>
            <a:xfrm>
              <a:off x="0" y="0"/>
              <a:ext cx="1266993" cy="445229"/>
            </a:xfrm>
            <a:custGeom>
              <a:avLst/>
              <a:gdLst/>
              <a:ahLst/>
              <a:cxnLst/>
              <a:rect l="l" t="t" r="r" b="b"/>
              <a:pathLst>
                <a:path w="1266993" h="445229">
                  <a:moveTo>
                    <a:pt x="29346" y="0"/>
                  </a:moveTo>
                  <a:lnTo>
                    <a:pt x="1237647" y="0"/>
                  </a:lnTo>
                  <a:cubicBezTo>
                    <a:pt x="1245430" y="0"/>
                    <a:pt x="1252894" y="3092"/>
                    <a:pt x="1258397" y="8595"/>
                  </a:cubicBezTo>
                  <a:cubicBezTo>
                    <a:pt x="1263901" y="14099"/>
                    <a:pt x="1266993" y="21563"/>
                    <a:pt x="1266993" y="29346"/>
                  </a:cubicBezTo>
                  <a:lnTo>
                    <a:pt x="1266993" y="415883"/>
                  </a:lnTo>
                  <a:cubicBezTo>
                    <a:pt x="1266993" y="423666"/>
                    <a:pt x="1263901" y="431130"/>
                    <a:pt x="1258397" y="436633"/>
                  </a:cubicBezTo>
                  <a:cubicBezTo>
                    <a:pt x="1252894" y="442137"/>
                    <a:pt x="1245430" y="445229"/>
                    <a:pt x="1237647" y="445229"/>
                  </a:cubicBezTo>
                  <a:lnTo>
                    <a:pt x="29346" y="445229"/>
                  </a:lnTo>
                  <a:cubicBezTo>
                    <a:pt x="21563" y="445229"/>
                    <a:pt x="14099" y="442137"/>
                    <a:pt x="8595" y="436633"/>
                  </a:cubicBezTo>
                  <a:cubicBezTo>
                    <a:pt x="3092" y="431130"/>
                    <a:pt x="0" y="423666"/>
                    <a:pt x="0" y="415883"/>
                  </a:cubicBezTo>
                  <a:lnTo>
                    <a:pt x="0" y="29346"/>
                  </a:lnTo>
                  <a:cubicBezTo>
                    <a:pt x="0" y="21563"/>
                    <a:pt x="3092" y="14099"/>
                    <a:pt x="8595" y="8595"/>
                  </a:cubicBezTo>
                  <a:cubicBezTo>
                    <a:pt x="14099" y="3092"/>
                    <a:pt x="21563" y="0"/>
                    <a:pt x="29346" y="0"/>
                  </a:cubicBezTo>
                  <a:close/>
                </a:path>
              </a:pathLst>
            </a:custGeom>
            <a:solidFill>
              <a:srgbClr val="000000">
                <a:alpha val="0"/>
              </a:srgbClr>
            </a:solidFill>
            <a:ln w="19050">
              <a:solidFill>
                <a:srgbClr val="CE7D5F"/>
              </a:solidFill>
            </a:ln>
          </p:spPr>
        </p:sp>
        <p:sp>
          <p:nvSpPr>
            <p:cNvPr id="28" name="TextBox 37"/>
            <p:cNvSpPr txBox="1"/>
            <p:nvPr/>
          </p:nvSpPr>
          <p:spPr>
            <a:xfrm>
              <a:off x="0" y="-38100"/>
              <a:ext cx="812800" cy="850900"/>
            </a:xfrm>
            <a:prstGeom prst="rect">
              <a:avLst/>
            </a:prstGeom>
          </p:spPr>
          <p:txBody>
            <a:bodyPr lIns="50800" tIns="50800" rIns="50800" bIns="50800" rtlCol="0" anchor="ctr"/>
            <a:lstStyle/>
            <a:p>
              <a:pPr marL="0" lvl="0" indent="0" algn="ctr">
                <a:spcBef>
                  <a:spcPct val="0"/>
                </a:spcBef>
              </a:pPr>
              <a:endParaRPr sz="4400" b="1">
                <a:latin typeface="Times New Roman" panose="02020603050405020304" pitchFamily="18" charset="0"/>
                <a:cs typeface="Times New Roman" panose="02020603050405020304" pitchFamily="18" charset="0"/>
              </a:endParaRPr>
            </a:p>
          </p:txBody>
        </p:sp>
      </p:grpSp>
      <p:sp>
        <p:nvSpPr>
          <p:cNvPr id="29" name="TextBox 38"/>
          <p:cNvSpPr txBox="1"/>
          <p:nvPr/>
        </p:nvSpPr>
        <p:spPr>
          <a:xfrm>
            <a:off x="6851259" y="4796438"/>
            <a:ext cx="4775982" cy="1354217"/>
          </a:xfrm>
          <a:prstGeom prst="rect">
            <a:avLst/>
          </a:prstGeom>
        </p:spPr>
        <p:txBody>
          <a:bodyPr lIns="0" tIns="0" rIns="0" bIns="0" rtlCol="0" anchor="t">
            <a:spAutoFit/>
          </a:bodyPr>
          <a:lstStyle/>
          <a:p>
            <a:pPr lvl="0" algn="ctr">
              <a:spcBef>
                <a:spcPct val="0"/>
              </a:spcBef>
            </a:pPr>
            <a:r>
              <a:rPr lang="vi-VN" sz="4400" b="1" dirty="0">
                <a:latin typeface="Times New Roman" panose="02020603050405020304" pitchFamily="18" charset="0"/>
                <a:cs typeface="Times New Roman" panose="02020603050405020304" pitchFamily="18" charset="0"/>
              </a:rPr>
              <a:t>Giản dị trong quan hệ với mọi người</a:t>
            </a:r>
          </a:p>
        </p:txBody>
      </p:sp>
      <p:sp>
        <p:nvSpPr>
          <p:cNvPr id="30" name="Text Box 21"/>
          <p:cNvSpPr txBox="1">
            <a:spLocks noChangeArrowheads="1"/>
          </p:cNvSpPr>
          <p:nvPr/>
        </p:nvSpPr>
        <p:spPr bwMode="auto">
          <a:xfrm>
            <a:off x="2272557" y="2080176"/>
            <a:ext cx="134740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vi-VN" altLang="en-US" sz="4400" b="1" dirty="0">
                <a:latin typeface="Times New Roman" panose="02020603050405020304" pitchFamily="18" charset="0"/>
              </a:rPr>
              <a:t>BIỂU HIỆN CỦA ĐỨC TÍNH GIẢN DỊ CỦA BÁC </a:t>
            </a:r>
            <a:r>
              <a:rPr lang="vi-VN" altLang="en-US" sz="4400" b="1" dirty="0" smtClean="0">
                <a:latin typeface="Times New Roman" panose="02020603050405020304" pitchFamily="18" charset="0"/>
              </a:rPr>
              <a:t>HỒ</a:t>
            </a:r>
            <a:endParaRPr lang="vi-VN" altLang="en-US" sz="4400" b="1" dirty="0">
              <a:latin typeface="Times New Roman" panose="02020603050405020304" pitchFamily="18" charset="0"/>
            </a:endParaRPr>
          </a:p>
        </p:txBody>
      </p:sp>
    </p:spTree>
    <p:extLst>
      <p:ext uri="{BB962C8B-B14F-4D97-AF65-F5344CB8AC3E}">
        <p14:creationId xmlns:p14="http://schemas.microsoft.com/office/powerpoint/2010/main" val="286307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30"/>
                                        </p:tgtEl>
                                        <p:attrNameLst>
                                          <p:attrName>fillcolor</p:attrName>
                                        </p:attrNameLst>
                                      </p:cBhvr>
                                      <p:to>
                                        <a:srgbClr val="FFFF66"/>
                                      </p:to>
                                    </p:animClr>
                                    <p:set>
                                      <p:cBhvr>
                                        <p:cTn id="12" dur="2000" fill="hold"/>
                                        <p:tgtEl>
                                          <p:spTgt spid="30"/>
                                        </p:tgtEl>
                                        <p:attrNameLst>
                                          <p:attrName>fill.type</p:attrName>
                                        </p:attrNameLst>
                                      </p:cBhvr>
                                      <p:to>
                                        <p:strVal val="solid"/>
                                      </p:to>
                                    </p:set>
                                    <p:set>
                                      <p:cBhvr>
                                        <p:cTn id="13" dur="2000" fill="hold"/>
                                        <p:tgtEl>
                                          <p:spTgt spid="30"/>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14705440" y="-1389339"/>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0496" y="8842342"/>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18492" y="-999804"/>
            <a:ext cx="4294383" cy="4114800"/>
          </a:xfrm>
          <a:prstGeom prst="rect">
            <a:avLst/>
          </a:prstGeom>
        </p:spPr>
      </p:pic>
      <p:grpSp>
        <p:nvGrpSpPr>
          <p:cNvPr id="15" name="Group 4"/>
          <p:cNvGrpSpPr/>
          <p:nvPr/>
        </p:nvGrpSpPr>
        <p:grpSpPr>
          <a:xfrm>
            <a:off x="333533" y="524474"/>
            <a:ext cx="5022407" cy="1854128"/>
            <a:chOff x="0" y="0"/>
            <a:chExt cx="1206022" cy="445229"/>
          </a:xfrm>
        </p:grpSpPr>
        <p:sp>
          <p:nvSpPr>
            <p:cNvPr id="16" name="Freeform 5"/>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17" name="TextBox 6"/>
            <p:cNvSpPr txBox="1"/>
            <p:nvPr/>
          </p:nvSpPr>
          <p:spPr>
            <a:xfrm>
              <a:off x="0" y="-38100"/>
              <a:ext cx="812800" cy="850900"/>
            </a:xfrm>
            <a:prstGeom prst="rect">
              <a:avLst/>
            </a:prstGeom>
          </p:spPr>
          <p:txBody>
            <a:bodyPr lIns="50800" tIns="50800" rIns="50800" bIns="50800" rtlCol="0" anchor="ctr"/>
            <a:lstStyle/>
            <a:p>
              <a:pPr algn="ctr"/>
              <a:endParaRPr sz="4400">
                <a:latin typeface="Times New Roman" panose="02020603050405020304" pitchFamily="18" charset="0"/>
                <a:cs typeface="Times New Roman" panose="02020603050405020304" pitchFamily="18" charset="0"/>
              </a:endParaRPr>
            </a:p>
          </p:txBody>
        </p:sp>
      </p:grpSp>
      <p:sp>
        <p:nvSpPr>
          <p:cNvPr id="18" name="TextBox 7"/>
          <p:cNvSpPr txBox="1"/>
          <p:nvPr/>
        </p:nvSpPr>
        <p:spPr>
          <a:xfrm>
            <a:off x="555178" y="769625"/>
            <a:ext cx="4579116" cy="1354217"/>
          </a:xfrm>
          <a:prstGeom prst="rect">
            <a:avLst/>
          </a:prstGeom>
        </p:spPr>
        <p:txBody>
          <a:bodyPr lIns="0" tIns="0" rIns="0" bIns="0" rtlCol="0" anchor="t">
            <a:spAutoFit/>
          </a:bodyPr>
          <a:lstStyle/>
          <a:p>
            <a:pPr algn="ctr"/>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Giản</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endParaRPr lang="en-US" sz="44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1028699" y="3200552"/>
            <a:ext cx="7734301"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món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đơn</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1028699" y="4067993"/>
            <a:ext cx="7734301"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Lúc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vãi</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1028699" y="4847839"/>
            <a:ext cx="7734301"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bát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còn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xếp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tươm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tất</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1067748" y="6798924"/>
            <a:ext cx="6737039"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rPr>
              <a:t>Đạm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giản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đơn</a:t>
            </a:r>
            <a:r>
              <a:rPr lang="en-US" sz="4400" b="1" dirty="0" smtClean="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5962896" y="1024812"/>
            <a:ext cx="5534891"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Bữa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ăn</a:t>
            </a:r>
            <a:endParaRPr lang="en-US" sz="4400" b="1" dirty="0">
              <a:latin typeface="Times New Roman" panose="02020603050405020304" pitchFamily="18" charset="0"/>
              <a:cs typeface="Times New Roman" panose="02020603050405020304" pitchFamily="18" charset="0"/>
            </a:endParaRPr>
          </a:p>
        </p:txBody>
      </p:sp>
      <p:pic>
        <p:nvPicPr>
          <p:cNvPr id="38" name="Picture 5" descr="camuoixoi2"/>
          <p:cNvPicPr>
            <a:picLocks noChangeAspect="1"/>
          </p:cNvPicPr>
          <p:nvPr/>
        </p:nvPicPr>
        <p:blipFill>
          <a:blip r:embed="rId14"/>
          <a:stretch>
            <a:fillRect/>
          </a:stretch>
        </p:blipFill>
        <p:spPr>
          <a:xfrm>
            <a:off x="8910861" y="2861248"/>
            <a:ext cx="4524890" cy="2597727"/>
          </a:xfrm>
          <a:prstGeom prst="rect">
            <a:avLst/>
          </a:prstGeom>
          <a:noFill/>
          <a:ln w="9525">
            <a:noFill/>
          </a:ln>
        </p:spPr>
      </p:pic>
      <p:pic>
        <p:nvPicPr>
          <p:cNvPr id="39" name="Picture 9" descr="xuhao"/>
          <p:cNvPicPr>
            <a:picLocks noChangeAspect="1"/>
          </p:cNvPicPr>
          <p:nvPr/>
        </p:nvPicPr>
        <p:blipFill>
          <a:blip r:embed="rId15"/>
          <a:stretch>
            <a:fillRect/>
          </a:stretch>
        </p:blipFill>
        <p:spPr>
          <a:xfrm>
            <a:off x="13435751" y="2840466"/>
            <a:ext cx="4619109" cy="2639287"/>
          </a:xfrm>
          <a:prstGeom prst="rect">
            <a:avLst/>
          </a:prstGeom>
          <a:noFill/>
          <a:ln w="9525">
            <a:noFill/>
          </a:ln>
        </p:spPr>
      </p:pic>
      <p:pic>
        <p:nvPicPr>
          <p:cNvPr id="40" name="Picture 11" descr="luoc-rau"/>
          <p:cNvPicPr>
            <a:picLocks noChangeAspect="1"/>
          </p:cNvPicPr>
          <p:nvPr/>
        </p:nvPicPr>
        <p:blipFill rotWithShape="1">
          <a:blip r:embed="rId16"/>
          <a:srcRect b="8085"/>
          <a:stretch/>
        </p:blipFill>
        <p:spPr>
          <a:xfrm>
            <a:off x="8910862" y="5458976"/>
            <a:ext cx="4524890" cy="2545773"/>
          </a:xfrm>
          <a:prstGeom prst="rect">
            <a:avLst/>
          </a:prstGeom>
          <a:noFill/>
          <a:ln w="9525">
            <a:noFill/>
          </a:ln>
        </p:spPr>
      </p:pic>
      <p:pic>
        <p:nvPicPr>
          <p:cNvPr id="41" name="Picture 13" descr="20752249_images1440226_cakho"/>
          <p:cNvPicPr>
            <a:picLocks noChangeAspect="1"/>
          </p:cNvPicPr>
          <p:nvPr/>
        </p:nvPicPr>
        <p:blipFill>
          <a:blip r:embed="rId17"/>
          <a:stretch>
            <a:fillRect/>
          </a:stretch>
        </p:blipFill>
        <p:spPr>
          <a:xfrm>
            <a:off x="13435750" y="5479755"/>
            <a:ext cx="4619111" cy="2524993"/>
          </a:xfrm>
          <a:prstGeom prst="rect">
            <a:avLst/>
          </a:prstGeom>
          <a:noFill/>
          <a:ln w="9525">
            <a:noFill/>
          </a:ln>
        </p:spPr>
      </p:pic>
    </p:spTree>
    <p:extLst>
      <p:ext uri="{BB962C8B-B14F-4D97-AF65-F5344CB8AC3E}">
        <p14:creationId xmlns:p14="http://schemas.microsoft.com/office/powerpoint/2010/main" val="6482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par>
                                <p:cTn id="28" presetID="16" presetClass="entr" presetSubtype="21"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barn(inVertical)">
                                      <p:cBhvr>
                                        <p:cTn id="30" dur="500"/>
                                        <p:tgtEl>
                                          <p:spTgt spid="39"/>
                                        </p:tgtEl>
                                      </p:cBhvr>
                                    </p:animEffect>
                                  </p:childTnLst>
                                </p:cTn>
                              </p:par>
                              <p:par>
                                <p:cTn id="31" presetID="16" presetClass="entr" presetSubtype="2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par>
                                <p:cTn id="34" presetID="16" presetClass="entr" presetSubtype="21"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barn(inVertical)">
                                      <p:cBhvr>
                                        <p:cTn id="3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10" name="TextBox 9">
            <a:extLst>
              <a:ext uri="{FF2B5EF4-FFF2-40B4-BE49-F238E27FC236}">
                <a16:creationId xmlns:a16="http://schemas.microsoft.com/office/drawing/2014/main" id="{5724AD9F-7824-4DEE-B84B-F23D94A9596F}"/>
              </a:ext>
            </a:extLst>
          </p:cNvPr>
          <p:cNvSpPr txBox="1"/>
          <p:nvPr/>
        </p:nvSpPr>
        <p:spPr>
          <a:xfrm>
            <a:off x="1524000" y="571500"/>
            <a:ext cx="16154400" cy="2123658"/>
          </a:xfrm>
          <a:prstGeom prst="rect">
            <a:avLst/>
          </a:prstGeom>
          <a:noFill/>
        </p:spPr>
        <p:txBody>
          <a:bodyPr wrap="square" rtlCol="0">
            <a:spAutoFit/>
          </a:bodyPr>
          <a:lstStyle/>
          <a:p>
            <a:pPr algn="just"/>
            <a:r>
              <a:rPr lang="en-SG" sz="6600" dirty="0">
                <a:latin typeface="#9Slide05 The Carpenter" pitchFamily="2" charset="0"/>
                <a:ea typeface="#9Slide05 SVNQuarzo" panose="04000000000000000000" pitchFamily="82" charset="0"/>
              </a:rPr>
              <a:t>“…</a:t>
            </a:r>
            <a:r>
              <a:rPr lang="en-SG" sz="6600" dirty="0" err="1">
                <a:latin typeface="#9Slide05 The Carpenter" pitchFamily="2" charset="0"/>
                <a:ea typeface="#9Slide05 SVNQuarzo" panose="04000000000000000000" pitchFamily="82" charset="0"/>
              </a:rPr>
              <a:t>Hằng</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ngày</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việc</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ăn</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uống</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của</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Người</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cũng</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rất</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đạm</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bạc</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với</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những</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món</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ăn</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dân</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tộc</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không</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chút</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cầu</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kì</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như</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cá</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kho</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rau</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luộc</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dưa</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ghém</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cà</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muối</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cháo</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hoa</a:t>
            </a:r>
            <a:r>
              <a:rPr lang="en-SG" sz="6600" dirty="0">
                <a:latin typeface="#9Slide05 The Carpenter" pitchFamily="2" charset="0"/>
                <a:ea typeface="#9Slide05 SVNQuarzo" panose="04000000000000000000" pitchFamily="82"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3364994"/>
            <a:ext cx="9281089" cy="6525766"/>
          </a:xfrm>
          <a:prstGeom prst="rect">
            <a:avLst/>
          </a:prstGeom>
        </p:spPr>
      </p:pic>
      <p:sp>
        <p:nvSpPr>
          <p:cNvPr id="12" name="TextBox 11">
            <a:extLst>
              <a:ext uri="{FF2B5EF4-FFF2-40B4-BE49-F238E27FC236}">
                <a16:creationId xmlns:a16="http://schemas.microsoft.com/office/drawing/2014/main" id="{819E71F1-5456-4ACE-BE5C-5015E7597DEB}"/>
              </a:ext>
            </a:extLst>
          </p:cNvPr>
          <p:cNvSpPr txBox="1"/>
          <p:nvPr/>
        </p:nvSpPr>
        <p:spPr>
          <a:xfrm>
            <a:off x="11658600" y="2418804"/>
            <a:ext cx="5375158" cy="923330"/>
          </a:xfrm>
          <a:prstGeom prst="rect">
            <a:avLst/>
          </a:prstGeom>
          <a:noFill/>
        </p:spPr>
        <p:txBody>
          <a:bodyPr wrap="square" rtlCol="0">
            <a:spAutoFit/>
          </a:bodyPr>
          <a:lstStyle/>
          <a:p>
            <a:pPr algn="ctr">
              <a:lnSpc>
                <a:spcPct val="150000"/>
              </a:lnSpc>
            </a:pPr>
            <a:r>
              <a:rPr lang="en-SG" sz="3600" b="1" dirty="0">
                <a:latin typeface="#9Slide05 The Carpenter" pitchFamily="2" charset="0"/>
                <a:ea typeface="#9Slide05 SVNQuarzo" panose="04000000000000000000" pitchFamily="82" charset="0"/>
              </a:rPr>
              <a:t>(</a:t>
            </a:r>
            <a:r>
              <a:rPr lang="en-SG" sz="3600" b="1" dirty="0" err="1">
                <a:latin typeface="#9Slide05 The Carpenter" pitchFamily="2" charset="0"/>
                <a:ea typeface="#9Slide05 SVNQuarzo" panose="04000000000000000000" pitchFamily="82" charset="0"/>
              </a:rPr>
              <a:t>Phong</a:t>
            </a:r>
            <a:r>
              <a:rPr lang="en-SG" sz="3600" b="1" dirty="0">
                <a:latin typeface="#9Slide05 The Carpenter" pitchFamily="2" charset="0"/>
                <a:ea typeface="#9Slide05 SVNQuarzo" panose="04000000000000000000" pitchFamily="82" charset="0"/>
              </a:rPr>
              <a:t> </a:t>
            </a:r>
            <a:r>
              <a:rPr lang="en-SG" sz="3600" b="1" dirty="0" err="1">
                <a:latin typeface="#9Slide05 The Carpenter" pitchFamily="2" charset="0"/>
                <a:ea typeface="#9Slide05 SVNQuarzo" panose="04000000000000000000" pitchFamily="82" charset="0"/>
              </a:rPr>
              <a:t>cách</a:t>
            </a:r>
            <a:r>
              <a:rPr lang="en-SG" sz="3600" b="1" dirty="0">
                <a:latin typeface="#9Slide05 The Carpenter" pitchFamily="2" charset="0"/>
                <a:ea typeface="#9Slide05 SVNQuarzo" panose="04000000000000000000" pitchFamily="82" charset="0"/>
              </a:rPr>
              <a:t> </a:t>
            </a:r>
            <a:r>
              <a:rPr lang="en-SG" sz="3600" b="1" dirty="0" err="1">
                <a:latin typeface="#9Slide05 The Carpenter" pitchFamily="2" charset="0"/>
                <a:ea typeface="#9Slide05 SVNQuarzo" panose="04000000000000000000" pitchFamily="82" charset="0"/>
              </a:rPr>
              <a:t>Hồ</a:t>
            </a:r>
            <a:r>
              <a:rPr lang="en-SG" sz="3600" b="1" dirty="0">
                <a:latin typeface="#9Slide05 The Carpenter" pitchFamily="2" charset="0"/>
                <a:ea typeface="#9Slide05 SVNQuarzo" panose="04000000000000000000" pitchFamily="82" charset="0"/>
              </a:rPr>
              <a:t> </a:t>
            </a:r>
            <a:r>
              <a:rPr lang="en-SG" sz="3600" b="1" dirty="0" err="1">
                <a:latin typeface="#9Slide05 The Carpenter" pitchFamily="2" charset="0"/>
                <a:ea typeface="#9Slide05 SVNQuarzo" panose="04000000000000000000" pitchFamily="82" charset="0"/>
              </a:rPr>
              <a:t>Chí</a:t>
            </a:r>
            <a:r>
              <a:rPr lang="en-SG" sz="3600" b="1" dirty="0">
                <a:latin typeface="#9Slide05 The Carpenter" pitchFamily="2" charset="0"/>
                <a:ea typeface="#9Slide05 SVNQuarzo" panose="04000000000000000000" pitchFamily="82" charset="0"/>
              </a:rPr>
              <a:t> Minh - </a:t>
            </a:r>
            <a:r>
              <a:rPr lang="en-SG" sz="3600" b="1" dirty="0" err="1">
                <a:latin typeface="#9Slide05 The Carpenter" pitchFamily="2" charset="0"/>
                <a:ea typeface="#9Slide05 SVNQuarzo" panose="04000000000000000000" pitchFamily="82" charset="0"/>
              </a:rPr>
              <a:t>Lê</a:t>
            </a:r>
            <a:r>
              <a:rPr lang="en-SG" sz="3600" b="1" dirty="0">
                <a:latin typeface="#9Slide05 The Carpenter" pitchFamily="2" charset="0"/>
                <a:ea typeface="#9Slide05 SVNQuarzo" panose="04000000000000000000" pitchFamily="82" charset="0"/>
              </a:rPr>
              <a:t> </a:t>
            </a:r>
            <a:r>
              <a:rPr lang="en-SG" sz="3600" b="1" dirty="0" err="1">
                <a:latin typeface="#9Slide05 The Carpenter" pitchFamily="2" charset="0"/>
                <a:ea typeface="#9Slide05 SVNQuarzo" panose="04000000000000000000" pitchFamily="82" charset="0"/>
              </a:rPr>
              <a:t>Anh</a:t>
            </a:r>
            <a:r>
              <a:rPr lang="en-SG" sz="3600" b="1" dirty="0">
                <a:latin typeface="#9Slide05 The Carpenter" pitchFamily="2" charset="0"/>
                <a:ea typeface="#9Slide05 SVNQuarzo" panose="04000000000000000000" pitchFamily="82" charset="0"/>
              </a:rPr>
              <a:t> </a:t>
            </a:r>
            <a:r>
              <a:rPr lang="en-SG" sz="3600" b="1" dirty="0" err="1">
                <a:latin typeface="#9Slide05 The Carpenter" pitchFamily="2" charset="0"/>
                <a:ea typeface="#9Slide05 SVNQuarzo" panose="04000000000000000000" pitchFamily="82" charset="0"/>
              </a:rPr>
              <a:t>Trà</a:t>
            </a:r>
            <a:r>
              <a:rPr lang="en-SG" sz="3600" b="1" dirty="0">
                <a:latin typeface="#9Slide05 The Carpenter" pitchFamily="2" charset="0"/>
                <a:ea typeface="#9Slide05 SVNQuarzo" panose="04000000000000000000" pitchFamily="82" charset="0"/>
              </a:rPr>
              <a:t>)</a:t>
            </a:r>
          </a:p>
        </p:txBody>
      </p:sp>
      <p:pic>
        <p:nvPicPr>
          <p:cNvPr id="5"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10496" y="8842342"/>
            <a:ext cx="3352965" cy="2840876"/>
          </a:xfrm>
          <a:prstGeom prst="rect">
            <a:avLst/>
          </a:prstGeom>
        </p:spPr>
      </p:pic>
      <p:grpSp>
        <p:nvGrpSpPr>
          <p:cNvPr id="6" name="Group 21"/>
          <p:cNvGrpSpPr/>
          <p:nvPr/>
        </p:nvGrpSpPr>
        <p:grpSpPr>
          <a:xfrm>
            <a:off x="10609179" y="9850018"/>
            <a:ext cx="1172978" cy="1172978"/>
            <a:chOff x="0" y="0"/>
            <a:chExt cx="1563971" cy="1563971"/>
          </a:xfrm>
        </p:grpSpPr>
        <p:grpSp>
          <p:nvGrpSpPr>
            <p:cNvPr id="7" name="Group 22"/>
            <p:cNvGrpSpPr/>
            <p:nvPr/>
          </p:nvGrpSpPr>
          <p:grpSpPr>
            <a:xfrm>
              <a:off x="0" y="0"/>
              <a:ext cx="1563971" cy="1563971"/>
              <a:chOff x="0" y="0"/>
              <a:chExt cx="812800" cy="812800"/>
            </a:xfrm>
          </p:grpSpPr>
          <p:sp>
            <p:nvSpPr>
              <p:cNvPr id="1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8" name="Group 25"/>
            <p:cNvGrpSpPr/>
            <p:nvPr/>
          </p:nvGrpSpPr>
          <p:grpSpPr>
            <a:xfrm>
              <a:off x="167370" y="167370"/>
              <a:ext cx="1229231" cy="1229231"/>
              <a:chOff x="0" y="0"/>
              <a:chExt cx="812800" cy="812800"/>
            </a:xfrm>
          </p:grpSpPr>
          <p:sp>
            <p:nvSpPr>
              <p:cNvPr id="9"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1"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pic>
        <p:nvPicPr>
          <p:cNvPr id="15" name="Picture 3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76400" y="-952500"/>
            <a:ext cx="4294383" cy="4114800"/>
          </a:xfrm>
          <a:prstGeom prst="rect">
            <a:avLst/>
          </a:prstGeom>
        </p:spPr>
      </p:pic>
      <p:pic>
        <p:nvPicPr>
          <p:cNvPr id="16" name="Picture 3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5366916" y="7231994"/>
            <a:ext cx="4294383" cy="4114800"/>
          </a:xfrm>
          <a:prstGeom prst="rect">
            <a:avLst/>
          </a:prstGeom>
        </p:spPr>
      </p:pic>
    </p:spTree>
    <p:extLst>
      <p:ext uri="{BB962C8B-B14F-4D97-AF65-F5344CB8AC3E}">
        <p14:creationId xmlns:p14="http://schemas.microsoft.com/office/powerpoint/2010/main" val="333809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14705440" y="-1389339"/>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0496" y="8842342"/>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18492" y="-999804"/>
            <a:ext cx="4294383" cy="4114800"/>
          </a:xfrm>
          <a:prstGeom prst="rect">
            <a:avLst/>
          </a:prstGeom>
        </p:spPr>
      </p:pic>
      <p:grpSp>
        <p:nvGrpSpPr>
          <p:cNvPr id="15" name="Group 4"/>
          <p:cNvGrpSpPr/>
          <p:nvPr/>
        </p:nvGrpSpPr>
        <p:grpSpPr>
          <a:xfrm>
            <a:off x="333533" y="524474"/>
            <a:ext cx="5022407" cy="1854128"/>
            <a:chOff x="0" y="0"/>
            <a:chExt cx="1206022" cy="445229"/>
          </a:xfrm>
        </p:grpSpPr>
        <p:sp>
          <p:nvSpPr>
            <p:cNvPr id="16" name="Freeform 5"/>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17" name="TextBox 6"/>
            <p:cNvSpPr txBox="1"/>
            <p:nvPr/>
          </p:nvSpPr>
          <p:spPr>
            <a:xfrm>
              <a:off x="0" y="-38100"/>
              <a:ext cx="812800" cy="850900"/>
            </a:xfrm>
            <a:prstGeom prst="rect">
              <a:avLst/>
            </a:prstGeom>
          </p:spPr>
          <p:txBody>
            <a:bodyPr lIns="50800" tIns="50800" rIns="50800" bIns="50800" rtlCol="0" anchor="ctr"/>
            <a:lstStyle/>
            <a:p>
              <a:pPr algn="ctr"/>
              <a:endParaRPr sz="4400">
                <a:latin typeface="Times New Roman" panose="02020603050405020304" pitchFamily="18" charset="0"/>
                <a:cs typeface="Times New Roman" panose="02020603050405020304" pitchFamily="18" charset="0"/>
              </a:endParaRPr>
            </a:p>
          </p:txBody>
        </p:sp>
      </p:grpSp>
      <p:sp>
        <p:nvSpPr>
          <p:cNvPr id="18" name="TextBox 7"/>
          <p:cNvSpPr txBox="1"/>
          <p:nvPr/>
        </p:nvSpPr>
        <p:spPr>
          <a:xfrm>
            <a:off x="555178" y="769625"/>
            <a:ext cx="4579116" cy="1354217"/>
          </a:xfrm>
          <a:prstGeom prst="rect">
            <a:avLst/>
          </a:prstGeom>
        </p:spPr>
        <p:txBody>
          <a:bodyPr lIns="0" tIns="0" rIns="0" bIns="0" rtlCol="0" anchor="t">
            <a:spAutoFit/>
          </a:bodyPr>
          <a:lstStyle/>
          <a:p>
            <a:pPr algn="ctr"/>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Giản</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endParaRPr lang="en-US" sz="44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1028699" y="3200552"/>
            <a:ext cx="7734301"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Nhà</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vẻn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vẹn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phòng</a:t>
            </a:r>
            <a:r>
              <a:rPr lang="en-US" sz="4400" dirty="0">
                <a:latin typeface="Times New Roman" panose="02020603050405020304" pitchFamily="18" charset="0"/>
                <a:cs typeface="Times New Roman" panose="02020603050405020304" pitchFamily="18" charset="0"/>
              </a:rPr>
              <a:t>.</a:t>
            </a:r>
          </a:p>
        </p:txBody>
      </p:sp>
      <p:sp>
        <p:nvSpPr>
          <p:cNvPr id="33" name="TextBox 32"/>
          <p:cNvSpPr txBox="1"/>
          <p:nvPr/>
        </p:nvSpPr>
        <p:spPr>
          <a:xfrm>
            <a:off x="1028699" y="4847839"/>
            <a:ext cx="7734301"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a:t>
            </a:r>
          </a:p>
        </p:txBody>
      </p:sp>
      <p:sp>
        <p:nvSpPr>
          <p:cNvPr id="35" name="TextBox 34"/>
          <p:cNvSpPr txBox="1"/>
          <p:nvPr/>
        </p:nvSpPr>
        <p:spPr>
          <a:xfrm>
            <a:off x="1067748" y="7157949"/>
            <a:ext cx="7695252" cy="1446550"/>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smtClean="0">
                <a:latin typeface="Times New Roman" panose="02020603050405020304" pitchFamily="18" charset="0"/>
                <a:cs typeface="Times New Roman" panose="02020603050405020304" pitchFamily="18" charset="0"/>
                <a:sym typeface="Wingdings" panose="05000000000000000000" pitchFamily="2" charset="2"/>
              </a:rPr>
              <a:t>Đơn </a:t>
            </a:r>
            <a:r>
              <a:rPr lang="vi-VN" sz="4400" b="1" dirty="0">
                <a:latin typeface="Times New Roman" panose="02020603050405020304" pitchFamily="18" charset="0"/>
                <a:cs typeface="Times New Roman" panose="02020603050405020304" pitchFamily="18" charset="0"/>
                <a:sym typeface="Wingdings" panose="05000000000000000000" pitchFamily="2" charset="2"/>
              </a:rPr>
              <a:t>sơ, gần gũi với thiên nhiên</a:t>
            </a:r>
          </a:p>
        </p:txBody>
      </p:sp>
      <p:sp>
        <p:nvSpPr>
          <p:cNvPr id="37" name="TextBox 36"/>
          <p:cNvSpPr txBox="1"/>
          <p:nvPr/>
        </p:nvSpPr>
        <p:spPr>
          <a:xfrm>
            <a:off x="5962896" y="1024812"/>
            <a:ext cx="5534891"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Nơi</a:t>
            </a:r>
            <a:r>
              <a:rPr lang="en-US" sz="4400" b="1" dirty="0" smtClean="0">
                <a:latin typeface="Times New Roman" panose="02020603050405020304" pitchFamily="18" charset="0"/>
                <a:cs typeface="Times New Roman" panose="02020603050405020304" pitchFamily="18" charset="0"/>
              </a:rPr>
              <a:t> ở</a:t>
            </a:r>
            <a:endParaRPr lang="en-US" sz="4400" b="1" dirty="0">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20200" y="2522609"/>
            <a:ext cx="8458200" cy="6630537"/>
          </a:xfrm>
          <a:prstGeom prst="rect">
            <a:avLst/>
          </a:prstGeom>
        </p:spPr>
      </p:pic>
    </p:spTree>
    <p:extLst>
      <p:ext uri="{BB962C8B-B14F-4D97-AF65-F5344CB8AC3E}">
        <p14:creationId xmlns:p14="http://schemas.microsoft.com/office/powerpoint/2010/main" val="146993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10" name="TextBox 9">
            <a:extLst>
              <a:ext uri="{FF2B5EF4-FFF2-40B4-BE49-F238E27FC236}">
                <a16:creationId xmlns:a16="http://schemas.microsoft.com/office/drawing/2014/main" id="{5724AD9F-7824-4DEE-B84B-F23D94A9596F}"/>
              </a:ext>
            </a:extLst>
          </p:cNvPr>
          <p:cNvSpPr txBox="1"/>
          <p:nvPr/>
        </p:nvSpPr>
        <p:spPr>
          <a:xfrm>
            <a:off x="1910361" y="2700026"/>
            <a:ext cx="9073496" cy="5170646"/>
          </a:xfrm>
          <a:prstGeom prst="rect">
            <a:avLst/>
          </a:prstGeom>
          <a:noFill/>
        </p:spPr>
        <p:txBody>
          <a:bodyPr wrap="square" rtlCol="0">
            <a:spAutoFit/>
          </a:bodyPr>
          <a:lstStyle/>
          <a:p>
            <a:pPr algn="just"/>
            <a:r>
              <a:rPr lang="vi-VN" sz="6600" dirty="0">
                <a:latin typeface="#9Slide05 The Carpenter" pitchFamily="2" charset="0"/>
                <a:ea typeface="#9Slide05 SVNQuarzo" panose="04000000000000000000" pitchFamily="82" charset="0"/>
              </a:rPr>
              <a:t>“Nhà gác đơn sơ một góc vườn</a:t>
            </a:r>
          </a:p>
          <a:p>
            <a:pPr algn="just"/>
            <a:r>
              <a:rPr lang="vi-VN" sz="6600" dirty="0">
                <a:latin typeface="#9Slide05 The Carpenter" pitchFamily="2" charset="0"/>
                <a:ea typeface="#9Slide05 SVNQuarzo" panose="04000000000000000000" pitchFamily="82" charset="0"/>
              </a:rPr>
              <a:t>Gỗ thường mộc mạc, chẳng mùi sơn</a:t>
            </a:r>
          </a:p>
          <a:p>
            <a:pPr algn="just"/>
            <a:r>
              <a:rPr lang="vi-VN" sz="6600" dirty="0">
                <a:latin typeface="#9Slide05 The Carpenter" pitchFamily="2" charset="0"/>
                <a:ea typeface="#9Slide05 SVNQuarzo" panose="04000000000000000000" pitchFamily="82" charset="0"/>
              </a:rPr>
              <a:t>Giường mây chiếu cói, đơn chăn gối</a:t>
            </a:r>
          </a:p>
          <a:p>
            <a:pPr algn="just"/>
            <a:r>
              <a:rPr lang="vi-VN" sz="6600" dirty="0">
                <a:latin typeface="#9Slide05 The Carpenter" pitchFamily="2" charset="0"/>
                <a:ea typeface="#9Slide05 SVNQuarzo" panose="04000000000000000000" pitchFamily="82" charset="0"/>
              </a:rPr>
              <a:t>Tủ nhỏ, vừa treo mấy áo sờn”.</a:t>
            </a:r>
          </a:p>
          <a:p>
            <a:pPr algn="just"/>
            <a:r>
              <a:rPr lang="vi-VN" sz="6600" dirty="0">
                <a:latin typeface="#9Slide05 The Carpenter" pitchFamily="2" charset="0"/>
                <a:ea typeface="#9Slide05 SVNQuarzo" panose="04000000000000000000" pitchFamily="82" charset="0"/>
              </a:rPr>
              <a:t>                        (Theo chân Bác)</a:t>
            </a:r>
          </a:p>
        </p:txBody>
      </p:sp>
      <p:pic>
        <p:nvPicPr>
          <p:cNvPr id="5"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10496" y="8842342"/>
            <a:ext cx="3352965" cy="2840876"/>
          </a:xfrm>
          <a:prstGeom prst="rect">
            <a:avLst/>
          </a:prstGeom>
        </p:spPr>
      </p:pic>
      <p:grpSp>
        <p:nvGrpSpPr>
          <p:cNvPr id="6" name="Group 21"/>
          <p:cNvGrpSpPr/>
          <p:nvPr/>
        </p:nvGrpSpPr>
        <p:grpSpPr>
          <a:xfrm>
            <a:off x="10609179" y="9850018"/>
            <a:ext cx="1172978" cy="1172978"/>
            <a:chOff x="0" y="0"/>
            <a:chExt cx="1563971" cy="1563971"/>
          </a:xfrm>
        </p:grpSpPr>
        <p:grpSp>
          <p:nvGrpSpPr>
            <p:cNvPr id="7" name="Group 22"/>
            <p:cNvGrpSpPr/>
            <p:nvPr/>
          </p:nvGrpSpPr>
          <p:grpSpPr>
            <a:xfrm>
              <a:off x="0" y="0"/>
              <a:ext cx="1563971" cy="1563971"/>
              <a:chOff x="0" y="0"/>
              <a:chExt cx="812800" cy="812800"/>
            </a:xfrm>
          </p:grpSpPr>
          <p:sp>
            <p:nvSpPr>
              <p:cNvPr id="1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8" name="Group 25"/>
            <p:cNvGrpSpPr/>
            <p:nvPr/>
          </p:nvGrpSpPr>
          <p:grpSpPr>
            <a:xfrm>
              <a:off x="167370" y="167370"/>
              <a:ext cx="1229231" cy="1229231"/>
              <a:chOff x="0" y="0"/>
              <a:chExt cx="812800" cy="812800"/>
            </a:xfrm>
          </p:grpSpPr>
          <p:sp>
            <p:nvSpPr>
              <p:cNvPr id="9"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1"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pic>
        <p:nvPicPr>
          <p:cNvPr id="15" name="Picture 3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76400" y="-952500"/>
            <a:ext cx="4294383" cy="4114800"/>
          </a:xfrm>
          <a:prstGeom prst="rect">
            <a:avLst/>
          </a:prstGeom>
        </p:spPr>
      </p:pic>
      <p:pic>
        <p:nvPicPr>
          <p:cNvPr id="16" name="Picture 3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5366916" y="7231994"/>
            <a:ext cx="4294383" cy="4114800"/>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19146" y="1319737"/>
            <a:ext cx="5867400" cy="7931223"/>
          </a:xfrm>
          <a:prstGeom prst="rect">
            <a:avLst/>
          </a:prstGeom>
        </p:spPr>
      </p:pic>
    </p:spTree>
    <p:extLst>
      <p:ext uri="{BB962C8B-B14F-4D97-AF65-F5344CB8AC3E}">
        <p14:creationId xmlns:p14="http://schemas.microsoft.com/office/powerpoint/2010/main" val="420884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14705440" y="-1389339"/>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0496" y="8842342"/>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18492" y="-999804"/>
            <a:ext cx="4294383" cy="4114800"/>
          </a:xfrm>
          <a:prstGeom prst="rect">
            <a:avLst/>
          </a:prstGeom>
        </p:spPr>
      </p:pic>
      <p:grpSp>
        <p:nvGrpSpPr>
          <p:cNvPr id="15" name="Group 4"/>
          <p:cNvGrpSpPr/>
          <p:nvPr/>
        </p:nvGrpSpPr>
        <p:grpSpPr>
          <a:xfrm>
            <a:off x="333533" y="524474"/>
            <a:ext cx="5022407" cy="1854128"/>
            <a:chOff x="0" y="0"/>
            <a:chExt cx="1206022" cy="445229"/>
          </a:xfrm>
        </p:grpSpPr>
        <p:sp>
          <p:nvSpPr>
            <p:cNvPr id="16" name="Freeform 5"/>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17" name="TextBox 6"/>
            <p:cNvSpPr txBox="1"/>
            <p:nvPr/>
          </p:nvSpPr>
          <p:spPr>
            <a:xfrm>
              <a:off x="0" y="-38100"/>
              <a:ext cx="812800" cy="850900"/>
            </a:xfrm>
            <a:prstGeom prst="rect">
              <a:avLst/>
            </a:prstGeom>
          </p:spPr>
          <p:txBody>
            <a:bodyPr lIns="50800" tIns="50800" rIns="50800" bIns="50800" rtlCol="0" anchor="ctr"/>
            <a:lstStyle/>
            <a:p>
              <a:pPr algn="ctr"/>
              <a:endParaRPr sz="4400">
                <a:latin typeface="Times New Roman" panose="02020603050405020304" pitchFamily="18" charset="0"/>
                <a:cs typeface="Times New Roman" panose="02020603050405020304" pitchFamily="18" charset="0"/>
              </a:endParaRPr>
            </a:p>
          </p:txBody>
        </p:sp>
      </p:grpSp>
      <p:sp>
        <p:nvSpPr>
          <p:cNvPr id="18" name="TextBox 7"/>
          <p:cNvSpPr txBox="1"/>
          <p:nvPr/>
        </p:nvSpPr>
        <p:spPr>
          <a:xfrm>
            <a:off x="555178" y="769625"/>
            <a:ext cx="4579116" cy="1354217"/>
          </a:xfrm>
          <a:prstGeom prst="rect">
            <a:avLst/>
          </a:prstGeom>
        </p:spPr>
        <p:txBody>
          <a:bodyPr lIns="0" tIns="0" rIns="0" bIns="0" rtlCol="0" anchor="t">
            <a:spAutoFit/>
          </a:bodyPr>
          <a:lstStyle/>
          <a:p>
            <a:pPr algn="ctr"/>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Giản</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endParaRPr lang="en-US" sz="44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1028699" y="3200552"/>
            <a:ext cx="7734301"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a:t>
            </a:r>
          </a:p>
        </p:txBody>
      </p:sp>
      <p:sp>
        <p:nvSpPr>
          <p:cNvPr id="33" name="TextBox 32"/>
          <p:cNvSpPr txBox="1"/>
          <p:nvPr/>
        </p:nvSpPr>
        <p:spPr>
          <a:xfrm>
            <a:off x="1028699" y="4847839"/>
            <a:ext cx="7734301"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Làm</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a:t>
            </a:r>
          </a:p>
        </p:txBody>
      </p:sp>
      <p:sp>
        <p:nvSpPr>
          <p:cNvPr id="35" name="TextBox 34"/>
          <p:cNvSpPr txBox="1"/>
          <p:nvPr/>
        </p:nvSpPr>
        <p:spPr>
          <a:xfrm>
            <a:off x="1067748" y="7713976"/>
            <a:ext cx="7695252" cy="1446550"/>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rPr>
              <a:t>Tỉ</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a:t>
            </a:r>
          </a:p>
        </p:txBody>
      </p:sp>
      <p:sp>
        <p:nvSpPr>
          <p:cNvPr id="37" name="TextBox 36"/>
          <p:cNvSpPr txBox="1"/>
          <p:nvPr/>
        </p:nvSpPr>
        <p:spPr>
          <a:xfrm>
            <a:off x="5962896" y="1024812"/>
            <a:ext cx="5534891"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Việc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làm</a:t>
            </a:r>
            <a:endParaRPr lang="en-US" sz="44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980800" y="6128334"/>
            <a:ext cx="7734301"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Bác</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cần</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giúp</a:t>
            </a:r>
            <a:r>
              <a:rPr lang="en-US" sz="4400" dirty="0">
                <a:latin typeface="Times New Roman" panose="02020603050405020304" pitchFamily="18" charset="0"/>
                <a:cs typeface="Times New Roman" panose="02020603050405020304" pitchFamily="18" charset="0"/>
              </a:rPr>
              <a:t>.</a:t>
            </a:r>
          </a:p>
        </p:txBody>
      </p:sp>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44000" y="3114996"/>
            <a:ext cx="8769927" cy="5727346"/>
          </a:xfrm>
          <a:prstGeom prst="rect">
            <a:avLst/>
          </a:prstGeom>
        </p:spPr>
      </p:pic>
    </p:spTree>
    <p:extLst>
      <p:ext uri="{BB962C8B-B14F-4D97-AF65-F5344CB8AC3E}">
        <p14:creationId xmlns:p14="http://schemas.microsoft.com/office/powerpoint/2010/main" val="323293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5"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14705440" y="-1389339"/>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0496" y="8842342"/>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18492" y="-999804"/>
            <a:ext cx="4294383" cy="4114800"/>
          </a:xfrm>
          <a:prstGeom prst="rect">
            <a:avLst/>
          </a:prstGeom>
        </p:spPr>
      </p:pic>
      <p:grpSp>
        <p:nvGrpSpPr>
          <p:cNvPr id="23" name="Group 35"/>
          <p:cNvGrpSpPr/>
          <p:nvPr/>
        </p:nvGrpSpPr>
        <p:grpSpPr>
          <a:xfrm>
            <a:off x="537734" y="524474"/>
            <a:ext cx="5824434" cy="1854128"/>
            <a:chOff x="0" y="0"/>
            <a:chExt cx="1266993" cy="445229"/>
          </a:xfrm>
        </p:grpSpPr>
        <p:sp>
          <p:nvSpPr>
            <p:cNvPr id="24" name="Freeform 36"/>
            <p:cNvSpPr/>
            <p:nvPr/>
          </p:nvSpPr>
          <p:spPr>
            <a:xfrm>
              <a:off x="0" y="0"/>
              <a:ext cx="1266993" cy="445229"/>
            </a:xfrm>
            <a:custGeom>
              <a:avLst/>
              <a:gdLst/>
              <a:ahLst/>
              <a:cxnLst/>
              <a:rect l="l" t="t" r="r" b="b"/>
              <a:pathLst>
                <a:path w="1266993" h="445229">
                  <a:moveTo>
                    <a:pt x="29346" y="0"/>
                  </a:moveTo>
                  <a:lnTo>
                    <a:pt x="1237647" y="0"/>
                  </a:lnTo>
                  <a:cubicBezTo>
                    <a:pt x="1245430" y="0"/>
                    <a:pt x="1252894" y="3092"/>
                    <a:pt x="1258397" y="8595"/>
                  </a:cubicBezTo>
                  <a:cubicBezTo>
                    <a:pt x="1263901" y="14099"/>
                    <a:pt x="1266993" y="21563"/>
                    <a:pt x="1266993" y="29346"/>
                  </a:cubicBezTo>
                  <a:lnTo>
                    <a:pt x="1266993" y="415883"/>
                  </a:lnTo>
                  <a:cubicBezTo>
                    <a:pt x="1266993" y="423666"/>
                    <a:pt x="1263901" y="431130"/>
                    <a:pt x="1258397" y="436633"/>
                  </a:cubicBezTo>
                  <a:cubicBezTo>
                    <a:pt x="1252894" y="442137"/>
                    <a:pt x="1245430" y="445229"/>
                    <a:pt x="1237647" y="445229"/>
                  </a:cubicBezTo>
                  <a:lnTo>
                    <a:pt x="29346" y="445229"/>
                  </a:lnTo>
                  <a:cubicBezTo>
                    <a:pt x="21563" y="445229"/>
                    <a:pt x="14099" y="442137"/>
                    <a:pt x="8595" y="436633"/>
                  </a:cubicBezTo>
                  <a:cubicBezTo>
                    <a:pt x="3092" y="431130"/>
                    <a:pt x="0" y="423666"/>
                    <a:pt x="0" y="415883"/>
                  </a:cubicBezTo>
                  <a:lnTo>
                    <a:pt x="0" y="29346"/>
                  </a:lnTo>
                  <a:cubicBezTo>
                    <a:pt x="0" y="21563"/>
                    <a:pt x="3092" y="14099"/>
                    <a:pt x="8595" y="8595"/>
                  </a:cubicBezTo>
                  <a:cubicBezTo>
                    <a:pt x="14099" y="3092"/>
                    <a:pt x="21563" y="0"/>
                    <a:pt x="29346" y="0"/>
                  </a:cubicBezTo>
                  <a:close/>
                </a:path>
              </a:pathLst>
            </a:custGeom>
            <a:solidFill>
              <a:srgbClr val="000000">
                <a:alpha val="0"/>
              </a:srgbClr>
            </a:solidFill>
            <a:ln w="19050">
              <a:solidFill>
                <a:srgbClr val="CE7D5F"/>
              </a:solidFill>
            </a:ln>
          </p:spPr>
        </p:sp>
        <p:sp>
          <p:nvSpPr>
            <p:cNvPr id="25" name="TextBox 37"/>
            <p:cNvSpPr txBox="1"/>
            <p:nvPr/>
          </p:nvSpPr>
          <p:spPr>
            <a:xfrm>
              <a:off x="0" y="-38100"/>
              <a:ext cx="812800" cy="850900"/>
            </a:xfrm>
            <a:prstGeom prst="rect">
              <a:avLst/>
            </a:prstGeom>
          </p:spPr>
          <p:txBody>
            <a:bodyPr lIns="50800" tIns="50800" rIns="50800" bIns="50800" rtlCol="0" anchor="ctr"/>
            <a:lstStyle/>
            <a:p>
              <a:pPr marL="0" lvl="0" indent="0" algn="ctr">
                <a:spcBef>
                  <a:spcPct val="0"/>
                </a:spcBef>
              </a:pPr>
              <a:endParaRPr sz="4400">
                <a:latin typeface="Times New Roman" panose="02020603050405020304" pitchFamily="18" charset="0"/>
                <a:cs typeface="Times New Roman" panose="02020603050405020304" pitchFamily="18" charset="0"/>
              </a:endParaRPr>
            </a:p>
          </p:txBody>
        </p:sp>
      </p:grpSp>
      <p:sp>
        <p:nvSpPr>
          <p:cNvPr id="26" name="TextBox 38"/>
          <p:cNvSpPr txBox="1"/>
          <p:nvPr/>
        </p:nvSpPr>
        <p:spPr>
          <a:xfrm>
            <a:off x="787900" y="808600"/>
            <a:ext cx="5333226" cy="1354217"/>
          </a:xfrm>
          <a:prstGeom prst="rect">
            <a:avLst/>
          </a:prstGeom>
        </p:spPr>
        <p:txBody>
          <a:bodyPr wrap="square" lIns="0" tIns="0" rIns="0" bIns="0" rtlCol="0" anchor="t">
            <a:spAutoFit/>
          </a:bodyPr>
          <a:lstStyle/>
          <a:p>
            <a:pPr lvl="0" algn="ctr">
              <a:spcBef>
                <a:spcPct val="0"/>
              </a:spcBef>
            </a:pPr>
            <a:r>
              <a:rPr lang="en-US" sz="4400" b="1" dirty="0" smtClean="0">
                <a:latin typeface="Times New Roman" panose="02020603050405020304" pitchFamily="18" charset="0"/>
                <a:cs typeface="Times New Roman" panose="02020603050405020304" pitchFamily="18" charset="0"/>
              </a:rPr>
              <a:t>b. </a:t>
            </a:r>
            <a:r>
              <a:rPr lang="vi-VN" sz="4400" b="1" dirty="0" smtClean="0">
                <a:latin typeface="Times New Roman" panose="02020603050405020304" pitchFamily="18" charset="0"/>
                <a:cs typeface="Times New Roman" panose="02020603050405020304" pitchFamily="18" charset="0"/>
              </a:rPr>
              <a:t>Giản </a:t>
            </a:r>
            <a:r>
              <a:rPr lang="vi-VN" sz="4400" b="1" dirty="0">
                <a:latin typeface="Times New Roman" panose="02020603050405020304" pitchFamily="18" charset="0"/>
                <a:cs typeface="Times New Roman" panose="02020603050405020304" pitchFamily="18" charset="0"/>
              </a:rPr>
              <a:t>dị trong quan hệ với mọi người</a:t>
            </a:r>
          </a:p>
        </p:txBody>
      </p:sp>
      <p:pic>
        <p:nvPicPr>
          <p:cNvPr id="27" name="Picture 4"/>
          <p:cNvPicPr>
            <a:picLocks noChangeAspect="1"/>
          </p:cNvPicPr>
          <p:nvPr/>
        </p:nvPicPr>
        <p:blipFill>
          <a:blip r:embed="rId14">
            <a:extLst>
              <a:ext uri="{BEBA8EAE-BF5A-486C-A8C5-ECC9F3942E4B}">
                <a14:imgProps xmlns:a14="http://schemas.microsoft.com/office/drawing/2010/main">
                  <a14:imgLayer r:embed="rId15">
                    <a14:imgEffect>
                      <a14:saturation sat="33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30656" y="2996812"/>
            <a:ext cx="8457068" cy="5169383"/>
          </a:xfrm>
          <a:prstGeom prst="rect">
            <a:avLst/>
          </a:prstGeom>
        </p:spPr>
      </p:pic>
      <p:pic>
        <p:nvPicPr>
          <p:cNvPr id="28" name="Picture 4"/>
          <p:cNvPicPr>
            <a:picLocks noChangeAspect="1"/>
          </p:cNvPicPr>
          <p:nvPr/>
        </p:nvPicPr>
        <p:blipFill>
          <a:blip r:embed="rId14">
            <a:extLst>
              <a:ext uri="{BEBA8EAE-BF5A-486C-A8C5-ECC9F3942E4B}">
                <a14:imgProps xmlns:a14="http://schemas.microsoft.com/office/drawing/2010/main">
                  <a14:imgLayer r:embed="rId15">
                    <a14:imgEffect>
                      <a14:saturation sat="33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8994802" y="3114996"/>
            <a:ext cx="8457068" cy="5169383"/>
          </a:xfrm>
          <a:prstGeom prst="rect">
            <a:avLst/>
          </a:prstGeom>
        </p:spPr>
      </p:pic>
      <p:sp>
        <p:nvSpPr>
          <p:cNvPr id="29" name="TextBox 28"/>
          <p:cNvSpPr txBox="1"/>
          <p:nvPr/>
        </p:nvSpPr>
        <p:spPr>
          <a:xfrm>
            <a:off x="1219200" y="3942933"/>
            <a:ext cx="6400800" cy="2800767"/>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Việc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err="1">
                <a:latin typeface="Times New Roman" panose="02020603050405020304" pitchFamily="18" charset="0"/>
                <a:cs typeface="Times New Roman" panose="02020603050405020304" pitchFamily="18" charset="0"/>
              </a:rPr>
              <a:t>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giúp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việc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phục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vụ</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ít</a:t>
            </a:r>
            <a:r>
              <a:rPr lang="en-US" sz="4400" dirty="0" smtClean="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0069552" y="4281487"/>
            <a:ext cx="6307290" cy="2123658"/>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Gần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gũi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tâm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mọi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thư</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thăm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hỏi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đặt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tên</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5105400" y="8415117"/>
            <a:ext cx="8521775" cy="769441"/>
          </a:xfrm>
          <a:prstGeom prst="rect">
            <a:avLst/>
          </a:prstGeom>
          <a:noFill/>
        </p:spPr>
        <p:txBody>
          <a:bodyPr wrap="square" rtlCol="0">
            <a:spAutoFit/>
          </a:bodyPr>
          <a:lstStyle/>
          <a:p>
            <a:pPr algn="ct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rPr>
              <a:t>Gần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gũi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yêu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thương</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13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14705440" y="-1389339"/>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0496" y="8842342"/>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18492" y="-999804"/>
            <a:ext cx="4294383" cy="4114800"/>
          </a:xfrm>
          <a:prstGeom prst="rect">
            <a:avLst/>
          </a:prstGeom>
        </p:spPr>
      </p:pic>
      <p:grpSp>
        <p:nvGrpSpPr>
          <p:cNvPr id="23" name="Group 35"/>
          <p:cNvGrpSpPr/>
          <p:nvPr/>
        </p:nvGrpSpPr>
        <p:grpSpPr>
          <a:xfrm>
            <a:off x="537734" y="524474"/>
            <a:ext cx="5906596" cy="1854128"/>
            <a:chOff x="0" y="0"/>
            <a:chExt cx="1266993" cy="445229"/>
          </a:xfrm>
        </p:grpSpPr>
        <p:sp>
          <p:nvSpPr>
            <p:cNvPr id="24" name="Freeform 36"/>
            <p:cNvSpPr/>
            <p:nvPr/>
          </p:nvSpPr>
          <p:spPr>
            <a:xfrm>
              <a:off x="0" y="0"/>
              <a:ext cx="1266993" cy="445229"/>
            </a:xfrm>
            <a:custGeom>
              <a:avLst/>
              <a:gdLst/>
              <a:ahLst/>
              <a:cxnLst/>
              <a:rect l="l" t="t" r="r" b="b"/>
              <a:pathLst>
                <a:path w="1266993" h="445229">
                  <a:moveTo>
                    <a:pt x="29346" y="0"/>
                  </a:moveTo>
                  <a:lnTo>
                    <a:pt x="1237647" y="0"/>
                  </a:lnTo>
                  <a:cubicBezTo>
                    <a:pt x="1245430" y="0"/>
                    <a:pt x="1252894" y="3092"/>
                    <a:pt x="1258397" y="8595"/>
                  </a:cubicBezTo>
                  <a:cubicBezTo>
                    <a:pt x="1263901" y="14099"/>
                    <a:pt x="1266993" y="21563"/>
                    <a:pt x="1266993" y="29346"/>
                  </a:cubicBezTo>
                  <a:lnTo>
                    <a:pt x="1266993" y="415883"/>
                  </a:lnTo>
                  <a:cubicBezTo>
                    <a:pt x="1266993" y="423666"/>
                    <a:pt x="1263901" y="431130"/>
                    <a:pt x="1258397" y="436633"/>
                  </a:cubicBezTo>
                  <a:cubicBezTo>
                    <a:pt x="1252894" y="442137"/>
                    <a:pt x="1245430" y="445229"/>
                    <a:pt x="1237647" y="445229"/>
                  </a:cubicBezTo>
                  <a:lnTo>
                    <a:pt x="29346" y="445229"/>
                  </a:lnTo>
                  <a:cubicBezTo>
                    <a:pt x="21563" y="445229"/>
                    <a:pt x="14099" y="442137"/>
                    <a:pt x="8595" y="436633"/>
                  </a:cubicBezTo>
                  <a:cubicBezTo>
                    <a:pt x="3092" y="431130"/>
                    <a:pt x="0" y="423666"/>
                    <a:pt x="0" y="415883"/>
                  </a:cubicBezTo>
                  <a:lnTo>
                    <a:pt x="0" y="29346"/>
                  </a:lnTo>
                  <a:cubicBezTo>
                    <a:pt x="0" y="21563"/>
                    <a:pt x="3092" y="14099"/>
                    <a:pt x="8595" y="8595"/>
                  </a:cubicBezTo>
                  <a:cubicBezTo>
                    <a:pt x="14099" y="3092"/>
                    <a:pt x="21563" y="0"/>
                    <a:pt x="29346" y="0"/>
                  </a:cubicBezTo>
                  <a:close/>
                </a:path>
              </a:pathLst>
            </a:custGeom>
            <a:solidFill>
              <a:srgbClr val="000000">
                <a:alpha val="0"/>
              </a:srgbClr>
            </a:solidFill>
            <a:ln w="19050">
              <a:solidFill>
                <a:srgbClr val="CE7D5F"/>
              </a:solidFill>
            </a:ln>
          </p:spPr>
        </p:sp>
        <p:sp>
          <p:nvSpPr>
            <p:cNvPr id="25" name="TextBox 37"/>
            <p:cNvSpPr txBox="1"/>
            <p:nvPr/>
          </p:nvSpPr>
          <p:spPr>
            <a:xfrm>
              <a:off x="0" y="-38100"/>
              <a:ext cx="812800" cy="850900"/>
            </a:xfrm>
            <a:prstGeom prst="rect">
              <a:avLst/>
            </a:prstGeom>
          </p:spPr>
          <p:txBody>
            <a:bodyPr lIns="50800" tIns="50800" rIns="50800" bIns="50800" rtlCol="0" anchor="ctr"/>
            <a:lstStyle/>
            <a:p>
              <a:pPr marL="0" lvl="0" indent="0" algn="ctr">
                <a:spcBef>
                  <a:spcPct val="0"/>
                </a:spcBef>
              </a:pPr>
              <a:endParaRPr sz="4400">
                <a:latin typeface="Times New Roman" panose="02020603050405020304" pitchFamily="18" charset="0"/>
                <a:cs typeface="Times New Roman" panose="02020603050405020304" pitchFamily="18" charset="0"/>
              </a:endParaRPr>
            </a:p>
          </p:txBody>
        </p:sp>
      </p:grpSp>
      <p:sp>
        <p:nvSpPr>
          <p:cNvPr id="26" name="TextBox 38"/>
          <p:cNvSpPr txBox="1"/>
          <p:nvPr/>
        </p:nvSpPr>
        <p:spPr>
          <a:xfrm>
            <a:off x="787899" y="808600"/>
            <a:ext cx="5385461" cy="1354217"/>
          </a:xfrm>
          <a:prstGeom prst="rect">
            <a:avLst/>
          </a:prstGeom>
        </p:spPr>
        <p:txBody>
          <a:bodyPr wrap="square" lIns="0" tIns="0" rIns="0" bIns="0" rtlCol="0" anchor="t">
            <a:spAutoFit/>
          </a:bodyPr>
          <a:lstStyle/>
          <a:p>
            <a:pPr lvl="0" algn="ctr">
              <a:spcBef>
                <a:spcPct val="0"/>
              </a:spcBef>
            </a:pPr>
            <a:r>
              <a:rPr lang="en-US" sz="4400" b="1" dirty="0" smtClean="0">
                <a:latin typeface="Times New Roman" panose="02020603050405020304" pitchFamily="18" charset="0"/>
                <a:cs typeface="Times New Roman" panose="02020603050405020304" pitchFamily="18" charset="0"/>
              </a:rPr>
              <a:t>b. </a:t>
            </a:r>
            <a:r>
              <a:rPr lang="vi-VN" sz="4400" b="1" dirty="0" smtClean="0">
                <a:latin typeface="Times New Roman" panose="02020603050405020304" pitchFamily="18" charset="0"/>
                <a:cs typeface="Times New Roman" panose="02020603050405020304" pitchFamily="18" charset="0"/>
              </a:rPr>
              <a:t>Giản </a:t>
            </a:r>
            <a:r>
              <a:rPr lang="vi-VN" sz="4400" b="1" dirty="0">
                <a:latin typeface="Times New Roman" panose="02020603050405020304" pitchFamily="18" charset="0"/>
                <a:cs typeface="Times New Roman" panose="02020603050405020304" pitchFamily="18" charset="0"/>
              </a:rPr>
              <a:t>dị trong quan hệ với mọi người</a:t>
            </a:r>
          </a:p>
        </p:txBody>
      </p:sp>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7047" y="2800177"/>
            <a:ext cx="7984455" cy="6137451"/>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38701" y="2800178"/>
            <a:ext cx="8331321" cy="6042164"/>
          </a:xfrm>
          <a:prstGeom prst="rect">
            <a:avLst/>
          </a:prstGeom>
        </p:spPr>
      </p:pic>
    </p:spTree>
    <p:extLst>
      <p:ext uri="{BB962C8B-B14F-4D97-AF65-F5344CB8AC3E}">
        <p14:creationId xmlns:p14="http://schemas.microsoft.com/office/powerpoint/2010/main" val="303234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14705440" y="-1389339"/>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0496" y="8842342"/>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18492" y="-999804"/>
            <a:ext cx="4294383" cy="4114800"/>
          </a:xfrm>
          <a:prstGeom prst="rect">
            <a:avLst/>
          </a:prstGeom>
        </p:spPr>
      </p:pic>
      <p:sp>
        <p:nvSpPr>
          <p:cNvPr id="45" name="TextBox 7"/>
          <p:cNvSpPr txBox="1"/>
          <p:nvPr/>
        </p:nvSpPr>
        <p:spPr>
          <a:xfrm>
            <a:off x="8114720" y="1257300"/>
            <a:ext cx="9525000" cy="2708434"/>
          </a:xfrm>
          <a:prstGeom prst="rect">
            <a:avLst/>
          </a:prstGeom>
        </p:spPr>
        <p:txBody>
          <a:bodyPr wrap="square" lIns="0" tIns="0" rIns="0" bIns="0" rtlCol="0" anchor="t">
            <a:spAutoFit/>
          </a:bodyPr>
          <a:lstStyle/>
          <a:p>
            <a:pPr algn="just">
              <a:defRPr/>
            </a:pPr>
            <a:r>
              <a:rPr lang="en-US" sz="4400" dirty="0" smtClean="0">
                <a:latin typeface="Times New Roman" pitchFamily="18" charset="0"/>
                <a:cs typeface="Times New Roman" pitchFamily="18" charset="0"/>
              </a:rPr>
              <a:t>- </a:t>
            </a:r>
            <a:r>
              <a:rPr lang="vi-VN" sz="4400" dirty="0" smtClean="0">
                <a:latin typeface="Times New Roman" pitchFamily="18" charset="0"/>
                <a:cs typeface="Times New Roman" pitchFamily="18" charset="0"/>
              </a:rPr>
              <a:t>Có </a:t>
            </a:r>
            <a:r>
              <a:rPr lang="vi-VN" sz="4400" dirty="0">
                <a:latin typeface="Times New Roman" pitchFamily="18" charset="0"/>
                <a:cs typeface="Times New Roman" pitchFamily="18" charset="0"/>
              </a:rPr>
              <a:t>thể thấy, ở phần (2), tác giả đi sâu vào chứng minh cho đời sống giản dị của Bác Hồ qua các bằng chứng cụ thể về đời sống và trong quan hệ với mọi người</a:t>
            </a:r>
            <a:r>
              <a:rPr lang="vi-VN" sz="4400" dirty="0" smtClean="0">
                <a:latin typeface="Times New Roman" pitchFamily="18" charset="0"/>
                <a:cs typeface="Times New Roman" pitchFamily="18" charset="0"/>
              </a:rPr>
              <a:t>.</a:t>
            </a:r>
            <a:endParaRPr lang="vi-VN" sz="4400" dirty="0">
              <a:latin typeface="Times New Roman" pitchFamily="18" charset="0"/>
              <a:cs typeface="Times New Roman" pitchFamily="18" charset="0"/>
            </a:endParaRPr>
          </a:p>
        </p:txBody>
      </p:sp>
      <p:pic>
        <p:nvPicPr>
          <p:cNvPr id="49" name="Picture 2" descr="Tá»ng há»£p má»t sá» vector váº½ BÃ¡c Há» kÃ­nh yÃªu - ThÃ¡i Triá»n">
            <a:extLst>
              <a:ext uri="{FF2B5EF4-FFF2-40B4-BE49-F238E27FC236}">
                <a16:creationId xmlns:a16="http://schemas.microsoft.com/office/drawing/2014/main" id="{85558325-1ACD-4E80-BC2E-6E5AB5F13008}"/>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100000" l="0" r="96323">
                        <a14:foregroundMark x1="14484" y1="13069" x2="21121" y2="68401"/>
                        <a14:foregroundMark x1="4439" y1="19766" x2="20493" y2="65"/>
                        <a14:foregroundMark x1="8206" y1="12484" x2="22152" y2="67815"/>
                        <a14:foregroundMark x1="38834" y1="12484" x2="29372" y2="80624"/>
                        <a14:foregroundMark x1="8072" y1="84005" x2="79955" y2="91678"/>
                        <a14:foregroundMark x1="29686" y1="26463" x2="28341" y2="75748"/>
                        <a14:foregroundMark x1="40942" y1="32575" x2="41525" y2="74902"/>
                        <a14:foregroundMark x1="69013" y1="60338" x2="93946" y2="91092"/>
                        <a14:foregroundMark x1="79372" y1="58388" x2="93632" y2="62939"/>
                        <a14:foregroundMark x1="67534" y1="62939" x2="69776" y2="90507"/>
                        <a14:foregroundMark x1="69327" y1="64109" x2="82377" y2="98765"/>
                        <a14:foregroundMark x1="91390" y1="72172" x2="96323" y2="80039"/>
                      </a14:backgroundRemoval>
                    </a14:imgEffect>
                  </a14:imgLayer>
                </a14:imgProps>
              </a:ext>
              <a:ext uri="{28A0092B-C50C-407E-A947-70E740481C1C}">
                <a14:useLocalDpi xmlns:a14="http://schemas.microsoft.com/office/drawing/2010/main" val="0"/>
              </a:ext>
            </a:extLst>
          </a:blip>
          <a:srcRect r="1167"/>
          <a:stretch/>
        </p:blipFill>
        <p:spPr bwMode="auto">
          <a:xfrm>
            <a:off x="-609600" y="-27940"/>
            <a:ext cx="11495596" cy="1031494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7"/>
          <p:cNvSpPr txBox="1"/>
          <p:nvPr/>
        </p:nvSpPr>
        <p:spPr>
          <a:xfrm>
            <a:off x="10896600" y="4523769"/>
            <a:ext cx="7161805" cy="4739759"/>
          </a:xfrm>
          <a:prstGeom prst="rect">
            <a:avLst/>
          </a:prstGeom>
        </p:spPr>
        <p:txBody>
          <a:bodyPr wrap="square" lIns="0" tIns="0" rIns="0" bIns="0" rtlCol="0" anchor="t">
            <a:spAutoFit/>
          </a:bodyPr>
          <a:lstStyle/>
          <a:p>
            <a:pPr algn="just">
              <a:defRPr/>
            </a:pPr>
            <a:r>
              <a:rPr lang="vi-VN" sz="4400" dirty="0" smtClean="0">
                <a:latin typeface="Times New Roman" pitchFamily="18" charset="0"/>
                <a:cs typeface="Times New Roman" pitchFamily="18" charset="0"/>
              </a:rPr>
              <a:t>- </a:t>
            </a:r>
            <a:r>
              <a:rPr lang="vi-VN" sz="4400" dirty="0">
                <a:latin typeface="Times New Roman" pitchFamily="18" charset="0"/>
                <a:cs typeface="Times New Roman" pitchFamily="18" charset="0"/>
              </a:rPr>
              <a:t>Các lí lẽ và bằng chứng trong văn bản rất cụ thể, rõ ràng, phong phú và sinh động nên rất thuyết phục với người đọc về lối sống giản dị của Bác Hồ; cũng là làm sáng tỏ được mục đích bài viết của tác giả.</a:t>
            </a:r>
          </a:p>
        </p:txBody>
      </p:sp>
    </p:spTree>
    <p:extLst>
      <p:ext uri="{BB962C8B-B14F-4D97-AF65-F5344CB8AC3E}">
        <p14:creationId xmlns:p14="http://schemas.microsoft.com/office/powerpoint/2010/main" val="68300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0">
                                            <p:txEl>
                                              <p:pRg st="0" end="0"/>
                                            </p:txEl>
                                          </p:spTgt>
                                        </p:tgtEl>
                                        <p:attrNameLst>
                                          <p:attrName>style.visibility</p:attrName>
                                        </p:attrNameLst>
                                      </p:cBhvr>
                                      <p:to>
                                        <p:strVal val="visible"/>
                                      </p:to>
                                    </p:set>
                                    <p:animEffect transition="in" filter="fade">
                                      <p:cBhvr>
                                        <p:cTn id="12" dur="1000"/>
                                        <p:tgtEl>
                                          <p:spTgt spid="50">
                                            <p:txEl>
                                              <p:pRg st="0" end="0"/>
                                            </p:txEl>
                                          </p:spTgt>
                                        </p:tgtEl>
                                      </p:cBhvr>
                                    </p:animEffect>
                                    <p:anim calcmode="lin" valueType="num">
                                      <p:cBhvr>
                                        <p:cTn id="13"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84740" y="516493"/>
            <a:ext cx="10034287" cy="1923604"/>
          </a:xfrm>
          <a:prstGeom prst="rect">
            <a:avLst/>
          </a:prstGeom>
        </p:spPr>
        <p:txBody>
          <a:bodyPr lIns="0" tIns="0" rIns="0" bIns="0" rtlCol="0" anchor="t">
            <a:spAutoFit/>
          </a:bodyPr>
          <a:lstStyle/>
          <a:p>
            <a:pPr algn="ctr">
              <a:lnSpc>
                <a:spcPts val="14997"/>
              </a:lnSpc>
              <a:spcBef>
                <a:spcPct val="0"/>
              </a:spcBef>
            </a:pPr>
            <a:r>
              <a:rPr lang="en-US" sz="6600" dirty="0" err="1" smtClean="0">
                <a:solidFill>
                  <a:srgbClr val="433831"/>
                </a:solidFill>
                <a:latin typeface="#9Slide07 SVNSalty Sans" panose="02000000000000000000" pitchFamily="2" charset="0"/>
              </a:rPr>
              <a:t>Bài</a:t>
            </a:r>
            <a:r>
              <a:rPr lang="en-US" sz="6600" dirty="0" smtClean="0">
                <a:solidFill>
                  <a:srgbClr val="433831"/>
                </a:solidFill>
                <a:latin typeface="#9Slide07 SVNSalty Sans" panose="02000000000000000000" pitchFamily="2" charset="0"/>
              </a:rPr>
              <a:t> 8: </a:t>
            </a:r>
            <a:r>
              <a:rPr lang="en-US" sz="6600" dirty="0" err="1" smtClean="0">
                <a:solidFill>
                  <a:srgbClr val="433831"/>
                </a:solidFill>
                <a:latin typeface="#9Slide07 SVNSalty Sans" panose="02000000000000000000" pitchFamily="2" charset="0"/>
              </a:rPr>
              <a:t>Nghị</a:t>
            </a:r>
            <a:r>
              <a:rPr lang="en-US" sz="6600" dirty="0" smtClean="0">
                <a:solidFill>
                  <a:srgbClr val="433831"/>
                </a:solidFill>
                <a:latin typeface="#9Slide07 SVNSalty Sans" panose="02000000000000000000" pitchFamily="2" charset="0"/>
              </a:rPr>
              <a:t> </a:t>
            </a:r>
            <a:r>
              <a:rPr lang="en-US" sz="6600" dirty="0" err="1" smtClean="0">
                <a:solidFill>
                  <a:srgbClr val="433831"/>
                </a:solidFill>
                <a:latin typeface="#9Slide07 SVNSalty Sans" panose="02000000000000000000" pitchFamily="2" charset="0"/>
              </a:rPr>
              <a:t>luận</a:t>
            </a:r>
            <a:r>
              <a:rPr lang="en-US" sz="6600" dirty="0" smtClean="0">
                <a:solidFill>
                  <a:srgbClr val="433831"/>
                </a:solidFill>
                <a:latin typeface="#9Slide07 SVNSalty Sans" panose="02000000000000000000" pitchFamily="2" charset="0"/>
              </a:rPr>
              <a:t> </a:t>
            </a:r>
            <a:r>
              <a:rPr lang="en-US" sz="6600" dirty="0" err="1" smtClean="0">
                <a:solidFill>
                  <a:srgbClr val="433831"/>
                </a:solidFill>
                <a:latin typeface="#9Slide07 SVNSalty Sans" panose="02000000000000000000" pitchFamily="2" charset="0"/>
              </a:rPr>
              <a:t>xã</a:t>
            </a:r>
            <a:r>
              <a:rPr lang="en-US" sz="6600" dirty="0" smtClean="0">
                <a:solidFill>
                  <a:srgbClr val="433831"/>
                </a:solidFill>
                <a:latin typeface="#9Slide07 SVNSalty Sans" panose="02000000000000000000" pitchFamily="2" charset="0"/>
              </a:rPr>
              <a:t> </a:t>
            </a:r>
            <a:r>
              <a:rPr lang="en-US" sz="6600" dirty="0" err="1" smtClean="0">
                <a:solidFill>
                  <a:srgbClr val="433831"/>
                </a:solidFill>
                <a:latin typeface="#9Slide07 SVNSalty Sans" panose="02000000000000000000" pitchFamily="2" charset="0"/>
              </a:rPr>
              <a:t>hội</a:t>
            </a:r>
            <a:endParaRPr lang="en-US" sz="6600" dirty="0">
              <a:solidFill>
                <a:srgbClr val="433831"/>
              </a:solidFill>
              <a:latin typeface="#9Slide07 SVNSalty Sans" panose="02000000000000000000" pitchFamily="2" charset="0"/>
            </a:endParaRP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29141" y="2299845"/>
            <a:ext cx="6465058" cy="92861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382782" y="3709508"/>
            <a:ext cx="14486741" cy="271626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18492" y="-999804"/>
            <a:ext cx="4294383" cy="411480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15366916" y="7231994"/>
            <a:ext cx="4294383" cy="411480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41218" y="8965596"/>
            <a:ext cx="3352965" cy="284087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800000">
            <a:off x="14161143" y="-1503017"/>
            <a:ext cx="3352965" cy="284087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01715">
            <a:off x="1788107" y="6666677"/>
            <a:ext cx="1450030" cy="1130633"/>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649553">
            <a:off x="15474139" y="2470102"/>
            <a:ext cx="1562518" cy="1289788"/>
          </a:xfrm>
          <a:prstGeom prst="rect">
            <a:avLst/>
          </a:prstGeom>
        </p:spPr>
      </p:pic>
      <p:grpSp>
        <p:nvGrpSpPr>
          <p:cNvPr id="14" name="Group 14"/>
          <p:cNvGrpSpPr>
            <a:grpSpLocks noChangeAspect="1"/>
          </p:cNvGrpSpPr>
          <p:nvPr/>
        </p:nvGrpSpPr>
        <p:grpSpPr>
          <a:xfrm>
            <a:off x="14544244" y="7545264"/>
            <a:ext cx="458160" cy="436499"/>
            <a:chOff x="0" y="0"/>
            <a:chExt cx="1772920" cy="1689100"/>
          </a:xfrm>
        </p:grpSpPr>
        <p:sp>
          <p:nvSpPr>
            <p:cNvPr id="15" name="Freeform 15"/>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ADDC2"/>
            </a:solidFill>
          </p:spPr>
        </p:sp>
      </p:grpSp>
      <p:grpSp>
        <p:nvGrpSpPr>
          <p:cNvPr id="16" name="Group 16"/>
          <p:cNvGrpSpPr>
            <a:grpSpLocks noChangeAspect="1"/>
          </p:cNvGrpSpPr>
          <p:nvPr/>
        </p:nvGrpSpPr>
        <p:grpSpPr>
          <a:xfrm>
            <a:off x="2676135" y="5658866"/>
            <a:ext cx="261444" cy="249084"/>
            <a:chOff x="0" y="0"/>
            <a:chExt cx="1772920" cy="1689100"/>
          </a:xfrm>
        </p:grpSpPr>
        <p:sp>
          <p:nvSpPr>
            <p:cNvPr id="17" name="Freeform 17"/>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745E4D"/>
            </a:solidFill>
          </p:spPr>
        </p:sp>
      </p:grpSp>
      <p:grpSp>
        <p:nvGrpSpPr>
          <p:cNvPr id="18" name="Group 18"/>
          <p:cNvGrpSpPr>
            <a:grpSpLocks noChangeAspect="1"/>
          </p:cNvGrpSpPr>
          <p:nvPr/>
        </p:nvGrpSpPr>
        <p:grpSpPr>
          <a:xfrm>
            <a:off x="3663461" y="3237660"/>
            <a:ext cx="261444" cy="249084"/>
            <a:chOff x="0" y="0"/>
            <a:chExt cx="1772920" cy="1689100"/>
          </a:xfrm>
        </p:grpSpPr>
        <p:sp>
          <p:nvSpPr>
            <p:cNvPr id="19" name="Freeform 19"/>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745E4D"/>
            </a:solidFill>
          </p:spPr>
        </p:sp>
      </p:grpSp>
      <p:grpSp>
        <p:nvGrpSpPr>
          <p:cNvPr id="20" name="Group 20"/>
          <p:cNvGrpSpPr>
            <a:grpSpLocks noChangeAspect="1"/>
          </p:cNvGrpSpPr>
          <p:nvPr/>
        </p:nvGrpSpPr>
        <p:grpSpPr>
          <a:xfrm>
            <a:off x="5317568" y="6783654"/>
            <a:ext cx="261444" cy="249084"/>
            <a:chOff x="0" y="0"/>
            <a:chExt cx="1772920" cy="1689100"/>
          </a:xfrm>
        </p:grpSpPr>
        <p:sp>
          <p:nvSpPr>
            <p:cNvPr id="21" name="Freeform 21"/>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A17A60"/>
            </a:solidFill>
          </p:spPr>
        </p:sp>
      </p:grpSp>
      <p:grpSp>
        <p:nvGrpSpPr>
          <p:cNvPr id="22" name="Group 22"/>
          <p:cNvGrpSpPr/>
          <p:nvPr/>
        </p:nvGrpSpPr>
        <p:grpSpPr>
          <a:xfrm>
            <a:off x="-533592" y="4726612"/>
            <a:ext cx="1067183" cy="1067183"/>
            <a:chOff x="0" y="0"/>
            <a:chExt cx="1422911" cy="1422911"/>
          </a:xfrm>
        </p:grpSpPr>
        <p:grpSp>
          <p:nvGrpSpPr>
            <p:cNvPr id="23" name="Group 23"/>
            <p:cNvGrpSpPr/>
            <p:nvPr/>
          </p:nvGrpSpPr>
          <p:grpSpPr>
            <a:xfrm>
              <a:off x="0" y="0"/>
              <a:ext cx="1422911" cy="142291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5" name="TextBox 25"/>
              <p:cNvSpPr txBox="1"/>
              <p:nvPr/>
            </p:nvSpPr>
            <p:spPr>
              <a:xfrm>
                <a:off x="76200" y="47625"/>
                <a:ext cx="660400" cy="688975"/>
              </a:xfrm>
              <a:prstGeom prst="rect">
                <a:avLst/>
              </a:prstGeom>
            </p:spPr>
            <p:txBody>
              <a:bodyPr lIns="50800" tIns="50800" rIns="50800" bIns="50800" rtlCol="0" anchor="ctr"/>
              <a:lstStyle/>
              <a:p>
                <a:pPr algn="ctr">
                  <a:lnSpc>
                    <a:spcPts val="2885"/>
                  </a:lnSpc>
                </a:pPr>
                <a:endParaRPr/>
              </a:p>
            </p:txBody>
          </p:sp>
        </p:grpSp>
        <p:grpSp>
          <p:nvGrpSpPr>
            <p:cNvPr id="26" name="Group 26"/>
            <p:cNvGrpSpPr/>
            <p:nvPr/>
          </p:nvGrpSpPr>
          <p:grpSpPr>
            <a:xfrm>
              <a:off x="152274" y="152274"/>
              <a:ext cx="1118362" cy="1118362"/>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8" name="TextBox 28"/>
              <p:cNvSpPr txBox="1"/>
              <p:nvPr/>
            </p:nvSpPr>
            <p:spPr>
              <a:xfrm>
                <a:off x="76200" y="47625"/>
                <a:ext cx="660400" cy="688975"/>
              </a:xfrm>
              <a:prstGeom prst="rect">
                <a:avLst/>
              </a:prstGeom>
            </p:spPr>
            <p:txBody>
              <a:bodyPr lIns="50800" tIns="50800" rIns="50800" bIns="50800" rtlCol="0" anchor="ctr"/>
              <a:lstStyle/>
              <a:p>
                <a:pPr algn="ctr">
                  <a:lnSpc>
                    <a:spcPts val="2885"/>
                  </a:lnSpc>
                </a:pPr>
                <a:endParaRPr/>
              </a:p>
            </p:txBody>
          </p:sp>
        </p:grpSp>
      </p:grpSp>
      <p:grpSp>
        <p:nvGrpSpPr>
          <p:cNvPr id="29" name="Group 29"/>
          <p:cNvGrpSpPr/>
          <p:nvPr/>
        </p:nvGrpSpPr>
        <p:grpSpPr>
          <a:xfrm>
            <a:off x="10609179" y="9850018"/>
            <a:ext cx="1172978" cy="1172978"/>
            <a:chOff x="0" y="0"/>
            <a:chExt cx="1563971" cy="1563971"/>
          </a:xfrm>
        </p:grpSpPr>
        <p:grpSp>
          <p:nvGrpSpPr>
            <p:cNvPr id="30" name="Group 30"/>
            <p:cNvGrpSpPr/>
            <p:nvPr/>
          </p:nvGrpSpPr>
          <p:grpSpPr>
            <a:xfrm>
              <a:off x="0" y="0"/>
              <a:ext cx="1563971" cy="1563971"/>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33" name="Group 33"/>
            <p:cNvGrpSpPr/>
            <p:nvPr/>
          </p:nvGrpSpPr>
          <p:grpSpPr>
            <a:xfrm>
              <a:off x="167370" y="167370"/>
              <a:ext cx="1229231" cy="1229231"/>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36" name="Group 36"/>
          <p:cNvGrpSpPr/>
          <p:nvPr/>
        </p:nvGrpSpPr>
        <p:grpSpPr>
          <a:xfrm>
            <a:off x="10038069" y="-528883"/>
            <a:ext cx="1142219" cy="1142219"/>
            <a:chOff x="0" y="0"/>
            <a:chExt cx="1522959" cy="1522959"/>
          </a:xfrm>
        </p:grpSpPr>
        <p:grpSp>
          <p:nvGrpSpPr>
            <p:cNvPr id="37" name="Group 37"/>
            <p:cNvGrpSpPr/>
            <p:nvPr/>
          </p:nvGrpSpPr>
          <p:grpSpPr>
            <a:xfrm>
              <a:off x="0" y="0"/>
              <a:ext cx="1522959" cy="1522959"/>
              <a:chOff x="0" y="0"/>
              <a:chExt cx="812800" cy="812800"/>
            </a:xfrm>
          </p:grpSpPr>
          <p:sp>
            <p:nvSpPr>
              <p:cNvPr id="38" name="Freeform 3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40" name="Group 40"/>
            <p:cNvGrpSpPr/>
            <p:nvPr/>
          </p:nvGrpSpPr>
          <p:grpSpPr>
            <a:xfrm>
              <a:off x="162981" y="162981"/>
              <a:ext cx="1196997" cy="1196997"/>
              <a:chOff x="0" y="0"/>
              <a:chExt cx="812800" cy="812800"/>
            </a:xfrm>
          </p:grpSpPr>
          <p:sp>
            <p:nvSpPr>
              <p:cNvPr id="41" name="Freeform 4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pSp>
        <p:nvGrpSpPr>
          <p:cNvPr id="43" name="Group 43"/>
          <p:cNvGrpSpPr/>
          <p:nvPr/>
        </p:nvGrpSpPr>
        <p:grpSpPr>
          <a:xfrm>
            <a:off x="1084263" y="1826413"/>
            <a:ext cx="595772" cy="595772"/>
            <a:chOff x="0" y="0"/>
            <a:chExt cx="794363" cy="794363"/>
          </a:xfrm>
        </p:grpSpPr>
        <p:grpSp>
          <p:nvGrpSpPr>
            <p:cNvPr id="44" name="Group 44"/>
            <p:cNvGrpSpPr/>
            <p:nvPr/>
          </p:nvGrpSpPr>
          <p:grpSpPr>
            <a:xfrm>
              <a:off x="0" y="0"/>
              <a:ext cx="794363" cy="79436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46" name="TextBox 46"/>
              <p:cNvSpPr txBox="1"/>
              <p:nvPr/>
            </p:nvSpPr>
            <p:spPr>
              <a:xfrm>
                <a:off x="76200" y="57150"/>
                <a:ext cx="660400" cy="679450"/>
              </a:xfrm>
              <a:prstGeom prst="rect">
                <a:avLst/>
              </a:prstGeom>
            </p:spPr>
            <p:txBody>
              <a:bodyPr lIns="50800" tIns="50800" rIns="50800" bIns="50800" rtlCol="0" anchor="ctr"/>
              <a:lstStyle/>
              <a:p>
                <a:pPr algn="ctr">
                  <a:lnSpc>
                    <a:spcPts val="1610"/>
                  </a:lnSpc>
                </a:pPr>
                <a:endParaRPr/>
              </a:p>
            </p:txBody>
          </p:sp>
        </p:grpSp>
        <p:grpSp>
          <p:nvGrpSpPr>
            <p:cNvPr id="47" name="Group 47"/>
            <p:cNvGrpSpPr/>
            <p:nvPr/>
          </p:nvGrpSpPr>
          <p:grpSpPr>
            <a:xfrm>
              <a:off x="85010" y="85010"/>
              <a:ext cx="624344" cy="624344"/>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49" name="TextBox 49"/>
              <p:cNvSpPr txBox="1"/>
              <p:nvPr/>
            </p:nvSpPr>
            <p:spPr>
              <a:xfrm>
                <a:off x="76200" y="57150"/>
                <a:ext cx="660400" cy="679450"/>
              </a:xfrm>
              <a:prstGeom prst="rect">
                <a:avLst/>
              </a:prstGeom>
            </p:spPr>
            <p:txBody>
              <a:bodyPr lIns="50800" tIns="50800" rIns="50800" bIns="50800" rtlCol="0" anchor="ctr"/>
              <a:lstStyle/>
              <a:p>
                <a:pPr algn="ctr">
                  <a:lnSpc>
                    <a:spcPts val="1610"/>
                  </a:lnSpc>
                </a:pPr>
                <a:endParaRPr/>
              </a:p>
            </p:txBody>
          </p:sp>
        </p:grpSp>
      </p:grpSp>
      <p:sp>
        <p:nvSpPr>
          <p:cNvPr id="50" name="TextBox 50"/>
          <p:cNvSpPr txBox="1"/>
          <p:nvPr/>
        </p:nvSpPr>
        <p:spPr>
          <a:xfrm>
            <a:off x="3795689" y="3932176"/>
            <a:ext cx="11259826" cy="2277547"/>
          </a:xfrm>
          <a:prstGeom prst="rect">
            <a:avLst/>
          </a:prstGeom>
        </p:spPr>
        <p:txBody>
          <a:bodyPr wrap="square" lIns="0" tIns="0" rIns="0" bIns="0" rtlCol="0" anchor="t">
            <a:spAutoFit/>
          </a:bodyPr>
          <a:lstStyle/>
          <a:p>
            <a:pPr algn="ctr">
              <a:spcBef>
                <a:spcPct val="0"/>
              </a:spcBef>
            </a:pPr>
            <a:r>
              <a:rPr lang="en-US" sz="8800" dirty="0" err="1" smtClean="0">
                <a:solidFill>
                  <a:srgbClr val="433831"/>
                </a:solidFill>
                <a:latin typeface="#9Slide07 SVNMomento" panose="00000500000000000000" pitchFamily="2" charset="0"/>
              </a:rPr>
              <a:t>Đức</a:t>
            </a:r>
            <a:r>
              <a:rPr lang="en-US" sz="8800" dirty="0" smtClean="0">
                <a:solidFill>
                  <a:srgbClr val="433831"/>
                </a:solidFill>
                <a:latin typeface="#9Slide07 SVNMomento" panose="00000500000000000000" pitchFamily="2" charset="0"/>
              </a:rPr>
              <a:t> </a:t>
            </a:r>
            <a:r>
              <a:rPr lang="en-US" sz="8800" dirty="0" err="1" smtClean="0">
                <a:solidFill>
                  <a:srgbClr val="433831"/>
                </a:solidFill>
                <a:latin typeface="#9Slide07 SVNMomento" panose="00000500000000000000" pitchFamily="2" charset="0"/>
              </a:rPr>
              <a:t>tính</a:t>
            </a:r>
            <a:r>
              <a:rPr lang="en-US" sz="8800" dirty="0" smtClean="0">
                <a:solidFill>
                  <a:srgbClr val="433831"/>
                </a:solidFill>
                <a:latin typeface="#9Slide07 SVNMomento" panose="00000500000000000000" pitchFamily="2" charset="0"/>
              </a:rPr>
              <a:t> </a:t>
            </a:r>
            <a:r>
              <a:rPr lang="en-US" sz="8800" dirty="0" err="1" smtClean="0">
                <a:solidFill>
                  <a:srgbClr val="433831"/>
                </a:solidFill>
                <a:latin typeface="#9Slide07 SVNMomento" panose="00000500000000000000" pitchFamily="2" charset="0"/>
              </a:rPr>
              <a:t>giản</a:t>
            </a:r>
            <a:r>
              <a:rPr lang="en-US" sz="8800" dirty="0" smtClean="0">
                <a:solidFill>
                  <a:srgbClr val="433831"/>
                </a:solidFill>
                <a:latin typeface="#9Slide07 SVNMomento" panose="00000500000000000000" pitchFamily="2" charset="0"/>
              </a:rPr>
              <a:t> </a:t>
            </a:r>
            <a:r>
              <a:rPr lang="en-US" sz="8800" dirty="0" err="1" smtClean="0">
                <a:solidFill>
                  <a:srgbClr val="433831"/>
                </a:solidFill>
                <a:latin typeface="#9Slide07 SVNMomento" panose="00000500000000000000" pitchFamily="2" charset="0"/>
              </a:rPr>
              <a:t>dị</a:t>
            </a:r>
            <a:r>
              <a:rPr lang="en-US" sz="8800" dirty="0" smtClean="0">
                <a:solidFill>
                  <a:srgbClr val="433831"/>
                </a:solidFill>
                <a:latin typeface="#9Slide07 SVNMomento" panose="00000500000000000000" pitchFamily="2" charset="0"/>
              </a:rPr>
              <a:t> </a:t>
            </a:r>
            <a:r>
              <a:rPr lang="en-US" sz="8800" dirty="0" err="1" smtClean="0">
                <a:solidFill>
                  <a:srgbClr val="433831"/>
                </a:solidFill>
                <a:latin typeface="#9Slide07 SVNMomento" panose="00000500000000000000" pitchFamily="2" charset="0"/>
              </a:rPr>
              <a:t>của</a:t>
            </a:r>
            <a:r>
              <a:rPr lang="en-US" sz="8800" dirty="0" smtClean="0">
                <a:solidFill>
                  <a:srgbClr val="433831"/>
                </a:solidFill>
                <a:latin typeface="#9Slide07 SVNMomento" panose="00000500000000000000" pitchFamily="2" charset="0"/>
              </a:rPr>
              <a:t> </a:t>
            </a:r>
            <a:r>
              <a:rPr lang="en-US" sz="8800" dirty="0" err="1" smtClean="0">
                <a:solidFill>
                  <a:srgbClr val="433831"/>
                </a:solidFill>
                <a:latin typeface="#9Slide07 SVNMomento" panose="00000500000000000000" pitchFamily="2" charset="0"/>
              </a:rPr>
              <a:t>Bác</a:t>
            </a:r>
            <a:r>
              <a:rPr lang="en-US" sz="8800" dirty="0" smtClean="0">
                <a:solidFill>
                  <a:srgbClr val="433831"/>
                </a:solidFill>
                <a:latin typeface="#9Slide07 SVNMomento" panose="00000500000000000000" pitchFamily="2" charset="0"/>
              </a:rPr>
              <a:t> </a:t>
            </a:r>
            <a:r>
              <a:rPr lang="en-US" sz="8800" dirty="0" err="1" smtClean="0">
                <a:solidFill>
                  <a:srgbClr val="433831"/>
                </a:solidFill>
                <a:latin typeface="#9Slide07 SVNMomento" panose="00000500000000000000" pitchFamily="2" charset="0"/>
              </a:rPr>
              <a:t>Hồ</a:t>
            </a:r>
            <a:endParaRPr lang="en-US" sz="8800" dirty="0" smtClean="0">
              <a:solidFill>
                <a:srgbClr val="433831"/>
              </a:solidFill>
              <a:latin typeface="#9Slide07 SVNMomento" panose="00000500000000000000" pitchFamily="2" charset="0"/>
            </a:endParaRPr>
          </a:p>
          <a:p>
            <a:pPr algn="r">
              <a:spcBef>
                <a:spcPct val="0"/>
              </a:spcBef>
            </a:pPr>
            <a:r>
              <a:rPr lang="en-US" sz="6000" dirty="0" smtClean="0">
                <a:solidFill>
                  <a:srgbClr val="433831"/>
                </a:solidFill>
                <a:latin typeface="#9Slide07 SVNMomento" panose="00000500000000000000" pitchFamily="2" charset="0"/>
              </a:rPr>
              <a:t>- </a:t>
            </a:r>
            <a:r>
              <a:rPr lang="en-US" sz="6000" dirty="0" err="1" smtClean="0">
                <a:solidFill>
                  <a:srgbClr val="433831"/>
                </a:solidFill>
                <a:latin typeface="#9Slide07 SVNMomento" panose="00000500000000000000" pitchFamily="2" charset="0"/>
              </a:rPr>
              <a:t>Phạm</a:t>
            </a:r>
            <a:r>
              <a:rPr lang="en-US" sz="6000" dirty="0" smtClean="0">
                <a:solidFill>
                  <a:srgbClr val="433831"/>
                </a:solidFill>
                <a:latin typeface="#9Slide07 SVNMomento" panose="00000500000000000000" pitchFamily="2" charset="0"/>
              </a:rPr>
              <a:t> </a:t>
            </a:r>
            <a:r>
              <a:rPr lang="en-US" sz="6000" dirty="0" err="1" smtClean="0">
                <a:solidFill>
                  <a:srgbClr val="433831"/>
                </a:solidFill>
                <a:latin typeface="#9Slide07 SVNMomento" panose="00000500000000000000" pitchFamily="2" charset="0"/>
              </a:rPr>
              <a:t>Văn</a:t>
            </a:r>
            <a:r>
              <a:rPr lang="en-US" sz="6000" dirty="0" smtClean="0">
                <a:solidFill>
                  <a:srgbClr val="433831"/>
                </a:solidFill>
                <a:latin typeface="#9Slide07 SVNMomento" panose="00000500000000000000" pitchFamily="2" charset="0"/>
              </a:rPr>
              <a:t> </a:t>
            </a:r>
            <a:r>
              <a:rPr lang="en-US" sz="6000" dirty="0" err="1" smtClean="0">
                <a:solidFill>
                  <a:srgbClr val="433831"/>
                </a:solidFill>
                <a:latin typeface="#9Slide07 SVNMomento" panose="00000500000000000000" pitchFamily="2" charset="0"/>
              </a:rPr>
              <a:t>Đồng</a:t>
            </a:r>
            <a:r>
              <a:rPr lang="en-US" sz="6000" dirty="0" smtClean="0">
                <a:solidFill>
                  <a:srgbClr val="433831"/>
                </a:solidFill>
                <a:latin typeface="#9Slide07 SVNMomento" panose="00000500000000000000" pitchFamily="2" charset="0"/>
              </a:rPr>
              <a:t>-</a:t>
            </a:r>
            <a:endParaRPr lang="en-US" sz="6000" dirty="0">
              <a:solidFill>
                <a:srgbClr val="433831"/>
              </a:solidFill>
              <a:latin typeface="#9Slide07 SVNMomento" panose="00000500000000000000" pitchFamily="2" charset="0"/>
            </a:endParaRPr>
          </a:p>
        </p:txBody>
      </p:sp>
      <p:grpSp>
        <p:nvGrpSpPr>
          <p:cNvPr id="51" name="Group 2"/>
          <p:cNvGrpSpPr>
            <a:grpSpLocks noChangeAspect="1"/>
          </p:cNvGrpSpPr>
          <p:nvPr/>
        </p:nvGrpSpPr>
        <p:grpSpPr>
          <a:xfrm>
            <a:off x="-106310" y="5469565"/>
            <a:ext cx="6931309" cy="5084218"/>
            <a:chOff x="0" y="0"/>
            <a:chExt cx="4198620" cy="3079750"/>
          </a:xfrm>
        </p:grpSpPr>
        <p:sp>
          <p:nvSpPr>
            <p:cNvPr id="52"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6"/>
              <a:stretch>
                <a:fillRect t="-32065" b="-59617"/>
              </a:stretch>
            </a:blipFill>
          </p:spPr>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679850" y="353238"/>
            <a:ext cx="37028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dirty="0" err="1">
                <a:latin typeface="Times New Roman" panose="02020603050405020304" pitchFamily="18" charset="0"/>
                <a:cs typeface="Times New Roman" panose="02020603050405020304" pitchFamily="18" charset="0"/>
              </a:rPr>
              <a:t>Đoạn</a:t>
            </a:r>
            <a:r>
              <a:rPr lang="en-US" altLang="en-US" sz="4400" dirty="0">
                <a:latin typeface="Times New Roman" panose="02020603050405020304" pitchFamily="18" charset="0"/>
                <a:cs typeface="Times New Roman" panose="02020603050405020304" pitchFamily="18" charset="0"/>
              </a:rPr>
              <a:t> 3:</a:t>
            </a:r>
          </a:p>
        </p:txBody>
      </p:sp>
      <p:sp>
        <p:nvSpPr>
          <p:cNvPr id="5" name="TextBox 3"/>
          <p:cNvSpPr txBox="1">
            <a:spLocks noChangeArrowheads="1"/>
          </p:cNvSpPr>
          <p:nvPr/>
        </p:nvSpPr>
        <p:spPr bwMode="auto">
          <a:xfrm>
            <a:off x="304800" y="1122679"/>
            <a:ext cx="9445231" cy="889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4400" dirty="0">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Nhưng</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chớ</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hiểu</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lầm</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rằng</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Bắc</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sống</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khắc</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khổ</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theo</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lối</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nhà</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tu</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hành</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thanh</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cao</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theo</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kiểu</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nhà</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hiền</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triết</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ẩn</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dật</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Bác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sống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sống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giản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dị</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thanh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bạch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như</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vậy</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bởi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vì</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Người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sống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sôi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nổi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phong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phú</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sống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và</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cuộc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đấu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tranh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gian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khổ</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và</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ác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liệt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của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quần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chúng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nhân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dân</a:t>
            </a:r>
            <a:r>
              <a:rPr lang="en-US" altLang="en-US" sz="4400" dirty="0">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Đời</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giản</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dị</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càng</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hòa</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hợp</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với</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đời</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tâm</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hồn</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phong</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phú</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với</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tư</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tưởng</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tình</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giá</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trị</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tinh</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thần</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cao</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đẹp</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nhất</a:t>
            </a:r>
            <a:r>
              <a:rPr lang="en-US" altLang="en-US" sz="4400" smtClean="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smtClean="0">
                <a:solidFill>
                  <a:schemeClr val="accent6">
                    <a:lumMod val="50000"/>
                  </a:schemeClr>
                </a:solidFill>
                <a:latin typeface="Times New Roman" panose="02020603050405020304" pitchFamily="18" charset="0"/>
                <a:cs typeface="Times New Roman" panose="02020603050405020304" pitchFamily="18" charset="0"/>
              </a:rPr>
              <a:t>Đó</a:t>
            </a:r>
            <a:r>
              <a:rPr lang="en-US" altLang="en-US" sz="4400" u="sng"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là</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đời</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thực</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sự</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văn</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minh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mà</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Bác</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Hồ</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nêu</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gương</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sáng</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trong</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thế</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ngày</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nay.</a:t>
            </a:r>
          </a:p>
        </p:txBody>
      </p:sp>
      <p:sp>
        <p:nvSpPr>
          <p:cNvPr id="6" name="TextBox 4"/>
          <p:cNvSpPr txBox="1">
            <a:spLocks noChangeArrowheads="1"/>
          </p:cNvSpPr>
          <p:nvPr/>
        </p:nvSpPr>
        <p:spPr bwMode="auto">
          <a:xfrm>
            <a:off x="11652650" y="1135379"/>
            <a:ext cx="23336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dirty="0" err="1">
                <a:latin typeface="Times New Roman" panose="02020603050405020304" pitchFamily="18" charset="0"/>
                <a:cs typeface="Times New Roman" panose="02020603050405020304" pitchFamily="18" charset="0"/>
              </a:rPr>
              <a:t>Lập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luận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phản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bác</a:t>
            </a:r>
            <a:endParaRPr lang="en-US" altLang="en-US" sz="4400" dirty="0">
              <a:latin typeface="Times New Roman" panose="02020603050405020304" pitchFamily="18" charset="0"/>
              <a:cs typeface="Times New Roman" panose="02020603050405020304" pitchFamily="18" charset="0"/>
            </a:endParaRPr>
          </a:p>
        </p:txBody>
      </p:sp>
      <p:sp>
        <p:nvSpPr>
          <p:cNvPr id="7" name="TextBox 5"/>
          <p:cNvSpPr txBox="1">
            <a:spLocks noChangeArrowheads="1"/>
          </p:cNvSpPr>
          <p:nvPr/>
        </p:nvSpPr>
        <p:spPr bwMode="auto">
          <a:xfrm>
            <a:off x="11652650" y="3556293"/>
            <a:ext cx="253841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dirty="0" err="1">
                <a:latin typeface="Times New Roman" panose="02020603050405020304" pitchFamily="18" charset="0"/>
                <a:cs typeface="Times New Roman" panose="02020603050405020304" pitchFamily="18" charset="0"/>
              </a:rPr>
              <a:t>Lập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luận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nhân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quả</a:t>
            </a:r>
            <a:endParaRPr lang="en-US" altLang="en-US" sz="4400" dirty="0">
              <a:latin typeface="Times New Roman" panose="02020603050405020304" pitchFamily="18" charset="0"/>
              <a:cs typeface="Times New Roman" panose="02020603050405020304" pitchFamily="18" charset="0"/>
            </a:endParaRPr>
          </a:p>
        </p:txBody>
      </p:sp>
      <p:sp>
        <p:nvSpPr>
          <p:cNvPr id="8" name="TextBox 6"/>
          <p:cNvSpPr txBox="1">
            <a:spLocks noChangeArrowheads="1"/>
          </p:cNvSpPr>
          <p:nvPr/>
        </p:nvSpPr>
        <p:spPr bwMode="auto">
          <a:xfrm>
            <a:off x="11651381" y="7152687"/>
            <a:ext cx="294798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dirty="0" err="1">
                <a:latin typeface="Times New Roman" panose="02020603050405020304" pitchFamily="18" charset="0"/>
                <a:cs typeface="Times New Roman" panose="02020603050405020304" pitchFamily="18" charset="0"/>
              </a:rPr>
              <a:t>Lập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luận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tương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đồng</a:t>
            </a:r>
            <a:endParaRPr lang="en-US" altLang="en-US" sz="4400" dirty="0">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10066738" y="2008562"/>
            <a:ext cx="12406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10002445" y="4059612"/>
            <a:ext cx="13049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10002445" y="7875962"/>
            <a:ext cx="13049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3"/>
          <p:cNvSpPr txBox="1">
            <a:spLocks noChangeArrowheads="1"/>
          </p:cNvSpPr>
          <p:nvPr/>
        </p:nvSpPr>
        <p:spPr bwMode="auto">
          <a:xfrm>
            <a:off x="15276600" y="3034882"/>
            <a:ext cx="262445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4400" b="1" dirty="0" err="1">
                <a:latin typeface="Times New Roman" panose="02020603050405020304" pitchFamily="18" charset="0"/>
                <a:cs typeface="Times New Roman" panose="02020603050405020304" pitchFamily="18" charset="0"/>
              </a:rPr>
              <a:t>Lí</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lẽ</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lập</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luận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chặt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chẽ</a:t>
            </a:r>
            <a:r>
              <a:rPr lang="en-US" altLang="en-US" sz="4400" b="1" dirty="0" smtClean="0">
                <a:latin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cs typeface="Times New Roman" panose="02020603050405020304" pitchFamily="18" charset="0"/>
              </a:rPr>
              <a:t>bình</a:t>
            </a:r>
            <a:r>
              <a:rPr lang="en-US" altLang="en-US" sz="4400" b="1" dirty="0" smtClean="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luận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sắc</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sảo</a:t>
            </a:r>
            <a:endParaRPr lang="en-US" altLang="en-US" sz="4400" b="1" dirty="0">
              <a:latin typeface="Times New Roman" panose="02020603050405020304" pitchFamily="18" charset="0"/>
              <a:cs typeface="Times New Roman" panose="02020603050405020304" pitchFamily="18" charset="0"/>
            </a:endParaRPr>
          </a:p>
        </p:txBody>
      </p:sp>
      <p:sp>
        <p:nvSpPr>
          <p:cNvPr id="13" name="Right Brace 12"/>
          <p:cNvSpPr/>
          <p:nvPr/>
        </p:nvSpPr>
        <p:spPr>
          <a:xfrm>
            <a:off x="14548250" y="1551362"/>
            <a:ext cx="371162" cy="6324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14699490" y="-1628677"/>
            <a:ext cx="3352965" cy="2840876"/>
          </a:xfrm>
          <a:prstGeom prst="rect">
            <a:avLst/>
          </a:prstGeom>
        </p:spPr>
      </p:pic>
      <p:pic>
        <p:nvPicPr>
          <p:cNvPr id="1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666524" y="8627224"/>
            <a:ext cx="3352965" cy="2840876"/>
          </a:xfrm>
          <a:prstGeom prst="rect">
            <a:avLst/>
          </a:prstGeom>
        </p:spPr>
      </p:pic>
    </p:spTree>
    <p:extLst>
      <p:ext uri="{BB962C8B-B14F-4D97-AF65-F5344CB8AC3E}">
        <p14:creationId xmlns:p14="http://schemas.microsoft.com/office/powerpoint/2010/main" val="320231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2" grpId="0"/>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14705440" y="-1389339"/>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18492" y="-999804"/>
            <a:ext cx="4294383" cy="4114800"/>
          </a:xfrm>
          <a:prstGeom prst="rect">
            <a:avLst/>
          </a:prstGeom>
        </p:spPr>
      </p:pic>
      <p:grpSp>
        <p:nvGrpSpPr>
          <p:cNvPr id="18" name="Group 8"/>
          <p:cNvGrpSpPr/>
          <p:nvPr/>
        </p:nvGrpSpPr>
        <p:grpSpPr>
          <a:xfrm>
            <a:off x="457200" y="524474"/>
            <a:ext cx="5022407" cy="1854128"/>
            <a:chOff x="0" y="0"/>
            <a:chExt cx="1206022" cy="445229"/>
          </a:xfrm>
        </p:grpSpPr>
        <p:sp>
          <p:nvSpPr>
            <p:cNvPr id="19" name="Freeform 9"/>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20" name="TextBox 10"/>
            <p:cNvSpPr txBox="1"/>
            <p:nvPr/>
          </p:nvSpPr>
          <p:spPr>
            <a:xfrm>
              <a:off x="0" y="-38100"/>
              <a:ext cx="812800" cy="850900"/>
            </a:xfrm>
            <a:prstGeom prst="rect">
              <a:avLst/>
            </a:prstGeom>
          </p:spPr>
          <p:txBody>
            <a:bodyPr lIns="50800" tIns="50800" rIns="50800" bIns="50800" rtlCol="0" anchor="ctr"/>
            <a:lstStyle/>
            <a:p>
              <a:pPr marL="0" lvl="0" indent="0" algn="ctr">
                <a:spcBef>
                  <a:spcPct val="0"/>
                </a:spcBef>
              </a:pPr>
              <a:endParaRPr sz="4400">
                <a:latin typeface="Times New Roman" panose="02020603050405020304" pitchFamily="18" charset="0"/>
                <a:cs typeface="Times New Roman" panose="02020603050405020304" pitchFamily="18" charset="0"/>
              </a:endParaRPr>
            </a:p>
          </p:txBody>
        </p:sp>
      </p:grpSp>
      <p:sp>
        <p:nvSpPr>
          <p:cNvPr id="27" name="TextBox 11"/>
          <p:cNvSpPr txBox="1"/>
          <p:nvPr/>
        </p:nvSpPr>
        <p:spPr>
          <a:xfrm>
            <a:off x="693784" y="808600"/>
            <a:ext cx="4549239" cy="1354217"/>
          </a:xfrm>
          <a:prstGeom prst="rect">
            <a:avLst/>
          </a:prstGeom>
        </p:spPr>
        <p:txBody>
          <a:bodyPr lIns="0" tIns="0" rIns="0" bIns="0" rtlCol="0" anchor="t">
            <a:spAutoFit/>
          </a:bodyPr>
          <a:lstStyle/>
          <a:p>
            <a:pPr lvl="0" algn="ctr">
              <a:spcBef>
                <a:spcPct val="0"/>
              </a:spcBef>
            </a:pPr>
            <a:r>
              <a:rPr lang="en-US" sz="4400" b="1" dirty="0" smtClean="0">
                <a:latin typeface="Times New Roman" panose="02020603050405020304" pitchFamily="18" charset="0"/>
                <a:cs typeface="Times New Roman" panose="02020603050405020304" pitchFamily="18" charset="0"/>
              </a:rPr>
              <a:t>c. </a:t>
            </a:r>
            <a:r>
              <a:rPr lang="en-US" sz="4400" b="1" dirty="0" err="1" smtClean="0">
                <a:latin typeface="Times New Roman" panose="02020603050405020304" pitchFamily="18" charset="0"/>
                <a:cs typeface="Times New Roman" panose="02020603050405020304" pitchFamily="18" charset="0"/>
              </a:rPr>
              <a:t>Giản</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endParaRPr lang="en-US" sz="4400" b="1" dirty="0">
              <a:latin typeface="Times New Roman" panose="02020603050405020304" pitchFamily="18" charset="0"/>
              <a:cs typeface="Times New Roman" panose="02020603050405020304" pitchFamily="18" charset="0"/>
            </a:endParaRPr>
          </a:p>
        </p:txBody>
      </p:sp>
      <p:pic>
        <p:nvPicPr>
          <p:cNvPr id="28" name="Picture 6"/>
          <p:cNvPicPr>
            <a:picLocks noChangeAspect="1"/>
          </p:cNvPicPr>
          <p:nvPr/>
        </p:nvPicPr>
        <p:blipFill>
          <a:blip r:embed="rId14">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697200" y="6749168"/>
            <a:ext cx="6099141" cy="5862799"/>
          </a:xfrm>
          <a:prstGeom prst="rect">
            <a:avLst/>
          </a:prstGeom>
        </p:spPr>
      </p:pic>
      <p:sp>
        <p:nvSpPr>
          <p:cNvPr id="24" name="TextBox 23"/>
          <p:cNvSpPr txBox="1"/>
          <p:nvPr/>
        </p:nvSpPr>
        <p:spPr>
          <a:xfrm>
            <a:off x="1464025" y="2817151"/>
            <a:ext cx="14907737" cy="6863417"/>
          </a:xfrm>
          <a:prstGeom prst="rect">
            <a:avLst/>
          </a:prstGeom>
          <a:noFill/>
        </p:spPr>
        <p:txBody>
          <a:bodyPr wrap="square" rtlCol="0">
            <a:spAutoFit/>
          </a:bodyPr>
          <a:lstStyle/>
          <a:p>
            <a:pPr algn="just">
              <a:spcBef>
                <a:spcPct val="0"/>
              </a:spcBef>
              <a:buFontTx/>
              <a:buNone/>
            </a:pPr>
            <a:r>
              <a:rPr lang="en-US" altLang="en-US" sz="4400" dirty="0">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Giản</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dị</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trong</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đời</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sống</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trong</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quan</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hệ</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với</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mọi</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người</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trong</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tác</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phong</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Hồ</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Chủ</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Tịch</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cũng</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rất</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giản</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dị</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trong</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lời</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nói</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và</a:t>
            </a:r>
            <a:r>
              <a:rPr lang="en-US" altLang="en-US" sz="4400" dirty="0">
                <a:solidFill>
                  <a:schemeClr val="accent6">
                    <a:lumMod val="50000"/>
                  </a:schemeClr>
                </a:solidFill>
                <a:latin typeface="Times New Roman" panose="02020603050405020304" pitchFamily="18" charset="0"/>
              </a:rPr>
              <a:t> </a:t>
            </a:r>
          </a:p>
          <a:p>
            <a:pPr algn="just">
              <a:spcBef>
                <a:spcPct val="0"/>
              </a:spcBef>
              <a:buFontTx/>
              <a:buNone/>
            </a:pPr>
            <a:r>
              <a:rPr lang="en-US" altLang="en-US" sz="4400" dirty="0" err="1">
                <a:solidFill>
                  <a:schemeClr val="accent6">
                    <a:lumMod val="50000"/>
                  </a:schemeClr>
                </a:solidFill>
                <a:latin typeface="Times New Roman" panose="02020603050405020304" pitchFamily="18" charset="0"/>
              </a:rPr>
              <a:t>bài</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viết</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vì</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muốn</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cho</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quần</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chúng</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nhân</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dân</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hiểu</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được</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nói</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được</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làm</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được</a:t>
            </a:r>
            <a:r>
              <a:rPr lang="en-US" altLang="en-US" sz="4400" dirty="0">
                <a:solidFill>
                  <a:schemeClr val="accent6">
                    <a:lumMod val="50000"/>
                  </a:schemeClr>
                </a:solidFill>
                <a:latin typeface="Times New Roman" panose="02020603050405020304" pitchFamily="18" charset="0"/>
              </a:rPr>
              <a:t>. </a:t>
            </a:r>
            <a:r>
              <a:rPr lang="en-US" altLang="en-US" sz="4400" dirty="0" err="1">
                <a:latin typeface="Times New Roman" panose="02020603050405020304" pitchFamily="18" charset="0"/>
              </a:rPr>
              <a:t>Suy</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cho</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cùng</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chân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lí</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những</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chân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lí</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lớn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của</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nhân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dân</a:t>
            </a:r>
            <a:r>
              <a:rPr lang="en-US" altLang="en-US" sz="4400" dirty="0">
                <a:latin typeface="Times New Roman" panose="02020603050405020304" pitchFamily="18" charset="0"/>
              </a:rPr>
              <a:t> ta </a:t>
            </a:r>
            <a:r>
              <a:rPr lang="en-US" altLang="en-US" sz="4400" dirty="0" err="1">
                <a:latin typeface="Times New Roman" panose="02020603050405020304" pitchFamily="18" charset="0"/>
              </a:rPr>
              <a:t>cũng</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như</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của</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thời</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đại</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là</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giản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dị</a:t>
            </a:r>
            <a:r>
              <a:rPr lang="en-US" altLang="en-US" sz="4400" dirty="0">
                <a:latin typeface="Times New Roman" panose="02020603050405020304" pitchFamily="18" charset="0"/>
              </a:rPr>
              <a:t>: “</a:t>
            </a:r>
            <a:r>
              <a:rPr lang="en-US" altLang="en-US" sz="4400" u="sng" dirty="0" err="1">
                <a:latin typeface="Times New Roman" panose="02020603050405020304" pitchFamily="18" charset="0"/>
              </a:rPr>
              <a:t>Không</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có</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gì</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quý</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hơn</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độc</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lập</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tự</a:t>
            </a:r>
            <a:r>
              <a:rPr lang="en-US" altLang="en-US" sz="4400" u="sng" dirty="0">
                <a:latin typeface="Times New Roman" panose="02020603050405020304" pitchFamily="18" charset="0"/>
              </a:rPr>
              <a:t> do.”, “</a:t>
            </a:r>
            <a:r>
              <a:rPr lang="en-US" altLang="en-US" sz="4400" u="sng" dirty="0" err="1">
                <a:latin typeface="Times New Roman" panose="02020603050405020304" pitchFamily="18" charset="0"/>
              </a:rPr>
              <a:t>Nước</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Việt</a:t>
            </a:r>
            <a:r>
              <a:rPr lang="en-US" altLang="en-US" sz="4400" u="sng" dirty="0">
                <a:latin typeface="Times New Roman" panose="02020603050405020304" pitchFamily="18" charset="0"/>
              </a:rPr>
              <a:t> Nam </a:t>
            </a:r>
            <a:r>
              <a:rPr lang="en-US" altLang="en-US" sz="4400" u="sng" dirty="0" err="1">
                <a:latin typeface="Times New Roman" panose="02020603050405020304" pitchFamily="18" charset="0"/>
              </a:rPr>
              <a:t>là</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một</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dân</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tộc</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Việt</a:t>
            </a:r>
            <a:r>
              <a:rPr lang="en-US" altLang="en-US" sz="4400" u="sng" dirty="0">
                <a:latin typeface="Times New Roman" panose="02020603050405020304" pitchFamily="18" charset="0"/>
              </a:rPr>
              <a:t> Nam </a:t>
            </a:r>
            <a:r>
              <a:rPr lang="en-US" altLang="en-US" sz="4400" u="sng" dirty="0" err="1">
                <a:latin typeface="Times New Roman" panose="02020603050405020304" pitchFamily="18" charset="0"/>
              </a:rPr>
              <a:t>là</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một</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sông</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có</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thể</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cạn</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núi</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có</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thể</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mòn</a:t>
            </a:r>
            <a:r>
              <a:rPr lang="en-US" altLang="en-US" sz="4400" u="sng" dirty="0">
                <a:latin typeface="Times New Roman" panose="02020603050405020304" pitchFamily="18" charset="0"/>
              </a:rPr>
              <a:t>, song </a:t>
            </a:r>
            <a:r>
              <a:rPr lang="en-US" altLang="en-US" sz="4400" u="sng" dirty="0" err="1">
                <a:latin typeface="Times New Roman" panose="02020603050405020304" pitchFamily="18" charset="0"/>
              </a:rPr>
              <a:t>chân</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lí</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ấy</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không</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bao</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giờ</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thay</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đổi</a:t>
            </a:r>
            <a:r>
              <a:rPr lang="en-US" altLang="en-US" sz="4400" u="sng" dirty="0">
                <a:latin typeface="Times New Roman" panose="02020603050405020304" pitchFamily="18" charset="0"/>
              </a:rPr>
              <a:t>.</a:t>
            </a:r>
            <a:r>
              <a:rPr lang="en-US" altLang="en-US" sz="4400" dirty="0">
                <a:latin typeface="Times New Roman" panose="02020603050405020304" pitchFamily="18" charset="0"/>
              </a:rPr>
              <a:t>” </a:t>
            </a:r>
            <a:r>
              <a:rPr lang="en-US" altLang="en-US" sz="4400" dirty="0" err="1">
                <a:solidFill>
                  <a:srgbClr val="FF0000"/>
                </a:solidFill>
                <a:latin typeface="Times New Roman" panose="02020603050405020304" pitchFamily="18" charset="0"/>
              </a:rPr>
              <a:t>Những</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chân</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lí</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giản</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dị</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sâu</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sắc</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đó</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lúc</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thâm</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nhập</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vào</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quả</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tim</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và</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bộ</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óc</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của</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hàng</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triệu</a:t>
            </a:r>
            <a:r>
              <a:rPr lang="en-US" altLang="en-US" sz="4400" dirty="0">
                <a:solidFill>
                  <a:srgbClr val="FF0000"/>
                </a:solidFill>
                <a:latin typeface="Times New Roman" panose="02020603050405020304" pitchFamily="18" charset="0"/>
              </a:rPr>
              <a:t> con </a:t>
            </a:r>
            <a:r>
              <a:rPr lang="en-US" altLang="en-US" sz="4400" dirty="0" err="1">
                <a:solidFill>
                  <a:srgbClr val="FF0000"/>
                </a:solidFill>
                <a:latin typeface="Times New Roman" panose="02020603050405020304" pitchFamily="18" charset="0"/>
              </a:rPr>
              <a:t>người</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đang</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chờ</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đợi</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nó</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thì</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đó</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là</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sức</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mạnh</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vô</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địch</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đó</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là</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chủ</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nghĩa</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anh</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hùng</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cách</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mạng</a:t>
            </a:r>
            <a:r>
              <a:rPr lang="en-US" altLang="en-US" sz="4400" dirty="0">
                <a:solidFill>
                  <a:srgbClr val="FF0000"/>
                </a:solidFill>
                <a:latin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560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9"/>
          <p:cNvGrpSpPr/>
          <p:nvPr/>
        </p:nvGrpSpPr>
        <p:grpSpPr>
          <a:xfrm rot="21426164">
            <a:off x="10087632" y="1046214"/>
            <a:ext cx="6951874" cy="4846204"/>
            <a:chOff x="0" y="0"/>
            <a:chExt cx="1737657" cy="1595371"/>
          </a:xfrm>
        </p:grpSpPr>
        <p:sp>
          <p:nvSpPr>
            <p:cNvPr id="32" name="Freeform 10"/>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DDC1A7"/>
            </a:solidFill>
          </p:spPr>
        </p:sp>
        <p:sp>
          <p:nvSpPr>
            <p:cNvPr id="33" name="TextBox 1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14705440" y="-1389339"/>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0496" y="8842342"/>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18492" y="-999804"/>
            <a:ext cx="4294383" cy="4114800"/>
          </a:xfrm>
          <a:prstGeom prst="rect">
            <a:avLst/>
          </a:prstGeom>
        </p:spPr>
      </p:pic>
      <p:grpSp>
        <p:nvGrpSpPr>
          <p:cNvPr id="18" name="Group 8"/>
          <p:cNvGrpSpPr/>
          <p:nvPr/>
        </p:nvGrpSpPr>
        <p:grpSpPr>
          <a:xfrm>
            <a:off x="457200" y="524474"/>
            <a:ext cx="5022407" cy="1854128"/>
            <a:chOff x="0" y="0"/>
            <a:chExt cx="1206022" cy="445229"/>
          </a:xfrm>
        </p:grpSpPr>
        <p:sp>
          <p:nvSpPr>
            <p:cNvPr id="19" name="Freeform 9"/>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20" name="TextBox 10"/>
            <p:cNvSpPr txBox="1"/>
            <p:nvPr/>
          </p:nvSpPr>
          <p:spPr>
            <a:xfrm>
              <a:off x="0" y="-38100"/>
              <a:ext cx="812800" cy="850900"/>
            </a:xfrm>
            <a:prstGeom prst="rect">
              <a:avLst/>
            </a:prstGeom>
          </p:spPr>
          <p:txBody>
            <a:bodyPr lIns="50800" tIns="50800" rIns="50800" bIns="50800" rtlCol="0" anchor="ctr"/>
            <a:lstStyle/>
            <a:p>
              <a:pPr marL="0" lvl="0" indent="0" algn="ctr">
                <a:spcBef>
                  <a:spcPct val="0"/>
                </a:spcBef>
              </a:pPr>
              <a:endParaRPr sz="4400">
                <a:latin typeface="Times New Roman" panose="02020603050405020304" pitchFamily="18" charset="0"/>
                <a:cs typeface="Times New Roman" panose="02020603050405020304" pitchFamily="18" charset="0"/>
              </a:endParaRPr>
            </a:p>
          </p:txBody>
        </p:sp>
      </p:grpSp>
      <p:sp>
        <p:nvSpPr>
          <p:cNvPr id="27" name="TextBox 11"/>
          <p:cNvSpPr txBox="1"/>
          <p:nvPr/>
        </p:nvSpPr>
        <p:spPr>
          <a:xfrm>
            <a:off x="693784" y="808600"/>
            <a:ext cx="4549239" cy="1354217"/>
          </a:xfrm>
          <a:prstGeom prst="rect">
            <a:avLst/>
          </a:prstGeom>
        </p:spPr>
        <p:txBody>
          <a:bodyPr lIns="0" tIns="0" rIns="0" bIns="0" rtlCol="0" anchor="t">
            <a:spAutoFit/>
          </a:bodyPr>
          <a:lstStyle/>
          <a:p>
            <a:pPr lvl="0" algn="ctr">
              <a:spcBef>
                <a:spcPct val="0"/>
              </a:spcBef>
            </a:pPr>
            <a:r>
              <a:rPr lang="en-US" sz="4400" b="1" dirty="0" smtClean="0">
                <a:latin typeface="Times New Roman" panose="02020603050405020304" pitchFamily="18" charset="0"/>
                <a:cs typeface="Times New Roman" panose="02020603050405020304" pitchFamily="18" charset="0"/>
              </a:rPr>
              <a:t>c. </a:t>
            </a:r>
            <a:r>
              <a:rPr lang="en-US" sz="4400" b="1" dirty="0" err="1" smtClean="0">
                <a:latin typeface="Times New Roman" panose="02020603050405020304" pitchFamily="18" charset="0"/>
                <a:cs typeface="Times New Roman" panose="02020603050405020304" pitchFamily="18" charset="0"/>
              </a:rPr>
              <a:t>Giản</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endParaRPr lang="en-US" sz="4400" b="1" dirty="0">
              <a:latin typeface="Times New Roman" panose="02020603050405020304" pitchFamily="18" charset="0"/>
              <a:cs typeface="Times New Roman" panose="02020603050405020304" pitchFamily="18" charset="0"/>
            </a:endParaRPr>
          </a:p>
        </p:txBody>
      </p:sp>
      <p:pic>
        <p:nvPicPr>
          <p:cNvPr id="28" name="Picture 6"/>
          <p:cNvPicPr>
            <a:picLocks noChangeAspect="1"/>
          </p:cNvPicPr>
          <p:nvPr/>
        </p:nvPicPr>
        <p:blipFill>
          <a:blip r:embed="rId14">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828800" y="2446943"/>
            <a:ext cx="11916729" cy="11454956"/>
          </a:xfrm>
          <a:prstGeom prst="rect">
            <a:avLst/>
          </a:prstGeom>
        </p:spPr>
      </p:pic>
      <p:sp>
        <p:nvSpPr>
          <p:cNvPr id="29" name="TextBox 28"/>
          <p:cNvSpPr txBox="1"/>
          <p:nvPr/>
        </p:nvSpPr>
        <p:spPr>
          <a:xfrm>
            <a:off x="1094263" y="3887452"/>
            <a:ext cx="8125937"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quý</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lập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tự</a:t>
            </a:r>
            <a:r>
              <a:rPr lang="en-US" sz="4400" dirty="0" smtClean="0">
                <a:latin typeface="Times New Roman" panose="02020603050405020304" pitchFamily="18" charset="0"/>
                <a:cs typeface="Times New Roman" panose="02020603050405020304" pitchFamily="18" charset="0"/>
              </a:rPr>
              <a:t> do”.</a:t>
            </a:r>
            <a:endParaRPr lang="en-US" sz="44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094263" y="5412367"/>
            <a:ext cx="8125937" cy="2800767"/>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Nước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Việt</a:t>
            </a:r>
            <a:r>
              <a:rPr lang="en-US" sz="4400" dirty="0" smtClean="0">
                <a:latin typeface="Times New Roman" panose="02020603050405020304" pitchFamily="18" charset="0"/>
                <a:cs typeface="Times New Roman" panose="02020603050405020304" pitchFamily="18" charset="0"/>
              </a:rPr>
              <a:t> Nam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Việt</a:t>
            </a:r>
            <a:r>
              <a:rPr lang="en-US" sz="4400" dirty="0" smtClean="0">
                <a:latin typeface="Times New Roman" panose="02020603050405020304" pitchFamily="18" charset="0"/>
                <a:cs typeface="Times New Roman" panose="02020603050405020304" pitchFamily="18" charset="0"/>
              </a:rPr>
              <a:t> Nam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núi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mòn</a:t>
            </a:r>
            <a:r>
              <a:rPr lang="en-US" sz="4400" dirty="0" smtClean="0">
                <a:latin typeface="Times New Roman" panose="02020603050405020304" pitchFamily="18" charset="0"/>
                <a:cs typeface="Times New Roman" panose="02020603050405020304" pitchFamily="18" charset="0"/>
              </a:rPr>
              <a:t>, song </a:t>
            </a:r>
            <a:r>
              <a:rPr lang="en-US" sz="4400" dirty="0" err="1" smtClean="0">
                <a:latin typeface="Times New Roman" panose="02020603050405020304" pitchFamily="18" charset="0"/>
                <a:cs typeface="Times New Roman" panose="02020603050405020304" pitchFamily="18" charset="0"/>
              </a:rPr>
              <a:t>chân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lý</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giờ</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đổi</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pic>
        <p:nvPicPr>
          <p:cNvPr id="1026" name="Picture 2" descr="Tuyên ngôn Độc lập - áng văn lập quốc vĩ đại - Hồ Chí Minh"/>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423109">
            <a:off x="10574451" y="1269258"/>
            <a:ext cx="6157434" cy="437033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10416064" y="6233763"/>
            <a:ext cx="7109936" cy="1446550"/>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Câu</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nói</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từ</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ngữ</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d</a:t>
            </a:r>
            <a:r>
              <a:rPr lang="en-US" sz="4400" b="1" dirty="0" err="1" smtClean="0">
                <a:latin typeface="Times New Roman" panose="02020603050405020304" pitchFamily="18" charset="0"/>
                <a:cs typeface="Times New Roman" panose="02020603050405020304" pitchFamily="18" charset="0"/>
              </a:rPr>
              <a:t>ễ</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hiểu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dễ</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nhớ</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dễ</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theo</a:t>
            </a:r>
            <a:endParaRPr lang="en-US" sz="4400" b="1"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10410984" y="7749813"/>
            <a:ext cx="7109936" cy="2123658"/>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smtClean="0">
                <a:latin typeface="Times New Roman" panose="02020603050405020304" pitchFamily="18" charset="0"/>
                <a:cs typeface="Times New Roman" panose="02020603050405020304" pitchFamily="18" charset="0"/>
                <a:sym typeface="Wingdings" panose="05000000000000000000" pitchFamily="2" charset="2"/>
              </a:rPr>
              <a:t>Có </a:t>
            </a:r>
            <a:r>
              <a:rPr lang="vi-VN" sz="4400" b="1" dirty="0">
                <a:latin typeface="Times New Roman" panose="02020603050405020304" pitchFamily="18" charset="0"/>
                <a:cs typeface="Times New Roman" panose="02020603050405020304" pitchFamily="18" charset="0"/>
                <a:sym typeface="Wingdings" panose="05000000000000000000" pitchFamily="2" charset="2"/>
              </a:rPr>
              <a:t>sức cảm hóa, lay động lòng người, khơi dậy long yêu nước, ý chí cách mạng.</a:t>
            </a:r>
          </a:p>
        </p:txBody>
      </p:sp>
    </p:spTree>
    <p:extLst>
      <p:ext uri="{BB962C8B-B14F-4D97-AF65-F5344CB8AC3E}">
        <p14:creationId xmlns:p14="http://schemas.microsoft.com/office/powerpoint/2010/main" val="404907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ipe(down)">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90285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93885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92192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16225036" y="-1537343"/>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53529" y="9646317"/>
            <a:ext cx="3352965" cy="2840876"/>
          </a:xfrm>
          <a:prstGeom prst="rect">
            <a:avLst/>
          </a:prstGeom>
        </p:spPr>
      </p:pic>
      <p:grpSp>
        <p:nvGrpSpPr>
          <p:cNvPr id="6" name="Group 22"/>
          <p:cNvGrpSpPr/>
          <p:nvPr/>
        </p:nvGrpSpPr>
        <p:grpSpPr>
          <a:xfrm>
            <a:off x="6232366" y="-497153"/>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24056" y="-755726"/>
            <a:ext cx="4294383" cy="4114800"/>
          </a:xfrm>
          <a:prstGeom prst="rect">
            <a:avLst/>
          </a:prstGeom>
        </p:spPr>
      </p:pic>
      <p:sp>
        <p:nvSpPr>
          <p:cNvPr id="14" name="AutoShape 2"/>
          <p:cNvSpPr/>
          <p:nvPr/>
        </p:nvSpPr>
        <p:spPr>
          <a:xfrm>
            <a:off x="3170327" y="3260088"/>
            <a:ext cx="11639620" cy="0"/>
          </a:xfrm>
          <a:prstGeom prst="line">
            <a:avLst/>
          </a:prstGeom>
          <a:ln w="95250" cap="flat">
            <a:solidFill>
              <a:srgbClr val="DDC1A7"/>
            </a:solidFill>
            <a:prstDash val="solid"/>
            <a:headEnd type="none" w="sm" len="sm"/>
            <a:tailEnd type="none" w="sm" len="sm"/>
          </a:ln>
        </p:spPr>
      </p:sp>
      <p:grpSp>
        <p:nvGrpSpPr>
          <p:cNvPr id="15" name="Group 4"/>
          <p:cNvGrpSpPr/>
          <p:nvPr/>
        </p:nvGrpSpPr>
        <p:grpSpPr>
          <a:xfrm>
            <a:off x="1289449" y="4552202"/>
            <a:ext cx="5022407" cy="1854128"/>
            <a:chOff x="0" y="0"/>
            <a:chExt cx="1206022" cy="445229"/>
          </a:xfrm>
        </p:grpSpPr>
        <p:sp>
          <p:nvSpPr>
            <p:cNvPr id="16" name="Freeform 5"/>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17" name="TextBox 6"/>
            <p:cNvSpPr txBox="1"/>
            <p:nvPr/>
          </p:nvSpPr>
          <p:spPr>
            <a:xfrm>
              <a:off x="0" y="-38100"/>
              <a:ext cx="812800" cy="850900"/>
            </a:xfrm>
            <a:prstGeom prst="rect">
              <a:avLst/>
            </a:prstGeom>
          </p:spPr>
          <p:txBody>
            <a:bodyPr lIns="50800" tIns="50800" rIns="50800" bIns="50800" rtlCol="0" anchor="ctr"/>
            <a:lstStyle/>
            <a:p>
              <a:pPr algn="ctr"/>
              <a:endParaRPr sz="4400">
                <a:latin typeface="Times New Roman" panose="02020603050405020304" pitchFamily="18" charset="0"/>
                <a:cs typeface="Times New Roman" panose="02020603050405020304" pitchFamily="18" charset="0"/>
              </a:endParaRPr>
            </a:p>
          </p:txBody>
        </p:sp>
      </p:grpSp>
      <p:sp>
        <p:nvSpPr>
          <p:cNvPr id="18" name="TextBox 7"/>
          <p:cNvSpPr txBox="1"/>
          <p:nvPr/>
        </p:nvSpPr>
        <p:spPr>
          <a:xfrm>
            <a:off x="1511094" y="4797353"/>
            <a:ext cx="4579116" cy="1354217"/>
          </a:xfrm>
          <a:prstGeom prst="rect">
            <a:avLst/>
          </a:prstGeom>
        </p:spPr>
        <p:txBody>
          <a:bodyPr lIns="0" tIns="0" rIns="0" bIns="0" rtlCol="0" anchor="t">
            <a:spAutoFit/>
          </a:bodyPr>
          <a:lstStyle/>
          <a:p>
            <a:pPr algn="ctr"/>
            <a:r>
              <a:rPr lang="en-US" sz="4400" b="1" dirty="0" err="1">
                <a:latin typeface="Times New Roman" panose="02020603050405020304" pitchFamily="18" charset="0"/>
                <a:cs typeface="Times New Roman" panose="02020603050405020304" pitchFamily="18" charset="0"/>
              </a:rPr>
              <a:t>Giản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endParaRPr lang="en-US" sz="4400" b="1" dirty="0">
              <a:latin typeface="Times New Roman" panose="02020603050405020304" pitchFamily="18" charset="0"/>
              <a:cs typeface="Times New Roman" panose="02020603050405020304" pitchFamily="18" charset="0"/>
            </a:endParaRPr>
          </a:p>
        </p:txBody>
      </p:sp>
      <p:grpSp>
        <p:nvGrpSpPr>
          <p:cNvPr id="19" name="Group 8"/>
          <p:cNvGrpSpPr/>
          <p:nvPr/>
        </p:nvGrpSpPr>
        <p:grpSpPr>
          <a:xfrm>
            <a:off x="12375658" y="4552202"/>
            <a:ext cx="5022407" cy="1854128"/>
            <a:chOff x="0" y="0"/>
            <a:chExt cx="1206022" cy="445229"/>
          </a:xfrm>
        </p:grpSpPr>
        <p:sp>
          <p:nvSpPr>
            <p:cNvPr id="20" name="Freeform 9"/>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21" name="TextBox 10"/>
            <p:cNvSpPr txBox="1"/>
            <p:nvPr/>
          </p:nvSpPr>
          <p:spPr>
            <a:xfrm>
              <a:off x="0" y="-38100"/>
              <a:ext cx="812800" cy="850900"/>
            </a:xfrm>
            <a:prstGeom prst="rect">
              <a:avLst/>
            </a:prstGeom>
          </p:spPr>
          <p:txBody>
            <a:bodyPr lIns="50800" tIns="50800" rIns="50800" bIns="50800" rtlCol="0" anchor="ctr"/>
            <a:lstStyle/>
            <a:p>
              <a:pPr marL="0" lvl="0" indent="0" algn="ctr">
                <a:spcBef>
                  <a:spcPct val="0"/>
                </a:spcBef>
              </a:pPr>
              <a:endParaRPr sz="4400" b="1">
                <a:latin typeface="Times New Roman" panose="02020603050405020304" pitchFamily="18" charset="0"/>
                <a:cs typeface="Times New Roman" panose="02020603050405020304" pitchFamily="18" charset="0"/>
              </a:endParaRPr>
            </a:p>
          </p:txBody>
        </p:sp>
      </p:grpSp>
      <p:sp>
        <p:nvSpPr>
          <p:cNvPr id="22" name="TextBox 11"/>
          <p:cNvSpPr txBox="1"/>
          <p:nvPr/>
        </p:nvSpPr>
        <p:spPr>
          <a:xfrm>
            <a:off x="12612242" y="4836328"/>
            <a:ext cx="4549239" cy="1354217"/>
          </a:xfrm>
          <a:prstGeom prst="rect">
            <a:avLst/>
          </a:prstGeom>
        </p:spPr>
        <p:txBody>
          <a:bodyPr lIns="0" tIns="0" rIns="0" bIns="0" rtlCol="0" anchor="t">
            <a:spAutoFit/>
          </a:bodyPr>
          <a:lstStyle/>
          <a:p>
            <a:pPr lvl="0" algn="ctr">
              <a:spcBef>
                <a:spcPct val="0"/>
              </a:spcBef>
            </a:pPr>
            <a:r>
              <a:rPr lang="en-US" sz="4400" b="1" dirty="0" err="1">
                <a:latin typeface="Times New Roman" panose="02020603050405020304" pitchFamily="18" charset="0"/>
                <a:cs typeface="Times New Roman" panose="02020603050405020304" pitchFamily="18" charset="0"/>
              </a:rPr>
              <a:t>Giản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endParaRPr lang="en-US" sz="4400" b="1" dirty="0">
              <a:latin typeface="Times New Roman" panose="02020603050405020304" pitchFamily="18" charset="0"/>
              <a:cs typeface="Times New Roman" panose="02020603050405020304" pitchFamily="18" charset="0"/>
            </a:endParaRPr>
          </a:p>
        </p:txBody>
      </p:sp>
      <p:sp>
        <p:nvSpPr>
          <p:cNvPr id="23" name="AutoShape 12"/>
          <p:cNvSpPr/>
          <p:nvPr/>
        </p:nvSpPr>
        <p:spPr>
          <a:xfrm rot="5400000">
            <a:off x="2626232" y="3804182"/>
            <a:ext cx="1183439" cy="0"/>
          </a:xfrm>
          <a:prstGeom prst="line">
            <a:avLst/>
          </a:prstGeom>
          <a:ln w="95250" cap="flat">
            <a:solidFill>
              <a:srgbClr val="DDC1A7"/>
            </a:solidFill>
            <a:prstDash val="solid"/>
            <a:headEnd type="none" w="sm" len="sm"/>
            <a:tailEnd type="triangle" w="lg" len="med"/>
          </a:ln>
        </p:spPr>
      </p:sp>
      <p:sp>
        <p:nvSpPr>
          <p:cNvPr id="24" name="AutoShape 13"/>
          <p:cNvSpPr/>
          <p:nvPr/>
        </p:nvSpPr>
        <p:spPr>
          <a:xfrm rot="5400000">
            <a:off x="8756189" y="3694208"/>
            <a:ext cx="715839" cy="0"/>
          </a:xfrm>
          <a:prstGeom prst="line">
            <a:avLst/>
          </a:prstGeom>
          <a:ln w="95250" cap="flat">
            <a:solidFill>
              <a:srgbClr val="DDC1A7"/>
            </a:solidFill>
            <a:prstDash val="solid"/>
            <a:headEnd type="none" w="sm" len="sm"/>
            <a:tailEnd type="triangle" w="lg" len="med"/>
          </a:ln>
        </p:spPr>
      </p:sp>
      <p:sp>
        <p:nvSpPr>
          <p:cNvPr id="25" name="AutoShape 14"/>
          <p:cNvSpPr/>
          <p:nvPr/>
        </p:nvSpPr>
        <p:spPr>
          <a:xfrm rot="5400000">
            <a:off x="14175365" y="3799420"/>
            <a:ext cx="1173914" cy="0"/>
          </a:xfrm>
          <a:prstGeom prst="line">
            <a:avLst/>
          </a:prstGeom>
          <a:ln w="95250" cap="flat">
            <a:solidFill>
              <a:srgbClr val="DDC1A7"/>
            </a:solidFill>
            <a:prstDash val="solid"/>
            <a:headEnd type="none" w="sm" len="sm"/>
            <a:tailEnd type="triangle" w="lg" len="med"/>
          </a:ln>
        </p:spPr>
      </p:sp>
      <p:grpSp>
        <p:nvGrpSpPr>
          <p:cNvPr id="26" name="Group 35"/>
          <p:cNvGrpSpPr/>
          <p:nvPr/>
        </p:nvGrpSpPr>
        <p:grpSpPr>
          <a:xfrm>
            <a:off x="6705600" y="4229100"/>
            <a:ext cx="5276314" cy="1854128"/>
            <a:chOff x="0" y="0"/>
            <a:chExt cx="1266993" cy="445229"/>
          </a:xfrm>
        </p:grpSpPr>
        <p:sp>
          <p:nvSpPr>
            <p:cNvPr id="27" name="Freeform 36"/>
            <p:cNvSpPr/>
            <p:nvPr/>
          </p:nvSpPr>
          <p:spPr>
            <a:xfrm>
              <a:off x="0" y="0"/>
              <a:ext cx="1266993" cy="445229"/>
            </a:xfrm>
            <a:custGeom>
              <a:avLst/>
              <a:gdLst/>
              <a:ahLst/>
              <a:cxnLst/>
              <a:rect l="l" t="t" r="r" b="b"/>
              <a:pathLst>
                <a:path w="1266993" h="445229">
                  <a:moveTo>
                    <a:pt x="29346" y="0"/>
                  </a:moveTo>
                  <a:lnTo>
                    <a:pt x="1237647" y="0"/>
                  </a:lnTo>
                  <a:cubicBezTo>
                    <a:pt x="1245430" y="0"/>
                    <a:pt x="1252894" y="3092"/>
                    <a:pt x="1258397" y="8595"/>
                  </a:cubicBezTo>
                  <a:cubicBezTo>
                    <a:pt x="1263901" y="14099"/>
                    <a:pt x="1266993" y="21563"/>
                    <a:pt x="1266993" y="29346"/>
                  </a:cubicBezTo>
                  <a:lnTo>
                    <a:pt x="1266993" y="415883"/>
                  </a:lnTo>
                  <a:cubicBezTo>
                    <a:pt x="1266993" y="423666"/>
                    <a:pt x="1263901" y="431130"/>
                    <a:pt x="1258397" y="436633"/>
                  </a:cubicBezTo>
                  <a:cubicBezTo>
                    <a:pt x="1252894" y="442137"/>
                    <a:pt x="1245430" y="445229"/>
                    <a:pt x="1237647" y="445229"/>
                  </a:cubicBezTo>
                  <a:lnTo>
                    <a:pt x="29346" y="445229"/>
                  </a:lnTo>
                  <a:cubicBezTo>
                    <a:pt x="21563" y="445229"/>
                    <a:pt x="14099" y="442137"/>
                    <a:pt x="8595" y="436633"/>
                  </a:cubicBezTo>
                  <a:cubicBezTo>
                    <a:pt x="3092" y="431130"/>
                    <a:pt x="0" y="423666"/>
                    <a:pt x="0" y="415883"/>
                  </a:cubicBezTo>
                  <a:lnTo>
                    <a:pt x="0" y="29346"/>
                  </a:lnTo>
                  <a:cubicBezTo>
                    <a:pt x="0" y="21563"/>
                    <a:pt x="3092" y="14099"/>
                    <a:pt x="8595" y="8595"/>
                  </a:cubicBezTo>
                  <a:cubicBezTo>
                    <a:pt x="14099" y="3092"/>
                    <a:pt x="21563" y="0"/>
                    <a:pt x="29346" y="0"/>
                  </a:cubicBezTo>
                  <a:close/>
                </a:path>
              </a:pathLst>
            </a:custGeom>
            <a:solidFill>
              <a:srgbClr val="000000">
                <a:alpha val="0"/>
              </a:srgbClr>
            </a:solidFill>
            <a:ln w="19050">
              <a:solidFill>
                <a:srgbClr val="CE7D5F"/>
              </a:solidFill>
            </a:ln>
          </p:spPr>
        </p:sp>
        <p:sp>
          <p:nvSpPr>
            <p:cNvPr id="28" name="TextBox 37"/>
            <p:cNvSpPr txBox="1"/>
            <p:nvPr/>
          </p:nvSpPr>
          <p:spPr>
            <a:xfrm>
              <a:off x="0" y="-38100"/>
              <a:ext cx="812800" cy="850900"/>
            </a:xfrm>
            <a:prstGeom prst="rect">
              <a:avLst/>
            </a:prstGeom>
          </p:spPr>
          <p:txBody>
            <a:bodyPr lIns="50800" tIns="50800" rIns="50800" bIns="50800" rtlCol="0" anchor="ctr"/>
            <a:lstStyle/>
            <a:p>
              <a:pPr marL="0" lvl="0" indent="0" algn="ctr">
                <a:spcBef>
                  <a:spcPct val="0"/>
                </a:spcBef>
              </a:pPr>
              <a:endParaRPr sz="4400" b="1">
                <a:latin typeface="Times New Roman" panose="02020603050405020304" pitchFamily="18" charset="0"/>
                <a:cs typeface="Times New Roman" panose="02020603050405020304" pitchFamily="18" charset="0"/>
              </a:endParaRPr>
            </a:p>
          </p:txBody>
        </p:sp>
      </p:grpSp>
      <p:sp>
        <p:nvSpPr>
          <p:cNvPr id="29" name="TextBox 38"/>
          <p:cNvSpPr txBox="1"/>
          <p:nvPr/>
        </p:nvSpPr>
        <p:spPr>
          <a:xfrm>
            <a:off x="6955766" y="4513226"/>
            <a:ext cx="4775982" cy="1354217"/>
          </a:xfrm>
          <a:prstGeom prst="rect">
            <a:avLst/>
          </a:prstGeom>
        </p:spPr>
        <p:txBody>
          <a:bodyPr lIns="0" tIns="0" rIns="0" bIns="0" rtlCol="0" anchor="t">
            <a:spAutoFit/>
          </a:bodyPr>
          <a:lstStyle/>
          <a:p>
            <a:pPr lvl="0" algn="ctr">
              <a:spcBef>
                <a:spcPct val="0"/>
              </a:spcBef>
            </a:pPr>
            <a:r>
              <a:rPr lang="vi-VN" sz="4400" b="1" dirty="0">
                <a:latin typeface="Times New Roman" panose="02020603050405020304" pitchFamily="18" charset="0"/>
                <a:cs typeface="Times New Roman" panose="02020603050405020304" pitchFamily="18" charset="0"/>
              </a:rPr>
              <a:t>Giản dị trong quan hệ với mọi người</a:t>
            </a:r>
          </a:p>
        </p:txBody>
      </p:sp>
      <p:sp>
        <p:nvSpPr>
          <p:cNvPr id="30" name="Text Box 21"/>
          <p:cNvSpPr txBox="1">
            <a:spLocks noChangeArrowheads="1"/>
          </p:cNvSpPr>
          <p:nvPr/>
        </p:nvSpPr>
        <p:spPr bwMode="auto">
          <a:xfrm>
            <a:off x="2266993" y="2324254"/>
            <a:ext cx="134740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vi-VN" altLang="en-US" sz="4400" b="1" dirty="0">
                <a:latin typeface="Times New Roman" panose="02020603050405020304" pitchFamily="18" charset="0"/>
              </a:rPr>
              <a:t>BIỂU HIỆN CỦA ĐỨC TÍNH GIẢN DỊ CỦA BÁC </a:t>
            </a:r>
            <a:r>
              <a:rPr lang="vi-VN" altLang="en-US" sz="4400" b="1" dirty="0" smtClean="0">
                <a:latin typeface="Times New Roman" panose="02020603050405020304" pitchFamily="18" charset="0"/>
              </a:rPr>
              <a:t>HỒ</a:t>
            </a:r>
            <a:endParaRPr lang="vi-VN" altLang="en-US" sz="4400" b="1" dirty="0">
              <a:latin typeface="Times New Roman" panose="02020603050405020304" pitchFamily="18" charset="0"/>
            </a:endParaRPr>
          </a:p>
        </p:txBody>
      </p:sp>
      <p:sp>
        <p:nvSpPr>
          <p:cNvPr id="31" name="Text Box 21"/>
          <p:cNvSpPr txBox="1">
            <a:spLocks noChangeArrowheads="1"/>
          </p:cNvSpPr>
          <p:nvPr/>
        </p:nvSpPr>
        <p:spPr bwMode="auto">
          <a:xfrm>
            <a:off x="1689468" y="773936"/>
            <a:ext cx="1553247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US" altLang="en-US" sz="4400" b="1" dirty="0" smtClean="0">
                <a:latin typeface="Times New Roman" panose="02020603050405020304" pitchFamily="18" charset="0"/>
              </a:rPr>
              <a:t>NHẬN ĐỊNH CHUNG VỀ ĐỨC TÍNH GIẢN DỊ CỦA BÁC HỒ</a:t>
            </a:r>
            <a:endParaRPr lang="vi-VN" altLang="en-US" sz="4400" b="1" dirty="0">
              <a:latin typeface="Times New Roman" panose="02020603050405020304" pitchFamily="18" charset="0"/>
            </a:endParaRPr>
          </a:p>
        </p:txBody>
      </p:sp>
      <p:sp>
        <p:nvSpPr>
          <p:cNvPr id="32" name="AutoShape 13"/>
          <p:cNvSpPr/>
          <p:nvPr/>
        </p:nvSpPr>
        <p:spPr>
          <a:xfrm rot="5400000">
            <a:off x="8704316" y="1905458"/>
            <a:ext cx="715839" cy="0"/>
          </a:xfrm>
          <a:prstGeom prst="line">
            <a:avLst/>
          </a:prstGeom>
          <a:ln w="95250" cap="flat">
            <a:solidFill>
              <a:srgbClr val="DDC1A7"/>
            </a:solidFill>
            <a:prstDash val="solid"/>
            <a:headEnd type="none" w="sm" len="sm"/>
            <a:tailEnd type="triangle" w="lg" len="med"/>
          </a:ln>
        </p:spPr>
      </p:sp>
      <p:sp>
        <p:nvSpPr>
          <p:cNvPr id="33" name="AutoShape 12"/>
          <p:cNvSpPr/>
          <p:nvPr/>
        </p:nvSpPr>
        <p:spPr>
          <a:xfrm rot="5400000">
            <a:off x="2393830" y="5890715"/>
            <a:ext cx="800929" cy="1789717"/>
          </a:xfrm>
          <a:prstGeom prst="line">
            <a:avLst/>
          </a:prstGeom>
          <a:ln w="95250" cap="flat">
            <a:solidFill>
              <a:srgbClr val="DDC1A7"/>
            </a:solidFill>
            <a:prstDash val="solid"/>
            <a:headEnd type="none" w="sm" len="sm"/>
            <a:tailEnd type="triangle" w="lg" len="med"/>
          </a:ln>
        </p:spPr>
      </p:sp>
      <p:sp>
        <p:nvSpPr>
          <p:cNvPr id="34" name="AutoShape 12"/>
          <p:cNvSpPr/>
          <p:nvPr/>
        </p:nvSpPr>
        <p:spPr>
          <a:xfrm rot="5400000">
            <a:off x="2996932" y="6683586"/>
            <a:ext cx="990700" cy="393743"/>
          </a:xfrm>
          <a:prstGeom prst="line">
            <a:avLst/>
          </a:prstGeom>
          <a:ln w="95250" cap="flat">
            <a:solidFill>
              <a:srgbClr val="DDC1A7"/>
            </a:solidFill>
            <a:prstDash val="solid"/>
            <a:headEnd type="none" w="sm" len="sm"/>
            <a:tailEnd type="triangle" w="lg" len="med"/>
          </a:ln>
        </p:spPr>
      </p:sp>
      <p:sp>
        <p:nvSpPr>
          <p:cNvPr id="35" name="AutoShape 12"/>
          <p:cNvSpPr/>
          <p:nvPr/>
        </p:nvSpPr>
        <p:spPr>
          <a:xfrm rot="5400000" flipV="1">
            <a:off x="4105861" y="6021947"/>
            <a:ext cx="794047" cy="1562815"/>
          </a:xfrm>
          <a:prstGeom prst="line">
            <a:avLst/>
          </a:prstGeom>
          <a:ln w="95250" cap="flat">
            <a:solidFill>
              <a:srgbClr val="DDC1A7"/>
            </a:solidFill>
            <a:prstDash val="solid"/>
            <a:headEnd type="none" w="sm" len="sm"/>
            <a:tailEnd type="triangle" w="lg" len="med"/>
          </a:ln>
        </p:spPr>
      </p:sp>
      <p:grpSp>
        <p:nvGrpSpPr>
          <p:cNvPr id="36" name="Group 4"/>
          <p:cNvGrpSpPr/>
          <p:nvPr/>
        </p:nvGrpSpPr>
        <p:grpSpPr>
          <a:xfrm>
            <a:off x="470674" y="7613954"/>
            <a:ext cx="1796319" cy="1854128"/>
            <a:chOff x="0" y="0"/>
            <a:chExt cx="1206022" cy="445229"/>
          </a:xfrm>
        </p:grpSpPr>
        <p:sp>
          <p:nvSpPr>
            <p:cNvPr id="37" name="Freeform 5"/>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38" name="TextBox 6"/>
            <p:cNvSpPr txBox="1"/>
            <p:nvPr/>
          </p:nvSpPr>
          <p:spPr>
            <a:xfrm>
              <a:off x="0" y="-38100"/>
              <a:ext cx="812800" cy="850900"/>
            </a:xfrm>
            <a:prstGeom prst="rect">
              <a:avLst/>
            </a:prstGeom>
          </p:spPr>
          <p:txBody>
            <a:bodyPr lIns="50800" tIns="50800" rIns="50800" bIns="50800" rtlCol="0" anchor="ctr"/>
            <a:lstStyle/>
            <a:p>
              <a:pPr algn="ctr"/>
              <a:endParaRPr sz="4400">
                <a:latin typeface="Times New Roman" panose="02020603050405020304" pitchFamily="18" charset="0"/>
                <a:cs typeface="Times New Roman" panose="02020603050405020304" pitchFamily="18" charset="0"/>
              </a:endParaRPr>
            </a:p>
          </p:txBody>
        </p:sp>
      </p:grpSp>
      <p:grpSp>
        <p:nvGrpSpPr>
          <p:cNvPr id="39" name="Group 4"/>
          <p:cNvGrpSpPr/>
          <p:nvPr/>
        </p:nvGrpSpPr>
        <p:grpSpPr>
          <a:xfrm>
            <a:off x="2634124" y="7613804"/>
            <a:ext cx="1796319" cy="1854128"/>
            <a:chOff x="0" y="0"/>
            <a:chExt cx="1206022" cy="445229"/>
          </a:xfrm>
        </p:grpSpPr>
        <p:sp>
          <p:nvSpPr>
            <p:cNvPr id="40" name="Freeform 5"/>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41" name="TextBox 6"/>
            <p:cNvSpPr txBox="1"/>
            <p:nvPr/>
          </p:nvSpPr>
          <p:spPr>
            <a:xfrm>
              <a:off x="0" y="-38100"/>
              <a:ext cx="812800" cy="850900"/>
            </a:xfrm>
            <a:prstGeom prst="rect">
              <a:avLst/>
            </a:prstGeom>
          </p:spPr>
          <p:txBody>
            <a:bodyPr lIns="50800" tIns="50800" rIns="50800" bIns="50800" rtlCol="0" anchor="ctr"/>
            <a:lstStyle/>
            <a:p>
              <a:pPr algn="ctr"/>
              <a:endParaRPr sz="4400">
                <a:latin typeface="Times New Roman" panose="02020603050405020304" pitchFamily="18" charset="0"/>
                <a:cs typeface="Times New Roman" panose="02020603050405020304" pitchFamily="18" charset="0"/>
              </a:endParaRPr>
            </a:p>
          </p:txBody>
        </p:sp>
      </p:grpSp>
      <p:grpSp>
        <p:nvGrpSpPr>
          <p:cNvPr id="42" name="Group 4"/>
          <p:cNvGrpSpPr/>
          <p:nvPr/>
        </p:nvGrpSpPr>
        <p:grpSpPr>
          <a:xfrm>
            <a:off x="4876958" y="7616777"/>
            <a:ext cx="1796319" cy="1854128"/>
            <a:chOff x="0" y="0"/>
            <a:chExt cx="1206022" cy="445229"/>
          </a:xfrm>
        </p:grpSpPr>
        <p:sp>
          <p:nvSpPr>
            <p:cNvPr id="43" name="Freeform 5"/>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44" name="TextBox 6"/>
            <p:cNvSpPr txBox="1"/>
            <p:nvPr/>
          </p:nvSpPr>
          <p:spPr>
            <a:xfrm>
              <a:off x="0" y="-38100"/>
              <a:ext cx="812800" cy="850900"/>
            </a:xfrm>
            <a:prstGeom prst="rect">
              <a:avLst/>
            </a:prstGeom>
          </p:spPr>
          <p:txBody>
            <a:bodyPr lIns="50800" tIns="50800" rIns="50800" bIns="50800" rtlCol="0" anchor="ctr"/>
            <a:lstStyle/>
            <a:p>
              <a:pPr algn="ctr"/>
              <a:endParaRPr sz="4400">
                <a:latin typeface="Times New Roman" panose="02020603050405020304" pitchFamily="18" charset="0"/>
                <a:cs typeface="Times New Roman" panose="02020603050405020304" pitchFamily="18" charset="0"/>
              </a:endParaRPr>
            </a:p>
          </p:txBody>
        </p:sp>
      </p:grpSp>
      <p:sp>
        <p:nvSpPr>
          <p:cNvPr id="45" name="TextBox 7"/>
          <p:cNvSpPr txBox="1"/>
          <p:nvPr/>
        </p:nvSpPr>
        <p:spPr>
          <a:xfrm>
            <a:off x="582597" y="7784352"/>
            <a:ext cx="1545439" cy="1354217"/>
          </a:xfrm>
          <a:prstGeom prst="rect">
            <a:avLst/>
          </a:prstGeom>
        </p:spPr>
        <p:txBody>
          <a:bodyPr wrap="square" lIns="0" tIns="0" rIns="0" bIns="0" rtlCol="0" anchor="t">
            <a:spAutoFit/>
          </a:bodyPr>
          <a:lstStyle/>
          <a:p>
            <a:pPr algn="ctr"/>
            <a:r>
              <a:rPr lang="en-US" sz="4400" dirty="0" err="1" smtClean="0">
                <a:latin typeface="Times New Roman" panose="02020603050405020304" pitchFamily="18" charset="0"/>
                <a:cs typeface="Times New Roman" panose="02020603050405020304" pitchFamily="18" charset="0"/>
              </a:rPr>
              <a:t>Bữa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ăn</a:t>
            </a:r>
            <a:endParaRPr lang="en-US" sz="4400" dirty="0">
              <a:latin typeface="Times New Roman" panose="02020603050405020304" pitchFamily="18" charset="0"/>
              <a:cs typeface="Times New Roman" panose="02020603050405020304" pitchFamily="18" charset="0"/>
            </a:endParaRPr>
          </a:p>
        </p:txBody>
      </p:sp>
      <p:sp>
        <p:nvSpPr>
          <p:cNvPr id="46" name="TextBox 7"/>
          <p:cNvSpPr txBox="1"/>
          <p:nvPr/>
        </p:nvSpPr>
        <p:spPr>
          <a:xfrm>
            <a:off x="2713508" y="7860704"/>
            <a:ext cx="1545439" cy="1354217"/>
          </a:xfrm>
          <a:prstGeom prst="rect">
            <a:avLst/>
          </a:prstGeom>
        </p:spPr>
        <p:txBody>
          <a:bodyPr wrap="square" lIns="0" tIns="0" rIns="0" bIns="0" rtlCol="0" anchor="t">
            <a:spAutoFit/>
          </a:bodyPr>
          <a:lstStyle/>
          <a:p>
            <a:pPr algn="ctr"/>
            <a:r>
              <a:rPr lang="en-US" sz="4400" dirty="0" err="1" smtClean="0">
                <a:latin typeface="Times New Roman" panose="02020603050405020304" pitchFamily="18" charset="0"/>
                <a:cs typeface="Times New Roman" panose="02020603050405020304" pitchFamily="18" charset="0"/>
              </a:rPr>
              <a:t>Nơi</a:t>
            </a:r>
            <a:r>
              <a:rPr lang="en-US" sz="4400" dirty="0" smtClean="0">
                <a:latin typeface="Times New Roman" panose="02020603050405020304" pitchFamily="18" charset="0"/>
                <a:cs typeface="Times New Roman" panose="02020603050405020304" pitchFamily="18" charset="0"/>
              </a:rPr>
              <a:t> </a:t>
            </a:r>
          </a:p>
          <a:p>
            <a:pPr algn="ctr"/>
            <a:r>
              <a:rPr lang="en-US" sz="4400" dirty="0" smtClean="0">
                <a:latin typeface="Times New Roman" panose="02020603050405020304" pitchFamily="18" charset="0"/>
                <a:cs typeface="Times New Roman" panose="02020603050405020304" pitchFamily="18" charset="0"/>
              </a:rPr>
              <a:t>ở</a:t>
            </a:r>
            <a:endParaRPr lang="en-US" sz="4400" dirty="0">
              <a:latin typeface="Times New Roman" panose="02020603050405020304" pitchFamily="18" charset="0"/>
              <a:cs typeface="Times New Roman" panose="02020603050405020304" pitchFamily="18" charset="0"/>
            </a:endParaRPr>
          </a:p>
        </p:txBody>
      </p:sp>
      <p:sp>
        <p:nvSpPr>
          <p:cNvPr id="47" name="TextBox 7"/>
          <p:cNvSpPr txBox="1"/>
          <p:nvPr/>
        </p:nvSpPr>
        <p:spPr>
          <a:xfrm>
            <a:off x="4988665" y="7799086"/>
            <a:ext cx="1545439" cy="1354217"/>
          </a:xfrm>
          <a:prstGeom prst="rect">
            <a:avLst/>
          </a:prstGeom>
        </p:spPr>
        <p:txBody>
          <a:bodyPr wrap="square" lIns="0" tIns="0" rIns="0" bIns="0" rtlCol="0" anchor="t">
            <a:spAutoFit/>
          </a:bodyPr>
          <a:lstStyle/>
          <a:p>
            <a:pPr algn="ctr"/>
            <a:r>
              <a:rPr lang="en-US" sz="4400" dirty="0" err="1" smtClean="0">
                <a:latin typeface="Times New Roman" panose="02020603050405020304" pitchFamily="18" charset="0"/>
                <a:cs typeface="Times New Roman" panose="02020603050405020304" pitchFamily="18" charset="0"/>
              </a:rPr>
              <a:t>Việc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làm</a:t>
            </a:r>
            <a:endParaRPr lang="en-US" sz="4400" dirty="0">
              <a:latin typeface="Times New Roman" panose="02020603050405020304" pitchFamily="18" charset="0"/>
              <a:cs typeface="Times New Roman" panose="02020603050405020304" pitchFamily="18" charset="0"/>
            </a:endParaRPr>
          </a:p>
        </p:txBody>
      </p:sp>
      <p:pic>
        <p:nvPicPr>
          <p:cNvPr id="48" name="Picture 3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5361352" y="7476072"/>
            <a:ext cx="4294383" cy="4114800"/>
          </a:xfrm>
          <a:prstGeom prst="rect">
            <a:avLst/>
          </a:prstGeom>
        </p:spPr>
      </p:pic>
    </p:spTree>
    <p:extLst>
      <p:ext uri="{BB962C8B-B14F-4D97-AF65-F5344CB8AC3E}">
        <p14:creationId xmlns:p14="http://schemas.microsoft.com/office/powerpoint/2010/main" val="588967895"/>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684862" y="3000570"/>
            <a:ext cx="21198969" cy="4939359"/>
          </a:xfrm>
          <a:prstGeom prst="rect">
            <a:avLst/>
          </a:prstGeom>
        </p:spPr>
      </p:pic>
      <p:grpSp>
        <p:nvGrpSpPr>
          <p:cNvPr id="3" name="Group 3"/>
          <p:cNvGrpSpPr/>
          <p:nvPr/>
        </p:nvGrpSpPr>
        <p:grpSpPr>
          <a:xfrm rot="-309947">
            <a:off x="9011554" y="362027"/>
            <a:ext cx="6165272" cy="5660437"/>
            <a:chOff x="0" y="0"/>
            <a:chExt cx="1737657" cy="1595371"/>
          </a:xfrm>
        </p:grpSpPr>
        <p:sp>
          <p:nvSpPr>
            <p:cNvPr id="4" name="Freeform 4"/>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A17A6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30112" y="3383921"/>
            <a:ext cx="9189736" cy="2954655"/>
          </a:xfrm>
          <a:prstGeom prst="rect">
            <a:avLst/>
          </a:prstGeom>
        </p:spPr>
        <p:txBody>
          <a:bodyPr wrap="square" lIns="0" tIns="0" rIns="0" bIns="0" rtlCol="0" anchor="t">
            <a:spAutoFit/>
          </a:bodyPr>
          <a:lstStyle/>
          <a:p>
            <a:pPr algn="ctr"/>
            <a:r>
              <a:rPr lang="en-US" sz="9600" dirty="0" smtClean="0">
                <a:solidFill>
                  <a:srgbClr val="5B4636"/>
                </a:solidFill>
                <a:latin typeface="#9Slide06 SVNStella" panose="02000000000000000000" pitchFamily="2" charset="0"/>
              </a:rPr>
              <a:t>III. </a:t>
            </a:r>
          </a:p>
          <a:p>
            <a:pPr algn="ctr"/>
            <a:r>
              <a:rPr lang="en-US" sz="9600" dirty="0" err="1" smtClean="0">
                <a:solidFill>
                  <a:srgbClr val="5B4636"/>
                </a:solidFill>
                <a:latin typeface="#9Slide06 SVNStella" panose="02000000000000000000" pitchFamily="2" charset="0"/>
              </a:rPr>
              <a:t>Tổng</a:t>
            </a:r>
            <a:r>
              <a:rPr lang="en-US" sz="9600" dirty="0" smtClean="0">
                <a:solidFill>
                  <a:srgbClr val="5B4636"/>
                </a:solidFill>
                <a:latin typeface="#9Slide06 SVNStella" panose="02000000000000000000" pitchFamily="2" charset="0"/>
              </a:rPr>
              <a:t> </a:t>
            </a:r>
            <a:r>
              <a:rPr lang="en-US" sz="9600" dirty="0" err="1" smtClean="0">
                <a:solidFill>
                  <a:srgbClr val="5B4636"/>
                </a:solidFill>
                <a:latin typeface="#9Slide06 SVNStella" panose="02000000000000000000" pitchFamily="2" charset="0"/>
              </a:rPr>
              <a:t>kết</a:t>
            </a:r>
            <a:endParaRPr lang="en-US" sz="9600" dirty="0">
              <a:solidFill>
                <a:srgbClr val="5B4636"/>
              </a:solidFill>
              <a:latin typeface="#9Slide06 SVNStella" panose="02000000000000000000" pitchFamily="2" charset="0"/>
            </a:endParaRPr>
          </a:p>
        </p:txBody>
      </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14705440" y="-1389339"/>
            <a:ext cx="3352965" cy="2840876"/>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10496" y="8842342"/>
            <a:ext cx="3352965" cy="2840876"/>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1715">
            <a:off x="7275695" y="9295950"/>
            <a:ext cx="1450030" cy="1130633"/>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49553">
            <a:off x="16915649" y="2458102"/>
            <a:ext cx="1562518" cy="1289788"/>
          </a:xfrm>
          <a:prstGeom prst="rect">
            <a:avLst/>
          </a:prstGeom>
        </p:spPr>
      </p:pic>
      <p:grpSp>
        <p:nvGrpSpPr>
          <p:cNvPr id="21" name="Group 21"/>
          <p:cNvGrpSpPr/>
          <p:nvPr/>
        </p:nvGrpSpPr>
        <p:grpSpPr>
          <a:xfrm>
            <a:off x="10609179" y="9850018"/>
            <a:ext cx="1172978" cy="1172978"/>
            <a:chOff x="0" y="0"/>
            <a:chExt cx="1563971" cy="1563971"/>
          </a:xfrm>
        </p:grpSpPr>
        <p:grpSp>
          <p:nvGrpSpPr>
            <p:cNvPr id="22" name="Group 22"/>
            <p:cNvGrpSpPr/>
            <p:nvPr/>
          </p:nvGrpSpPr>
          <p:grpSpPr>
            <a:xfrm>
              <a:off x="0" y="0"/>
              <a:ext cx="1563971" cy="156397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5" name="Group 25"/>
            <p:cNvGrpSpPr/>
            <p:nvPr/>
          </p:nvGrpSpPr>
          <p:grpSpPr>
            <a:xfrm>
              <a:off x="167370" y="167370"/>
              <a:ext cx="1229231" cy="1229231"/>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8" name="Group 28"/>
          <p:cNvGrpSpPr/>
          <p:nvPr/>
        </p:nvGrpSpPr>
        <p:grpSpPr>
          <a:xfrm>
            <a:off x="6237930" y="-571110"/>
            <a:ext cx="1142219" cy="1142219"/>
            <a:chOff x="0" y="0"/>
            <a:chExt cx="1522959" cy="1522959"/>
          </a:xfrm>
        </p:grpSpPr>
        <p:grpSp>
          <p:nvGrpSpPr>
            <p:cNvPr id="29" name="Group 29"/>
            <p:cNvGrpSpPr/>
            <p:nvPr/>
          </p:nvGrpSpPr>
          <p:grpSpPr>
            <a:xfrm>
              <a:off x="0" y="0"/>
              <a:ext cx="1522959" cy="1522959"/>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2" name="Group 32"/>
            <p:cNvGrpSpPr/>
            <p:nvPr/>
          </p:nvGrpSpPr>
          <p:grpSpPr>
            <a:xfrm>
              <a:off x="162981" y="162981"/>
              <a:ext cx="1196997" cy="1196997"/>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5" name="Picture 35"/>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18492" y="-999804"/>
            <a:ext cx="4294383" cy="4114800"/>
          </a:xfrm>
          <a:prstGeom prst="rect">
            <a:avLst/>
          </a:prstGeom>
        </p:spPr>
      </p:pic>
      <p:pic>
        <p:nvPicPr>
          <p:cNvPr id="36" name="Picture 3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5366916" y="7231994"/>
            <a:ext cx="4294383" cy="4114800"/>
          </a:xfrm>
          <a:prstGeom prst="rect">
            <a:avLst/>
          </a:prstGeom>
        </p:spPr>
      </p:pic>
      <p:pic>
        <p:nvPicPr>
          <p:cNvPr id="4098" name="Picture 2" descr="Bác Hồ chăm lo Tết cho người nghè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1261065">
            <a:off x="9335262" y="714935"/>
            <a:ext cx="5560943" cy="474800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8"/>
          <p:cNvGrpSpPr/>
          <p:nvPr/>
        </p:nvGrpSpPr>
        <p:grpSpPr>
          <a:xfrm rot="454389">
            <a:off x="11234333" y="4185217"/>
            <a:ext cx="5450861" cy="5184918"/>
            <a:chOff x="0" y="0"/>
            <a:chExt cx="1931769" cy="1837519"/>
          </a:xfrm>
        </p:grpSpPr>
        <p:sp>
          <p:nvSpPr>
            <p:cNvPr id="9" name="Freeform 9"/>
            <p:cNvSpPr/>
            <p:nvPr/>
          </p:nvSpPr>
          <p:spPr>
            <a:xfrm>
              <a:off x="0" y="0"/>
              <a:ext cx="1931769" cy="1837519"/>
            </a:xfrm>
            <a:custGeom>
              <a:avLst/>
              <a:gdLst/>
              <a:ahLst/>
              <a:cxnLst/>
              <a:rect l="l" t="t" r="r" b="b"/>
              <a:pathLst>
                <a:path w="1931769" h="1837519">
                  <a:moveTo>
                    <a:pt x="0" y="0"/>
                  </a:moveTo>
                  <a:lnTo>
                    <a:pt x="1931769" y="0"/>
                  </a:lnTo>
                  <a:lnTo>
                    <a:pt x="1931769" y="1837519"/>
                  </a:lnTo>
                  <a:lnTo>
                    <a:pt x="0" y="1837519"/>
                  </a:lnTo>
                  <a:close/>
                </a:path>
              </a:pathLst>
            </a:custGeom>
            <a:solidFill>
              <a:srgbClr val="A17A6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100" name="Picture 4" descr="Nhớ lời Bác Hồ dạy: Vì lợi ích trăm năm trồng người |=&gt; Đăng trên báo Bắc  Gia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499754">
            <a:off x="11682213" y="4694734"/>
            <a:ext cx="4622611" cy="4110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19430"/>
      </p:ext>
    </p:extLst>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a:stretch>
            <a:fillRect/>
          </a:stretch>
        </p:blipFill>
        <p:spPr>
          <a:xfrm>
            <a:off x="5943600" y="4533900"/>
            <a:ext cx="6047937" cy="5753100"/>
          </a:xfrm>
          <a:prstGeom prst="rect">
            <a:avLst/>
          </a:prstGeom>
        </p:spPr>
      </p:pic>
      <p:sp>
        <p:nvSpPr>
          <p:cNvPr id="3" name="TextBox 2"/>
          <p:cNvSpPr txBox="1"/>
          <p:nvPr/>
        </p:nvSpPr>
        <p:spPr>
          <a:xfrm>
            <a:off x="11991537" y="2335811"/>
            <a:ext cx="5638800"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Nội</a:t>
            </a:r>
            <a:r>
              <a:rPr lang="en-US" sz="4400" b="1" dirty="0" smtClean="0">
                <a:latin typeface="Times New Roman" panose="02020603050405020304" pitchFamily="18" charset="0"/>
                <a:cs typeface="Times New Roman" panose="02020603050405020304" pitchFamily="18" charset="0"/>
              </a:rPr>
              <a:t> dung</a:t>
            </a:r>
          </a:p>
          <a:p>
            <a:pPr algn="just"/>
            <a:r>
              <a:rPr lang="en-US" sz="4400" dirty="0" err="1" smtClean="0">
                <a:latin typeface="Times New Roman" panose="02020603050405020304" pitchFamily="18" charset="0"/>
                <a:cs typeface="Times New Roman" panose="02020603050405020304" pitchFamily="18" charset="0"/>
              </a:rPr>
              <a:t>Khẳng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Hồ</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động</a:t>
            </a:r>
            <a:r>
              <a:rPr lang="en-US" sz="4400" dirty="0" smtClean="0">
                <a:latin typeface="Times New Roman" panose="02020603050405020304" pitchFamily="18" charset="0"/>
                <a:cs typeface="Times New Roman" panose="02020603050405020304" pitchFamily="18" charset="0"/>
              </a:rPr>
              <a:t> to </a:t>
            </a:r>
            <a:r>
              <a:rPr lang="en-US" sz="4400" dirty="0" err="1" smtClean="0">
                <a:latin typeface="Times New Roman" panose="02020603050405020304" pitchFamily="18" charset="0"/>
                <a:cs typeface="Times New Roman" panose="02020603050405020304" pitchFamily="18" charset="0"/>
              </a:rPr>
              <a:t>lớn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ấy</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86748" y="2337154"/>
            <a:ext cx="5638800"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Nghệ</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thuật</a:t>
            </a:r>
            <a:endParaRPr lang="en-US" sz="4400" b="1" dirty="0" smtClean="0">
              <a:latin typeface="Times New Roman" panose="02020603050405020304" pitchFamily="18" charset="0"/>
              <a:cs typeface="Times New Roman" panose="02020603050405020304" pitchFamily="18" charset="0"/>
            </a:endParaRPr>
          </a:p>
          <a:p>
            <a:pPr algn="just"/>
            <a:r>
              <a:rPr lang="en-US" sz="4400" dirty="0" err="1" smtClean="0">
                <a:latin typeface="Times New Roman" panose="02020603050405020304" pitchFamily="18" charset="0"/>
                <a:cs typeface="Times New Roman" panose="02020603050405020304" pitchFamily="18" charset="0"/>
              </a:rPr>
              <a:t>Cách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lẽ</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bằng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chứng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phú</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giàu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thuyết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phục</a:t>
            </a:r>
            <a:endParaRPr lang="en-US" sz="4400" dirty="0">
              <a:latin typeface="Times New Roman" panose="02020603050405020304" pitchFamily="18" charset="0"/>
              <a:cs typeface="Times New Roman" panose="02020603050405020304" pitchFamily="18" charset="0"/>
            </a:endParaRPr>
          </a:p>
        </p:txBody>
      </p:sp>
      <p:pic>
        <p:nvPicPr>
          <p:cNvPr id="5"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14705440" y="-1389339"/>
            <a:ext cx="3352965" cy="2840876"/>
          </a:xfrm>
          <a:prstGeom prst="rect">
            <a:avLst/>
          </a:prstGeom>
        </p:spPr>
      </p:pic>
      <p:grpSp>
        <p:nvGrpSpPr>
          <p:cNvPr id="6" name="Group 28"/>
          <p:cNvGrpSpPr/>
          <p:nvPr/>
        </p:nvGrpSpPr>
        <p:grpSpPr>
          <a:xfrm>
            <a:off x="6248400" y="-571110"/>
            <a:ext cx="1142219" cy="1142219"/>
            <a:chOff x="0" y="0"/>
            <a:chExt cx="1522959" cy="1522959"/>
          </a:xfrm>
        </p:grpSpPr>
        <p:grpSp>
          <p:nvGrpSpPr>
            <p:cNvPr id="7" name="Group 29"/>
            <p:cNvGrpSpPr/>
            <p:nvPr/>
          </p:nvGrpSpPr>
          <p:grpSpPr>
            <a:xfrm>
              <a:off x="0" y="0"/>
              <a:ext cx="1522959" cy="1522959"/>
              <a:chOff x="0" y="0"/>
              <a:chExt cx="812800" cy="812800"/>
            </a:xfrm>
          </p:grpSpPr>
          <p:sp>
            <p:nvSpPr>
              <p:cNvPr id="11"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32"/>
            <p:cNvGrpSpPr/>
            <p:nvPr/>
          </p:nvGrpSpPr>
          <p:grpSpPr>
            <a:xfrm>
              <a:off x="162981" y="162981"/>
              <a:ext cx="1196997" cy="1196997"/>
              <a:chOff x="0" y="0"/>
              <a:chExt cx="812800" cy="812800"/>
            </a:xfrm>
          </p:grpSpPr>
          <p:sp>
            <p:nvSpPr>
              <p:cNvPr id="9"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0"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3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08022" y="-999804"/>
            <a:ext cx="4294383" cy="4114800"/>
          </a:xfrm>
          <a:prstGeom prst="rect">
            <a:avLst/>
          </a:prstGeom>
        </p:spPr>
      </p:pic>
      <p:pic>
        <p:nvPicPr>
          <p:cNvPr id="14" name="Picture 3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5366916" y="7231994"/>
            <a:ext cx="4294383" cy="4114800"/>
          </a:xfrm>
          <a:prstGeom prst="rect">
            <a:avLst/>
          </a:prstGeom>
        </p:spPr>
      </p:pic>
    </p:spTree>
    <p:extLst>
      <p:ext uri="{BB962C8B-B14F-4D97-AF65-F5344CB8AC3E}">
        <p14:creationId xmlns:p14="http://schemas.microsoft.com/office/powerpoint/2010/main" val="1628387493"/>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684862" y="3000570"/>
            <a:ext cx="21198969" cy="4939359"/>
          </a:xfrm>
          <a:prstGeom prst="rect">
            <a:avLst/>
          </a:prstGeom>
        </p:spPr>
      </p:pic>
      <p:grpSp>
        <p:nvGrpSpPr>
          <p:cNvPr id="3" name="Group 3"/>
          <p:cNvGrpSpPr/>
          <p:nvPr/>
        </p:nvGrpSpPr>
        <p:grpSpPr>
          <a:xfrm rot="-309947">
            <a:off x="9011554" y="362027"/>
            <a:ext cx="6165272" cy="5660437"/>
            <a:chOff x="0" y="0"/>
            <a:chExt cx="1737657" cy="1595371"/>
          </a:xfrm>
        </p:grpSpPr>
        <p:sp>
          <p:nvSpPr>
            <p:cNvPr id="4" name="Freeform 4"/>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A17A6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30112" y="3383921"/>
            <a:ext cx="9189736" cy="2954655"/>
          </a:xfrm>
          <a:prstGeom prst="rect">
            <a:avLst/>
          </a:prstGeom>
        </p:spPr>
        <p:txBody>
          <a:bodyPr wrap="square" lIns="0" tIns="0" rIns="0" bIns="0" rtlCol="0" anchor="t">
            <a:spAutoFit/>
          </a:bodyPr>
          <a:lstStyle/>
          <a:p>
            <a:pPr algn="ctr"/>
            <a:r>
              <a:rPr lang="en-US" sz="9600" dirty="0" smtClean="0">
                <a:solidFill>
                  <a:srgbClr val="5B4636"/>
                </a:solidFill>
                <a:latin typeface="#9Slide06 SVNStella" panose="02000000000000000000" pitchFamily="2" charset="0"/>
              </a:rPr>
              <a:t>IV. </a:t>
            </a:r>
          </a:p>
          <a:p>
            <a:pPr algn="ctr"/>
            <a:r>
              <a:rPr lang="en-US" sz="9600" dirty="0" err="1" smtClean="0">
                <a:solidFill>
                  <a:srgbClr val="5B4636"/>
                </a:solidFill>
                <a:latin typeface="#9Slide06 SVNStella" panose="02000000000000000000" pitchFamily="2" charset="0"/>
              </a:rPr>
              <a:t>Luyện</a:t>
            </a:r>
            <a:r>
              <a:rPr lang="en-US" sz="9600" dirty="0" smtClean="0">
                <a:solidFill>
                  <a:srgbClr val="5B4636"/>
                </a:solidFill>
                <a:latin typeface="#9Slide06 SVNStella" panose="02000000000000000000" pitchFamily="2" charset="0"/>
              </a:rPr>
              <a:t> </a:t>
            </a:r>
            <a:r>
              <a:rPr lang="en-US" sz="9600" dirty="0" err="1" smtClean="0">
                <a:solidFill>
                  <a:srgbClr val="5B4636"/>
                </a:solidFill>
                <a:latin typeface="#9Slide06 SVNStella" panose="02000000000000000000" pitchFamily="2" charset="0"/>
              </a:rPr>
              <a:t>tập</a:t>
            </a:r>
            <a:endParaRPr lang="en-US" sz="9600" dirty="0">
              <a:solidFill>
                <a:srgbClr val="5B4636"/>
              </a:solidFill>
              <a:latin typeface="#9Slide06 SVNStella" panose="02000000000000000000" pitchFamily="2" charset="0"/>
            </a:endParaRPr>
          </a:p>
        </p:txBody>
      </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14705440" y="-1389339"/>
            <a:ext cx="3352965" cy="2840876"/>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10496" y="8842342"/>
            <a:ext cx="3352965" cy="2840876"/>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1715">
            <a:off x="7275695" y="9295950"/>
            <a:ext cx="1450030" cy="1130633"/>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49553">
            <a:off x="16915649" y="2458102"/>
            <a:ext cx="1562518" cy="1289788"/>
          </a:xfrm>
          <a:prstGeom prst="rect">
            <a:avLst/>
          </a:prstGeom>
        </p:spPr>
      </p:pic>
      <p:grpSp>
        <p:nvGrpSpPr>
          <p:cNvPr id="21" name="Group 21"/>
          <p:cNvGrpSpPr/>
          <p:nvPr/>
        </p:nvGrpSpPr>
        <p:grpSpPr>
          <a:xfrm>
            <a:off x="10609179" y="9850018"/>
            <a:ext cx="1172978" cy="1172978"/>
            <a:chOff x="0" y="0"/>
            <a:chExt cx="1563971" cy="1563971"/>
          </a:xfrm>
        </p:grpSpPr>
        <p:grpSp>
          <p:nvGrpSpPr>
            <p:cNvPr id="22" name="Group 22"/>
            <p:cNvGrpSpPr/>
            <p:nvPr/>
          </p:nvGrpSpPr>
          <p:grpSpPr>
            <a:xfrm>
              <a:off x="0" y="0"/>
              <a:ext cx="1563971" cy="156397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5" name="Group 25"/>
            <p:cNvGrpSpPr/>
            <p:nvPr/>
          </p:nvGrpSpPr>
          <p:grpSpPr>
            <a:xfrm>
              <a:off x="167370" y="167370"/>
              <a:ext cx="1229231" cy="1229231"/>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8" name="Group 28"/>
          <p:cNvGrpSpPr/>
          <p:nvPr/>
        </p:nvGrpSpPr>
        <p:grpSpPr>
          <a:xfrm>
            <a:off x="6248400" y="-571110"/>
            <a:ext cx="1142219" cy="1142219"/>
            <a:chOff x="0" y="0"/>
            <a:chExt cx="1522959" cy="1522959"/>
          </a:xfrm>
        </p:grpSpPr>
        <p:grpSp>
          <p:nvGrpSpPr>
            <p:cNvPr id="29" name="Group 29"/>
            <p:cNvGrpSpPr/>
            <p:nvPr/>
          </p:nvGrpSpPr>
          <p:grpSpPr>
            <a:xfrm>
              <a:off x="0" y="0"/>
              <a:ext cx="1522959" cy="1522959"/>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2" name="Group 32"/>
            <p:cNvGrpSpPr/>
            <p:nvPr/>
          </p:nvGrpSpPr>
          <p:grpSpPr>
            <a:xfrm>
              <a:off x="162981" y="162981"/>
              <a:ext cx="1196997" cy="1196997"/>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5" name="Picture 35"/>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08022" y="-999804"/>
            <a:ext cx="4294383" cy="4114800"/>
          </a:xfrm>
          <a:prstGeom prst="rect">
            <a:avLst/>
          </a:prstGeom>
        </p:spPr>
      </p:pic>
      <p:pic>
        <p:nvPicPr>
          <p:cNvPr id="36" name="Picture 3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5366916" y="7231994"/>
            <a:ext cx="4294383" cy="4114800"/>
          </a:xfrm>
          <a:prstGeom prst="rect">
            <a:avLst/>
          </a:prstGeom>
        </p:spPr>
      </p:pic>
      <p:pic>
        <p:nvPicPr>
          <p:cNvPr id="3076" name="Picture 4" descr="Câu chuyện đằng sau bức ảnh chụp Bác Hồ và Chủ tịch Kim Nhật Thành"/>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1297577">
            <a:off x="9356345" y="934783"/>
            <a:ext cx="5577731" cy="468782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8"/>
          <p:cNvGrpSpPr/>
          <p:nvPr/>
        </p:nvGrpSpPr>
        <p:grpSpPr>
          <a:xfrm rot="454389">
            <a:off x="11234333" y="4185217"/>
            <a:ext cx="5450861" cy="5184918"/>
            <a:chOff x="0" y="0"/>
            <a:chExt cx="1931769" cy="1837519"/>
          </a:xfrm>
        </p:grpSpPr>
        <p:sp>
          <p:nvSpPr>
            <p:cNvPr id="9" name="Freeform 9"/>
            <p:cNvSpPr/>
            <p:nvPr/>
          </p:nvSpPr>
          <p:spPr>
            <a:xfrm>
              <a:off x="0" y="0"/>
              <a:ext cx="1931769" cy="1837519"/>
            </a:xfrm>
            <a:custGeom>
              <a:avLst/>
              <a:gdLst/>
              <a:ahLst/>
              <a:cxnLst/>
              <a:rect l="l" t="t" r="r" b="b"/>
              <a:pathLst>
                <a:path w="1931769" h="1837519">
                  <a:moveTo>
                    <a:pt x="0" y="0"/>
                  </a:moveTo>
                  <a:lnTo>
                    <a:pt x="1931769" y="0"/>
                  </a:lnTo>
                  <a:lnTo>
                    <a:pt x="1931769" y="1837519"/>
                  </a:lnTo>
                  <a:lnTo>
                    <a:pt x="0" y="1837519"/>
                  </a:lnTo>
                  <a:close/>
                </a:path>
              </a:pathLst>
            </a:custGeom>
            <a:solidFill>
              <a:srgbClr val="A17A6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5"/>
          <p:cNvPicPr>
            <a:picLocks noChangeAspect="1"/>
          </p:cNvPicPr>
          <p:nvPr/>
        </p:nvPicPr>
        <p:blipFill>
          <a:blip r:embed="rId17"/>
          <a:stretch>
            <a:fillRect/>
          </a:stretch>
        </p:blipFill>
        <p:spPr>
          <a:xfrm rot="433418">
            <a:off x="11619581" y="4791214"/>
            <a:ext cx="4768603" cy="4132789"/>
          </a:xfrm>
          <a:prstGeom prst="rect">
            <a:avLst/>
          </a:prstGeom>
        </p:spPr>
      </p:pic>
    </p:spTree>
    <p:extLst>
      <p:ext uri="{BB962C8B-B14F-4D97-AF65-F5344CB8AC3E}">
        <p14:creationId xmlns:p14="http://schemas.microsoft.com/office/powerpoint/2010/main" val="29171776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684862" y="3000570"/>
            <a:ext cx="21198969" cy="4939359"/>
          </a:xfrm>
          <a:prstGeom prst="rect">
            <a:avLst/>
          </a:prstGeom>
        </p:spPr>
      </p:pic>
      <p:grpSp>
        <p:nvGrpSpPr>
          <p:cNvPr id="3" name="Group 3"/>
          <p:cNvGrpSpPr/>
          <p:nvPr/>
        </p:nvGrpSpPr>
        <p:grpSpPr>
          <a:xfrm rot="-309947">
            <a:off x="9011554" y="362027"/>
            <a:ext cx="6165272" cy="5660437"/>
            <a:chOff x="0" y="0"/>
            <a:chExt cx="1737657" cy="1595371"/>
          </a:xfrm>
        </p:grpSpPr>
        <p:sp>
          <p:nvSpPr>
            <p:cNvPr id="4" name="Freeform 4"/>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A17A6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30112" y="3383921"/>
            <a:ext cx="9189736" cy="2954655"/>
          </a:xfrm>
          <a:prstGeom prst="rect">
            <a:avLst/>
          </a:prstGeom>
        </p:spPr>
        <p:txBody>
          <a:bodyPr wrap="square" lIns="0" tIns="0" rIns="0" bIns="0" rtlCol="0" anchor="t">
            <a:spAutoFit/>
          </a:bodyPr>
          <a:lstStyle/>
          <a:p>
            <a:pPr algn="ctr"/>
            <a:r>
              <a:rPr lang="en-US" sz="9600" dirty="0" smtClean="0">
                <a:solidFill>
                  <a:srgbClr val="5B4636"/>
                </a:solidFill>
                <a:latin typeface="#9Slide06 SVNStella" panose="02000000000000000000" pitchFamily="2" charset="0"/>
              </a:rPr>
              <a:t>I. </a:t>
            </a:r>
          </a:p>
          <a:p>
            <a:pPr algn="ctr"/>
            <a:r>
              <a:rPr lang="en-US" sz="9600" dirty="0" err="1" smtClean="0">
                <a:solidFill>
                  <a:srgbClr val="5B4636"/>
                </a:solidFill>
                <a:latin typeface="#9Slide06 SVNStella" panose="02000000000000000000" pitchFamily="2" charset="0"/>
              </a:rPr>
              <a:t>Đọc</a:t>
            </a:r>
            <a:r>
              <a:rPr lang="en-US" sz="9600" dirty="0" smtClean="0">
                <a:solidFill>
                  <a:srgbClr val="5B4636"/>
                </a:solidFill>
                <a:latin typeface="#9Slide06 SVNStella" panose="02000000000000000000" pitchFamily="2" charset="0"/>
              </a:rPr>
              <a:t> – </a:t>
            </a:r>
            <a:r>
              <a:rPr lang="en-US" sz="9600" dirty="0" err="1" smtClean="0">
                <a:solidFill>
                  <a:srgbClr val="5B4636"/>
                </a:solidFill>
                <a:latin typeface="#9Slide06 SVNStella" panose="02000000000000000000" pitchFamily="2" charset="0"/>
              </a:rPr>
              <a:t>Tìm</a:t>
            </a:r>
            <a:r>
              <a:rPr lang="en-US" sz="9600" dirty="0" smtClean="0">
                <a:solidFill>
                  <a:srgbClr val="5B4636"/>
                </a:solidFill>
                <a:latin typeface="#9Slide06 SVNStella" panose="02000000000000000000" pitchFamily="2" charset="0"/>
              </a:rPr>
              <a:t> </a:t>
            </a:r>
            <a:r>
              <a:rPr lang="en-US" sz="9600" dirty="0" err="1" smtClean="0">
                <a:solidFill>
                  <a:srgbClr val="5B4636"/>
                </a:solidFill>
                <a:latin typeface="#9Slide06 SVNStella" panose="02000000000000000000" pitchFamily="2" charset="0"/>
              </a:rPr>
              <a:t>hiểu</a:t>
            </a:r>
            <a:r>
              <a:rPr lang="en-US" sz="9600" dirty="0" smtClean="0">
                <a:solidFill>
                  <a:srgbClr val="5B4636"/>
                </a:solidFill>
                <a:latin typeface="#9Slide06 SVNStella" panose="02000000000000000000" pitchFamily="2" charset="0"/>
              </a:rPr>
              <a:t> </a:t>
            </a:r>
            <a:r>
              <a:rPr lang="en-US" sz="9600" dirty="0" err="1" smtClean="0">
                <a:solidFill>
                  <a:srgbClr val="5B4636"/>
                </a:solidFill>
                <a:latin typeface="#9Slide06 SVNStella" panose="02000000000000000000" pitchFamily="2" charset="0"/>
              </a:rPr>
              <a:t>chung</a:t>
            </a:r>
            <a:endParaRPr lang="en-US" sz="9600" dirty="0">
              <a:solidFill>
                <a:srgbClr val="5B4636"/>
              </a:solidFill>
              <a:latin typeface="#9Slide06 SVNStella" panose="02000000000000000000" pitchFamily="2" charset="0"/>
            </a:endParaRPr>
          </a:p>
        </p:txBody>
      </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14705440" y="-1389339"/>
            <a:ext cx="3352965" cy="2840876"/>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10496" y="8842342"/>
            <a:ext cx="3352965" cy="2840876"/>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1715">
            <a:off x="7275695" y="9295950"/>
            <a:ext cx="1450030" cy="1130633"/>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49553">
            <a:off x="16915649" y="2458102"/>
            <a:ext cx="1562518" cy="1289788"/>
          </a:xfrm>
          <a:prstGeom prst="rect">
            <a:avLst/>
          </a:prstGeom>
        </p:spPr>
      </p:pic>
      <p:grpSp>
        <p:nvGrpSpPr>
          <p:cNvPr id="21" name="Group 21"/>
          <p:cNvGrpSpPr/>
          <p:nvPr/>
        </p:nvGrpSpPr>
        <p:grpSpPr>
          <a:xfrm>
            <a:off x="10609179" y="9850018"/>
            <a:ext cx="1172978" cy="1172978"/>
            <a:chOff x="0" y="0"/>
            <a:chExt cx="1563971" cy="1563971"/>
          </a:xfrm>
        </p:grpSpPr>
        <p:grpSp>
          <p:nvGrpSpPr>
            <p:cNvPr id="22" name="Group 22"/>
            <p:cNvGrpSpPr/>
            <p:nvPr/>
          </p:nvGrpSpPr>
          <p:grpSpPr>
            <a:xfrm>
              <a:off x="0" y="0"/>
              <a:ext cx="1563971" cy="156397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5" name="Group 25"/>
            <p:cNvGrpSpPr/>
            <p:nvPr/>
          </p:nvGrpSpPr>
          <p:grpSpPr>
            <a:xfrm>
              <a:off x="167370" y="167370"/>
              <a:ext cx="1229231" cy="1229231"/>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8" name="Group 28"/>
          <p:cNvGrpSpPr/>
          <p:nvPr/>
        </p:nvGrpSpPr>
        <p:grpSpPr>
          <a:xfrm>
            <a:off x="6237930" y="-571110"/>
            <a:ext cx="1142219" cy="1142219"/>
            <a:chOff x="0" y="0"/>
            <a:chExt cx="1522959" cy="1522959"/>
          </a:xfrm>
        </p:grpSpPr>
        <p:grpSp>
          <p:nvGrpSpPr>
            <p:cNvPr id="29" name="Group 29"/>
            <p:cNvGrpSpPr/>
            <p:nvPr/>
          </p:nvGrpSpPr>
          <p:grpSpPr>
            <a:xfrm>
              <a:off x="0" y="0"/>
              <a:ext cx="1522959" cy="1522959"/>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2" name="Group 32"/>
            <p:cNvGrpSpPr/>
            <p:nvPr/>
          </p:nvGrpSpPr>
          <p:grpSpPr>
            <a:xfrm>
              <a:off x="162981" y="162981"/>
              <a:ext cx="1196997" cy="1196997"/>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5" name="Picture 35"/>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18492" y="-999804"/>
            <a:ext cx="4294383" cy="4114800"/>
          </a:xfrm>
          <a:prstGeom prst="rect">
            <a:avLst/>
          </a:prstGeom>
        </p:spPr>
      </p:pic>
      <p:pic>
        <p:nvPicPr>
          <p:cNvPr id="36" name="Picture 3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5366916" y="7231994"/>
            <a:ext cx="4294383" cy="4114800"/>
          </a:xfrm>
          <a:prstGeom prst="rect">
            <a:avLst/>
          </a:prstGeom>
        </p:spPr>
      </p:pic>
      <p:pic>
        <p:nvPicPr>
          <p:cNvPr id="1026" name="Picture 2" descr="Tranh Đá Quý Chân Dung Bác Hồ - Bác Giáp BH000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1275082">
            <a:off x="9320180" y="674868"/>
            <a:ext cx="5470063" cy="494550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8"/>
          <p:cNvGrpSpPr/>
          <p:nvPr/>
        </p:nvGrpSpPr>
        <p:grpSpPr>
          <a:xfrm rot="454389">
            <a:off x="11234333" y="4185217"/>
            <a:ext cx="5450861" cy="5184918"/>
            <a:chOff x="0" y="0"/>
            <a:chExt cx="1931769" cy="1837519"/>
          </a:xfrm>
        </p:grpSpPr>
        <p:sp>
          <p:nvSpPr>
            <p:cNvPr id="9" name="Freeform 9"/>
            <p:cNvSpPr/>
            <p:nvPr/>
          </p:nvSpPr>
          <p:spPr>
            <a:xfrm>
              <a:off x="0" y="0"/>
              <a:ext cx="1931769" cy="1837519"/>
            </a:xfrm>
            <a:custGeom>
              <a:avLst/>
              <a:gdLst/>
              <a:ahLst/>
              <a:cxnLst/>
              <a:rect l="l" t="t" r="r" b="b"/>
              <a:pathLst>
                <a:path w="1931769" h="1837519">
                  <a:moveTo>
                    <a:pt x="0" y="0"/>
                  </a:moveTo>
                  <a:lnTo>
                    <a:pt x="1931769" y="0"/>
                  </a:lnTo>
                  <a:lnTo>
                    <a:pt x="1931769" y="1837519"/>
                  </a:lnTo>
                  <a:lnTo>
                    <a:pt x="0" y="1837519"/>
                  </a:lnTo>
                  <a:close/>
                </a:path>
              </a:pathLst>
            </a:custGeom>
            <a:solidFill>
              <a:srgbClr val="A17A6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028" name="Picture 4" descr="Phân tích bài Đức tính giản dị của Bác Hồ của Phạm Văn Đồ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442822">
            <a:off x="11548312" y="4565587"/>
            <a:ext cx="4841764" cy="45271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5" y="1123451"/>
            <a:ext cx="7563188" cy="7555283"/>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87092"/>
              <a:ext cx="2025648" cy="641046"/>
            </a:xfrm>
            <a:prstGeom prst="rect">
              <a:avLst/>
            </a:prstGeom>
            <a:noFill/>
            <a:ln>
              <a:noFill/>
            </a:ln>
          </p:spPr>
          <p:txBody>
            <a:bodyPr wrap="square" rtlCol="0">
              <a:spAutoFit/>
            </a:bodyPr>
            <a:lstStyle/>
            <a:p>
              <a:pPr algn="ctr">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a:ln>
              <a:noFill/>
            </a:ln>
          </p:spPr>
          <p:txBody>
            <a:bodyPr wrap="square" rtlCol="0">
              <a:spAutoFit/>
            </a:bodyPr>
            <a:lstStyle/>
            <a:p>
              <a:pPr algn="ctr">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7</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a:ln>
              <a:noFill/>
            </a:ln>
          </p:spPr>
          <p:txBody>
            <a:bodyPr wrap="square" rtlCol="0">
              <a:spAutoFit/>
            </a:bodyPr>
            <a:lstStyle/>
            <a:p>
              <a:pPr algn="ctr">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7</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a:ln>
              <a:noFill/>
            </a:ln>
          </p:spPr>
          <p:txBody>
            <a:bodyPr wrap="square" rtlCol="0">
              <a:spAutoFit/>
            </a:bodyPr>
            <a:lstStyle/>
            <a:p>
              <a:pPr algn="ctr">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a:ln>
              <a:noFill/>
            </a:ln>
          </p:spPr>
          <p:txBody>
            <a:bodyPr wrap="square" rtlCol="0">
              <a:spAutoFit/>
            </a:bodyPr>
            <a:lstStyle/>
            <a:p>
              <a:pPr algn="ctr">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a:ln>
              <a:noFill/>
            </a:ln>
          </p:spPr>
          <p:txBody>
            <a:bodyPr wrap="square" rtlCol="0">
              <a:spAutoFit/>
            </a:bodyPr>
            <a:lstStyle/>
            <a:p>
              <a:pPr algn="ctr">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9</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2897"/>
              <a:ext cx="2025648" cy="641046"/>
            </a:xfrm>
            <a:prstGeom prst="rect">
              <a:avLst/>
            </a:prstGeom>
            <a:noFill/>
            <a:ln>
              <a:noFill/>
            </a:ln>
          </p:spPr>
          <p:txBody>
            <a:bodyPr wrap="square" rtlCol="0">
              <a:spAutoFit/>
            </a:bodyPr>
            <a:lstStyle/>
            <a:p>
              <a:pPr algn="ctr">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a:ln>
              <a:noFill/>
            </a:ln>
          </p:spPr>
          <p:txBody>
            <a:bodyPr wrap="square" rtlCol="0">
              <a:spAutoFit/>
            </a:bodyPr>
            <a:lstStyle/>
            <a:p>
              <a:pPr algn="ctr">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9</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5" name="quay dung"/>
          <p:cNvSpPr/>
          <p:nvPr/>
        </p:nvSpPr>
        <p:spPr>
          <a:xfrm>
            <a:off x="14579107" y="8662880"/>
            <a:ext cx="2624420" cy="1534001"/>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1286708" y="3280464"/>
            <a:ext cx="2006532" cy="20065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3533583" y="3280464"/>
            <a:ext cx="2006532" cy="20065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5780457" y="3280464"/>
            <a:ext cx="2006532" cy="20065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1287845" y="5599574"/>
            <a:ext cx="2006532" cy="20065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1" action="ppaction://hlinksldjump"/>
          </p:cNvPr>
          <p:cNvSpPr/>
          <p:nvPr/>
        </p:nvSpPr>
        <p:spPr>
          <a:xfrm>
            <a:off x="3534720" y="5599574"/>
            <a:ext cx="2006532" cy="20065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2" action="ppaction://hlinksldjump"/>
          </p:cNvPr>
          <p:cNvSpPr/>
          <p:nvPr/>
        </p:nvSpPr>
        <p:spPr>
          <a:xfrm>
            <a:off x="5781594" y="5599574"/>
            <a:ext cx="2006532" cy="20065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5"/>
            <a:ext cx="7674858" cy="2908489"/>
          </a:xfrm>
          <a:prstGeom prst="rect">
            <a:avLst/>
          </a:prstGeom>
          <a:noFill/>
        </p:spPr>
        <p:txBody>
          <a:bodyPr wrap="none" lIns="137160" tIns="68580" rIns="137160" bIns="68580">
            <a:spAutoFit/>
          </a:bodyPr>
          <a:lstStyle/>
          <a:p>
            <a:pPr algn="ctr">
              <a:defRPr/>
            </a:pPr>
            <a:r>
              <a:rPr lang="en-US" sz="90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90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VĂN HỌC</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182975" y="45977"/>
            <a:ext cx="2710880" cy="2093844"/>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469291" y="4001706"/>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1" name="Isosceles Triangle 60"/>
          <p:cNvSpPr/>
          <p:nvPr/>
        </p:nvSpPr>
        <p:spPr>
          <a:xfrm rot="16200000">
            <a:off x="16260806" y="3495970"/>
            <a:ext cx="908574" cy="1980107"/>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vi-VN" sz="2700">
              <a:solidFill>
                <a:prstClr val="white"/>
              </a:solidFill>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62" name="Picture 6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88460" y="8598372"/>
            <a:ext cx="1874115" cy="1598508"/>
          </a:xfrm>
          <a:prstGeom prst="rect">
            <a:avLst/>
          </a:prstGeom>
        </p:spPr>
      </p:pic>
      <p:sp>
        <p:nvSpPr>
          <p:cNvPr id="6" name="Rounded Rectangle 5"/>
          <p:cNvSpPr/>
          <p:nvPr/>
        </p:nvSpPr>
        <p:spPr>
          <a:xfrm>
            <a:off x="9021992" y="8662880"/>
            <a:ext cx="2447300" cy="15340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prstClr val="white"/>
                </a:solidFill>
                <a:latin typeface="Times New Roman" pitchFamily="18" charset="0"/>
                <a:cs typeface="Times New Roman" pitchFamily="18" charset="0"/>
              </a:rPr>
              <a:t>STOP</a:t>
            </a:r>
          </a:p>
        </p:txBody>
      </p:sp>
    </p:spTree>
    <p:extLst>
      <p:ext uri="{BB962C8B-B14F-4D97-AF65-F5344CB8AC3E}">
        <p14:creationId xmlns:p14="http://schemas.microsoft.com/office/powerpoint/2010/main" val="29432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err="1">
                <a:solidFill>
                  <a:srgbClr val="FF0000"/>
                </a:solidFill>
                <a:latin typeface="Times New Roman" panose="02020603050405020304" pitchFamily="18" charset="0"/>
                <a:cs typeface="Times New Roman" panose="02020603050405020304" pitchFamily="18" charset="0"/>
              </a:rPr>
              <a:t>Câu</a:t>
            </a:r>
            <a:r>
              <a:rPr lang="en-US" sz="5400" b="1" dirty="0">
                <a:solidFill>
                  <a:srgbClr val="FF0000"/>
                </a:solidFill>
                <a:latin typeface="Times New Roman" panose="02020603050405020304" pitchFamily="18" charset="0"/>
                <a:cs typeface="Times New Roman" panose="02020603050405020304" pitchFamily="18" charset="0"/>
              </a:rPr>
              <a:t> 1: </a:t>
            </a:r>
            <a:r>
              <a:rPr lang="en-US" sz="5400" b="1" dirty="0" err="1">
                <a:solidFill>
                  <a:srgbClr val="FF0000"/>
                </a:solidFill>
                <a:latin typeface="Times New Roman" panose="02020603050405020304" pitchFamily="18" charset="0"/>
                <a:cs typeface="Times New Roman" panose="02020603050405020304" pitchFamily="18" charset="0"/>
              </a:rPr>
              <a:t>Trong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văn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bản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Đức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tính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giản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dị</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Hồ</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giả</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Phạm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Văn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Đồng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đã</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sử</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dụng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thao</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nghị</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luận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nào</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là</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chính</a:t>
            </a:r>
            <a:r>
              <a:rPr lang="en-US" sz="5400" b="1" dirty="0">
                <a:solidFill>
                  <a:srgbClr val="FF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just">
              <a:lnSpc>
                <a:spcPct val="150000"/>
              </a:lnSpc>
              <a:buFont typeface="+mj-lt"/>
              <a:buAutoNum type="alphaUcPeriod"/>
              <a:tabLst>
                <a:tab pos="914400" algn="l"/>
              </a:tabLst>
            </a:pPr>
            <a:r>
              <a:rPr lang="en-US" sz="4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4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minh</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Times New Roman" panose="02020603050405020304" pitchFamily="18" charset="0"/>
              </a:rPr>
              <a:t>B. </a:t>
            </a:r>
            <a:r>
              <a:rPr lang="en-US" sz="4800" b="1" dirty="0" err="1" smtClean="0">
                <a:solidFill>
                  <a:prstClr val="black"/>
                </a:solidFill>
                <a:latin typeface="Times New Roman" panose="02020603050405020304" pitchFamily="18" charset="0"/>
              </a:rPr>
              <a:t>Phân</a:t>
            </a:r>
            <a:r>
              <a:rPr lang="en-US" sz="4800" b="1" dirty="0" smtClean="0">
                <a:solidFill>
                  <a:prstClr val="black"/>
                </a:solidFill>
                <a:latin typeface="Times New Roman" panose="02020603050405020304" pitchFamily="18" charset="0"/>
              </a:rPr>
              <a:t> </a:t>
            </a:r>
            <a:r>
              <a:rPr lang="en-US" sz="4800" b="1" dirty="0" err="1" smtClean="0">
                <a:solidFill>
                  <a:prstClr val="black"/>
                </a:solidFill>
                <a:latin typeface="Times New Roman" panose="02020603050405020304" pitchFamily="18" charset="0"/>
              </a:rPr>
              <a:t>tích</a:t>
            </a:r>
            <a:r>
              <a:rPr lang="en-US" sz="4800" b="1" dirty="0" smtClean="0">
                <a:solidFill>
                  <a:prstClr val="black"/>
                </a:solidFill>
                <a:latin typeface="Times New Roman" panose="02020603050405020304" pitchFamily="18" charset="0"/>
              </a:rPr>
              <a:t>, </a:t>
            </a:r>
            <a:r>
              <a:rPr lang="en-US" sz="4800" b="1" dirty="0" err="1" smtClean="0">
                <a:solidFill>
                  <a:prstClr val="black"/>
                </a:solidFill>
                <a:latin typeface="Times New Roman" panose="02020603050405020304" pitchFamily="18" charset="0"/>
              </a:rPr>
              <a:t>giải</a:t>
            </a:r>
            <a:r>
              <a:rPr lang="en-US" sz="4800" b="1" dirty="0" smtClean="0">
                <a:solidFill>
                  <a:prstClr val="black"/>
                </a:solidFill>
                <a:latin typeface="Times New Roman" panose="02020603050405020304" pitchFamily="18" charset="0"/>
              </a:rPr>
              <a:t> </a:t>
            </a:r>
            <a:r>
              <a:rPr lang="en-US" sz="4800" b="1" dirty="0" err="1" smtClean="0">
                <a:solidFill>
                  <a:prstClr val="black"/>
                </a:solidFill>
                <a:latin typeface="Times New Roman" panose="02020603050405020304" pitchFamily="18" charset="0"/>
              </a:rPr>
              <a:t>thích</a:t>
            </a:r>
            <a:endParaRPr lang="vi-VN" sz="4800" b="1" dirty="0">
              <a:solidFill>
                <a:prstClr val="black"/>
              </a:solidFill>
              <a:latin typeface="Times New Roman" panose="02020603050405020304" pitchFamily="18"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Times New Roman" panose="02020603050405020304" pitchFamily="18" charset="0"/>
                <a:cs typeface="Times New Roman" pitchFamily="18" charset="0"/>
              </a:rPr>
              <a:t>C.</a:t>
            </a:r>
            <a:r>
              <a:rPr lang="en-US" sz="4800" b="1" dirty="0">
                <a:solidFill>
                  <a:prstClr val="black"/>
                </a:solidFill>
                <a:latin typeface="Calibri Light"/>
                <a:cs typeface="Times New Roman" pitchFamily="18" charset="0"/>
              </a:rPr>
              <a:t> </a:t>
            </a:r>
            <a:r>
              <a:rPr lang="en-US" sz="4800" b="1" dirty="0" err="1" smtClean="0">
                <a:solidFill>
                  <a:prstClr val="black"/>
                </a:solidFill>
                <a:latin typeface="Times New Roman" pitchFamily="18" charset="0"/>
                <a:cs typeface="Times New Roman" pitchFamily="18" charset="0"/>
              </a:rPr>
              <a:t>Phân</a:t>
            </a:r>
            <a:r>
              <a:rPr lang="en-US" sz="4800" b="1" dirty="0" smtClean="0">
                <a:solidFill>
                  <a:prstClr val="black"/>
                </a:solidFill>
                <a:latin typeface="Times New Roman" pitchFamily="18" charset="0"/>
                <a:cs typeface="Times New Roman" pitchFamily="18" charset="0"/>
              </a:rPr>
              <a:t> </a:t>
            </a:r>
            <a:r>
              <a:rPr lang="en-US" sz="4800" b="1" dirty="0" err="1" smtClean="0">
                <a:solidFill>
                  <a:prstClr val="black"/>
                </a:solidFill>
                <a:latin typeface="Times New Roman" pitchFamily="18" charset="0"/>
                <a:cs typeface="Times New Roman" pitchFamily="18" charset="0"/>
              </a:rPr>
              <a:t>tích</a:t>
            </a:r>
            <a:endParaRPr lang="vi-VN" sz="4800" b="1" dirty="0">
              <a:solidFill>
                <a:prstClr val="black"/>
              </a:solidFill>
              <a:latin typeface="Times New Roman" pitchFamily="18" charset="0"/>
              <a:cs typeface="Times New Roman" pitchFamily="18"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Times New Roman" panose="02020603050405020304" pitchFamily="18" charset="0"/>
                <a:cs typeface="Times New Roman" pitchFamily="18" charset="0"/>
              </a:rPr>
              <a:t>D. </a:t>
            </a:r>
            <a:r>
              <a:rPr lang="en-US" sz="4800" b="1" dirty="0" err="1">
                <a:solidFill>
                  <a:prstClr val="black"/>
                </a:solidFill>
                <a:latin typeface="Times New Roman" pitchFamily="18" charset="0"/>
                <a:cs typeface="Times New Roman" pitchFamily="18" charset="0"/>
              </a:rPr>
              <a:t>G</a:t>
            </a:r>
            <a:r>
              <a:rPr lang="en-US" sz="4800" b="1" dirty="0" err="1" smtClean="0">
                <a:solidFill>
                  <a:prstClr val="black"/>
                </a:solidFill>
                <a:latin typeface="Times New Roman" pitchFamily="18" charset="0"/>
                <a:cs typeface="Times New Roman" pitchFamily="18" charset="0"/>
              </a:rPr>
              <a:t>iải</a:t>
            </a:r>
            <a:r>
              <a:rPr lang="en-US" sz="4800" b="1" dirty="0" smtClean="0">
                <a:solidFill>
                  <a:prstClr val="black"/>
                </a:solidFill>
                <a:latin typeface="Times New Roman" pitchFamily="18" charset="0"/>
                <a:cs typeface="Times New Roman" pitchFamily="18" charset="0"/>
              </a:rPr>
              <a:t> </a:t>
            </a:r>
            <a:r>
              <a:rPr lang="en-US" sz="4800" b="1" dirty="0" err="1" smtClean="0">
                <a:solidFill>
                  <a:prstClr val="black"/>
                </a:solidFill>
                <a:latin typeface="Times New Roman" pitchFamily="18" charset="0"/>
                <a:cs typeface="Times New Roman" pitchFamily="18" charset="0"/>
              </a:rPr>
              <a:t>thích</a:t>
            </a:r>
            <a:endParaRPr lang="vi-VN" sz="4800" b="1"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57" name="Cloud 56">
            <a:hlinkClick r:id="rId15"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
        <p:nvSpPr>
          <p:cNvPr id="17" name="TextBox 16"/>
          <p:cNvSpPr txBox="1"/>
          <p:nvPr/>
        </p:nvSpPr>
        <p:spPr>
          <a:xfrm>
            <a:off x="15542967" y="9742396"/>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endParaRPr>
          </a:p>
        </p:txBody>
      </p:sp>
    </p:spTree>
    <p:extLst>
      <p:ext uri="{BB962C8B-B14F-4D97-AF65-F5344CB8AC3E}">
        <p14:creationId xmlns:p14="http://schemas.microsoft.com/office/powerpoint/2010/main" val="36053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564776" y="431455"/>
            <a:ext cx="16806218"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000" b="1" dirty="0" err="1">
                <a:solidFill>
                  <a:srgbClr val="FF0000"/>
                </a:solidFill>
                <a:latin typeface="Times New Roman" panose="02020603050405020304" pitchFamily="18" charset="0"/>
                <a:cs typeface="Times New Roman" panose="02020603050405020304" pitchFamily="18" charset="0"/>
              </a:rPr>
              <a:t>Câu</a:t>
            </a:r>
            <a:r>
              <a:rPr lang="en-US" sz="6000" b="1" dirty="0">
                <a:solidFill>
                  <a:srgbClr val="FF0000"/>
                </a:solidFill>
                <a:latin typeface="Times New Roman" panose="02020603050405020304" pitchFamily="18" charset="0"/>
                <a:cs typeface="Times New Roman" panose="02020603050405020304" pitchFamily="18" charset="0"/>
              </a:rPr>
              <a:t> 2: </a:t>
            </a:r>
            <a:r>
              <a:rPr lang="en-US" sz="6000" b="1" dirty="0" err="1">
                <a:solidFill>
                  <a:srgbClr val="FF0000"/>
                </a:solidFill>
                <a:latin typeface="Times New Roman" panose="02020603050405020304" pitchFamily="18" charset="0"/>
                <a:cs typeface="Times New Roman" panose="02020603050405020304" pitchFamily="18" charset="0"/>
              </a:rPr>
              <a:t>Dòng</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nào</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nói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đúng</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về</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nghệ</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thuật</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của</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văn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bản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Đức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tính</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giản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dị</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của</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Bác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Hồ</a:t>
            </a:r>
            <a:r>
              <a:rPr lang="en-US" sz="6000" b="1" dirty="0">
                <a:solidFill>
                  <a:srgbClr val="FF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665330" y="2924018"/>
            <a:ext cx="7360197" cy="23363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smtClean="0">
                <a:solidFill>
                  <a:schemeClr val="tx1"/>
                </a:solidFill>
                <a:latin typeface="Times New Roman" panose="02020603050405020304" pitchFamily="18" charset="0"/>
                <a:cs typeface="Times New Roman" panose="02020603050405020304" pitchFamily="18" charset="0"/>
              </a:rPr>
              <a:t>A. </a:t>
            </a:r>
            <a:r>
              <a:rPr lang="en-US" sz="4000" b="1" dirty="0" err="1" smtClean="0">
                <a:solidFill>
                  <a:schemeClr val="tx1"/>
                </a:solidFill>
                <a:latin typeface="Times New Roman" panose="02020603050405020304" pitchFamily="18" charset="0"/>
                <a:cs typeface="Times New Roman" panose="02020603050405020304" pitchFamily="18" charset="0"/>
              </a:rPr>
              <a:t>Là</a:t>
            </a:r>
            <a:r>
              <a:rPr lang="en-US" sz="4000" b="1" dirty="0" smtClean="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một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văn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bản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mẫu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mực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về</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lập</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luận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bố</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cục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cách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đưa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dẫn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chứng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của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thể</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văn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nghị</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luận</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2" y="2924019"/>
            <a:ext cx="7360199" cy="23490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a:solidFill>
                  <a:schemeClr val="tx1"/>
                </a:solidFill>
                <a:latin typeface="Times New Roman" pitchFamily="18" charset="0"/>
                <a:cs typeface="Times New Roman" pitchFamily="18" charset="0"/>
              </a:rPr>
              <a:t>B.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bản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hợp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thao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chứng</a:t>
            </a:r>
            <a:r>
              <a:rPr lang="en-US" sz="3200" b="1" dirty="0">
                <a:solidFill>
                  <a:schemeClr val="tx1"/>
                </a:solidFill>
                <a:latin typeface="Times New Roman" panose="02020603050405020304" pitchFamily="18" charset="0"/>
                <a:cs typeface="Times New Roman" panose="02020603050405020304" pitchFamily="18" charset="0"/>
              </a:rPr>
              <a:t> minh, </a:t>
            </a:r>
            <a:r>
              <a:rPr lang="en-US" sz="3200" b="1" dirty="0" err="1">
                <a:solidFill>
                  <a:schemeClr val="tx1"/>
                </a:solidFill>
                <a:latin typeface="Times New Roman" panose="02020603050405020304" pitchFamily="18" charset="0"/>
                <a:cs typeface="Times New Roman" panose="02020603050405020304" pitchFamily="18" charset="0"/>
              </a:rPr>
              <a:t>giải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thích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luận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với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dẫn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cụ</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xác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nhận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xét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sâu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sắc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giàu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sức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thuyết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phục</a:t>
            </a:r>
            <a:r>
              <a:rPr lang="en-US" sz="3200" b="1" dirty="0">
                <a:solidFill>
                  <a:schemeClr val="tx1"/>
                </a:solidFill>
                <a:latin typeface="Times New Roman" panose="02020603050405020304" pitchFamily="18" charset="0"/>
                <a:cs typeface="Times New Roman" panose="02020603050405020304" pitchFamily="18" charset="0"/>
              </a:rPr>
              <a:t> </a:t>
            </a:r>
          </a:p>
        </p:txBody>
      </p:sp>
      <p:sp>
        <p:nvSpPr>
          <p:cNvPr id="43" name="Rectangle 42"/>
          <p:cNvSpPr/>
          <p:nvPr/>
        </p:nvSpPr>
        <p:spPr>
          <a:xfrm>
            <a:off x="1638763" y="5473141"/>
            <a:ext cx="7360197" cy="18801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tx1"/>
                </a:solidFill>
                <a:latin typeface="Times New Roman" pitchFamily="18" charset="0"/>
                <a:cs typeface="Times New Roman" pitchFamily="18" charset="0"/>
              </a:rPr>
              <a:t>C. </a:t>
            </a:r>
            <a:r>
              <a:rPr lang="en-US" sz="4000" b="1" dirty="0" err="1">
                <a:solidFill>
                  <a:schemeClr val="tx1"/>
                </a:solidFill>
                <a:latin typeface="Times New Roman" panose="02020603050405020304" pitchFamily="18" charset="0"/>
                <a:cs typeface="Times New Roman" panose="02020603050405020304" pitchFamily="18" charset="0"/>
              </a:rPr>
              <a:t>Văn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bản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có</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một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lối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văn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nghị</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luận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vừa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có</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lí</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lẽ</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vừa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có</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cảm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xúc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hình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ảnh</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69356" y="5479425"/>
            <a:ext cx="7360197" cy="18801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chemeClr val="tx1"/>
                </a:solidFill>
                <a:latin typeface="Times New Roman" pitchFamily="18" charset="0"/>
                <a:cs typeface="Times New Roman" pitchFamily="18" charset="0"/>
              </a:rPr>
              <a:t>D. </a:t>
            </a:r>
            <a:r>
              <a:rPr lang="en-US" sz="4000" b="1" dirty="0" err="1">
                <a:solidFill>
                  <a:schemeClr val="tx1"/>
                </a:solidFill>
                <a:latin typeface="Times New Roman" panose="02020603050405020304" pitchFamily="18" charset="0"/>
                <a:cs typeface="Times New Roman" panose="02020603050405020304" pitchFamily="18" charset="0"/>
              </a:rPr>
              <a:t>Văn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bản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có</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những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lí</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lẽ</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chứng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cứ</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chặt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chẽ</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toàn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diện</a:t>
            </a:r>
            <a:endParaRPr lang="en-US" sz="4000" b="1"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92156" y="5523187"/>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2610" y="5540583"/>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70030" y="3039740"/>
            <a:ext cx="1207113" cy="965690"/>
          </a:xfrm>
          <a:prstGeom prst="rect">
            <a:avLst/>
          </a:prstGeom>
        </p:spPr>
      </p:pic>
      <p:sp>
        <p:nvSpPr>
          <p:cNvPr id="17" name="TextBox 16"/>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endParaRPr>
          </a:p>
        </p:txBody>
      </p:sp>
      <p:sp>
        <p:nvSpPr>
          <p:cNvPr id="19" name="Cloud 18">
            <a:hlinkClick r:id="rId15" action="ppaction://hlinksldjump"/>
          </p:cNvPr>
          <p:cNvSpPr/>
          <p:nvPr/>
        </p:nvSpPr>
        <p:spPr>
          <a:xfrm>
            <a:off x="7001242" y="7753350"/>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128202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sz="6000" b="1" dirty="0" err="1">
                <a:solidFill>
                  <a:srgbClr val="FF0000"/>
                </a:solidFill>
                <a:latin typeface="Times New Roman" panose="02020603050405020304" pitchFamily="18" charset="0"/>
                <a:cs typeface="Times New Roman" panose="02020603050405020304" pitchFamily="18" charset="0"/>
              </a:rPr>
              <a:t>Câu</a:t>
            </a:r>
            <a:r>
              <a:rPr lang="en-US" sz="6000" b="1" dirty="0">
                <a:solidFill>
                  <a:srgbClr val="FF0000"/>
                </a:solidFill>
                <a:latin typeface="Times New Roman" panose="02020603050405020304" pitchFamily="18" charset="0"/>
                <a:cs typeface="Times New Roman" panose="02020603050405020304" pitchFamily="18" charset="0"/>
              </a:rPr>
              <a:t> 3: </a:t>
            </a:r>
            <a:r>
              <a:rPr lang="en-US" altLang="en-US" sz="6000" b="1" dirty="0" err="1">
                <a:solidFill>
                  <a:srgbClr val="FF0000"/>
                </a:solidFill>
                <a:latin typeface="Times New Roman" pitchFamily="18" charset="0"/>
                <a:cs typeface="Times New Roman" pitchFamily="18" charset="0"/>
              </a:rPr>
              <a:t>Vì</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sao</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tác</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giả</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coi</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cuộc</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sống</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giản</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dị</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của</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Bác</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Hồ</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là</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cuộc</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sống</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thực</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sự</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văn</a:t>
            </a:r>
            <a:r>
              <a:rPr lang="en-US" altLang="en-US" sz="6000" b="1" dirty="0">
                <a:solidFill>
                  <a:srgbClr val="FF0000"/>
                </a:solidFill>
                <a:latin typeface="Times New Roman" pitchFamily="18" charset="0"/>
                <a:cs typeface="Times New Roman" pitchFamily="18" charset="0"/>
              </a:rPr>
              <a:t> minh? </a:t>
            </a:r>
          </a:p>
        </p:txBody>
      </p:sp>
      <p:sp>
        <p:nvSpPr>
          <p:cNvPr id="26" name="Rectangle 25"/>
          <p:cNvSpPr/>
          <p:nvPr/>
        </p:nvSpPr>
        <p:spPr>
          <a:xfrm>
            <a:off x="1670410" y="3015948"/>
            <a:ext cx="7360197" cy="2363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sz="4000" b="1" dirty="0">
                <a:solidFill>
                  <a:schemeClr val="tx1"/>
                </a:solidFill>
                <a:latin typeface="Times New Roman" pitchFamily="18" charset="0"/>
                <a:cs typeface="Times New Roman" pitchFamily="18" charset="0"/>
              </a:rPr>
              <a:t>A. </a:t>
            </a:r>
            <a:r>
              <a:rPr lang="en-US" altLang="en-US" sz="4000" dirty="0" err="1">
                <a:solidFill>
                  <a:schemeClr val="tx1"/>
                </a:solidFill>
                <a:latin typeface="Times New Roman" panose="02020603050405020304" pitchFamily="18" charset="0"/>
                <a:cs typeface="Times New Roman" pitchFamily="18" charset="0"/>
              </a:rPr>
              <a:t>Vì</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đó</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là</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cuộc</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sống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phong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phú</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cao</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đẹp</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về</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tinh</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thần</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tình</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cảm</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không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màng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đến</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hưởng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thụ</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vật</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chất</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không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vì</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riêng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mình</a:t>
            </a:r>
            <a:r>
              <a:rPr lang="en-US" altLang="en-US" sz="4000" dirty="0">
                <a:solidFill>
                  <a:schemeClr val="tx1"/>
                </a:solidFill>
                <a:latin typeface="Times New Roman" panose="02020603050405020304" pitchFamily="18" charset="0"/>
                <a:cs typeface="Times New Roman" pitchFamily="18" charset="0"/>
              </a:rPr>
              <a: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201003" y="3022232"/>
            <a:ext cx="7360197" cy="2363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sz="4400" b="1" dirty="0">
                <a:solidFill>
                  <a:schemeClr val="tx1"/>
                </a:solidFill>
                <a:latin typeface="Times New Roman" pitchFamily="18" charset="0"/>
                <a:cs typeface="Times New Roman" pitchFamily="18" charset="0"/>
              </a:rPr>
              <a:t>B. </a:t>
            </a:r>
            <a:r>
              <a:rPr lang="en-US" altLang="en-US" sz="4400" dirty="0" err="1">
                <a:solidFill>
                  <a:schemeClr val="tx1"/>
                </a:solidFill>
                <a:latin typeface="Times New Roman" pitchFamily="18" charset="0"/>
                <a:cs typeface="Times New Roman" pitchFamily="18" charset="0"/>
              </a:rPr>
              <a:t>Vì</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đó</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là</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cuộc</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sống</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đơn</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giản</a:t>
            </a:r>
            <a:endParaRPr lang="en-US" altLang="en-US" sz="4400" dirty="0">
              <a:solidFill>
                <a:schemeClr val="tx1"/>
              </a:solidFill>
              <a:latin typeface="Times New Roman" pitchFamily="18" charset="0"/>
              <a:cs typeface="Times New Roman" pitchFamily="18" charset="0"/>
            </a:endParaRPr>
          </a:p>
        </p:txBody>
      </p:sp>
      <p:sp>
        <p:nvSpPr>
          <p:cNvPr id="43" name="Rectangle 42"/>
          <p:cNvSpPr/>
          <p:nvPr/>
        </p:nvSpPr>
        <p:spPr>
          <a:xfrm>
            <a:off x="1670410" y="5697152"/>
            <a:ext cx="7360197" cy="21053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sz="4400" b="1" dirty="0">
                <a:solidFill>
                  <a:schemeClr val="tx1"/>
                </a:solidFill>
                <a:latin typeface="Times New Roman" pitchFamily="18" charset="0"/>
                <a:cs typeface="Times New Roman" pitchFamily="18" charset="0"/>
              </a:rPr>
              <a:t>C. </a:t>
            </a:r>
            <a:r>
              <a:rPr lang="en-US" altLang="en-US" sz="4400" dirty="0" err="1">
                <a:solidFill>
                  <a:schemeClr val="tx1"/>
                </a:solidFill>
                <a:latin typeface="Times New Roman" pitchFamily="18" charset="0"/>
                <a:cs typeface="Times New Roman" pitchFamily="18" charset="0"/>
              </a:rPr>
              <a:t>Vì</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đó</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là</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cách</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sống</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mà</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tất</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cả</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mọi</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người</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đều</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có</a:t>
            </a:r>
            <a:r>
              <a:rPr lang="en-US" altLang="en-US" sz="4400" dirty="0">
                <a:solidFill>
                  <a:schemeClr val="tx1"/>
                </a:solidFill>
                <a:latin typeface="Times New Roman" pitchFamily="18" charset="0"/>
                <a:cs typeface="Times New Roman" pitchFamily="18" charset="0"/>
              </a:rPr>
              <a:t>.</a:t>
            </a: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980209" y="2936486"/>
            <a:ext cx="1327706"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906716" y="6183279"/>
            <a:ext cx="1206804" cy="1056132"/>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8" name="TextBox 17"/>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endParaRPr>
          </a:p>
        </p:txBody>
      </p:sp>
      <p:sp>
        <p:nvSpPr>
          <p:cNvPr id="19" name="Cloud 18">
            <a:hlinkClick r:id="rId15" action="ppaction://hlinksldjump"/>
          </p:cNvPr>
          <p:cNvSpPr/>
          <p:nvPr/>
        </p:nvSpPr>
        <p:spPr>
          <a:xfrm>
            <a:off x="10695652" y="6038234"/>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97581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4" name="Check mark.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00B05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Wrong Buzzer.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FFFF0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3"/>
                                        </p:tgtEl>
                                        <p:attrNameLst>
                                          <p:attrName>fillcolor</p:attrName>
                                        </p:attrNameLst>
                                      </p:cBhvr>
                                      <p:to>
                                        <a:srgbClr val="FFF2CC"/>
                                      </p:to>
                                    </p:animClr>
                                    <p:set>
                                      <p:cBhvr>
                                        <p:cTn id="74" dur="250" fill="hold"/>
                                        <p:tgtEl>
                                          <p:spTgt spid="43"/>
                                        </p:tgtEl>
                                        <p:attrNameLst>
                                          <p:attrName>fill.type</p:attrName>
                                        </p:attrNameLst>
                                      </p:cBhvr>
                                      <p:to>
                                        <p:strVal val="solid"/>
                                      </p:to>
                                    </p:set>
                                    <p:set>
                                      <p:cBhvr>
                                        <p:cTn id="75" dur="250" fill="hold"/>
                                        <p:tgtEl>
                                          <p:spTgt spid="4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1"/>
                                        </p:tgtEl>
                                        <p:attrNameLst>
                                          <p:attrName>style.visibility</p:attrName>
                                        </p:attrNameLst>
                                      </p:cBhvr>
                                      <p:to>
                                        <p:strVal val="visible"/>
                                      </p:to>
                                    </p:set>
                                    <p:anim calcmode="lin" valueType="num">
                                      <p:cBhvr>
                                        <p:cTn id="78" dur="250" fill="hold"/>
                                        <p:tgtEl>
                                          <p:spTgt spid="51"/>
                                        </p:tgtEl>
                                        <p:attrNameLst>
                                          <p:attrName>ppt_w</p:attrName>
                                        </p:attrNameLst>
                                      </p:cBhvr>
                                      <p:tavLst>
                                        <p:tav tm="0">
                                          <p:val>
                                            <p:strVal val="4*#ppt_w"/>
                                          </p:val>
                                        </p:tav>
                                        <p:tav tm="100000">
                                          <p:val>
                                            <p:strVal val="#ppt_w"/>
                                          </p:val>
                                        </p:tav>
                                      </p:tavLst>
                                    </p:anim>
                                    <p:anim calcmode="lin" valueType="num">
                                      <p:cBhvr>
                                        <p:cTn id="7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5" name="Wrong Buzzer.wav"/>
                                        </p:tgtEl>
                                      </p:cMediaNode>
                                    </p:audio>
                                  </p:subTnLst>
                                </p:cTn>
                              </p:par>
                              <p:par>
                                <p:cTn id="80" presetID="1" presetClass="emph" presetSubtype="2" fill="hold" nodeType="withEffect">
                                  <p:stCondLst>
                                    <p:cond delay="1000"/>
                                  </p:stCondLst>
                                  <p:childTnLst>
                                    <p:animClr clrSpc="rgb" dir="cw">
                                      <p:cBhvr>
                                        <p:cTn id="81" dur="250" fill="hold"/>
                                        <p:tgtEl>
                                          <p:spTgt spid="43"/>
                                        </p:tgtEl>
                                        <p:attrNameLst>
                                          <p:attrName>fillcolor</p:attrName>
                                        </p:attrNameLst>
                                      </p:cBhvr>
                                      <p:to>
                                        <a:srgbClr val="FFFF00"/>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smtClean="0">
                <a:solidFill>
                  <a:srgbClr val="FF0000"/>
                </a:solidFill>
                <a:latin typeface="Times New Roman" panose="02020603050405020304" pitchFamily="18" charset="0"/>
                <a:cs typeface="Times New Roman" panose="02020603050405020304" pitchFamily="18" charset="0"/>
              </a:rPr>
              <a:t>4: </a:t>
            </a:r>
            <a:r>
              <a:rPr lang="vi-VN" sz="4000" b="1" dirty="0">
                <a:solidFill>
                  <a:srgbClr val="FF0000"/>
                </a:solidFill>
                <a:latin typeface="Times New Roman" panose="02020603050405020304" pitchFamily="18" charset="0"/>
                <a:cs typeface="Times New Roman" panose="02020603050405020304" pitchFamily="18" charset="0"/>
              </a:rPr>
              <a:t>Để làm sáng tỏ đức tính giản dị của Bác Hồ, tác giả đã đưa ra thật nhiều những dẫn chứng.</a:t>
            </a:r>
          </a:p>
          <a:p>
            <a:pPr algn="just"/>
            <a:r>
              <a:rPr lang="vi-VN" sz="4000" b="1" dirty="0">
                <a:solidFill>
                  <a:srgbClr val="FF0000"/>
                </a:solidFill>
                <a:latin typeface="Times New Roman" panose="02020603050405020304" pitchFamily="18" charset="0"/>
                <a:cs typeface="Times New Roman" panose="02020603050405020304" pitchFamily="18" charset="0"/>
              </a:rPr>
              <a:t>Dòng nào sau đây nhận xét đúng về những dẫn chứng được nêu trong bài?</a:t>
            </a:r>
          </a:p>
        </p:txBody>
      </p:sp>
      <p:sp>
        <p:nvSpPr>
          <p:cNvPr id="26" name="Rectangle 25"/>
          <p:cNvSpPr/>
          <p:nvPr/>
        </p:nvSpPr>
        <p:spPr>
          <a:xfrm>
            <a:off x="1665330" y="2857500"/>
            <a:ext cx="7360197" cy="21817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14400" algn="l"/>
              </a:tabLst>
            </a:pP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863784"/>
            <a:ext cx="7360197" cy="21817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14400" algn="l"/>
              </a:tabLst>
            </a:pPr>
            <a:r>
              <a:rPr lang="en-US" sz="4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3" name="Rectangle 42"/>
          <p:cNvSpPr/>
          <p:nvPr/>
        </p:nvSpPr>
        <p:spPr>
          <a:xfrm>
            <a:off x="1665330" y="5174318"/>
            <a:ext cx="7360197" cy="21789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14400" algn="l"/>
              </a:tabLst>
            </a:pPr>
            <a:r>
              <a:rPr lang="en-US" sz="4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44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phú</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4" name="Rectangle 43"/>
          <p:cNvSpPr/>
          <p:nvPr/>
        </p:nvSpPr>
        <p:spPr>
          <a:xfrm>
            <a:off x="9195923" y="5180602"/>
            <a:ext cx="7360197" cy="21789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 </a:t>
            </a:r>
            <a:r>
              <a:rPr lang="vi-VN" sz="4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 </a:t>
            </a:r>
            <a:r>
              <a:rPr lang="vi-VN"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dẫn chứng lấy từ các sáng tác thơ văn của Chủ tịch Hồ Chí Minh.</a:t>
            </a:r>
            <a:endParaRPr lang="vi-VN" sz="4400" b="1" dirty="0">
              <a:solidFill>
                <a:schemeClr val="tx1"/>
              </a:solidFill>
              <a:latin typeface="Times New Roman" pitchFamily="18" charset="0"/>
              <a:cs typeface="Times New Roman"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8723" y="5269710"/>
            <a:ext cx="1206804"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5241761"/>
            <a:ext cx="1207113" cy="1060796"/>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sp>
        <p:nvSpPr>
          <p:cNvPr id="17" name="TextBox 16"/>
          <p:cNvSpPr txBox="1"/>
          <p:nvPr/>
        </p:nvSpPr>
        <p:spPr>
          <a:xfrm>
            <a:off x="15542967" y="970205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endParaRPr>
          </a:p>
        </p:txBody>
      </p:sp>
      <p:sp>
        <p:nvSpPr>
          <p:cNvPr id="19" name="Cloud 18">
            <a:hlinkClick r:id="rId14" action="ppaction://hlinksldjump"/>
          </p:cNvPr>
          <p:cNvSpPr/>
          <p:nvPr/>
        </p:nvSpPr>
        <p:spPr>
          <a:xfrm>
            <a:off x="7256118" y="7695584"/>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91675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sz="6000" b="1" dirty="0" err="1">
                <a:solidFill>
                  <a:srgbClr val="FF0000"/>
                </a:solidFill>
                <a:latin typeface="Times New Roman" panose="02020603050405020304" pitchFamily="18" charset="0"/>
                <a:cs typeface="Times New Roman" panose="02020603050405020304" pitchFamily="18" charset="0"/>
              </a:rPr>
              <a:t>Câu</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smtClean="0">
                <a:solidFill>
                  <a:srgbClr val="FF0000"/>
                </a:solidFill>
                <a:latin typeface="Times New Roman" panose="02020603050405020304" pitchFamily="18" charset="0"/>
                <a:cs typeface="Times New Roman" panose="02020603050405020304" pitchFamily="18" charset="0"/>
              </a:rPr>
              <a:t>5: </a:t>
            </a:r>
            <a:r>
              <a:rPr lang="en-US" altLang="en-US" sz="6000" b="1" dirty="0" err="1">
                <a:solidFill>
                  <a:srgbClr val="FF0000"/>
                </a:solidFill>
                <a:latin typeface="Times New Roman" pitchFamily="18" charset="0"/>
                <a:cs typeface="Times New Roman" pitchFamily="18" charset="0"/>
              </a:rPr>
              <a:t>Viết</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về</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sự</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giản</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dị</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của</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Bác</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Hồ</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tác</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giả</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đã</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dựa</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trên</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những</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cơ</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sở</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nào</a:t>
            </a:r>
            <a:r>
              <a:rPr lang="en-US" altLang="en-US" sz="6000" b="1" dirty="0">
                <a:solidFill>
                  <a:srgbClr val="FF0000"/>
                </a:solidFill>
                <a:latin typeface="Times New Roman" pitchFamily="18" charset="0"/>
                <a:cs typeface="Times New Roman" pitchFamily="18" charset="0"/>
              </a:rPr>
              <a:t>?</a:t>
            </a:r>
          </a:p>
        </p:txBody>
      </p:sp>
      <p:sp>
        <p:nvSpPr>
          <p:cNvPr id="26" name="Rectangle 25"/>
          <p:cNvSpPr/>
          <p:nvPr/>
        </p:nvSpPr>
        <p:spPr>
          <a:xfrm>
            <a:off x="1665330" y="2924018"/>
            <a:ext cx="7360197" cy="25717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4000" dirty="0" smtClean="0">
                <a:solidFill>
                  <a:schemeClr val="tx1"/>
                </a:solidFill>
                <a:latin typeface="Times New Roman" panose="02020603050405020304" pitchFamily="18" charset="0"/>
                <a:cs typeface="Times New Roman" pitchFamily="18" charset="0"/>
              </a:rPr>
              <a:t>A. </a:t>
            </a:r>
            <a:r>
              <a:rPr lang="en-US" altLang="en-US" sz="4000" dirty="0" err="1" smtClean="0">
                <a:solidFill>
                  <a:schemeClr val="tx1"/>
                </a:solidFill>
                <a:latin typeface="Times New Roman" panose="02020603050405020304" pitchFamily="18" charset="0"/>
                <a:cs typeface="Times New Roman" pitchFamily="18" charset="0"/>
              </a:rPr>
              <a:t>Nguồn</a:t>
            </a:r>
            <a:r>
              <a:rPr lang="en-US" altLang="en-US" sz="4000" dirty="0" smtClean="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cung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cấp</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thông</a:t>
            </a:r>
            <a:r>
              <a:rPr lang="en-US" altLang="en-US" sz="4000" dirty="0">
                <a:solidFill>
                  <a:schemeClr val="tx1"/>
                </a:solidFill>
                <a:latin typeface="Times New Roman" panose="02020603050405020304" pitchFamily="18" charset="0"/>
                <a:cs typeface="Times New Roman" pitchFamily="18" charset="0"/>
              </a:rPr>
              <a:t> tin </a:t>
            </a:r>
            <a:r>
              <a:rPr lang="en-US" altLang="en-US" sz="4000" dirty="0" err="1">
                <a:solidFill>
                  <a:schemeClr val="tx1"/>
                </a:solidFill>
                <a:latin typeface="Times New Roman" panose="02020603050405020304" pitchFamily="18" charset="0"/>
                <a:cs typeface="Times New Roman" pitchFamily="18" charset="0"/>
              </a:rPr>
              <a:t>từ</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những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người</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phục</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vụ</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Bác</a:t>
            </a:r>
            <a:r>
              <a:rPr lang="en-US" altLang="en-US" sz="4000" dirty="0">
                <a:solidFill>
                  <a:schemeClr val="tx1"/>
                </a:solidFill>
                <a:latin typeface="Times New Roman" panose="02020603050405020304" pitchFamily="18" charset="0"/>
                <a:cs typeface="Times New Roman" pitchFamily="18" charset="0"/>
              </a:rPr>
              <a:t>.</a:t>
            </a: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2"/>
            <a:ext cx="7360197" cy="25717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600" dirty="0" smtClean="0">
                <a:solidFill>
                  <a:schemeClr val="tx1"/>
                </a:solidFill>
                <a:latin typeface="Times New Roman" pitchFamily="18" charset="0"/>
                <a:cs typeface="Times New Roman" pitchFamily="18" charset="0"/>
              </a:rPr>
              <a:t>B. </a:t>
            </a:r>
            <a:r>
              <a:rPr lang="en-US" altLang="en-US" sz="3600" dirty="0" err="1" smtClean="0">
                <a:solidFill>
                  <a:schemeClr val="tx1"/>
                </a:solidFill>
                <a:latin typeface="Times New Roman" pitchFamily="18" charset="0"/>
                <a:cs typeface="Times New Roman" pitchFamily="18" charset="0"/>
              </a:rPr>
              <a:t>Sự</a:t>
            </a:r>
            <a:r>
              <a:rPr lang="en-US" altLang="en-US" sz="3600" dirty="0" smtClean="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hiểu</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biết</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tường</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tận</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kết</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hợp</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với</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tình</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cảm</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yêu</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kính</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chân</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thành</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thắm</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thiết</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của</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tác</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giả</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đối</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với</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đời</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sống</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hàng</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ngày</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và</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công</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việc</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của</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Bác</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Hồ</a:t>
            </a:r>
            <a:r>
              <a:rPr lang="en-US" altLang="en-US" sz="3600" dirty="0">
                <a:solidFill>
                  <a:schemeClr val="tx1"/>
                </a:solidFill>
                <a:latin typeface="Times New Roman" pitchFamily="18" charset="0"/>
                <a:cs typeface="Times New Roman" pitchFamily="18" charset="0"/>
              </a:rPr>
              <a:t>.</a:t>
            </a:r>
          </a:p>
        </p:txBody>
      </p:sp>
      <p:sp>
        <p:nvSpPr>
          <p:cNvPr id="43" name="Rectangle 42"/>
          <p:cNvSpPr/>
          <p:nvPr/>
        </p:nvSpPr>
        <p:spPr>
          <a:xfrm>
            <a:off x="1665330" y="5647412"/>
            <a:ext cx="7360197" cy="1622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4000" dirty="0" smtClean="0">
                <a:solidFill>
                  <a:schemeClr val="tx1"/>
                </a:solidFill>
                <a:latin typeface="Times New Roman" pitchFamily="18" charset="0"/>
                <a:cs typeface="Times New Roman" pitchFamily="18" charset="0"/>
              </a:rPr>
              <a:t>C. </a:t>
            </a:r>
            <a:r>
              <a:rPr lang="en-US" altLang="en-US" sz="4000" dirty="0" err="1" smtClean="0">
                <a:solidFill>
                  <a:schemeClr val="tx1"/>
                </a:solidFill>
                <a:latin typeface="Times New Roman" pitchFamily="18" charset="0"/>
                <a:cs typeface="Times New Roman" pitchFamily="18" charset="0"/>
              </a:rPr>
              <a:t>Sự</a:t>
            </a:r>
            <a:r>
              <a:rPr lang="en-US" altLang="en-US" sz="4000" dirty="0" smtClean="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tưởng</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tượng</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hư</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cấu</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của</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tác</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giả</a:t>
            </a:r>
            <a:endParaRPr lang="en-US" altLang="en-US" sz="4000" dirty="0">
              <a:solidFill>
                <a:schemeClr val="tx1"/>
              </a:solidFill>
              <a:latin typeface="Times New Roman" pitchFamily="18" charset="0"/>
              <a:cs typeface="Times New Roman" pitchFamily="18" charset="0"/>
            </a:endParaRPr>
          </a:p>
        </p:txBody>
      </p:sp>
      <p:sp>
        <p:nvSpPr>
          <p:cNvPr id="44" name="Rectangle 43"/>
          <p:cNvSpPr/>
          <p:nvPr/>
        </p:nvSpPr>
        <p:spPr>
          <a:xfrm>
            <a:off x="9195923" y="5653696"/>
            <a:ext cx="7360197" cy="1622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4000" dirty="0" smtClean="0">
                <a:solidFill>
                  <a:schemeClr val="tx1"/>
                </a:solidFill>
                <a:latin typeface="Times New Roman" pitchFamily="18" charset="0"/>
                <a:cs typeface="Times New Roman" pitchFamily="18" charset="0"/>
              </a:rPr>
              <a:t>D. </a:t>
            </a:r>
            <a:r>
              <a:rPr lang="en-US" altLang="en-US" sz="4000" dirty="0" err="1" smtClean="0">
                <a:solidFill>
                  <a:schemeClr val="tx1"/>
                </a:solidFill>
                <a:latin typeface="Times New Roman" pitchFamily="18" charset="0"/>
                <a:cs typeface="Times New Roman" pitchFamily="18" charset="0"/>
              </a:rPr>
              <a:t>Những</a:t>
            </a:r>
            <a:r>
              <a:rPr lang="en-US" altLang="en-US" sz="4000" dirty="0" smtClean="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buổi</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tác</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giả</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phỏng</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vấn</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Bác</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Hồ</a:t>
            </a:r>
            <a:endParaRPr lang="en-US" altLang="en-US" sz="4000" dirty="0">
              <a:solidFill>
                <a:schemeClr val="tx1"/>
              </a:solidFill>
              <a:latin typeface="Times New Roman" pitchFamily="18" charset="0"/>
              <a:cs typeface="Times New Roman"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1864" y="3789871"/>
            <a:ext cx="1208583"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5828562"/>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5845958"/>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71708" y="3671880"/>
            <a:ext cx="1207113" cy="965690"/>
          </a:xfrm>
          <a:prstGeom prst="rect">
            <a:avLst/>
          </a:prstGeom>
        </p:spPr>
      </p:pic>
      <p:sp>
        <p:nvSpPr>
          <p:cNvPr id="2" name="TextBox 1"/>
          <p:cNvSpPr txBox="1"/>
          <p:nvPr/>
        </p:nvSpPr>
        <p:spPr>
          <a:xfrm>
            <a:off x="15542967" y="9762566"/>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endParaRPr>
          </a:p>
        </p:txBody>
      </p:sp>
      <p:sp>
        <p:nvSpPr>
          <p:cNvPr id="19" name="Cloud 18">
            <a:hlinkClick r:id="rId15" action="ppaction://hlinksldjump"/>
          </p:cNvPr>
          <p:cNvSpPr/>
          <p:nvPr/>
        </p:nvSpPr>
        <p:spPr>
          <a:xfrm>
            <a:off x="7426514" y="746542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17087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8" repeatCount="indefinite" fill="hold" grpId="0" nodeType="withEffect">
                                  <p:stCondLst>
                                    <p:cond delay="500"/>
                                  </p:stCondLst>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20000" fill="hold"/>
                                        <p:tgtEl>
                                          <p:spTgt spid="41"/>
                                        </p:tgtEl>
                                        <p:attrNameLst>
                                          <p:attrName>ppt_x</p:attrName>
                                        </p:attrNameLst>
                                      </p:cBhvr>
                                      <p:tavLst>
                                        <p:tav tm="0">
                                          <p:val>
                                            <p:strVal val="0-#ppt_w/2"/>
                                          </p:val>
                                        </p:tav>
                                        <p:tav tm="100000">
                                          <p:val>
                                            <p:strVal val="#ppt_x"/>
                                          </p:val>
                                        </p:tav>
                                      </p:tavLst>
                                    </p:anim>
                                    <p:anim calcmode="lin" valueType="num">
                                      <p:cBhvr additive="base">
                                        <p:cTn id="39"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6"/>
                                        </p:tgtEl>
                                        <p:attrNameLst>
                                          <p:attrName>fillcolor</p:attrName>
                                        </p:attrNameLst>
                                      </p:cBhvr>
                                      <p:to>
                                        <a:srgbClr val="FFF2CC"/>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47"/>
                                        </p:tgtEl>
                                        <p:attrNameLst>
                                          <p:attrName>style.visibility</p:attrName>
                                        </p:attrNameLst>
                                      </p:cBhvr>
                                      <p:to>
                                        <p:strVal val="visible"/>
                                      </p:to>
                                    </p:set>
                                    <p:anim calcmode="lin" valueType="num">
                                      <p:cBhvr>
                                        <p:cTn id="49" dur="250" fill="hold"/>
                                        <p:tgtEl>
                                          <p:spTgt spid="47"/>
                                        </p:tgtEl>
                                        <p:attrNameLst>
                                          <p:attrName>ppt_w</p:attrName>
                                        </p:attrNameLst>
                                      </p:cBhvr>
                                      <p:tavLst>
                                        <p:tav tm="0">
                                          <p:val>
                                            <p:strVal val="4*#ppt_w"/>
                                          </p:val>
                                        </p:tav>
                                        <p:tav tm="100000">
                                          <p:val>
                                            <p:strVal val="#ppt_w"/>
                                          </p:val>
                                        </p:tav>
                                      </p:tavLst>
                                    </p:anim>
                                    <p:anim calcmode="lin" valueType="num">
                                      <p:cBhvr>
                                        <p:cTn id="5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26"/>
                                        </p:tgtEl>
                                        <p:attrNameLst>
                                          <p:attrName>fillcolor</p:attrName>
                                        </p:attrNameLst>
                                      </p:cBhvr>
                                      <p:to>
                                        <a:srgbClr val="FFFF00"/>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42"/>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2"/>
                                        </p:tgtEl>
                                        <p:attrNameLst>
                                          <p:attrName>fillcolor</p:attrName>
                                        </p:attrNameLst>
                                      </p:cBhvr>
                                      <p:to>
                                        <a:srgbClr val="FFF2CC"/>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53"/>
                                        </p:tgtEl>
                                        <p:attrNameLst>
                                          <p:attrName>style.visibility</p:attrName>
                                        </p:attrNameLst>
                                      </p:cBhvr>
                                      <p:to>
                                        <p:strVal val="visible"/>
                                      </p:to>
                                    </p:set>
                                    <p:anim calcmode="lin" valueType="num">
                                      <p:cBhvr>
                                        <p:cTn id="64" dur="250" fill="hold"/>
                                        <p:tgtEl>
                                          <p:spTgt spid="53"/>
                                        </p:tgtEl>
                                        <p:attrNameLst>
                                          <p:attrName>ppt_w</p:attrName>
                                        </p:attrNameLst>
                                      </p:cBhvr>
                                      <p:tavLst>
                                        <p:tav tm="0">
                                          <p:val>
                                            <p:strVal val="4*#ppt_w"/>
                                          </p:val>
                                        </p:tav>
                                        <p:tav tm="100000">
                                          <p:val>
                                            <p:strVal val="#ppt_w"/>
                                          </p:val>
                                        </p:tav>
                                      </p:tavLst>
                                    </p:anim>
                                    <p:anim calcmode="lin" valueType="num">
                                      <p:cBhvr>
                                        <p:cTn id="6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Check mark.wav"/>
                                        </p:tgtEl>
                                      </p:cMediaNode>
                                    </p:audio>
                                  </p:subTnLst>
                                </p:cTn>
                              </p:par>
                              <p:par>
                                <p:cTn id="66" presetID="1" presetClass="emph" presetSubtype="2" fill="hold" nodeType="withEffect">
                                  <p:stCondLst>
                                    <p:cond delay="1000"/>
                                  </p:stCondLst>
                                  <p:childTnLst>
                                    <p:animClr clrSpc="rgb" dir="cw">
                                      <p:cBhvr>
                                        <p:cTn id="67" dur="250" fill="hold"/>
                                        <p:tgtEl>
                                          <p:spTgt spid="42"/>
                                        </p:tgtEl>
                                        <p:attrNameLst>
                                          <p:attrName>fillcolor</p:attrName>
                                        </p:attrNameLst>
                                      </p:cBhvr>
                                      <p:to>
                                        <a:srgbClr val="00B050"/>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3"/>
                                        </p:tgtEl>
                                        <p:attrNameLst>
                                          <p:attrName>fillcolor</p:attrName>
                                        </p:attrNameLst>
                                      </p:cBhvr>
                                      <p:to>
                                        <a:srgbClr val="FFF2CC"/>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51"/>
                                        </p:tgtEl>
                                        <p:attrNameLst>
                                          <p:attrName>style.visibility</p:attrName>
                                        </p:attrNameLst>
                                      </p:cBhvr>
                                      <p:to>
                                        <p:strVal val="visible"/>
                                      </p:to>
                                    </p:set>
                                    <p:anim calcmode="lin" valueType="num">
                                      <p:cBhvr>
                                        <p:cTn id="79" dur="250" fill="hold"/>
                                        <p:tgtEl>
                                          <p:spTgt spid="51"/>
                                        </p:tgtEl>
                                        <p:attrNameLst>
                                          <p:attrName>ppt_w</p:attrName>
                                        </p:attrNameLst>
                                      </p:cBhvr>
                                      <p:tavLst>
                                        <p:tav tm="0">
                                          <p:val>
                                            <p:strVal val="4*#ppt_w"/>
                                          </p:val>
                                        </p:tav>
                                        <p:tav tm="100000">
                                          <p:val>
                                            <p:strVal val="#ppt_w"/>
                                          </p:val>
                                        </p:tav>
                                      </p:tavLst>
                                    </p:anim>
                                    <p:anim calcmode="lin" valueType="num">
                                      <p:cBhvr>
                                        <p:cTn id="8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43"/>
                                        </p:tgtEl>
                                        <p:attrNameLst>
                                          <p:attrName>fillcolor</p:attrName>
                                        </p:attrNameLst>
                                      </p:cBhvr>
                                      <p:to>
                                        <a:srgbClr val="FFFF00"/>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5" restart="whenNotActive" fill="hold" evtFilter="cancelBubble" nodeType="interactiveSeq">
                <p:stCondLst>
                  <p:cond evt="onClick" delay="0">
                    <p:tgtEl>
                      <p:spTgt spid="44"/>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44"/>
                                        </p:tgtEl>
                                        <p:attrNameLst>
                                          <p:attrName>fillcolor</p:attrName>
                                        </p:attrNameLst>
                                      </p:cBhvr>
                                      <p:to>
                                        <a:srgbClr val="FFF2CC"/>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3"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49"/>
                                        </p:tgtEl>
                                        <p:attrNameLst>
                                          <p:attrName>style.visibility</p:attrName>
                                        </p:attrNameLst>
                                      </p:cBhvr>
                                      <p:to>
                                        <p:strVal val="visible"/>
                                      </p:to>
                                    </p:set>
                                    <p:anim calcmode="lin" valueType="num">
                                      <p:cBhvr>
                                        <p:cTn id="94" dur="250" fill="hold"/>
                                        <p:tgtEl>
                                          <p:spTgt spid="49"/>
                                        </p:tgtEl>
                                        <p:attrNameLst>
                                          <p:attrName>ppt_w</p:attrName>
                                        </p:attrNameLst>
                                      </p:cBhvr>
                                      <p:tavLst>
                                        <p:tav tm="0">
                                          <p:val>
                                            <p:strVal val="4*#ppt_w"/>
                                          </p:val>
                                        </p:tav>
                                        <p:tav tm="100000">
                                          <p:val>
                                            <p:strVal val="#ppt_w"/>
                                          </p:val>
                                        </p:tav>
                                      </p:tavLst>
                                    </p:anim>
                                    <p:anim calcmode="lin" valueType="num">
                                      <p:cBhvr>
                                        <p:cTn id="9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4" name="Wrong Buzzer.wav"/>
                                        </p:tgtEl>
                                      </p:cMediaNode>
                                    </p:audio>
                                  </p:subTnLst>
                                </p:cTn>
                              </p:par>
                              <p:par>
                                <p:cTn id="96" presetID="1" presetClass="emph" presetSubtype="2" fill="hold" nodeType="withEffect">
                                  <p:stCondLst>
                                    <p:cond delay="1000"/>
                                  </p:stCondLst>
                                  <p:childTnLst>
                                    <p:animClr clrSpc="rgb" dir="cw">
                                      <p:cBhvr>
                                        <p:cTn id="97" dur="250" fill="hold"/>
                                        <p:tgtEl>
                                          <p:spTgt spid="44"/>
                                        </p:tgtEl>
                                        <p:attrNameLst>
                                          <p:attrName>fillcolor</p:attrName>
                                        </p:attrNameLst>
                                      </p:cBhvr>
                                      <p:to>
                                        <a:srgbClr val="FFFF00"/>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1"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705971" y="299804"/>
            <a:ext cx="16333076"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err="1">
                <a:solidFill>
                  <a:srgbClr val="FF0000"/>
                </a:solidFill>
                <a:latin typeface="Times New Roman" panose="02020603050405020304" pitchFamily="18" charset="0"/>
                <a:cs typeface="Times New Roman" panose="02020603050405020304" pitchFamily="18" charset="0"/>
              </a:rPr>
              <a:t>Câu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smtClean="0">
                <a:solidFill>
                  <a:srgbClr val="FF0000"/>
                </a:solidFill>
                <a:latin typeface="Times New Roman" panose="02020603050405020304" pitchFamily="18" charset="0"/>
                <a:cs typeface="Times New Roman" panose="02020603050405020304" pitchFamily="18" charset="0"/>
              </a:rPr>
              <a:t>6: </a:t>
            </a:r>
            <a:r>
              <a:rPr lang="vi-VN" sz="5400" b="1" dirty="0">
                <a:solidFill>
                  <a:srgbClr val="FF0000"/>
                </a:solidFill>
                <a:latin typeface="Times New Roman" panose="02020603050405020304" pitchFamily="18" charset="0"/>
                <a:cs typeface="Times New Roman" panose="02020603050405020304" pitchFamily="18" charset="0"/>
              </a:rPr>
              <a:t>Tác giả đã chứng minh đức tính giản dị của Bác trên các phương diện nào ?</a:t>
            </a: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tabLst>
                <a:tab pos="914400" algn="l"/>
              </a:tabLst>
            </a:pPr>
            <a:r>
              <a:rPr lang="en-US" sz="4800" b="1" dirty="0">
                <a:solidFill>
                  <a:schemeClr val="tx1"/>
                </a:solidFill>
                <a:latin typeface="Times New Roman" pitchFamily="18" charset="0"/>
                <a:cs typeface="Times New Roman" pitchFamily="18" charset="0"/>
              </a:rPr>
              <a:t>A.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Lối</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48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black"/>
                </a:solidFill>
                <a:latin typeface="Times New Roman" pitchFamily="18" charset="0"/>
                <a:cs typeface="Times New Roman" pitchFamily="18" charset="0"/>
              </a:rPr>
              <a:t>B.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48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8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4800" b="1" dirty="0">
              <a:solidFill>
                <a:prstClr val="black"/>
              </a:solidFill>
              <a:latin typeface="Times New Roman" pitchFamily="18" charset="0"/>
              <a:cs typeface="Times New Roman" pitchFamily="18"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just">
              <a:lnSpc>
                <a:spcPct val="150000"/>
              </a:lnSpc>
              <a:buFont typeface="+mj-lt"/>
              <a:buAutoNum type="alphaUcPeriod"/>
              <a:tabLst>
                <a:tab pos="914400" algn="l"/>
              </a:tabLst>
            </a:pPr>
            <a:r>
              <a:rPr lang="en-US" sz="4800" b="1" dirty="0">
                <a:solidFill>
                  <a:prstClr val="black"/>
                </a:solidFill>
                <a:latin typeface="Times New Roman" pitchFamily="18" charset="0"/>
                <a:cs typeface="Times New Roman" pitchFamily="18" charset="0"/>
              </a:rPr>
              <a:t>C.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tabLst>
                <a:tab pos="914400" algn="l"/>
              </a:tabLst>
            </a:pPr>
            <a:r>
              <a:rPr lang="en-US" sz="4800" b="1" dirty="0">
                <a:solidFill>
                  <a:prstClr val="black"/>
                </a:solidFill>
                <a:latin typeface="Times New Roman" pitchFamily="18" charset="0"/>
                <a:cs typeface="Times New Roman" pitchFamily="18" charset="0"/>
              </a:rPr>
              <a:t>D</a:t>
            </a:r>
            <a:r>
              <a:rPr lang="vi-VN" sz="4800" b="1" dirty="0">
                <a:solidFill>
                  <a:prstClr val="black"/>
                </a:solidFill>
                <a:latin typeface="Times New Roman" pitchFamily="18" charset="0"/>
                <a:cs typeface="Times New Roman" pitchFamily="18" charset="0"/>
              </a:rPr>
              <a:t>.</a:t>
            </a:r>
            <a:r>
              <a:rPr lang="en-US" sz="4800" b="1" dirty="0">
                <a:solidFill>
                  <a:prstClr val="black"/>
                </a:solidFill>
                <a:latin typeface="Times New Roman" pitchFamily="18" charset="0"/>
                <a:cs typeface="Times New Roman"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72772"/>
            <a:ext cx="1207113" cy="965690"/>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78255" y="3039740"/>
            <a:ext cx="1098888" cy="965690"/>
          </a:xfrm>
          <a:prstGeom prst="rect">
            <a:avLst/>
          </a:prstGeom>
        </p:spPr>
      </p:pic>
      <p:sp>
        <p:nvSpPr>
          <p:cNvPr id="17" name="TextBox 16"/>
          <p:cNvSpPr txBox="1"/>
          <p:nvPr/>
        </p:nvSpPr>
        <p:spPr>
          <a:xfrm>
            <a:off x="15563138" y="9742396"/>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endParaRPr>
          </a:p>
        </p:txBody>
      </p:sp>
      <p:sp>
        <p:nvSpPr>
          <p:cNvPr id="19" name="Cloud 18">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143338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684862" y="3000570"/>
            <a:ext cx="21198969" cy="4939359"/>
          </a:xfrm>
          <a:prstGeom prst="rect">
            <a:avLst/>
          </a:prstGeom>
        </p:spPr>
      </p:pic>
      <p:grpSp>
        <p:nvGrpSpPr>
          <p:cNvPr id="3" name="Group 3"/>
          <p:cNvGrpSpPr/>
          <p:nvPr/>
        </p:nvGrpSpPr>
        <p:grpSpPr>
          <a:xfrm rot="-309947">
            <a:off x="9011554" y="362027"/>
            <a:ext cx="6165272" cy="5660437"/>
            <a:chOff x="0" y="0"/>
            <a:chExt cx="1737657" cy="1595371"/>
          </a:xfrm>
        </p:grpSpPr>
        <p:sp>
          <p:nvSpPr>
            <p:cNvPr id="4" name="Freeform 4"/>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A17A6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30112" y="3383921"/>
            <a:ext cx="9189736" cy="2954655"/>
          </a:xfrm>
          <a:prstGeom prst="rect">
            <a:avLst/>
          </a:prstGeom>
        </p:spPr>
        <p:txBody>
          <a:bodyPr wrap="square" lIns="0" tIns="0" rIns="0" bIns="0" rtlCol="0" anchor="t">
            <a:spAutoFit/>
          </a:bodyPr>
          <a:lstStyle/>
          <a:p>
            <a:pPr algn="ctr"/>
            <a:r>
              <a:rPr lang="en-US" sz="9600" dirty="0" smtClean="0">
                <a:solidFill>
                  <a:srgbClr val="5B4636"/>
                </a:solidFill>
                <a:latin typeface="#9Slide06 SVNStella" panose="02000000000000000000" pitchFamily="2" charset="0"/>
              </a:rPr>
              <a:t>V. </a:t>
            </a:r>
          </a:p>
          <a:p>
            <a:pPr algn="ctr"/>
            <a:r>
              <a:rPr lang="en-US" sz="9600" dirty="0" err="1" smtClean="0">
                <a:solidFill>
                  <a:srgbClr val="5B4636"/>
                </a:solidFill>
                <a:latin typeface="#9Slide06 SVNStella" panose="02000000000000000000" pitchFamily="2" charset="0"/>
              </a:rPr>
              <a:t>Vận</a:t>
            </a:r>
            <a:r>
              <a:rPr lang="en-US" sz="9600" dirty="0" smtClean="0">
                <a:solidFill>
                  <a:srgbClr val="5B4636"/>
                </a:solidFill>
                <a:latin typeface="#9Slide06 SVNStella" panose="02000000000000000000" pitchFamily="2" charset="0"/>
              </a:rPr>
              <a:t> </a:t>
            </a:r>
            <a:r>
              <a:rPr lang="en-US" sz="9600" dirty="0" err="1" smtClean="0">
                <a:solidFill>
                  <a:srgbClr val="5B4636"/>
                </a:solidFill>
                <a:latin typeface="#9Slide06 SVNStella" panose="02000000000000000000" pitchFamily="2" charset="0"/>
              </a:rPr>
              <a:t>dụng</a:t>
            </a:r>
            <a:endParaRPr lang="en-US" sz="9600" dirty="0">
              <a:solidFill>
                <a:srgbClr val="5B4636"/>
              </a:solidFill>
              <a:latin typeface="#9Slide06 SVNStella" panose="02000000000000000000" pitchFamily="2" charset="0"/>
            </a:endParaRPr>
          </a:p>
        </p:txBody>
      </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14705440" y="-1389339"/>
            <a:ext cx="3352965" cy="2840876"/>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10496" y="8842342"/>
            <a:ext cx="3352965" cy="2840876"/>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1715">
            <a:off x="7275695" y="9295950"/>
            <a:ext cx="1450030" cy="1130633"/>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49553">
            <a:off x="16915649" y="2458102"/>
            <a:ext cx="1562518" cy="1289788"/>
          </a:xfrm>
          <a:prstGeom prst="rect">
            <a:avLst/>
          </a:prstGeom>
        </p:spPr>
      </p:pic>
      <p:grpSp>
        <p:nvGrpSpPr>
          <p:cNvPr id="21" name="Group 21"/>
          <p:cNvGrpSpPr/>
          <p:nvPr/>
        </p:nvGrpSpPr>
        <p:grpSpPr>
          <a:xfrm>
            <a:off x="10609179" y="9850018"/>
            <a:ext cx="1172978" cy="1172978"/>
            <a:chOff x="0" y="0"/>
            <a:chExt cx="1563971" cy="1563971"/>
          </a:xfrm>
        </p:grpSpPr>
        <p:grpSp>
          <p:nvGrpSpPr>
            <p:cNvPr id="22" name="Group 22"/>
            <p:cNvGrpSpPr/>
            <p:nvPr/>
          </p:nvGrpSpPr>
          <p:grpSpPr>
            <a:xfrm>
              <a:off x="0" y="0"/>
              <a:ext cx="1563971" cy="156397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5" name="Group 25"/>
            <p:cNvGrpSpPr/>
            <p:nvPr/>
          </p:nvGrpSpPr>
          <p:grpSpPr>
            <a:xfrm>
              <a:off x="167370" y="167370"/>
              <a:ext cx="1229231" cy="1229231"/>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8" name="Group 28"/>
          <p:cNvGrpSpPr/>
          <p:nvPr/>
        </p:nvGrpSpPr>
        <p:grpSpPr>
          <a:xfrm>
            <a:off x="6237930" y="-571110"/>
            <a:ext cx="1142219" cy="1142219"/>
            <a:chOff x="0" y="0"/>
            <a:chExt cx="1522959" cy="1522959"/>
          </a:xfrm>
        </p:grpSpPr>
        <p:grpSp>
          <p:nvGrpSpPr>
            <p:cNvPr id="29" name="Group 29"/>
            <p:cNvGrpSpPr/>
            <p:nvPr/>
          </p:nvGrpSpPr>
          <p:grpSpPr>
            <a:xfrm>
              <a:off x="0" y="0"/>
              <a:ext cx="1522959" cy="1522959"/>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2" name="Group 32"/>
            <p:cNvGrpSpPr/>
            <p:nvPr/>
          </p:nvGrpSpPr>
          <p:grpSpPr>
            <a:xfrm>
              <a:off x="162981" y="162981"/>
              <a:ext cx="1196997" cy="1196997"/>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5" name="Picture 35"/>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18492" y="-999804"/>
            <a:ext cx="4294383" cy="4114800"/>
          </a:xfrm>
          <a:prstGeom prst="rect">
            <a:avLst/>
          </a:prstGeom>
        </p:spPr>
      </p:pic>
      <p:pic>
        <p:nvPicPr>
          <p:cNvPr id="36" name="Picture 3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5366916" y="7231994"/>
            <a:ext cx="4294383" cy="4114800"/>
          </a:xfrm>
          <a:prstGeom prst="rect">
            <a:avLst/>
          </a:prstGeom>
        </p:spPr>
      </p:pic>
      <p:pic>
        <p:nvPicPr>
          <p:cNvPr id="2050" name="Picture 2" descr="BÁC HỒ VỚI ĐỒNG BÀO DÂN TỘC THIỂU SỐ VÀ KHỐI ĐẠI ĐOÀN KẾT TOÀN DÂ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1296395">
            <a:off x="9278991" y="629182"/>
            <a:ext cx="5475238" cy="446335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8"/>
          <p:cNvGrpSpPr/>
          <p:nvPr/>
        </p:nvGrpSpPr>
        <p:grpSpPr>
          <a:xfrm rot="454389">
            <a:off x="11234333" y="4185217"/>
            <a:ext cx="5450861" cy="5184918"/>
            <a:chOff x="0" y="0"/>
            <a:chExt cx="1931769" cy="1837519"/>
          </a:xfrm>
        </p:grpSpPr>
        <p:sp>
          <p:nvSpPr>
            <p:cNvPr id="9" name="Freeform 9"/>
            <p:cNvSpPr/>
            <p:nvPr/>
          </p:nvSpPr>
          <p:spPr>
            <a:xfrm>
              <a:off x="0" y="0"/>
              <a:ext cx="1931769" cy="1837519"/>
            </a:xfrm>
            <a:custGeom>
              <a:avLst/>
              <a:gdLst/>
              <a:ahLst/>
              <a:cxnLst/>
              <a:rect l="l" t="t" r="r" b="b"/>
              <a:pathLst>
                <a:path w="1931769" h="1837519">
                  <a:moveTo>
                    <a:pt x="0" y="0"/>
                  </a:moveTo>
                  <a:lnTo>
                    <a:pt x="1931769" y="0"/>
                  </a:lnTo>
                  <a:lnTo>
                    <a:pt x="1931769" y="1837519"/>
                  </a:lnTo>
                  <a:lnTo>
                    <a:pt x="0" y="1837519"/>
                  </a:lnTo>
                  <a:close/>
                </a:path>
              </a:pathLst>
            </a:custGeom>
            <a:solidFill>
              <a:srgbClr val="A17A6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054" name="Picture 6" descr="Bài học về sự đoàn kết: Bác Hồ với chiến sĩ người dân tộc-bai hoc ve su  doan ket: bac ho voi chien si nguoi dan toc"/>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00031">
            <a:off x="11607913" y="4719001"/>
            <a:ext cx="4703699" cy="4339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730159"/>
      </p:ext>
    </p:extLst>
  </p:cSld>
  <p:clrMapOvr>
    <a:masterClrMapping/>
  </p:clrMapOvr>
  <p:transition spd="slow">
    <p:cov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14705440" y="-1389339"/>
            <a:ext cx="3352965" cy="2840876"/>
          </a:xfrm>
          <a:prstGeom prst="rect">
            <a:avLst/>
          </a:prstGeom>
        </p:spPr>
      </p:pic>
      <p:grpSp>
        <p:nvGrpSpPr>
          <p:cNvPr id="14" name="Group 14"/>
          <p:cNvGrpSpPr/>
          <p:nvPr/>
        </p:nvGrpSpPr>
        <p:grpSpPr>
          <a:xfrm>
            <a:off x="10609179" y="9850018"/>
            <a:ext cx="1172978" cy="1172978"/>
            <a:chOff x="0" y="0"/>
            <a:chExt cx="1563971" cy="1563971"/>
          </a:xfrm>
        </p:grpSpPr>
        <p:grpSp>
          <p:nvGrpSpPr>
            <p:cNvPr id="15" name="Group 15"/>
            <p:cNvGrpSpPr/>
            <p:nvPr/>
          </p:nvGrpSpPr>
          <p:grpSpPr>
            <a:xfrm>
              <a:off x="0" y="0"/>
              <a:ext cx="1563971" cy="156397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D9479"/>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8" name="Group 18"/>
            <p:cNvGrpSpPr/>
            <p:nvPr/>
          </p:nvGrpSpPr>
          <p:grpSpPr>
            <a:xfrm>
              <a:off x="167370" y="167370"/>
              <a:ext cx="1229231" cy="1229231"/>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1" name="Group 21"/>
          <p:cNvGrpSpPr/>
          <p:nvPr/>
        </p:nvGrpSpPr>
        <p:grpSpPr>
          <a:xfrm>
            <a:off x="6237930" y="-571110"/>
            <a:ext cx="1142219" cy="1142219"/>
            <a:chOff x="0" y="0"/>
            <a:chExt cx="1522959" cy="1522959"/>
          </a:xfrm>
        </p:grpSpPr>
        <p:grpSp>
          <p:nvGrpSpPr>
            <p:cNvPr id="22" name="Group 22"/>
            <p:cNvGrpSpPr/>
            <p:nvPr/>
          </p:nvGrpSpPr>
          <p:grpSpPr>
            <a:xfrm>
              <a:off x="0" y="0"/>
              <a:ext cx="1522959" cy="1522959"/>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D9479"/>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25"/>
            <p:cNvGrpSpPr/>
            <p:nvPr/>
          </p:nvGrpSpPr>
          <p:grpSpPr>
            <a:xfrm>
              <a:off x="162981" y="162981"/>
              <a:ext cx="1196997" cy="119699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8" name="Picture 2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18492" y="-999804"/>
            <a:ext cx="4294383" cy="4114800"/>
          </a:xfrm>
          <a:prstGeom prst="rect">
            <a:avLst/>
          </a:prstGeom>
        </p:spPr>
      </p:pic>
      <p:pic>
        <p:nvPicPr>
          <p:cNvPr id="29" name="Picture 2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800000">
            <a:off x="15366916" y="7231994"/>
            <a:ext cx="4294383" cy="4114800"/>
          </a:xfrm>
          <a:prstGeom prst="rect">
            <a:avLst/>
          </a:prstGeom>
        </p:spPr>
      </p:pic>
      <p:pic>
        <p:nvPicPr>
          <p:cNvPr id="32"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986978" y="204253"/>
            <a:ext cx="14187092" cy="4024847"/>
          </a:xfrm>
          <a:prstGeom prst="rect">
            <a:avLst/>
          </a:prstGeom>
        </p:spPr>
      </p:pic>
      <p:sp>
        <p:nvSpPr>
          <p:cNvPr id="33" name="TextBox 2"/>
          <p:cNvSpPr txBox="1">
            <a:spLocks noChangeArrowheads="1"/>
          </p:cNvSpPr>
          <p:nvPr/>
        </p:nvSpPr>
        <p:spPr bwMode="auto">
          <a:xfrm>
            <a:off x="2710924" y="948002"/>
            <a:ext cx="127392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4400" b="1" dirty="0" smtClean="0">
                <a:latin typeface="Times New Roman" panose="02020603050405020304" pitchFamily="18" charset="0"/>
                <a:cs typeface="Times New Roman" panose="02020603050405020304" pitchFamily="18" charset="0"/>
              </a:rPr>
              <a:t>1. Qua </a:t>
            </a:r>
            <a:r>
              <a:rPr lang="en-US" altLang="en-US" sz="4400" b="1" dirty="0" err="1" smtClean="0">
                <a:latin typeface="Times New Roman" panose="02020603050405020304" pitchFamily="18" charset="0"/>
                <a:cs typeface="Times New Roman" panose="02020603050405020304" pitchFamily="18" charset="0"/>
              </a:rPr>
              <a:t>văn</a:t>
            </a:r>
            <a:r>
              <a:rPr lang="en-US" altLang="en-US" sz="4400" b="1" dirty="0" smtClean="0">
                <a:latin typeface="Times New Roman" panose="02020603050405020304" pitchFamily="18" charset="0"/>
                <a:cs typeface="Times New Roman" panose="02020603050405020304" pitchFamily="18" charset="0"/>
              </a:rPr>
              <a:t> </a:t>
            </a:r>
            <a:r>
              <a:rPr lang="en-US" altLang="en-US" sz="4400" b="1" dirty="0" err="1" smtClean="0">
                <a:latin typeface="Times New Roman" panose="02020603050405020304" pitchFamily="18" charset="0"/>
                <a:cs typeface="Times New Roman" panose="02020603050405020304" pitchFamily="18" charset="0"/>
              </a:rPr>
              <a:t>bản</a:t>
            </a:r>
            <a:r>
              <a:rPr lang="en-US" altLang="en-US" sz="4400" b="1" dirty="0" smtClean="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em</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hiểu</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thế</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nào</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về</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đức</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tính</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giản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dị</a:t>
            </a:r>
            <a:r>
              <a:rPr lang="en-US" altLang="en-US" sz="4400" b="1" dirty="0">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Em</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sẽ</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làm</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gì</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để</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rèn</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luyện</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đức</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tính</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ấy</a:t>
            </a:r>
            <a:r>
              <a:rPr lang="en-US" altLang="en-US" sz="4400" b="1" dirty="0">
                <a:solidFill>
                  <a:srgbClr val="000000"/>
                </a:solidFill>
                <a:latin typeface="Times New Roman" panose="02020603050405020304" pitchFamily="18" charset="0"/>
                <a:cs typeface="Times New Roman" panose="02020603050405020304" pitchFamily="18" charset="0"/>
              </a:rPr>
              <a:t>?</a:t>
            </a:r>
            <a:endParaRPr lang="en-US" altLang="en-US" sz="4400" b="1" dirty="0">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Hãy</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viết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đoạn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văn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nghị</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luận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ngắn</a:t>
            </a:r>
            <a:r>
              <a:rPr lang="en-US" altLang="en-US" sz="4400" b="1" dirty="0">
                <a:latin typeface="Times New Roman" panose="02020603050405020304" pitchFamily="18" charset="0"/>
                <a:cs typeface="Times New Roman" panose="02020603050405020304" pitchFamily="18" charset="0"/>
              </a:rPr>
              <a:t> (10-12 </a:t>
            </a:r>
            <a:r>
              <a:rPr lang="en-US" altLang="en-US" sz="4400" b="1" dirty="0" err="1">
                <a:latin typeface="Times New Roman" panose="02020603050405020304" pitchFamily="18" charset="0"/>
                <a:cs typeface="Times New Roman" panose="02020603050405020304" pitchFamily="18" charset="0"/>
              </a:rPr>
              <a:t>câu</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trình</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bày</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suy</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nghĩ</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của</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em</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về</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vấn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đề</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đó</a:t>
            </a:r>
            <a:r>
              <a:rPr lang="en-US" altLang="en-US" sz="4400" b="1" dirty="0">
                <a:latin typeface="Times New Roman" panose="02020603050405020304" pitchFamily="18" charset="0"/>
                <a:cs typeface="Times New Roman" panose="02020603050405020304" pitchFamily="18" charset="0"/>
              </a:rPr>
              <a:t>?</a:t>
            </a:r>
          </a:p>
        </p:txBody>
      </p:sp>
      <p:sp>
        <p:nvSpPr>
          <p:cNvPr id="34" name="TextBox 3"/>
          <p:cNvSpPr txBox="1">
            <a:spLocks noChangeArrowheads="1"/>
          </p:cNvSpPr>
          <p:nvPr/>
        </p:nvSpPr>
        <p:spPr bwMode="auto">
          <a:xfrm>
            <a:off x="889023" y="3921619"/>
            <a:ext cx="17169381"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Gợi</a:t>
            </a:r>
            <a:r>
              <a:rPr lang="en-US" altLang="en-US" sz="4400" b="1" dirty="0">
                <a:latin typeface="Times New Roman" panose="02020603050405020304" pitchFamily="18" charset="0"/>
              </a:rPr>
              <a:t> ý:</a:t>
            </a:r>
          </a:p>
          <a:p>
            <a:pPr eaLnBrk="1" hangingPunct="1">
              <a:spcBef>
                <a:spcPct val="0"/>
              </a:spcBef>
              <a:buFontTx/>
              <a:buNone/>
            </a:pPr>
            <a:r>
              <a:rPr lang="en-US" altLang="en-US" sz="4400" b="1" i="1" dirty="0">
                <a:latin typeface="Times New Roman" panose="02020603050405020304" pitchFamily="18" charset="0"/>
              </a:rPr>
              <a:t>- </a:t>
            </a:r>
            <a:r>
              <a:rPr lang="en-US" altLang="en-US" sz="4400" b="1" i="1" dirty="0" err="1">
                <a:latin typeface="Times New Roman" panose="02020603050405020304" pitchFamily="18" charset="0"/>
              </a:rPr>
              <a:t>Hình</a:t>
            </a:r>
            <a:r>
              <a:rPr lang="en-US" altLang="en-US" sz="4400" b="1" i="1" dirty="0">
                <a:latin typeface="Times New Roman" panose="02020603050405020304" pitchFamily="18" charset="0"/>
              </a:rPr>
              <a:t> </a:t>
            </a:r>
            <a:r>
              <a:rPr lang="en-US" altLang="en-US" sz="4400" b="1" i="1" dirty="0" err="1">
                <a:latin typeface="Times New Roman" panose="02020603050405020304" pitchFamily="18" charset="0"/>
              </a:rPr>
              <a:t>thức</a:t>
            </a:r>
            <a:r>
              <a:rPr lang="en-US" altLang="en-US" sz="4400" b="1" i="1" dirty="0">
                <a:latin typeface="Times New Roman" panose="02020603050405020304" pitchFamily="18" charset="0"/>
              </a:rPr>
              <a:t>: </a:t>
            </a:r>
          </a:p>
          <a:p>
            <a:pPr eaLnBrk="1" hangingPunct="1">
              <a:spcBef>
                <a:spcPct val="0"/>
              </a:spcBef>
              <a:buFontTx/>
              <a:buNone/>
            </a:pPr>
            <a:r>
              <a:rPr lang="en-US" altLang="en-US" sz="4400" dirty="0">
                <a:latin typeface="Times New Roman" panose="02020603050405020304" pitchFamily="18" charset="0"/>
              </a:rPr>
              <a:t>+ </a:t>
            </a:r>
            <a:r>
              <a:rPr lang="en-US" altLang="en-US" sz="4400" dirty="0" err="1">
                <a:latin typeface="Times New Roman" panose="02020603050405020304" pitchFamily="18" charset="0"/>
              </a:rPr>
              <a:t>Đoạn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văn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khoảng</a:t>
            </a:r>
            <a:r>
              <a:rPr lang="en-US" altLang="en-US" sz="4400" dirty="0">
                <a:latin typeface="Times New Roman" panose="02020603050405020304" pitchFamily="18" charset="0"/>
              </a:rPr>
              <a:t> 10-12 </a:t>
            </a:r>
            <a:r>
              <a:rPr lang="en-US" altLang="en-US" sz="4400" dirty="0" err="1">
                <a:latin typeface="Times New Roman" panose="02020603050405020304" pitchFamily="18" charset="0"/>
              </a:rPr>
              <a:t>câu</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có</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kết</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cấu</a:t>
            </a:r>
            <a:r>
              <a:rPr lang="en-US" altLang="en-US" sz="4400" dirty="0">
                <a:latin typeface="Times New Roman" panose="02020603050405020304" pitchFamily="18" charset="0"/>
              </a:rPr>
              <a:t> 3 </a:t>
            </a:r>
            <a:r>
              <a:rPr lang="en-US" altLang="en-US" sz="4400" dirty="0" err="1">
                <a:latin typeface="Times New Roman" panose="02020603050405020304" pitchFamily="18" charset="0"/>
              </a:rPr>
              <a:t>phần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mở</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đoạn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thân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đoạn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kết</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đoạn</a:t>
            </a:r>
            <a:endParaRPr lang="en-US" altLang="en-US" sz="4400" dirty="0">
              <a:latin typeface="Times New Roman" panose="02020603050405020304" pitchFamily="18" charset="0"/>
            </a:endParaRPr>
          </a:p>
          <a:p>
            <a:pPr eaLnBrk="1" hangingPunct="1">
              <a:spcBef>
                <a:spcPct val="0"/>
              </a:spcBef>
              <a:buFontTx/>
              <a:buNone/>
            </a:pPr>
            <a:r>
              <a:rPr lang="en-US" altLang="en-US" sz="4400" dirty="0">
                <a:latin typeface="Times New Roman" panose="02020603050405020304" pitchFamily="18" charset="0"/>
              </a:rPr>
              <a:t>+ </a:t>
            </a:r>
            <a:r>
              <a:rPr lang="en-US" altLang="en-US" sz="4400" dirty="0" err="1">
                <a:latin typeface="Times New Roman" panose="02020603050405020304" pitchFamily="18" charset="0"/>
              </a:rPr>
              <a:t>Là</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đoạn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văn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nghị</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luận</a:t>
            </a:r>
            <a:r>
              <a:rPr lang="en-US" altLang="en-US" sz="4400" dirty="0">
                <a:latin typeface="Times New Roman" panose="02020603050405020304" pitchFamily="18" charset="0"/>
              </a:rPr>
              <a:t>.</a:t>
            </a:r>
          </a:p>
          <a:p>
            <a:pPr eaLnBrk="1" hangingPunct="1">
              <a:spcBef>
                <a:spcPct val="0"/>
              </a:spcBef>
              <a:buFontTx/>
              <a:buNone/>
            </a:pPr>
            <a:r>
              <a:rPr lang="en-US" altLang="en-US" sz="4400" b="1" i="1" dirty="0">
                <a:latin typeface="Times New Roman" panose="02020603050405020304" pitchFamily="18" charset="0"/>
              </a:rPr>
              <a:t>- </a:t>
            </a:r>
            <a:r>
              <a:rPr lang="en-US" altLang="en-US" sz="4400" b="1" i="1" dirty="0" err="1">
                <a:latin typeface="Times New Roman" panose="02020603050405020304" pitchFamily="18" charset="0"/>
              </a:rPr>
              <a:t>Về</a:t>
            </a:r>
            <a:r>
              <a:rPr lang="en-US" altLang="en-US" sz="4400" b="1" i="1" dirty="0">
                <a:latin typeface="Times New Roman" panose="02020603050405020304" pitchFamily="18" charset="0"/>
              </a:rPr>
              <a:t> </a:t>
            </a:r>
            <a:r>
              <a:rPr lang="en-US" altLang="en-US" sz="4400" b="1" i="1" dirty="0" err="1">
                <a:latin typeface="Times New Roman" panose="02020603050405020304" pitchFamily="18" charset="0"/>
              </a:rPr>
              <a:t>nội</a:t>
            </a:r>
            <a:r>
              <a:rPr lang="en-US" altLang="en-US" sz="4400" b="1" i="1" dirty="0">
                <a:latin typeface="Times New Roman" panose="02020603050405020304" pitchFamily="18" charset="0"/>
              </a:rPr>
              <a:t> dung:</a:t>
            </a:r>
          </a:p>
          <a:p>
            <a:pPr eaLnBrk="1" hangingPunct="1">
              <a:spcBef>
                <a:spcPct val="0"/>
              </a:spcBef>
              <a:buFontTx/>
              <a:buNone/>
            </a:pPr>
            <a:r>
              <a:rPr lang="en-US" altLang="en-US" sz="4400" dirty="0">
                <a:latin typeface="Times New Roman" panose="02020603050405020304" pitchFamily="18" charset="0"/>
              </a:rPr>
              <a:t>+ </a:t>
            </a:r>
            <a:r>
              <a:rPr lang="en-US" altLang="en-US" sz="4400" dirty="0" err="1">
                <a:latin typeface="Times New Roman" panose="02020603050405020304" pitchFamily="18" charset="0"/>
              </a:rPr>
              <a:t>Giải</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thích</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sống</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giản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dị</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là</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gì</a:t>
            </a:r>
            <a:r>
              <a:rPr lang="en-US" altLang="en-US" sz="4400" dirty="0">
                <a:latin typeface="Times New Roman" panose="02020603050405020304" pitchFamily="18" charset="0"/>
              </a:rPr>
              <a:t>?</a:t>
            </a:r>
          </a:p>
          <a:p>
            <a:pPr eaLnBrk="1" hangingPunct="1">
              <a:spcBef>
                <a:spcPct val="0"/>
              </a:spcBef>
              <a:buFontTx/>
              <a:buNone/>
            </a:pPr>
            <a:r>
              <a:rPr lang="en-US" altLang="en-US" sz="4400" dirty="0">
                <a:latin typeface="Times New Roman" panose="02020603050405020304" pitchFamily="18" charset="0"/>
              </a:rPr>
              <a:t>+ Ý </a:t>
            </a:r>
            <a:r>
              <a:rPr lang="en-US" altLang="en-US" sz="4400" dirty="0" err="1">
                <a:latin typeface="Times New Roman" panose="02020603050405020304" pitchFamily="18" charset="0"/>
              </a:rPr>
              <a:t>nghĩa</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của</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lối</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sống</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giản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dị</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trong</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cuộc</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sống</a:t>
            </a:r>
            <a:r>
              <a:rPr lang="en-US" altLang="en-US" sz="4400" dirty="0">
                <a:latin typeface="Times New Roman" panose="02020603050405020304" pitchFamily="18" charset="0"/>
              </a:rPr>
              <a:t>?</a:t>
            </a:r>
          </a:p>
          <a:p>
            <a:pPr eaLnBrk="1" hangingPunct="1">
              <a:spcBef>
                <a:spcPct val="0"/>
              </a:spcBef>
              <a:buFontTx/>
              <a:buNone/>
            </a:pPr>
            <a:r>
              <a:rPr lang="en-US" altLang="en-US" sz="4400" dirty="0">
                <a:latin typeface="Times New Roman" panose="02020603050405020304" pitchFamily="18" charset="0"/>
              </a:rPr>
              <a:t>+ </a:t>
            </a:r>
            <a:r>
              <a:rPr lang="en-US" altLang="en-US" sz="4400" dirty="0" err="1">
                <a:latin typeface="Times New Roman" panose="02020603050405020304" pitchFamily="18" charset="0"/>
              </a:rPr>
              <a:t>Liên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hệ</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nêu</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suy</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nghĩ</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của</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bản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thân</a:t>
            </a:r>
            <a:r>
              <a:rPr lang="en-US" altLang="en-US" sz="4400" dirty="0">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barn(inVertical)">
                                      <p:cBhvr>
                                        <p:cTn id="15"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14705440" y="-1389339"/>
            <a:ext cx="3352965" cy="2840876"/>
          </a:xfrm>
          <a:prstGeom prst="rect">
            <a:avLst/>
          </a:prstGeom>
        </p:spPr>
      </p:pic>
      <p:grpSp>
        <p:nvGrpSpPr>
          <p:cNvPr id="14" name="Group 14"/>
          <p:cNvGrpSpPr/>
          <p:nvPr/>
        </p:nvGrpSpPr>
        <p:grpSpPr>
          <a:xfrm>
            <a:off x="10609179" y="9850018"/>
            <a:ext cx="1172978" cy="1172978"/>
            <a:chOff x="0" y="0"/>
            <a:chExt cx="1563971" cy="1563971"/>
          </a:xfrm>
        </p:grpSpPr>
        <p:grpSp>
          <p:nvGrpSpPr>
            <p:cNvPr id="15" name="Group 15"/>
            <p:cNvGrpSpPr/>
            <p:nvPr/>
          </p:nvGrpSpPr>
          <p:grpSpPr>
            <a:xfrm>
              <a:off x="0" y="0"/>
              <a:ext cx="1563971" cy="156397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D9479"/>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8" name="Group 18"/>
            <p:cNvGrpSpPr/>
            <p:nvPr/>
          </p:nvGrpSpPr>
          <p:grpSpPr>
            <a:xfrm>
              <a:off x="167370" y="167370"/>
              <a:ext cx="1229231" cy="1229231"/>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1" name="Group 21"/>
          <p:cNvGrpSpPr/>
          <p:nvPr/>
        </p:nvGrpSpPr>
        <p:grpSpPr>
          <a:xfrm>
            <a:off x="6237930" y="-571110"/>
            <a:ext cx="1142219" cy="1142219"/>
            <a:chOff x="0" y="0"/>
            <a:chExt cx="1522959" cy="1522959"/>
          </a:xfrm>
        </p:grpSpPr>
        <p:grpSp>
          <p:nvGrpSpPr>
            <p:cNvPr id="22" name="Group 22"/>
            <p:cNvGrpSpPr/>
            <p:nvPr/>
          </p:nvGrpSpPr>
          <p:grpSpPr>
            <a:xfrm>
              <a:off x="0" y="0"/>
              <a:ext cx="1522959" cy="1522959"/>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D9479"/>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25"/>
            <p:cNvGrpSpPr/>
            <p:nvPr/>
          </p:nvGrpSpPr>
          <p:grpSpPr>
            <a:xfrm>
              <a:off x="162981" y="162981"/>
              <a:ext cx="1196997" cy="119699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8" name="Picture 2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18492" y="-999804"/>
            <a:ext cx="4294383" cy="4114800"/>
          </a:xfrm>
          <a:prstGeom prst="rect">
            <a:avLst/>
          </a:prstGeom>
        </p:spPr>
      </p:pic>
      <p:pic>
        <p:nvPicPr>
          <p:cNvPr id="29" name="Picture 2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800000">
            <a:off x="15366916" y="7231994"/>
            <a:ext cx="4294383" cy="4114800"/>
          </a:xfrm>
          <a:prstGeom prst="rect">
            <a:avLst/>
          </a:prstGeom>
        </p:spPr>
      </p:pic>
      <p:pic>
        <p:nvPicPr>
          <p:cNvPr id="32"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62200" y="4814443"/>
            <a:ext cx="14187092" cy="4024847"/>
          </a:xfrm>
          <a:prstGeom prst="rect">
            <a:avLst/>
          </a:prstGeom>
        </p:spPr>
      </p:pic>
      <p:sp>
        <p:nvSpPr>
          <p:cNvPr id="33" name="TextBox 2"/>
          <p:cNvSpPr txBox="1">
            <a:spLocks noChangeArrowheads="1"/>
          </p:cNvSpPr>
          <p:nvPr/>
        </p:nvSpPr>
        <p:spPr bwMode="auto">
          <a:xfrm>
            <a:off x="3086146" y="5558192"/>
            <a:ext cx="12739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4400" b="1" dirty="0" smtClean="0">
                <a:latin typeface="Times New Roman" panose="02020603050405020304" pitchFamily="18" charset="0"/>
                <a:cs typeface="Times New Roman" panose="02020603050405020304" pitchFamily="18" charset="0"/>
              </a:rPr>
              <a:t>2. </a:t>
            </a:r>
            <a:r>
              <a:rPr lang="vi-VN" altLang="en-US" sz="4400" b="1" dirty="0" smtClean="0">
                <a:latin typeface="Times New Roman" panose="02020603050405020304" pitchFamily="18" charset="0"/>
                <a:cs typeface="Times New Roman" panose="02020603050405020304" pitchFamily="18" charset="0"/>
              </a:rPr>
              <a:t>Hãy </a:t>
            </a:r>
            <a:r>
              <a:rPr lang="vi-VN" altLang="en-US" sz="4400" b="1" dirty="0">
                <a:latin typeface="Times New Roman" panose="02020603050405020304" pitchFamily="18" charset="0"/>
                <a:cs typeface="Times New Roman" panose="02020603050405020304" pitchFamily="18" charset="0"/>
              </a:rPr>
              <a:t>dẫn một đoạn thơ, văn hoặc một mẫu chuyện kể về Bác để chứng minh đức tính giản dị của Bác Hồ?</a:t>
            </a:r>
          </a:p>
        </p:txBody>
      </p:sp>
      <p:sp>
        <p:nvSpPr>
          <p:cNvPr id="2" name="TextBox 1"/>
          <p:cNvSpPr txBox="1"/>
          <p:nvPr/>
        </p:nvSpPr>
        <p:spPr>
          <a:xfrm>
            <a:off x="3258555" y="1043165"/>
            <a:ext cx="11633116" cy="1446550"/>
          </a:xfrm>
          <a:prstGeom prst="rect">
            <a:avLst/>
          </a:prstGeom>
          <a:noFill/>
        </p:spPr>
        <p:txBody>
          <a:bodyPr wrap="square" rtlCol="0">
            <a:prstTxWarp prst="textCanUp">
              <a:avLst/>
            </a:prstTxWarp>
            <a:spAutoFit/>
          </a:bodyPr>
          <a:lstStyle/>
          <a:p>
            <a:pPr algn="ctr"/>
            <a:r>
              <a:rPr lang="en-US" sz="8800" dirty="0" err="1" smtClean="0">
                <a:solidFill>
                  <a:schemeClr val="accent6">
                    <a:lumMod val="50000"/>
                  </a:schemeClr>
                </a:solidFill>
                <a:latin typeface="#9Slide05 IcielRukola" panose="02000506050000020003" pitchFamily="2" charset="0"/>
              </a:rPr>
              <a:t>Chúng</a:t>
            </a:r>
            <a:r>
              <a:rPr lang="en-US" sz="8800" dirty="0" smtClean="0">
                <a:solidFill>
                  <a:schemeClr val="accent6">
                    <a:lumMod val="50000"/>
                  </a:schemeClr>
                </a:solidFill>
                <a:latin typeface="#9Slide05 IcielRukola" panose="02000506050000020003" pitchFamily="2" charset="0"/>
              </a:rPr>
              <a:t> </a:t>
            </a:r>
            <a:r>
              <a:rPr lang="en-US" sz="8800" dirty="0" err="1" smtClean="0">
                <a:solidFill>
                  <a:schemeClr val="accent6">
                    <a:lumMod val="50000"/>
                  </a:schemeClr>
                </a:solidFill>
                <a:latin typeface="#9Slide05 IcielRukola" panose="02000506050000020003" pitchFamily="2" charset="0"/>
              </a:rPr>
              <a:t>em</a:t>
            </a:r>
            <a:r>
              <a:rPr lang="en-US" sz="8800" dirty="0" smtClean="0">
                <a:solidFill>
                  <a:schemeClr val="accent6">
                    <a:lumMod val="50000"/>
                  </a:schemeClr>
                </a:solidFill>
                <a:latin typeface="#9Slide05 IcielRukola" panose="02000506050000020003" pitchFamily="2" charset="0"/>
              </a:rPr>
              <a:t> </a:t>
            </a:r>
            <a:r>
              <a:rPr lang="en-US" sz="8800" dirty="0" err="1" smtClean="0">
                <a:solidFill>
                  <a:schemeClr val="accent6">
                    <a:lumMod val="50000"/>
                  </a:schemeClr>
                </a:solidFill>
                <a:latin typeface="#9Slide05 IcielRukola" panose="02000506050000020003" pitchFamily="2" charset="0"/>
              </a:rPr>
              <a:t>kể</a:t>
            </a:r>
            <a:r>
              <a:rPr lang="en-US" sz="8800" dirty="0" smtClean="0">
                <a:solidFill>
                  <a:schemeClr val="accent6">
                    <a:lumMod val="50000"/>
                  </a:schemeClr>
                </a:solidFill>
                <a:latin typeface="#9Slide05 IcielRukola" panose="02000506050000020003" pitchFamily="2" charset="0"/>
              </a:rPr>
              <a:t> </a:t>
            </a:r>
            <a:r>
              <a:rPr lang="en-US" sz="8800" dirty="0" err="1" smtClean="0">
                <a:solidFill>
                  <a:schemeClr val="accent6">
                    <a:lumMod val="50000"/>
                  </a:schemeClr>
                </a:solidFill>
                <a:latin typeface="#9Slide05 IcielRukola" panose="02000506050000020003" pitchFamily="2" charset="0"/>
              </a:rPr>
              <a:t>chuyện</a:t>
            </a:r>
            <a:r>
              <a:rPr lang="en-US" sz="8800" dirty="0" smtClean="0">
                <a:solidFill>
                  <a:schemeClr val="accent6">
                    <a:lumMod val="50000"/>
                  </a:schemeClr>
                </a:solidFill>
                <a:latin typeface="#9Slide05 IcielRukola" panose="02000506050000020003" pitchFamily="2" charset="0"/>
              </a:rPr>
              <a:t> </a:t>
            </a:r>
            <a:r>
              <a:rPr lang="en-US" sz="8800" dirty="0" err="1" smtClean="0">
                <a:solidFill>
                  <a:schemeClr val="accent6">
                    <a:lumMod val="50000"/>
                  </a:schemeClr>
                </a:solidFill>
                <a:latin typeface="#9Slide05 IcielRukola" panose="02000506050000020003" pitchFamily="2" charset="0"/>
              </a:rPr>
              <a:t>Bác</a:t>
            </a:r>
            <a:r>
              <a:rPr lang="en-US" sz="8800" dirty="0" smtClean="0">
                <a:solidFill>
                  <a:schemeClr val="accent6">
                    <a:lumMod val="50000"/>
                  </a:schemeClr>
                </a:solidFill>
                <a:latin typeface="#9Slide05 IcielRukola" panose="02000506050000020003" pitchFamily="2" charset="0"/>
              </a:rPr>
              <a:t> </a:t>
            </a:r>
            <a:r>
              <a:rPr lang="en-US" sz="8800" dirty="0" err="1" smtClean="0">
                <a:solidFill>
                  <a:schemeClr val="accent6">
                    <a:lumMod val="50000"/>
                  </a:schemeClr>
                </a:solidFill>
                <a:latin typeface="#9Slide05 IcielRukola" panose="02000506050000020003" pitchFamily="2" charset="0"/>
              </a:rPr>
              <a:t>Hồ</a:t>
            </a:r>
            <a:endParaRPr lang="en-US" sz="8800" dirty="0">
              <a:solidFill>
                <a:schemeClr val="accent6">
                  <a:lumMod val="50000"/>
                </a:schemeClr>
              </a:solidFill>
              <a:latin typeface="#9Slide05 IcielRukola" panose="02000506050000020003" pitchFamily="2" charset="0"/>
            </a:endParaRPr>
          </a:p>
        </p:txBody>
      </p:sp>
      <p:pic>
        <p:nvPicPr>
          <p:cNvPr id="30" name="Picture 4" descr="077"/>
          <p:cNvPicPr>
            <a:picLocks noChangeAspect="1" noChangeArrowheads="1"/>
          </p:cNvPicPr>
          <p:nvPr/>
        </p:nvPicPr>
        <p:blipFill>
          <a:blip r:embed="rId13" cstate="print"/>
          <a:srcRect/>
          <a:stretch>
            <a:fillRect/>
          </a:stretch>
        </p:blipFill>
        <p:spPr bwMode="auto">
          <a:xfrm>
            <a:off x="16381922" y="5672721"/>
            <a:ext cx="1461297" cy="1805132"/>
          </a:xfrm>
          <a:prstGeom prst="rect">
            <a:avLst/>
          </a:prstGeom>
          <a:noFill/>
          <a:ln w="76200" cmpd="tri">
            <a:solidFill>
              <a:schemeClr val="tx1"/>
            </a:solidFill>
            <a:miter lim="800000"/>
            <a:headEnd/>
            <a:tailEnd/>
          </a:ln>
        </p:spPr>
      </p:pic>
      <p:pic>
        <p:nvPicPr>
          <p:cNvPr id="31" name="Picture 7" descr="080811204121-520-474"/>
          <p:cNvPicPr>
            <a:picLocks noChangeAspect="1" noChangeArrowheads="1"/>
          </p:cNvPicPr>
          <p:nvPr/>
        </p:nvPicPr>
        <p:blipFill>
          <a:blip r:embed="rId14"/>
          <a:srcRect/>
          <a:stretch>
            <a:fillRect/>
          </a:stretch>
        </p:blipFill>
        <p:spPr bwMode="auto">
          <a:xfrm>
            <a:off x="934778" y="5620274"/>
            <a:ext cx="1371600" cy="1600200"/>
          </a:xfrm>
          <a:prstGeom prst="rect">
            <a:avLst/>
          </a:prstGeom>
          <a:noFill/>
          <a:ln w="76200" cmpd="tri">
            <a:solidFill>
              <a:schemeClr val="tx1"/>
            </a:solidFill>
            <a:miter lim="800000"/>
            <a:headEnd/>
            <a:tailEnd/>
          </a:ln>
        </p:spPr>
      </p:pic>
      <p:pic>
        <p:nvPicPr>
          <p:cNvPr id="35" name="Picture 22" descr="img019"/>
          <p:cNvPicPr>
            <a:picLocks noChangeAspect="1" noChangeArrowheads="1"/>
          </p:cNvPicPr>
          <p:nvPr/>
        </p:nvPicPr>
        <p:blipFill>
          <a:blip r:embed="rId15" cstate="print"/>
          <a:srcRect/>
          <a:stretch>
            <a:fillRect/>
          </a:stretch>
        </p:blipFill>
        <p:spPr bwMode="auto">
          <a:xfrm>
            <a:off x="2715584" y="3114996"/>
            <a:ext cx="1905000" cy="1371600"/>
          </a:xfrm>
          <a:prstGeom prst="rect">
            <a:avLst/>
          </a:prstGeom>
          <a:noFill/>
          <a:ln w="76200" cmpd="tri">
            <a:solidFill>
              <a:srgbClr val="000000"/>
            </a:solidFill>
            <a:miter lim="800000"/>
            <a:headEnd/>
            <a:tailEnd/>
          </a:ln>
        </p:spPr>
      </p:pic>
      <p:pic>
        <p:nvPicPr>
          <p:cNvPr id="36" name="Picture 23" descr="img020"/>
          <p:cNvPicPr>
            <a:picLocks noChangeAspect="1" noChangeArrowheads="1"/>
          </p:cNvPicPr>
          <p:nvPr/>
        </p:nvPicPr>
        <p:blipFill>
          <a:blip r:embed="rId16" cstate="print"/>
          <a:srcRect/>
          <a:stretch>
            <a:fillRect/>
          </a:stretch>
        </p:blipFill>
        <p:spPr bwMode="auto">
          <a:xfrm>
            <a:off x="8008313" y="3059492"/>
            <a:ext cx="2133600" cy="1362075"/>
          </a:xfrm>
          <a:prstGeom prst="rect">
            <a:avLst/>
          </a:prstGeom>
          <a:noFill/>
          <a:ln w="76200" cmpd="tri">
            <a:solidFill>
              <a:srgbClr val="000000"/>
            </a:solidFill>
            <a:miter lim="800000"/>
            <a:headEnd/>
            <a:tailEnd/>
          </a:ln>
        </p:spPr>
      </p:pic>
      <p:pic>
        <p:nvPicPr>
          <p:cNvPr id="37" name="Picture 25" descr="img026"/>
          <p:cNvPicPr>
            <a:picLocks noChangeAspect="1" noChangeArrowheads="1"/>
          </p:cNvPicPr>
          <p:nvPr/>
        </p:nvPicPr>
        <p:blipFill>
          <a:blip r:embed="rId17" cstate="print"/>
          <a:srcRect/>
          <a:stretch>
            <a:fillRect/>
          </a:stretch>
        </p:blipFill>
        <p:spPr bwMode="auto">
          <a:xfrm>
            <a:off x="3354816" y="8294356"/>
            <a:ext cx="2362200" cy="1519238"/>
          </a:xfrm>
          <a:prstGeom prst="rect">
            <a:avLst/>
          </a:prstGeom>
          <a:noFill/>
          <a:ln w="76200" cmpd="tri">
            <a:solidFill>
              <a:srgbClr val="000000"/>
            </a:solidFill>
            <a:miter lim="800000"/>
            <a:headEnd/>
            <a:tailEnd/>
          </a:ln>
        </p:spPr>
      </p:pic>
      <p:pic>
        <p:nvPicPr>
          <p:cNvPr id="38" name="Picture 28" descr="img013"/>
          <p:cNvPicPr>
            <a:picLocks noChangeAspect="1" noChangeArrowheads="1"/>
          </p:cNvPicPr>
          <p:nvPr/>
        </p:nvPicPr>
        <p:blipFill>
          <a:blip r:embed="rId18" cstate="print"/>
          <a:srcRect/>
          <a:stretch>
            <a:fillRect/>
          </a:stretch>
        </p:blipFill>
        <p:spPr bwMode="auto">
          <a:xfrm>
            <a:off x="8471990" y="8344362"/>
            <a:ext cx="2133600" cy="1419225"/>
          </a:xfrm>
          <a:prstGeom prst="rect">
            <a:avLst/>
          </a:prstGeom>
          <a:noFill/>
          <a:ln w="76200" cmpd="tri">
            <a:solidFill>
              <a:srgbClr val="000000"/>
            </a:solidFill>
            <a:miter lim="800000"/>
            <a:headEnd/>
            <a:tailEnd/>
          </a:ln>
        </p:spPr>
      </p:pic>
      <p:pic>
        <p:nvPicPr>
          <p:cNvPr id="39" name="Picture 31" descr="bac_ho"/>
          <p:cNvPicPr>
            <a:picLocks noChangeAspect="1" noChangeArrowheads="1"/>
          </p:cNvPicPr>
          <p:nvPr/>
        </p:nvPicPr>
        <p:blipFill>
          <a:blip r:embed="rId19"/>
          <a:srcRect/>
          <a:stretch>
            <a:fillRect/>
          </a:stretch>
        </p:blipFill>
        <p:spPr bwMode="auto">
          <a:xfrm>
            <a:off x="13154362" y="8295920"/>
            <a:ext cx="2133600" cy="1538287"/>
          </a:xfrm>
          <a:prstGeom prst="rect">
            <a:avLst/>
          </a:prstGeom>
          <a:noFill/>
          <a:ln w="76200" cmpd="tri">
            <a:solidFill>
              <a:schemeClr val="tx2"/>
            </a:solidFill>
            <a:miter lim="800000"/>
            <a:headEnd/>
            <a:tailEnd/>
          </a:ln>
        </p:spPr>
      </p:pic>
      <p:pic>
        <p:nvPicPr>
          <p:cNvPr id="40" name="Picture 34" descr="img011"/>
          <p:cNvPicPr>
            <a:picLocks noChangeAspect="1" noChangeArrowheads="1"/>
          </p:cNvPicPr>
          <p:nvPr/>
        </p:nvPicPr>
        <p:blipFill>
          <a:blip r:embed="rId20" cstate="print"/>
          <a:srcRect/>
          <a:stretch>
            <a:fillRect/>
          </a:stretch>
        </p:blipFill>
        <p:spPr bwMode="auto">
          <a:xfrm>
            <a:off x="14298059" y="3013704"/>
            <a:ext cx="2286000" cy="1371600"/>
          </a:xfrm>
          <a:prstGeom prst="rect">
            <a:avLst/>
          </a:prstGeom>
          <a:noFill/>
          <a:ln w="76200" cmpd="tri">
            <a:solidFill>
              <a:srgbClr val="000000"/>
            </a:solidFill>
            <a:miter lim="800000"/>
            <a:headEnd/>
            <a:tailEnd/>
          </a:ln>
        </p:spPr>
      </p:pic>
    </p:spTree>
    <p:extLst>
      <p:ext uri="{BB962C8B-B14F-4D97-AF65-F5344CB8AC3E}">
        <p14:creationId xmlns:p14="http://schemas.microsoft.com/office/powerpoint/2010/main" val="347101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par>
                                <p:cTn id="19" presetID="16" presetClass="entr" presetSubtype="21"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par>
                                <p:cTn id="31" presetID="16" presetClass="entr" presetSubtype="21"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par>
                                <p:cTn id="37" presetID="16" presetClass="entr" presetSubtype="2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arn(inVertical)">
                                      <p:cBhvr>
                                        <p:cTn id="39" dur="500"/>
                                        <p:tgtEl>
                                          <p:spTgt spid="39"/>
                                        </p:tgtEl>
                                      </p:cBhvr>
                                    </p:animEffect>
                                  </p:childTnLst>
                                </p:cTn>
                              </p:par>
                              <p:par>
                                <p:cTn id="40" presetID="16" presetClass="entr" presetSubtype="21"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2"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382362" y="9115698"/>
            <a:ext cx="3352965" cy="2840876"/>
          </a:xfrm>
          <a:prstGeom prst="rect">
            <a:avLst/>
          </a:prstGeom>
        </p:spPr>
      </p:pic>
      <p:grpSp>
        <p:nvGrpSpPr>
          <p:cNvPr id="23" name="Group 28"/>
          <p:cNvGrpSpPr/>
          <p:nvPr/>
        </p:nvGrpSpPr>
        <p:grpSpPr>
          <a:xfrm>
            <a:off x="13732933" y="-608962"/>
            <a:ext cx="1142219" cy="1142219"/>
            <a:chOff x="0" y="0"/>
            <a:chExt cx="1522959" cy="1522959"/>
          </a:xfrm>
        </p:grpSpPr>
        <p:grpSp>
          <p:nvGrpSpPr>
            <p:cNvPr id="24" name="Group 29"/>
            <p:cNvGrpSpPr/>
            <p:nvPr/>
          </p:nvGrpSpPr>
          <p:grpSpPr>
            <a:xfrm>
              <a:off x="0" y="0"/>
              <a:ext cx="1522959" cy="1522959"/>
              <a:chOff x="0" y="0"/>
              <a:chExt cx="812800" cy="812800"/>
            </a:xfrm>
          </p:grpSpPr>
          <p:sp>
            <p:nvSpPr>
              <p:cNvPr id="28"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9"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32"/>
            <p:cNvGrpSpPr/>
            <p:nvPr/>
          </p:nvGrpSpPr>
          <p:grpSpPr>
            <a:xfrm>
              <a:off x="162981" y="162981"/>
              <a:ext cx="1196997" cy="1196997"/>
              <a:chOff x="0" y="0"/>
              <a:chExt cx="812800" cy="812800"/>
            </a:xfrm>
          </p:grpSpPr>
          <p:sp>
            <p:nvSpPr>
              <p:cNvPr id="26"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0" name="Picture 3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18492" y="-999804"/>
            <a:ext cx="4294383" cy="4114800"/>
          </a:xfrm>
          <a:prstGeom prst="rect">
            <a:avLst/>
          </a:prstGeom>
        </p:spPr>
      </p:pic>
      <p:pic>
        <p:nvPicPr>
          <p:cNvPr id="31" name="Picture 3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5728082" y="7319099"/>
            <a:ext cx="4294383" cy="4114800"/>
          </a:xfrm>
          <a:prstGeom prst="rect">
            <a:avLst/>
          </a:prstGeom>
        </p:spPr>
      </p:pic>
      <p:pic>
        <p:nvPicPr>
          <p:cNvPr id="12" name="Picture 4"/>
          <p:cNvPicPr>
            <a:picLocks noChangeAspect="1"/>
          </p:cNvPicPr>
          <p:nvPr/>
        </p:nvPicPr>
        <p:blipFill>
          <a:blip r:embed="rId16">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86400" y="341404"/>
            <a:ext cx="5634990" cy="1056561"/>
          </a:xfrm>
          <a:prstGeom prst="rect">
            <a:avLst/>
          </a:prstGeom>
        </p:spPr>
      </p:pic>
      <p:sp>
        <p:nvSpPr>
          <p:cNvPr id="5" name="TextBox 4"/>
          <p:cNvSpPr txBox="1"/>
          <p:nvPr/>
        </p:nvSpPr>
        <p:spPr>
          <a:xfrm>
            <a:off x="5486400" y="309014"/>
            <a:ext cx="5634990" cy="923330"/>
          </a:xfrm>
          <a:prstGeom prst="rect">
            <a:avLst/>
          </a:prstGeom>
          <a:noFill/>
        </p:spPr>
        <p:txBody>
          <a:bodyPr wrap="square" rtlCol="0">
            <a:spAutoFit/>
          </a:bodyPr>
          <a:lstStyle/>
          <a:p>
            <a:pPr algn="just"/>
            <a:r>
              <a:rPr lang="en-US" sz="5400" b="1" dirty="0" smtClean="0">
                <a:latin typeface="Times New Roman" panose="02020603050405020304" pitchFamily="18" charset="0"/>
                <a:cs typeface="Times New Roman" panose="02020603050405020304" pitchFamily="18" charset="0"/>
              </a:rPr>
              <a:t>1. </a:t>
            </a:r>
            <a:r>
              <a:rPr lang="en-US" sz="5400" b="1" dirty="0" err="1" smtClean="0">
                <a:latin typeface="Times New Roman" panose="02020603050405020304" pitchFamily="18" charset="0"/>
                <a:cs typeface="Times New Roman" panose="02020603050405020304" pitchFamily="18" charset="0"/>
              </a:rPr>
              <a:t>Đọc</a:t>
            </a:r>
            <a:r>
              <a:rPr lang="en-US" sz="5400" b="1" dirty="0" smtClean="0">
                <a:latin typeface="Times New Roman" panose="02020603050405020304" pitchFamily="18" charset="0"/>
                <a:cs typeface="Times New Roman" panose="02020603050405020304" pitchFamily="18" charset="0"/>
              </a:rPr>
              <a:t> – </a:t>
            </a:r>
            <a:r>
              <a:rPr lang="en-US" sz="5400" b="1" dirty="0" err="1" smtClean="0">
                <a:latin typeface="Times New Roman" panose="02020603050405020304" pitchFamily="18" charset="0"/>
                <a:cs typeface="Times New Roman" panose="02020603050405020304" pitchFamily="18" charset="0"/>
              </a:rPr>
              <a:t>chú</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thích</a:t>
            </a:r>
            <a:endParaRPr lang="en-US" sz="5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524000" y="1995038"/>
            <a:ext cx="11630108"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a. </a:t>
            </a:r>
            <a:r>
              <a:rPr lang="en-US" sz="4400" dirty="0" err="1" smtClean="0">
                <a:latin typeface="Times New Roman" panose="02020603050405020304" pitchFamily="18" charset="0"/>
                <a:cs typeface="Times New Roman" panose="02020603050405020304" pitchFamily="18" charset="0"/>
              </a:rPr>
              <a:t>Đọc</a:t>
            </a:r>
            <a:endParaRPr lang="en-US" sz="4400" dirty="0">
              <a:latin typeface="Times New Roman" panose="02020603050405020304" pitchFamily="18" charset="0"/>
              <a:cs typeface="Times New Roman" panose="02020603050405020304" pitchFamily="18" charset="0"/>
            </a:endParaRPr>
          </a:p>
        </p:txBody>
      </p:sp>
      <p:pic>
        <p:nvPicPr>
          <p:cNvPr id="32"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649553">
            <a:off x="-641042" y="4211723"/>
            <a:ext cx="1562518" cy="1289788"/>
          </a:xfrm>
          <a:prstGeom prst="rect">
            <a:avLst/>
          </a:prstGeom>
        </p:spPr>
      </p:pic>
      <p:sp>
        <p:nvSpPr>
          <p:cNvPr id="34" name="TextBox 9"/>
          <p:cNvSpPr txBox="1"/>
          <p:nvPr/>
        </p:nvSpPr>
        <p:spPr>
          <a:xfrm>
            <a:off x="4663936" y="3675103"/>
            <a:ext cx="10744200" cy="2636171"/>
          </a:xfrm>
          <a:prstGeom prst="rect">
            <a:avLst/>
          </a:prstGeom>
        </p:spPr>
        <p:txBody>
          <a:bodyPr wrap="square" lIns="0" tIns="0" rIns="0" bIns="0" rtlCol="0" anchor="t">
            <a:spAutoFit/>
          </a:bodyPr>
          <a:lstStyle/>
          <a:p>
            <a:pPr marL="1101093" lvl="1" indent="-550547" algn="just">
              <a:lnSpc>
                <a:spcPts val="7140"/>
              </a:lnSpc>
              <a:buFont typeface="Arial"/>
              <a:buChar char="•"/>
            </a:pPr>
            <a:r>
              <a:rPr lang="en-US" sz="4400" dirty="0" err="1" smtClean="0">
                <a:latin typeface="Times New Roman" panose="02020603050405020304" pitchFamily="18" charset="0"/>
                <a:cs typeface="Times New Roman" panose="02020603050405020304" pitchFamily="18" charset="0"/>
              </a:rPr>
              <a:t>Yêu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Đọc</a:t>
            </a:r>
            <a:r>
              <a:rPr lang="en-US" sz="4400" dirty="0" smtClean="0">
                <a:latin typeface="Times New Roman" panose="02020603050405020304" pitchFamily="18" charset="0"/>
                <a:cs typeface="Times New Roman" panose="02020603050405020304" pitchFamily="18" charset="0"/>
              </a:rPr>
              <a:t> to, </a:t>
            </a:r>
            <a:r>
              <a:rPr lang="en-US" sz="4400" dirty="0" err="1" smtClean="0">
                <a:latin typeface="Times New Roman" panose="02020603050405020304" pitchFamily="18" charset="0"/>
                <a:cs typeface="Times New Roman" panose="02020603050405020304" pitchFamily="18" charset="0"/>
              </a:rPr>
              <a:t>rõ</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trôi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chảy</a:t>
            </a:r>
            <a:r>
              <a:rPr lang="en-US" sz="4400" dirty="0" smtClean="0">
                <a:latin typeface="Times New Roman" panose="02020603050405020304" pitchFamily="18" charset="0"/>
                <a:cs typeface="Times New Roman" panose="02020603050405020304" pitchFamily="18" charset="0"/>
              </a:rPr>
              <a:t>.</a:t>
            </a:r>
          </a:p>
          <a:p>
            <a:pPr marL="1101093" lvl="1" indent="-550547" algn="just">
              <a:lnSpc>
                <a:spcPts val="7140"/>
              </a:lnSpc>
              <a:buFont typeface="Arial"/>
              <a:buChar char="•"/>
            </a:pPr>
            <a:r>
              <a:rPr lang="en-US" sz="4400" dirty="0">
                <a:latin typeface="Times New Roman" panose="02020603050405020304" pitchFamily="18" charset="0"/>
                <a:cs typeface="Times New Roman" panose="02020603050405020304" pitchFamily="18" charset="0"/>
              </a:rPr>
              <a:t>HS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p>
        </p:txBody>
      </p:sp>
      <p:pic>
        <p:nvPicPr>
          <p:cNvPr id="36" name="Picture 48"/>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39780" y="5617393"/>
            <a:ext cx="4285296" cy="3739895"/>
          </a:xfrm>
          <a:prstGeom prst="rect">
            <a:avLst/>
          </a:prstGeom>
        </p:spPr>
      </p:pic>
      <p:pic>
        <p:nvPicPr>
          <p:cNvPr id="37" name="Picture 2"/>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4663936" y="2712934"/>
            <a:ext cx="11302109" cy="4774406"/>
          </a:xfrm>
          <a:prstGeom prst="rect">
            <a:avLst/>
          </a:prstGeom>
        </p:spPr>
      </p:pic>
    </p:spTree>
    <p:extLst>
      <p:ext uri="{BB962C8B-B14F-4D97-AF65-F5344CB8AC3E}">
        <p14:creationId xmlns:p14="http://schemas.microsoft.com/office/powerpoint/2010/main" val="246779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800000">
            <a:off x="14705440" y="-1389339"/>
            <a:ext cx="3352965" cy="2840876"/>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10496" y="8842342"/>
            <a:ext cx="3352965" cy="2840876"/>
          </a:xfrm>
          <a:prstGeom prst="rect">
            <a:avLst/>
          </a:prstGeom>
        </p:spPr>
      </p:pic>
      <p:grpSp>
        <p:nvGrpSpPr>
          <p:cNvPr id="21" name="Group 21"/>
          <p:cNvGrpSpPr/>
          <p:nvPr/>
        </p:nvGrpSpPr>
        <p:grpSpPr>
          <a:xfrm>
            <a:off x="10609179" y="9850018"/>
            <a:ext cx="1172978" cy="1172978"/>
            <a:chOff x="0" y="0"/>
            <a:chExt cx="1563971" cy="1563971"/>
          </a:xfrm>
        </p:grpSpPr>
        <p:grpSp>
          <p:nvGrpSpPr>
            <p:cNvPr id="22" name="Group 22"/>
            <p:cNvGrpSpPr/>
            <p:nvPr/>
          </p:nvGrpSpPr>
          <p:grpSpPr>
            <a:xfrm>
              <a:off x="0" y="0"/>
              <a:ext cx="1563971" cy="156397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45E4D"/>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5" name="Group 25"/>
            <p:cNvGrpSpPr/>
            <p:nvPr/>
          </p:nvGrpSpPr>
          <p:grpSpPr>
            <a:xfrm>
              <a:off x="167370" y="167370"/>
              <a:ext cx="1229231" cy="1229231"/>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8" name="Group 28"/>
          <p:cNvGrpSpPr/>
          <p:nvPr/>
        </p:nvGrpSpPr>
        <p:grpSpPr>
          <a:xfrm>
            <a:off x="6237930" y="-571110"/>
            <a:ext cx="1142219" cy="1142219"/>
            <a:chOff x="0" y="0"/>
            <a:chExt cx="1522959" cy="1522959"/>
          </a:xfrm>
        </p:grpSpPr>
        <p:grpSp>
          <p:nvGrpSpPr>
            <p:cNvPr id="29" name="Group 29"/>
            <p:cNvGrpSpPr/>
            <p:nvPr/>
          </p:nvGrpSpPr>
          <p:grpSpPr>
            <a:xfrm>
              <a:off x="0" y="0"/>
              <a:ext cx="1522959" cy="1522959"/>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45E4D"/>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2" name="Group 32"/>
            <p:cNvGrpSpPr/>
            <p:nvPr/>
          </p:nvGrpSpPr>
          <p:grpSpPr>
            <a:xfrm>
              <a:off x="162981" y="162981"/>
              <a:ext cx="1196997" cy="1196997"/>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5" name="Picture 3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118492" y="-999804"/>
            <a:ext cx="4294383" cy="4114800"/>
          </a:xfrm>
          <a:prstGeom prst="rect">
            <a:avLst/>
          </a:prstGeom>
        </p:spPr>
      </p:pic>
      <p:pic>
        <p:nvPicPr>
          <p:cNvPr id="36" name="Picture 3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0800000">
            <a:off x="15911213" y="7309094"/>
            <a:ext cx="4294383" cy="4114800"/>
          </a:xfrm>
          <a:prstGeom prst="rect">
            <a:avLst/>
          </a:prstGeom>
        </p:spPr>
      </p:pic>
      <p:sp>
        <p:nvSpPr>
          <p:cNvPr id="44" name="Text Box 22"/>
          <p:cNvSpPr txBox="1">
            <a:spLocks noChangeArrowheads="1"/>
          </p:cNvSpPr>
          <p:nvPr/>
        </p:nvSpPr>
        <p:spPr bwMode="auto">
          <a:xfrm>
            <a:off x="1905698" y="1560651"/>
            <a:ext cx="15185011"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60000"/>
              </a:lnSpc>
              <a:spcBef>
                <a:spcPct val="50000"/>
              </a:spcBef>
              <a:buFontTx/>
              <a:buNone/>
            </a:pP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Bác</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Hồ</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đó</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chiếc</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áo</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nâu</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giản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dị</a:t>
            </a:r>
            <a:r>
              <a:rPr lang="en-US" altLang="en-US" sz="4400" i="1" dirty="0">
                <a:latin typeface="Times New Roman" panose="02020603050405020304" pitchFamily="18" charset="0"/>
                <a:cs typeface="Times New Roman" panose="02020603050405020304" pitchFamily="18" charset="0"/>
              </a:rPr>
              <a:t>,</a:t>
            </a:r>
          </a:p>
          <a:p>
            <a:pPr algn="just" eaLnBrk="1" hangingPunct="1">
              <a:lnSpc>
                <a:spcPct val="70000"/>
              </a:lnSpc>
              <a:spcBef>
                <a:spcPct val="50000"/>
              </a:spcBef>
              <a:buFontTx/>
              <a:buNone/>
            </a:pPr>
            <a:r>
              <a:rPr lang="en-US" altLang="en-US" sz="4400" i="1" dirty="0" err="1">
                <a:latin typeface="Times New Roman" panose="02020603050405020304" pitchFamily="18" charset="0"/>
                <a:cs typeface="Times New Roman" panose="02020603050405020304" pitchFamily="18" charset="0"/>
              </a:rPr>
              <a:t>Màu</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quê</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hương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bền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bỉ</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đậm</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đà</a:t>
            </a:r>
            <a:r>
              <a:rPr lang="en-US" altLang="en-US" sz="4400" i="1" dirty="0">
                <a:latin typeface="Times New Roman" panose="02020603050405020304" pitchFamily="18" charset="0"/>
                <a:cs typeface="Times New Roman" panose="02020603050405020304" pitchFamily="18" charset="0"/>
              </a:rPr>
              <a:t>.</a:t>
            </a:r>
          </a:p>
        </p:txBody>
      </p:sp>
      <p:sp>
        <p:nvSpPr>
          <p:cNvPr id="45" name="Text Box 24"/>
          <p:cNvSpPr txBox="1">
            <a:spLocks noChangeArrowheads="1"/>
          </p:cNvSpPr>
          <p:nvPr/>
        </p:nvSpPr>
        <p:spPr bwMode="auto">
          <a:xfrm>
            <a:off x="8839200" y="3089592"/>
            <a:ext cx="8305800"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70000"/>
              </a:lnSpc>
              <a:spcBef>
                <a:spcPct val="50000"/>
              </a:spcBef>
              <a:buFontTx/>
              <a:buNone/>
            </a:pP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Nhớ</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Ông</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Cụ</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mắt</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sáng</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ngời</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a:t>
            </a:r>
          </a:p>
          <a:p>
            <a:pPr algn="just" eaLnBrk="1" hangingPunct="1">
              <a:lnSpc>
                <a:spcPct val="70000"/>
              </a:lnSpc>
              <a:spcBef>
                <a:spcPct val="50000"/>
              </a:spcBef>
              <a:buFontTx/>
              <a:buNone/>
            </a:pP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Áo</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nâu</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túi</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vải</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đẹp</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tươi</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lạ</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thường</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46" name="Text Box 25"/>
          <p:cNvSpPr txBox="1">
            <a:spLocks noChangeArrowheads="1"/>
          </p:cNvSpPr>
          <p:nvPr/>
        </p:nvSpPr>
        <p:spPr bwMode="auto">
          <a:xfrm>
            <a:off x="6083798" y="8017501"/>
            <a:ext cx="10972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Bác</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thường</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để</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lại</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đĩa</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thịt</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gà</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mà</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ăn</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trọn</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mấy</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quả</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cà</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xứ</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smtClean="0">
                <a:solidFill>
                  <a:schemeClr val="accent6">
                    <a:lumMod val="50000"/>
                  </a:schemeClr>
                </a:solidFill>
                <a:latin typeface="Times New Roman" panose="02020603050405020304" pitchFamily="18" charset="0"/>
                <a:cs typeface="Times New Roman" panose="02020603050405020304" pitchFamily="18" charset="0"/>
              </a:rPr>
              <a:t>Nghệ</a:t>
            </a:r>
            <a:r>
              <a:rPr lang="en-US" altLang="en-US" sz="44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smtClean="0">
                <a:solidFill>
                  <a:schemeClr val="accent6">
                    <a:lumMod val="50000"/>
                  </a:schemeClr>
                </a:solidFill>
                <a:latin typeface="Times New Roman" panose="02020603050405020304" pitchFamily="18" charset="0"/>
                <a:cs typeface="Times New Roman" panose="02020603050405020304" pitchFamily="18" charset="0"/>
              </a:rPr>
              <a:t>Tránh</a:t>
            </a:r>
            <a:r>
              <a:rPr lang="en-US" altLang="en-US" sz="44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nói</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to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và</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đi</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rất</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nhẹ</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ở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trong</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vườn</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47" name="Text Box 26"/>
          <p:cNvSpPr txBox="1">
            <a:spLocks noChangeArrowheads="1"/>
          </p:cNvSpPr>
          <p:nvPr/>
        </p:nvSpPr>
        <p:spPr bwMode="auto">
          <a:xfrm>
            <a:off x="1589594" y="4523834"/>
            <a:ext cx="9022202" cy="273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60000"/>
              </a:lnSpc>
              <a:spcBef>
                <a:spcPct val="50000"/>
              </a:spcBef>
              <a:buFontTx/>
              <a:buNone/>
            </a:pP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Bác</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để</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tình</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thương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cho</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chúng</a:t>
            </a:r>
            <a:r>
              <a:rPr lang="en-US" altLang="en-US" sz="4400" i="1" dirty="0">
                <a:latin typeface="Times New Roman" panose="02020603050405020304" pitchFamily="18" charset="0"/>
                <a:cs typeface="Times New Roman" panose="02020603050405020304" pitchFamily="18" charset="0"/>
              </a:rPr>
              <a:t> con</a:t>
            </a:r>
          </a:p>
          <a:p>
            <a:pPr algn="just" eaLnBrk="1" hangingPunct="1">
              <a:lnSpc>
                <a:spcPct val="60000"/>
              </a:lnSpc>
              <a:spcBef>
                <a:spcPct val="50000"/>
              </a:spcBef>
              <a:buFontTx/>
              <a:buNone/>
            </a:pPr>
            <a:r>
              <a:rPr lang="en-US" altLang="en-US" sz="4400" i="1" dirty="0" err="1">
                <a:latin typeface="Times New Roman" panose="02020603050405020304" pitchFamily="18" charset="0"/>
                <a:cs typeface="Times New Roman" panose="02020603050405020304" pitchFamily="18" charset="0"/>
              </a:rPr>
              <a:t>Một</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đời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thanh</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bạch</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chẳng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vàng</a:t>
            </a:r>
            <a:r>
              <a:rPr lang="en-US" altLang="en-US" sz="4400" i="1" dirty="0">
                <a:latin typeface="Times New Roman" panose="02020603050405020304" pitchFamily="18" charset="0"/>
                <a:cs typeface="Times New Roman" panose="02020603050405020304" pitchFamily="18" charset="0"/>
              </a:rPr>
              <a:t> son</a:t>
            </a:r>
          </a:p>
          <a:p>
            <a:pPr algn="just" eaLnBrk="1" hangingPunct="1">
              <a:lnSpc>
                <a:spcPct val="60000"/>
              </a:lnSpc>
              <a:spcBef>
                <a:spcPct val="50000"/>
              </a:spcBef>
              <a:buFontTx/>
              <a:buNone/>
            </a:pPr>
            <a:r>
              <a:rPr lang="en-US" altLang="en-US" sz="4400" i="1" dirty="0" err="1">
                <a:latin typeface="Times New Roman" panose="02020603050405020304" pitchFamily="18" charset="0"/>
                <a:cs typeface="Times New Roman" panose="02020603050405020304" pitchFamily="18" charset="0"/>
              </a:rPr>
              <a:t>Mênh</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mông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áo</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vải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hồn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muôn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trượng</a:t>
            </a:r>
            <a:endParaRPr lang="en-US" altLang="en-US" sz="4400" i="1" dirty="0">
              <a:latin typeface="Times New Roman" panose="02020603050405020304" pitchFamily="18" charset="0"/>
              <a:cs typeface="Times New Roman" panose="02020603050405020304" pitchFamily="18" charset="0"/>
            </a:endParaRPr>
          </a:p>
          <a:p>
            <a:pPr algn="just" eaLnBrk="1" hangingPunct="1">
              <a:lnSpc>
                <a:spcPct val="60000"/>
              </a:lnSpc>
              <a:spcBef>
                <a:spcPct val="50000"/>
              </a:spcBef>
              <a:buFontTx/>
              <a:buNone/>
            </a:pPr>
            <a:r>
              <a:rPr lang="en-US" altLang="en-US" sz="4400" i="1" dirty="0" err="1">
                <a:latin typeface="Times New Roman" panose="02020603050405020304" pitchFamily="18" charset="0"/>
                <a:cs typeface="Times New Roman" panose="02020603050405020304" pitchFamily="18" charset="0"/>
              </a:rPr>
              <a:t>Hơn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tượng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đồng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phơi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những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lối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mòn</a:t>
            </a:r>
            <a:r>
              <a:rPr lang="en-US" altLang="en-US" sz="4400" i="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ssolv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dissolv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ssolve">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2"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382362" y="9115698"/>
            <a:ext cx="3352965" cy="2840876"/>
          </a:xfrm>
          <a:prstGeom prst="rect">
            <a:avLst/>
          </a:prstGeom>
        </p:spPr>
      </p:pic>
      <p:grpSp>
        <p:nvGrpSpPr>
          <p:cNvPr id="23" name="Group 28"/>
          <p:cNvGrpSpPr/>
          <p:nvPr/>
        </p:nvGrpSpPr>
        <p:grpSpPr>
          <a:xfrm>
            <a:off x="13732933" y="-608962"/>
            <a:ext cx="1142219" cy="1142219"/>
            <a:chOff x="0" y="0"/>
            <a:chExt cx="1522959" cy="1522959"/>
          </a:xfrm>
        </p:grpSpPr>
        <p:grpSp>
          <p:nvGrpSpPr>
            <p:cNvPr id="24" name="Group 29"/>
            <p:cNvGrpSpPr/>
            <p:nvPr/>
          </p:nvGrpSpPr>
          <p:grpSpPr>
            <a:xfrm>
              <a:off x="0" y="0"/>
              <a:ext cx="1522959" cy="1522959"/>
              <a:chOff x="0" y="0"/>
              <a:chExt cx="812800" cy="812800"/>
            </a:xfrm>
          </p:grpSpPr>
          <p:sp>
            <p:nvSpPr>
              <p:cNvPr id="28"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9"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32"/>
            <p:cNvGrpSpPr/>
            <p:nvPr/>
          </p:nvGrpSpPr>
          <p:grpSpPr>
            <a:xfrm>
              <a:off x="162981" y="162981"/>
              <a:ext cx="1196997" cy="1196997"/>
              <a:chOff x="0" y="0"/>
              <a:chExt cx="812800" cy="812800"/>
            </a:xfrm>
          </p:grpSpPr>
          <p:sp>
            <p:nvSpPr>
              <p:cNvPr id="26"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0" name="Picture 3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18492" y="-999804"/>
            <a:ext cx="4294383" cy="4114800"/>
          </a:xfrm>
          <a:prstGeom prst="rect">
            <a:avLst/>
          </a:prstGeom>
        </p:spPr>
      </p:pic>
      <p:pic>
        <p:nvPicPr>
          <p:cNvPr id="31" name="Picture 3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5728082" y="7319099"/>
            <a:ext cx="4294383" cy="4114800"/>
          </a:xfrm>
          <a:prstGeom prst="rect">
            <a:avLst/>
          </a:prstGeom>
        </p:spPr>
      </p:pic>
      <p:pic>
        <p:nvPicPr>
          <p:cNvPr id="12" name="Picture 4"/>
          <p:cNvPicPr>
            <a:picLocks noChangeAspect="1"/>
          </p:cNvPicPr>
          <p:nvPr/>
        </p:nvPicPr>
        <p:blipFill>
          <a:blip r:embed="rId16">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86400" y="341404"/>
            <a:ext cx="5634990" cy="1056561"/>
          </a:xfrm>
          <a:prstGeom prst="rect">
            <a:avLst/>
          </a:prstGeom>
        </p:spPr>
      </p:pic>
      <p:sp>
        <p:nvSpPr>
          <p:cNvPr id="5" name="TextBox 4"/>
          <p:cNvSpPr txBox="1"/>
          <p:nvPr/>
        </p:nvSpPr>
        <p:spPr>
          <a:xfrm>
            <a:off x="5486400" y="309014"/>
            <a:ext cx="5634990" cy="923330"/>
          </a:xfrm>
          <a:prstGeom prst="rect">
            <a:avLst/>
          </a:prstGeom>
          <a:noFill/>
        </p:spPr>
        <p:txBody>
          <a:bodyPr wrap="square" rtlCol="0">
            <a:spAutoFit/>
          </a:bodyPr>
          <a:lstStyle/>
          <a:p>
            <a:pPr algn="just"/>
            <a:r>
              <a:rPr lang="en-US" sz="5400" b="1" dirty="0" smtClean="0">
                <a:latin typeface="Times New Roman" panose="02020603050405020304" pitchFamily="18" charset="0"/>
                <a:cs typeface="Times New Roman" panose="02020603050405020304" pitchFamily="18" charset="0"/>
              </a:rPr>
              <a:t>1. </a:t>
            </a:r>
            <a:r>
              <a:rPr lang="en-US" sz="5400" b="1" dirty="0" err="1" smtClean="0">
                <a:latin typeface="Times New Roman" panose="02020603050405020304" pitchFamily="18" charset="0"/>
                <a:cs typeface="Times New Roman" panose="02020603050405020304" pitchFamily="18" charset="0"/>
              </a:rPr>
              <a:t>Đọc</a:t>
            </a:r>
            <a:r>
              <a:rPr lang="en-US" sz="5400" b="1" dirty="0" smtClean="0">
                <a:latin typeface="Times New Roman" panose="02020603050405020304" pitchFamily="18" charset="0"/>
                <a:cs typeface="Times New Roman" panose="02020603050405020304" pitchFamily="18" charset="0"/>
              </a:rPr>
              <a:t> – </a:t>
            </a:r>
            <a:r>
              <a:rPr lang="en-US" sz="5400" b="1" dirty="0" err="1" smtClean="0">
                <a:latin typeface="Times New Roman" panose="02020603050405020304" pitchFamily="18" charset="0"/>
                <a:cs typeface="Times New Roman" panose="02020603050405020304" pitchFamily="18" charset="0"/>
              </a:rPr>
              <a:t>chú</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thích</a:t>
            </a:r>
            <a:endParaRPr lang="en-US" sz="5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524000" y="1995038"/>
            <a:ext cx="11630108"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b. </a:t>
            </a:r>
            <a:r>
              <a:rPr lang="en-US" sz="4400" dirty="0" err="1" smtClean="0">
                <a:latin typeface="Times New Roman" panose="02020603050405020304" pitchFamily="18" charset="0"/>
                <a:cs typeface="Times New Roman" panose="02020603050405020304" pitchFamily="18" charset="0"/>
              </a:rPr>
              <a:t>Giải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khó</a:t>
            </a:r>
            <a:endParaRPr lang="en-US" sz="4400" dirty="0">
              <a:latin typeface="Times New Roman" panose="02020603050405020304" pitchFamily="18" charset="0"/>
              <a:cs typeface="Times New Roman" panose="02020603050405020304" pitchFamily="18" charset="0"/>
            </a:endParaRPr>
          </a:p>
        </p:txBody>
      </p:sp>
      <p:pic>
        <p:nvPicPr>
          <p:cNvPr id="32"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649553">
            <a:off x="-641042" y="4211723"/>
            <a:ext cx="1562518" cy="1289788"/>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601270334"/>
              </p:ext>
            </p:extLst>
          </p:nvPr>
        </p:nvGraphicFramePr>
        <p:xfrm>
          <a:off x="1096725" y="3321700"/>
          <a:ext cx="5029200" cy="384048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3347247689"/>
                    </a:ext>
                  </a:extLst>
                </a:gridCol>
              </a:tblGrid>
              <a:tr h="370840">
                <a:tc>
                  <a:txBody>
                    <a:bodyPr/>
                    <a:lstStyle/>
                    <a:p>
                      <a:pPr algn="ctr"/>
                      <a:r>
                        <a:rPr lang="en-US" sz="3600" dirty="0" smtClean="0">
                          <a:solidFill>
                            <a:schemeClr val="tx1"/>
                          </a:solidFill>
                          <a:latin typeface="Times New Roman" panose="02020603050405020304" pitchFamily="18" charset="0"/>
                          <a:cs typeface="Times New Roman" panose="02020603050405020304" pitchFamily="18" charset="0"/>
                        </a:rPr>
                        <a:t>A</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8598085"/>
                  </a:ext>
                </a:extLst>
              </a:tr>
              <a:tr h="370840">
                <a:tc>
                  <a:txBody>
                    <a:bodyPr/>
                    <a:lstStyle/>
                    <a:p>
                      <a:pPr algn="just"/>
                      <a:r>
                        <a:rPr lang="en-US" sz="3600" dirty="0" smtClean="0">
                          <a:solidFill>
                            <a:schemeClr val="tx1"/>
                          </a:solidFill>
                          <a:latin typeface="Times New Roman" panose="02020603050405020304" pitchFamily="18" charset="0"/>
                          <a:cs typeface="Times New Roman" panose="02020603050405020304" pitchFamily="18" charset="0"/>
                        </a:rPr>
                        <a:t>1. </a:t>
                      </a:r>
                      <a:r>
                        <a:rPr lang="en-US" sz="3600" dirty="0" err="1" smtClean="0">
                          <a:solidFill>
                            <a:schemeClr val="tx1"/>
                          </a:solidFill>
                          <a:latin typeface="Times New Roman" panose="02020603050405020304" pitchFamily="18" charset="0"/>
                          <a:cs typeface="Times New Roman" panose="02020603050405020304" pitchFamily="18" charset="0"/>
                        </a:rPr>
                        <a:t>Tu</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hành</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94513347"/>
                  </a:ext>
                </a:extLst>
              </a:tr>
              <a:tr h="370840">
                <a:tc>
                  <a:txBody>
                    <a:bodyPr/>
                    <a:lstStyle/>
                    <a:p>
                      <a:pPr algn="just"/>
                      <a:r>
                        <a:rPr lang="en-US" sz="3600" dirty="0" smtClean="0">
                          <a:solidFill>
                            <a:schemeClr val="tx1"/>
                          </a:solidFill>
                          <a:latin typeface="Times New Roman" panose="02020603050405020304" pitchFamily="18" charset="0"/>
                          <a:cs typeface="Times New Roman" panose="02020603050405020304" pitchFamily="18" charset="0"/>
                        </a:rPr>
                        <a:t>2. </a:t>
                      </a:r>
                      <a:r>
                        <a:rPr lang="en-US" sz="3600" dirty="0" err="1" smtClean="0">
                          <a:solidFill>
                            <a:schemeClr val="tx1"/>
                          </a:solidFill>
                          <a:latin typeface="Times New Roman" panose="02020603050405020304" pitchFamily="18" charset="0"/>
                          <a:cs typeface="Times New Roman" panose="02020603050405020304" pitchFamily="18" charset="0"/>
                        </a:rPr>
                        <a:t>Ẩn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dật</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58632994"/>
                  </a:ext>
                </a:extLst>
              </a:tr>
              <a:tr h="370840">
                <a:tc>
                  <a:txBody>
                    <a:bodyPr/>
                    <a:lstStyle/>
                    <a:p>
                      <a:pPr algn="just"/>
                      <a:r>
                        <a:rPr lang="en-US" sz="3600" dirty="0" smtClean="0">
                          <a:solidFill>
                            <a:schemeClr val="tx1"/>
                          </a:solidFill>
                          <a:latin typeface="Times New Roman" panose="02020603050405020304" pitchFamily="18" charset="0"/>
                          <a:cs typeface="Times New Roman" panose="02020603050405020304" pitchFamily="18" charset="0"/>
                        </a:rPr>
                        <a:t>3. </a:t>
                      </a:r>
                      <a:r>
                        <a:rPr lang="en-US" sz="3600" dirty="0" err="1" smtClean="0">
                          <a:solidFill>
                            <a:schemeClr val="tx1"/>
                          </a:solidFill>
                          <a:latin typeface="Times New Roman" panose="02020603050405020304" pitchFamily="18" charset="0"/>
                          <a:cs typeface="Times New Roman" panose="02020603050405020304" pitchFamily="18" charset="0"/>
                        </a:rPr>
                        <a:t>Hiền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triết</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27109999"/>
                  </a:ext>
                </a:extLst>
              </a:tr>
              <a:tr h="370840">
                <a:tc>
                  <a:txBody>
                    <a:bodyPr/>
                    <a:lstStyle/>
                    <a:p>
                      <a:pPr algn="just"/>
                      <a:r>
                        <a:rPr lang="en-US" sz="3600" dirty="0" smtClean="0">
                          <a:solidFill>
                            <a:schemeClr val="tx1"/>
                          </a:solidFill>
                          <a:latin typeface="Times New Roman" panose="02020603050405020304" pitchFamily="18" charset="0"/>
                          <a:cs typeface="Times New Roman" panose="02020603050405020304" pitchFamily="18" charset="0"/>
                        </a:rPr>
                        <a:t>4. </a:t>
                      </a:r>
                      <a:r>
                        <a:rPr lang="en-US" sz="3600" dirty="0" err="1" smtClean="0">
                          <a:solidFill>
                            <a:schemeClr val="tx1"/>
                          </a:solidFill>
                          <a:latin typeface="Times New Roman" panose="02020603050405020304" pitchFamily="18" charset="0"/>
                          <a:cs typeface="Times New Roman" panose="02020603050405020304" pitchFamily="18" charset="0"/>
                        </a:rPr>
                        <a:t>Thâm</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nhập</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40867814"/>
                  </a:ext>
                </a:extLst>
              </a:tr>
              <a:tr h="370840">
                <a:tc>
                  <a:txBody>
                    <a:bodyPr/>
                    <a:lstStyle/>
                    <a:p>
                      <a:pPr algn="just"/>
                      <a:r>
                        <a:rPr lang="en-US" sz="3600" dirty="0" smtClean="0">
                          <a:solidFill>
                            <a:schemeClr val="tx1"/>
                          </a:solidFill>
                          <a:latin typeface="Times New Roman" panose="02020603050405020304" pitchFamily="18" charset="0"/>
                          <a:cs typeface="Times New Roman" panose="02020603050405020304" pitchFamily="18" charset="0"/>
                        </a:rPr>
                        <a:t>5. </a:t>
                      </a:r>
                      <a:r>
                        <a:rPr lang="en-US" sz="3600" dirty="0" err="1" smtClean="0">
                          <a:solidFill>
                            <a:schemeClr val="tx1"/>
                          </a:solidFill>
                          <a:latin typeface="Times New Roman" panose="02020603050405020304" pitchFamily="18" charset="0"/>
                          <a:cs typeface="Times New Roman" panose="02020603050405020304" pitchFamily="18" charset="0"/>
                        </a:rPr>
                        <a:t>Chân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lí</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89267057"/>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488030434"/>
              </p:ext>
            </p:extLst>
          </p:nvPr>
        </p:nvGraphicFramePr>
        <p:xfrm>
          <a:off x="7699212" y="3321700"/>
          <a:ext cx="9638273" cy="6583680"/>
        </p:xfrm>
        <a:graphic>
          <a:graphicData uri="http://schemas.openxmlformats.org/drawingml/2006/table">
            <a:tbl>
              <a:tblPr firstRow="1" bandRow="1">
                <a:tableStyleId>{5C22544A-7EE6-4342-B048-85BDC9FD1C3A}</a:tableStyleId>
              </a:tblPr>
              <a:tblGrid>
                <a:gridCol w="9638273">
                  <a:extLst>
                    <a:ext uri="{9D8B030D-6E8A-4147-A177-3AD203B41FA5}">
                      <a16:colId xmlns:a16="http://schemas.microsoft.com/office/drawing/2014/main" val="3347247689"/>
                    </a:ext>
                  </a:extLst>
                </a:gridCol>
              </a:tblGrid>
              <a:tr h="370840">
                <a:tc>
                  <a:txBody>
                    <a:bodyPr/>
                    <a:lstStyle/>
                    <a:p>
                      <a:pPr algn="ctr"/>
                      <a:r>
                        <a:rPr lang="en-US" sz="3600" dirty="0" smtClean="0">
                          <a:solidFill>
                            <a:schemeClr val="tx1"/>
                          </a:solidFill>
                          <a:latin typeface="Times New Roman" panose="02020603050405020304" pitchFamily="18" charset="0"/>
                          <a:cs typeface="Times New Roman" panose="02020603050405020304" pitchFamily="18" charset="0"/>
                        </a:rPr>
                        <a:t>B</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8598085"/>
                  </a:ext>
                </a:extLst>
              </a:tr>
              <a:tr h="370840">
                <a:tc>
                  <a:txBody>
                    <a:bodyPr/>
                    <a:lstStyle/>
                    <a:p>
                      <a:pPr algn="just"/>
                      <a:r>
                        <a:rPr lang="en-US" sz="3600" dirty="0" smtClean="0">
                          <a:solidFill>
                            <a:schemeClr val="tx1"/>
                          </a:solidFill>
                          <a:latin typeface="Times New Roman" panose="02020603050405020304" pitchFamily="18" charset="0"/>
                          <a:cs typeface="Times New Roman" panose="02020603050405020304" pitchFamily="18" charset="0"/>
                        </a:rPr>
                        <a:t>a.</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Sự</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phản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ánh</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sự</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vật</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hiện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tượng</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của</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hiện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thực</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vào</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nhận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thức</a:t>
                      </a:r>
                      <a:r>
                        <a:rPr lang="en-US" sz="3600" baseline="0" dirty="0" smtClean="0">
                          <a:solidFill>
                            <a:schemeClr val="tx1"/>
                          </a:solidFill>
                          <a:latin typeface="Times New Roman" panose="02020603050405020304" pitchFamily="18" charset="0"/>
                          <a:cs typeface="Times New Roman" panose="02020603050405020304" pitchFamily="18" charset="0"/>
                        </a:rPr>
                        <a:t> con </a:t>
                      </a:r>
                      <a:r>
                        <a:rPr lang="en-US" sz="3600" baseline="0" dirty="0" err="1" smtClean="0">
                          <a:solidFill>
                            <a:schemeClr val="tx1"/>
                          </a:solidFill>
                          <a:latin typeface="Times New Roman" panose="02020603050405020304" pitchFamily="18" charset="0"/>
                          <a:cs typeface="Times New Roman" panose="02020603050405020304" pitchFamily="18" charset="0"/>
                        </a:rPr>
                        <a:t>người</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một</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cách</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đúng</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đắn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khách</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quan</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94513347"/>
                  </a:ext>
                </a:extLst>
              </a:tr>
              <a:tr h="370840">
                <a:tc>
                  <a:txBody>
                    <a:bodyPr/>
                    <a:lstStyle/>
                    <a:p>
                      <a:pPr algn="just"/>
                      <a:r>
                        <a:rPr lang="en-US" sz="3600" dirty="0" smtClean="0">
                          <a:solidFill>
                            <a:schemeClr val="tx1"/>
                          </a:solidFill>
                          <a:latin typeface="Times New Roman" panose="02020603050405020304" pitchFamily="18" charset="0"/>
                          <a:cs typeface="Times New Roman" panose="02020603050405020304" pitchFamily="18" charset="0"/>
                        </a:rPr>
                        <a:t>b. </a:t>
                      </a:r>
                      <a:r>
                        <a:rPr lang="en-US" sz="3600" dirty="0" err="1" smtClean="0">
                          <a:solidFill>
                            <a:schemeClr val="tx1"/>
                          </a:solidFill>
                          <a:latin typeface="Times New Roman" panose="02020603050405020304" pitchFamily="18" charset="0"/>
                          <a:cs typeface="Times New Roman" panose="02020603050405020304" pitchFamily="18" charset="0"/>
                        </a:rPr>
                        <a:t>Vào</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sâu</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bên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trong</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58632994"/>
                  </a:ext>
                </a:extLst>
              </a:tr>
              <a:tr h="370840">
                <a:tc>
                  <a:txBody>
                    <a:bodyPr/>
                    <a:lstStyle/>
                    <a:p>
                      <a:pPr algn="just"/>
                      <a:r>
                        <a:rPr lang="en-US" sz="3600" dirty="0" smtClean="0">
                          <a:solidFill>
                            <a:schemeClr val="tx1"/>
                          </a:solidFill>
                          <a:latin typeface="Times New Roman" panose="02020603050405020304" pitchFamily="18" charset="0"/>
                          <a:cs typeface="Times New Roman" panose="02020603050405020304" pitchFamily="18" charset="0"/>
                        </a:rPr>
                        <a:t>c. </a:t>
                      </a:r>
                      <a:r>
                        <a:rPr lang="en-US" sz="3600" dirty="0" err="1" smtClean="0">
                          <a:solidFill>
                            <a:schemeClr val="tx1"/>
                          </a:solidFill>
                          <a:latin typeface="Times New Roman" panose="02020603050405020304" pitchFamily="18" charset="0"/>
                          <a:cs typeface="Times New Roman" panose="02020603050405020304" pitchFamily="18" charset="0"/>
                        </a:rPr>
                        <a:t>Rời</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bỏ</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cuộc</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đời</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bình</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thường</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để</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sống</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theo</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những</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quy</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định</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chặt</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chẽ</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của</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một</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tôn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giáo</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nào</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đó</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27109999"/>
                  </a:ext>
                </a:extLst>
              </a:tr>
              <a:tr h="370840">
                <a:tc>
                  <a:txBody>
                    <a:bodyPr/>
                    <a:lstStyle/>
                    <a:p>
                      <a:pPr algn="just"/>
                      <a:r>
                        <a:rPr lang="en-US" sz="3600" dirty="0" smtClean="0">
                          <a:solidFill>
                            <a:schemeClr val="tx1"/>
                          </a:solidFill>
                          <a:latin typeface="Times New Roman" panose="02020603050405020304" pitchFamily="18" charset="0"/>
                          <a:cs typeface="Times New Roman" panose="02020603050405020304" pitchFamily="18" charset="0"/>
                        </a:rPr>
                        <a:t>d. Ở</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ẩn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xa</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lánh</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xã</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hội</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và</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vui</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với</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cảnh</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sống</a:t>
                      </a:r>
                      <a:r>
                        <a:rPr lang="en-US" sz="3600" baseline="0" dirty="0" smtClean="0">
                          <a:solidFill>
                            <a:schemeClr val="tx1"/>
                          </a:solidFill>
                          <a:latin typeface="Times New Roman" panose="02020603050405020304" pitchFamily="18" charset="0"/>
                          <a:cs typeface="Times New Roman" panose="02020603050405020304" pitchFamily="18" charset="0"/>
                        </a:rPr>
                        <a:t> an </a:t>
                      </a:r>
                      <a:r>
                        <a:rPr lang="en-US" sz="3600" baseline="0" dirty="0" err="1" smtClean="0">
                          <a:solidFill>
                            <a:schemeClr val="tx1"/>
                          </a:solidFill>
                          <a:latin typeface="Times New Roman" panose="02020603050405020304" pitchFamily="18" charset="0"/>
                          <a:cs typeface="Times New Roman" panose="02020603050405020304" pitchFamily="18" charset="0"/>
                        </a:rPr>
                        <a:t>nhàn</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40867814"/>
                  </a:ext>
                </a:extLst>
              </a:tr>
              <a:tr h="370840">
                <a:tc>
                  <a:txBody>
                    <a:bodyPr/>
                    <a:lstStyle/>
                    <a:p>
                      <a:pPr algn="just"/>
                      <a:r>
                        <a:rPr lang="en-US" sz="3600" dirty="0" smtClean="0">
                          <a:solidFill>
                            <a:schemeClr val="tx1"/>
                          </a:solidFill>
                          <a:latin typeface="Times New Roman" panose="02020603050405020304" pitchFamily="18" charset="0"/>
                          <a:cs typeface="Times New Roman" panose="02020603050405020304" pitchFamily="18" charset="0"/>
                        </a:rPr>
                        <a:t>e. </a:t>
                      </a:r>
                      <a:r>
                        <a:rPr lang="en-US" sz="3600" dirty="0" err="1" smtClean="0">
                          <a:solidFill>
                            <a:schemeClr val="tx1"/>
                          </a:solidFill>
                          <a:latin typeface="Times New Roman" panose="02020603050405020304" pitchFamily="18" charset="0"/>
                          <a:cs typeface="Times New Roman" panose="02020603050405020304" pitchFamily="18" charset="0"/>
                        </a:rPr>
                        <a:t>Người</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có</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tư</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tưởng</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đức</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độ</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và</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hiểu</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biết</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cao</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sâu</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được</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người</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đời</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tôn</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sùng</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89267057"/>
                  </a:ext>
                </a:extLst>
              </a:tr>
            </a:tbl>
          </a:graphicData>
        </a:graphic>
      </p:graphicFrame>
      <p:cxnSp>
        <p:nvCxnSpPr>
          <p:cNvPr id="4" name="Straight Connector 3"/>
          <p:cNvCxnSpPr/>
          <p:nvPr/>
        </p:nvCxnSpPr>
        <p:spPr>
          <a:xfrm>
            <a:off x="6125925" y="4305300"/>
            <a:ext cx="1573287" cy="266700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6125925" y="4907877"/>
            <a:ext cx="1573287" cy="3237903"/>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6125925" y="5636774"/>
            <a:ext cx="1609402" cy="3702163"/>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flipV="1">
            <a:off x="6089810" y="6087350"/>
            <a:ext cx="1645517" cy="156053"/>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V="1">
            <a:off x="6089810" y="4841860"/>
            <a:ext cx="1609402" cy="200412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6924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arn(inVertical)">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2"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48525" y="9376498"/>
            <a:ext cx="3352965" cy="2840876"/>
          </a:xfrm>
          <a:prstGeom prst="rect">
            <a:avLst/>
          </a:prstGeom>
        </p:spPr>
      </p:pic>
      <p:grpSp>
        <p:nvGrpSpPr>
          <p:cNvPr id="23" name="Group 28"/>
          <p:cNvGrpSpPr/>
          <p:nvPr/>
        </p:nvGrpSpPr>
        <p:grpSpPr>
          <a:xfrm>
            <a:off x="13732933" y="-608962"/>
            <a:ext cx="1142219" cy="1142219"/>
            <a:chOff x="0" y="0"/>
            <a:chExt cx="1522959" cy="1522959"/>
          </a:xfrm>
        </p:grpSpPr>
        <p:grpSp>
          <p:nvGrpSpPr>
            <p:cNvPr id="24" name="Group 29"/>
            <p:cNvGrpSpPr/>
            <p:nvPr/>
          </p:nvGrpSpPr>
          <p:grpSpPr>
            <a:xfrm>
              <a:off x="0" y="0"/>
              <a:ext cx="1522959" cy="1522959"/>
              <a:chOff x="0" y="0"/>
              <a:chExt cx="812800" cy="812800"/>
            </a:xfrm>
          </p:grpSpPr>
          <p:sp>
            <p:nvSpPr>
              <p:cNvPr id="28"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9"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32"/>
            <p:cNvGrpSpPr/>
            <p:nvPr/>
          </p:nvGrpSpPr>
          <p:grpSpPr>
            <a:xfrm>
              <a:off x="162981" y="162981"/>
              <a:ext cx="1196997" cy="1196997"/>
              <a:chOff x="0" y="0"/>
              <a:chExt cx="812800" cy="812800"/>
            </a:xfrm>
          </p:grpSpPr>
          <p:sp>
            <p:nvSpPr>
              <p:cNvPr id="26"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0" name="Picture 3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18492" y="-999804"/>
            <a:ext cx="4294383" cy="4114800"/>
          </a:xfrm>
          <a:prstGeom prst="rect">
            <a:avLst/>
          </a:prstGeom>
        </p:spPr>
      </p:pic>
      <p:pic>
        <p:nvPicPr>
          <p:cNvPr id="31" name="Picture 3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6679885" y="6835619"/>
            <a:ext cx="4294383" cy="4114800"/>
          </a:xfrm>
          <a:prstGeom prst="rect">
            <a:avLst/>
          </a:prstGeom>
        </p:spPr>
      </p:pic>
      <p:pic>
        <p:nvPicPr>
          <p:cNvPr id="12" name="Picture 4"/>
          <p:cNvPicPr>
            <a:picLocks noChangeAspect="1"/>
          </p:cNvPicPr>
          <p:nvPr/>
        </p:nvPicPr>
        <p:blipFill>
          <a:blip r:embed="rId16">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86400" y="341404"/>
            <a:ext cx="5634990" cy="1056561"/>
          </a:xfrm>
          <a:prstGeom prst="rect">
            <a:avLst/>
          </a:prstGeom>
        </p:spPr>
      </p:pic>
      <p:sp>
        <p:nvSpPr>
          <p:cNvPr id="5" name="TextBox 4"/>
          <p:cNvSpPr txBox="1"/>
          <p:nvPr/>
        </p:nvSpPr>
        <p:spPr>
          <a:xfrm>
            <a:off x="5667710" y="309014"/>
            <a:ext cx="6448089" cy="923330"/>
          </a:xfrm>
          <a:prstGeom prst="rect">
            <a:avLst/>
          </a:prstGeom>
          <a:noFill/>
        </p:spPr>
        <p:txBody>
          <a:bodyPr wrap="square" rtlCol="0">
            <a:spAutoFit/>
          </a:bodyPr>
          <a:lstStyle/>
          <a:p>
            <a:pPr algn="just"/>
            <a:r>
              <a:rPr lang="en-US" sz="5400" b="1" dirty="0" smtClean="0">
                <a:latin typeface="Times New Roman" panose="02020603050405020304" pitchFamily="18" charset="0"/>
                <a:cs typeface="Times New Roman" panose="02020603050405020304" pitchFamily="18" charset="0"/>
              </a:rPr>
              <a:t>2. </a:t>
            </a:r>
            <a:r>
              <a:rPr lang="en-US" sz="5400" b="1" dirty="0" err="1" smtClean="0">
                <a:latin typeface="Times New Roman" panose="02020603050405020304" pitchFamily="18" charset="0"/>
                <a:cs typeface="Times New Roman" panose="02020603050405020304" pitchFamily="18" charset="0"/>
              </a:rPr>
              <a:t>Tìm</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hiểu</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2121" y="8653223"/>
            <a:ext cx="5741926"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Phạm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endParaRPr lang="en-US" sz="4400" dirty="0" smtClean="0">
              <a:latin typeface="Times New Roman" panose="02020603050405020304" pitchFamily="18" charset="0"/>
              <a:cs typeface="Times New Roman" panose="02020603050405020304" pitchFamily="18" charset="0"/>
            </a:endParaRPr>
          </a:p>
          <a:p>
            <a:pPr algn="ctr"/>
            <a:r>
              <a:rPr lang="en-US" sz="4400" dirty="0" smtClean="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1906 – 2000)</a:t>
            </a:r>
          </a:p>
        </p:txBody>
      </p:sp>
      <p:sp>
        <p:nvSpPr>
          <p:cNvPr id="8" name="TextBox 7"/>
          <p:cNvSpPr txBox="1"/>
          <p:nvPr/>
        </p:nvSpPr>
        <p:spPr>
          <a:xfrm>
            <a:off x="6209603" y="3238739"/>
            <a:ext cx="11630108"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Ngãi</a:t>
            </a:r>
            <a:r>
              <a:rPr lang="en-US" sz="4400" dirty="0">
                <a:latin typeface="Times New Roman" panose="02020603050405020304" pitchFamily="18" charset="0"/>
                <a:cs typeface="Times New Roman" panose="02020603050405020304" pitchFamily="18" charset="0"/>
              </a:rPr>
              <a:t>.</a:t>
            </a:r>
          </a:p>
        </p:txBody>
      </p:sp>
      <p:sp>
        <p:nvSpPr>
          <p:cNvPr id="9" name="TextBox 8"/>
          <p:cNvSpPr txBox="1"/>
          <p:nvPr/>
        </p:nvSpPr>
        <p:spPr>
          <a:xfrm>
            <a:off x="6219765" y="4725207"/>
            <a:ext cx="11630108"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Năm</a:t>
            </a:r>
            <a:r>
              <a:rPr lang="en-US" sz="4400" dirty="0" smtClean="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1925: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mạng</a:t>
            </a:r>
            <a:r>
              <a:rPr lang="en-US" sz="4400" dirty="0">
                <a:latin typeface="Times New Roman" panose="02020603050405020304" pitchFamily="18" charset="0"/>
                <a:cs typeface="Times New Roman" panose="02020603050405020304" pitchFamily="18" charset="0"/>
              </a:rPr>
              <a:t>. </a:t>
            </a:r>
          </a:p>
        </p:txBody>
      </p:sp>
      <p:sp>
        <p:nvSpPr>
          <p:cNvPr id="11" name="TextBox 10"/>
          <p:cNvSpPr txBox="1"/>
          <p:nvPr/>
        </p:nvSpPr>
        <p:spPr>
          <a:xfrm>
            <a:off x="6209603" y="5796650"/>
            <a:ext cx="11630108"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Giữ</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6209603" y="8435851"/>
            <a:ext cx="11630108" cy="1446550"/>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rPr>
              <a:t>Nhà</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hóa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lớn</a:t>
            </a:r>
            <a:r>
              <a:rPr lang="en-US" sz="4400" b="1" dirty="0">
                <a:latin typeface="Times New Roman" panose="02020603050405020304" pitchFamily="18" charset="0"/>
                <a:cs typeface="Times New Roman" panose="02020603050405020304" pitchFamily="18" charset="0"/>
              </a:rPr>
              <a:t>.</a:t>
            </a:r>
          </a:p>
        </p:txBody>
      </p:sp>
      <p:sp>
        <p:nvSpPr>
          <p:cNvPr id="15" name="TextBox 14"/>
          <p:cNvSpPr txBox="1"/>
          <p:nvPr/>
        </p:nvSpPr>
        <p:spPr>
          <a:xfrm>
            <a:off x="5844047" y="2422857"/>
            <a:ext cx="11630108"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p>
        </p:txBody>
      </p:sp>
      <p:grpSp>
        <p:nvGrpSpPr>
          <p:cNvPr id="16" name="Group 7"/>
          <p:cNvGrpSpPr>
            <a:grpSpLocks noChangeAspect="1"/>
          </p:cNvGrpSpPr>
          <p:nvPr/>
        </p:nvGrpSpPr>
        <p:grpSpPr>
          <a:xfrm>
            <a:off x="802637" y="2378577"/>
            <a:ext cx="4419600" cy="6081491"/>
            <a:chOff x="0" y="0"/>
            <a:chExt cx="1854200" cy="2551430"/>
          </a:xfrm>
        </p:grpSpPr>
        <p:sp>
          <p:nvSpPr>
            <p:cNvPr id="17" name="Freeform 8"/>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sp>
        <p:sp>
          <p:nvSpPr>
            <p:cNvPr id="18" name="Freeform 9"/>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sp>
        <p:sp>
          <p:nvSpPr>
            <p:cNvPr id="19" name="Freeform 10"/>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sp>
        <p:sp>
          <p:nvSpPr>
            <p:cNvPr id="20" name="Freeform 11"/>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18"/>
              <a:stretch>
                <a:fillRect l="-2709" r="-2709"/>
              </a:stretch>
            </a:blipFill>
          </p:spPr>
        </p:sp>
        <p:sp>
          <p:nvSpPr>
            <p:cNvPr id="21" name="Freeform 12"/>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sp>
      </p:grpSp>
      <p:sp>
        <p:nvSpPr>
          <p:cNvPr id="32" name="TextBox 31"/>
          <p:cNvSpPr txBox="1"/>
          <p:nvPr/>
        </p:nvSpPr>
        <p:spPr>
          <a:xfrm>
            <a:off x="2007596" y="1334234"/>
            <a:ext cx="6448089" cy="923330"/>
          </a:xfrm>
          <a:prstGeom prst="rect">
            <a:avLst/>
          </a:prstGeom>
          <a:noFill/>
        </p:spPr>
        <p:txBody>
          <a:bodyPr wrap="square" rtlCol="0">
            <a:spAutoFit/>
          </a:bodyPr>
          <a:lstStyle/>
          <a:p>
            <a:pPr algn="just"/>
            <a:r>
              <a:rPr lang="en-US" sz="5400" b="1" dirty="0" smtClean="0">
                <a:latin typeface="Times New Roman" panose="02020603050405020304" pitchFamily="18" charset="0"/>
                <a:cs typeface="Times New Roman" panose="02020603050405020304" pitchFamily="18" charset="0"/>
              </a:rPr>
              <a:t>a. </a:t>
            </a:r>
            <a:r>
              <a:rPr lang="en-US" sz="5400" b="1" dirty="0" err="1" smtClean="0">
                <a:latin typeface="Times New Roman" panose="02020603050405020304" pitchFamily="18" charset="0"/>
                <a:cs typeface="Times New Roman" panose="02020603050405020304" pitchFamily="18" charset="0"/>
              </a:rPr>
              <a:t>Tác</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giả</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443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3" grpId="0"/>
      <p:bldP spid="15"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56483" y="8853251"/>
            <a:ext cx="3352965" cy="2840876"/>
          </a:xfrm>
          <a:prstGeom prst="rect">
            <a:avLst/>
          </a:prstGeom>
        </p:spPr>
      </p:pic>
      <p:grpSp>
        <p:nvGrpSpPr>
          <p:cNvPr id="5" name="Group 28"/>
          <p:cNvGrpSpPr/>
          <p:nvPr/>
        </p:nvGrpSpPr>
        <p:grpSpPr>
          <a:xfrm>
            <a:off x="13732933" y="-608962"/>
            <a:ext cx="1142219" cy="1142219"/>
            <a:chOff x="0" y="0"/>
            <a:chExt cx="1522959" cy="1522959"/>
          </a:xfrm>
        </p:grpSpPr>
        <p:grpSp>
          <p:nvGrpSpPr>
            <p:cNvPr id="6" name="Group 29"/>
            <p:cNvGrpSpPr/>
            <p:nvPr/>
          </p:nvGrpSpPr>
          <p:grpSpPr>
            <a:xfrm>
              <a:off x="0" y="0"/>
              <a:ext cx="1522959" cy="1522959"/>
              <a:chOff x="0" y="0"/>
              <a:chExt cx="812800" cy="812800"/>
            </a:xfrm>
          </p:grpSpPr>
          <p:sp>
            <p:nvSpPr>
              <p:cNvPr id="1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1"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7" name="Group 32"/>
            <p:cNvGrpSpPr/>
            <p:nvPr/>
          </p:nvGrpSpPr>
          <p:grpSpPr>
            <a:xfrm>
              <a:off x="162981" y="162981"/>
              <a:ext cx="1196997" cy="1196997"/>
              <a:chOff x="0" y="0"/>
              <a:chExt cx="812800" cy="812800"/>
            </a:xfrm>
          </p:grpSpPr>
          <p:sp>
            <p:nvSpPr>
              <p:cNvPr id="8"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9"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2" name="Picture 3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18492" y="-999804"/>
            <a:ext cx="4294383" cy="4114800"/>
          </a:xfrm>
          <a:prstGeom prst="rect">
            <a:avLst/>
          </a:prstGeom>
        </p:spPr>
      </p:pic>
      <p:pic>
        <p:nvPicPr>
          <p:cNvPr id="13" name="Picture 3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5728082" y="7319099"/>
            <a:ext cx="4294383" cy="4114800"/>
          </a:xfrm>
          <a:prstGeom prst="rect">
            <a:avLst/>
          </a:prstGeom>
        </p:spPr>
      </p:pic>
      <p:sp>
        <p:nvSpPr>
          <p:cNvPr id="14" name="TextBox 13"/>
          <p:cNvSpPr txBox="1"/>
          <p:nvPr/>
        </p:nvSpPr>
        <p:spPr>
          <a:xfrm>
            <a:off x="10518016" y="4000500"/>
            <a:ext cx="643493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gũi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Minh.</a:t>
            </a:r>
          </a:p>
        </p:txBody>
      </p:sp>
      <p:grpSp>
        <p:nvGrpSpPr>
          <p:cNvPr id="15" name="Group 4"/>
          <p:cNvGrpSpPr>
            <a:grpSpLocks noChangeAspect="1"/>
          </p:cNvGrpSpPr>
          <p:nvPr/>
        </p:nvGrpSpPr>
        <p:grpSpPr>
          <a:xfrm>
            <a:off x="2438400" y="426174"/>
            <a:ext cx="6895118" cy="9566388"/>
            <a:chOff x="0" y="0"/>
            <a:chExt cx="3350260" cy="4648200"/>
          </a:xfrm>
        </p:grpSpPr>
        <p:sp>
          <p:nvSpPr>
            <p:cNvPr id="16" name="Freeform 5"/>
            <p:cNvSpPr/>
            <p:nvPr/>
          </p:nvSpPr>
          <p:spPr>
            <a:xfrm>
              <a:off x="0" y="0"/>
              <a:ext cx="3314700" cy="2186940"/>
            </a:xfrm>
            <a:custGeom>
              <a:avLst/>
              <a:gdLst/>
              <a:ahLst/>
              <a:cxnLst/>
              <a:rect l="l" t="t" r="r" b="b"/>
              <a:pathLst>
                <a:path w="3314700" h="2186940">
                  <a:moveTo>
                    <a:pt x="3282950" y="0"/>
                  </a:moveTo>
                  <a:lnTo>
                    <a:pt x="1334770" y="0"/>
                  </a:lnTo>
                  <a:cubicBezTo>
                    <a:pt x="890270" y="17780"/>
                    <a:pt x="445770" y="53340"/>
                    <a:pt x="0" y="55880"/>
                  </a:cubicBezTo>
                  <a:cubicBezTo>
                    <a:pt x="2540" y="410210"/>
                    <a:pt x="20320" y="844550"/>
                    <a:pt x="39370" y="1198880"/>
                  </a:cubicBezTo>
                  <a:cubicBezTo>
                    <a:pt x="55880" y="1518920"/>
                    <a:pt x="72390" y="1838960"/>
                    <a:pt x="76200" y="2160270"/>
                  </a:cubicBezTo>
                  <a:cubicBezTo>
                    <a:pt x="294640" y="2159000"/>
                    <a:pt x="514350" y="2156460"/>
                    <a:pt x="732790" y="2152650"/>
                  </a:cubicBezTo>
                  <a:cubicBezTo>
                    <a:pt x="1225550" y="2145030"/>
                    <a:pt x="1718310" y="2137410"/>
                    <a:pt x="2211070" y="2151380"/>
                  </a:cubicBezTo>
                  <a:cubicBezTo>
                    <a:pt x="2579370" y="2161540"/>
                    <a:pt x="2946400" y="2186940"/>
                    <a:pt x="3314700" y="2184400"/>
                  </a:cubicBezTo>
                  <a:cubicBezTo>
                    <a:pt x="3314700" y="2142490"/>
                    <a:pt x="3313430" y="2100580"/>
                    <a:pt x="3313430" y="2058670"/>
                  </a:cubicBezTo>
                  <a:cubicBezTo>
                    <a:pt x="3305810" y="1399540"/>
                    <a:pt x="3284220" y="660400"/>
                    <a:pt x="3282950" y="0"/>
                  </a:cubicBezTo>
                  <a:close/>
                </a:path>
              </a:pathLst>
            </a:custGeom>
            <a:blipFill>
              <a:blip r:embed="rId16"/>
              <a:stretch>
                <a:fillRect t="-22243" b="-22243"/>
              </a:stretch>
            </a:blipFill>
          </p:spPr>
        </p:sp>
        <p:sp>
          <p:nvSpPr>
            <p:cNvPr id="17" name="Freeform 6"/>
            <p:cNvSpPr/>
            <p:nvPr/>
          </p:nvSpPr>
          <p:spPr>
            <a:xfrm>
              <a:off x="57150" y="2434590"/>
              <a:ext cx="3294380" cy="2214880"/>
            </a:xfrm>
            <a:custGeom>
              <a:avLst/>
              <a:gdLst/>
              <a:ahLst/>
              <a:cxnLst/>
              <a:rect l="l" t="t" r="r" b="b"/>
              <a:pathLst>
                <a:path w="3294380" h="2214880">
                  <a:moveTo>
                    <a:pt x="3275330" y="1115060"/>
                  </a:moveTo>
                  <a:cubicBezTo>
                    <a:pt x="3266440" y="949960"/>
                    <a:pt x="3263900" y="784860"/>
                    <a:pt x="3262630" y="619760"/>
                  </a:cubicBezTo>
                  <a:cubicBezTo>
                    <a:pt x="3260090" y="426720"/>
                    <a:pt x="3260090" y="233680"/>
                    <a:pt x="3260090" y="41910"/>
                  </a:cubicBezTo>
                  <a:cubicBezTo>
                    <a:pt x="3105150" y="43180"/>
                    <a:pt x="2950210" y="39370"/>
                    <a:pt x="2795270" y="34290"/>
                  </a:cubicBezTo>
                  <a:cubicBezTo>
                    <a:pt x="2550160" y="26670"/>
                    <a:pt x="2303780" y="11430"/>
                    <a:pt x="2058670" y="6350"/>
                  </a:cubicBezTo>
                  <a:cubicBezTo>
                    <a:pt x="1812290" y="1270"/>
                    <a:pt x="1565910" y="0"/>
                    <a:pt x="1319530" y="2540"/>
                  </a:cubicBezTo>
                  <a:cubicBezTo>
                    <a:pt x="886460" y="5080"/>
                    <a:pt x="454660" y="15240"/>
                    <a:pt x="21590" y="17780"/>
                  </a:cubicBezTo>
                  <a:cubicBezTo>
                    <a:pt x="20320" y="285750"/>
                    <a:pt x="13970" y="553720"/>
                    <a:pt x="8890" y="820420"/>
                  </a:cubicBezTo>
                  <a:cubicBezTo>
                    <a:pt x="5080" y="993140"/>
                    <a:pt x="2540" y="1165860"/>
                    <a:pt x="0" y="1338580"/>
                  </a:cubicBezTo>
                  <a:lnTo>
                    <a:pt x="0" y="1414780"/>
                  </a:lnTo>
                  <a:cubicBezTo>
                    <a:pt x="8890" y="1676400"/>
                    <a:pt x="21590" y="1938020"/>
                    <a:pt x="30480" y="2199640"/>
                  </a:cubicBezTo>
                  <a:cubicBezTo>
                    <a:pt x="419100" y="2200910"/>
                    <a:pt x="807720" y="2212340"/>
                    <a:pt x="1196340" y="2214880"/>
                  </a:cubicBezTo>
                  <a:cubicBezTo>
                    <a:pt x="1280160" y="2211070"/>
                    <a:pt x="1363980" y="2207260"/>
                    <a:pt x="1447800" y="2204720"/>
                  </a:cubicBezTo>
                  <a:cubicBezTo>
                    <a:pt x="1714500" y="2197100"/>
                    <a:pt x="1982470" y="2199640"/>
                    <a:pt x="2249170" y="2198370"/>
                  </a:cubicBezTo>
                  <a:lnTo>
                    <a:pt x="3294380" y="2190750"/>
                  </a:lnTo>
                  <a:lnTo>
                    <a:pt x="3294380" y="1358900"/>
                  </a:lnTo>
                  <a:cubicBezTo>
                    <a:pt x="3285489" y="1276350"/>
                    <a:pt x="3279139" y="1196340"/>
                    <a:pt x="3275330" y="1115060"/>
                  </a:cubicBezTo>
                  <a:close/>
                </a:path>
              </a:pathLst>
            </a:custGeom>
            <a:blipFill>
              <a:blip r:embed="rId17"/>
              <a:stretch>
                <a:fillRect t="-1939" b="-46665"/>
              </a:stretch>
            </a:blipFill>
          </p:spPr>
        </p:sp>
      </p:grpSp>
    </p:spTree>
    <p:extLst>
      <p:ext uri="{BB962C8B-B14F-4D97-AF65-F5344CB8AC3E}">
        <p14:creationId xmlns:p14="http://schemas.microsoft.com/office/powerpoint/2010/main" val="100349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2"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382362" y="9115698"/>
            <a:ext cx="3352965" cy="2840876"/>
          </a:xfrm>
          <a:prstGeom prst="rect">
            <a:avLst/>
          </a:prstGeom>
        </p:spPr>
      </p:pic>
      <p:grpSp>
        <p:nvGrpSpPr>
          <p:cNvPr id="23" name="Group 28"/>
          <p:cNvGrpSpPr/>
          <p:nvPr/>
        </p:nvGrpSpPr>
        <p:grpSpPr>
          <a:xfrm>
            <a:off x="13732933" y="-608962"/>
            <a:ext cx="1142219" cy="1142219"/>
            <a:chOff x="0" y="0"/>
            <a:chExt cx="1522959" cy="1522959"/>
          </a:xfrm>
        </p:grpSpPr>
        <p:grpSp>
          <p:nvGrpSpPr>
            <p:cNvPr id="24" name="Group 29"/>
            <p:cNvGrpSpPr/>
            <p:nvPr/>
          </p:nvGrpSpPr>
          <p:grpSpPr>
            <a:xfrm>
              <a:off x="0" y="0"/>
              <a:ext cx="1522959" cy="1522959"/>
              <a:chOff x="0" y="0"/>
              <a:chExt cx="812800" cy="812800"/>
            </a:xfrm>
          </p:grpSpPr>
          <p:sp>
            <p:nvSpPr>
              <p:cNvPr id="28"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9"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32"/>
            <p:cNvGrpSpPr/>
            <p:nvPr/>
          </p:nvGrpSpPr>
          <p:grpSpPr>
            <a:xfrm>
              <a:off x="162981" y="162981"/>
              <a:ext cx="1196997" cy="1196997"/>
              <a:chOff x="0" y="0"/>
              <a:chExt cx="812800" cy="812800"/>
            </a:xfrm>
          </p:grpSpPr>
          <p:sp>
            <p:nvSpPr>
              <p:cNvPr id="26"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0" name="Picture 3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18492" y="-999804"/>
            <a:ext cx="4294383" cy="4114800"/>
          </a:xfrm>
          <a:prstGeom prst="rect">
            <a:avLst/>
          </a:prstGeom>
        </p:spPr>
      </p:pic>
      <p:pic>
        <p:nvPicPr>
          <p:cNvPr id="31" name="Picture 3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15728082" y="7319099"/>
            <a:ext cx="4294383" cy="4114800"/>
          </a:xfrm>
          <a:prstGeom prst="rect">
            <a:avLst/>
          </a:prstGeom>
        </p:spPr>
      </p:pic>
      <p:pic>
        <p:nvPicPr>
          <p:cNvPr id="12" name="Picture 4"/>
          <p:cNvPicPr>
            <a:picLocks noChangeAspect="1"/>
          </p:cNvPicPr>
          <p:nvPr/>
        </p:nvPicPr>
        <p:blipFill>
          <a:blip r:embed="rId16">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486400" y="341404"/>
            <a:ext cx="5634990" cy="1056561"/>
          </a:xfrm>
          <a:prstGeom prst="rect">
            <a:avLst/>
          </a:prstGeom>
        </p:spPr>
      </p:pic>
      <p:sp>
        <p:nvSpPr>
          <p:cNvPr id="15" name="TextBox 14"/>
          <p:cNvSpPr txBox="1"/>
          <p:nvPr/>
        </p:nvSpPr>
        <p:spPr>
          <a:xfrm>
            <a:off x="5766719" y="2273362"/>
            <a:ext cx="11630108"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nghiệp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endParaRPr lang="en-US" sz="44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487818" y="3267118"/>
            <a:ext cx="17387455"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a:t>
            </a:r>
          </a:p>
        </p:txBody>
      </p:sp>
      <p:grpSp>
        <p:nvGrpSpPr>
          <p:cNvPr id="33" name="Group 4"/>
          <p:cNvGrpSpPr>
            <a:grpSpLocks noChangeAspect="1"/>
          </p:cNvGrpSpPr>
          <p:nvPr/>
        </p:nvGrpSpPr>
        <p:grpSpPr>
          <a:xfrm>
            <a:off x="762000" y="5038710"/>
            <a:ext cx="16205103" cy="4365728"/>
            <a:chOff x="3810" y="0"/>
            <a:chExt cx="12369800" cy="3332480"/>
          </a:xfrm>
        </p:grpSpPr>
        <p:sp>
          <p:nvSpPr>
            <p:cNvPr id="34" name="Freeform 5"/>
            <p:cNvSpPr/>
            <p:nvPr/>
          </p:nvSpPr>
          <p:spPr>
            <a:xfrm>
              <a:off x="3810" y="0"/>
              <a:ext cx="12369800" cy="3332480"/>
            </a:xfrm>
            <a:custGeom>
              <a:avLst/>
              <a:gdLst/>
              <a:ahLst/>
              <a:cxnLst/>
              <a:rect l="l" t="t" r="r" b="b"/>
              <a:pathLst>
                <a:path w="12369800" h="3332480">
                  <a:moveTo>
                    <a:pt x="0" y="0"/>
                  </a:moveTo>
                  <a:lnTo>
                    <a:pt x="12369800" y="0"/>
                  </a:lnTo>
                  <a:lnTo>
                    <a:pt x="12369800" y="3332480"/>
                  </a:lnTo>
                  <a:lnTo>
                    <a:pt x="0" y="3332480"/>
                  </a:lnTo>
                  <a:close/>
                </a:path>
              </a:pathLst>
            </a:custGeom>
            <a:blipFill>
              <a:blip r:embed="rId18"/>
              <a:stretch>
                <a:fillRect t="-110" b="-110"/>
              </a:stretch>
            </a:blipFill>
          </p:spPr>
        </p:sp>
        <p:sp>
          <p:nvSpPr>
            <p:cNvPr id="35" name="Freeform 6"/>
            <p:cNvSpPr/>
            <p:nvPr/>
          </p:nvSpPr>
          <p:spPr>
            <a:xfrm>
              <a:off x="119380" y="168910"/>
              <a:ext cx="3605530" cy="3014980"/>
            </a:xfrm>
            <a:custGeom>
              <a:avLst/>
              <a:gdLst/>
              <a:ahLst/>
              <a:cxnLst/>
              <a:rect l="l" t="t" r="r" b="b"/>
              <a:pathLst>
                <a:path w="3605530" h="3014980">
                  <a:moveTo>
                    <a:pt x="52070" y="0"/>
                  </a:moveTo>
                  <a:lnTo>
                    <a:pt x="0" y="1573530"/>
                  </a:lnTo>
                  <a:lnTo>
                    <a:pt x="52070" y="2954020"/>
                  </a:lnTo>
                  <a:lnTo>
                    <a:pt x="3567430" y="3014980"/>
                  </a:lnTo>
                  <a:lnTo>
                    <a:pt x="3605530" y="0"/>
                  </a:lnTo>
                  <a:close/>
                </a:path>
              </a:pathLst>
            </a:custGeom>
            <a:blipFill>
              <a:blip r:embed="rId19"/>
              <a:stretch>
                <a:fillRect l="-105" t="-23376" r="105" b="-50601"/>
              </a:stretch>
            </a:blipFill>
          </p:spPr>
        </p:sp>
        <p:sp>
          <p:nvSpPr>
            <p:cNvPr id="36" name="Freeform 7"/>
            <p:cNvSpPr/>
            <p:nvPr/>
          </p:nvSpPr>
          <p:spPr>
            <a:xfrm>
              <a:off x="4357370" y="168910"/>
              <a:ext cx="3563620" cy="2999740"/>
            </a:xfrm>
            <a:custGeom>
              <a:avLst/>
              <a:gdLst/>
              <a:ahLst/>
              <a:cxnLst/>
              <a:rect l="l" t="t" r="r" b="b"/>
              <a:pathLst>
                <a:path w="3563620" h="2999740">
                  <a:moveTo>
                    <a:pt x="0" y="2999740"/>
                  </a:moveTo>
                  <a:lnTo>
                    <a:pt x="0" y="19050"/>
                  </a:lnTo>
                  <a:lnTo>
                    <a:pt x="3563620" y="0"/>
                  </a:lnTo>
                  <a:lnTo>
                    <a:pt x="3511550" y="2987040"/>
                  </a:lnTo>
                  <a:close/>
                </a:path>
              </a:pathLst>
            </a:custGeom>
            <a:blipFill>
              <a:blip r:embed="rId20"/>
              <a:stretch>
                <a:fillRect l="-106" t="-25892" r="106" b="-40423"/>
              </a:stretch>
            </a:blipFill>
          </p:spPr>
        </p:sp>
        <p:sp>
          <p:nvSpPr>
            <p:cNvPr id="37" name="Freeform 8"/>
            <p:cNvSpPr/>
            <p:nvPr/>
          </p:nvSpPr>
          <p:spPr>
            <a:xfrm>
              <a:off x="8468360" y="156210"/>
              <a:ext cx="3615690" cy="2961640"/>
            </a:xfrm>
            <a:custGeom>
              <a:avLst/>
              <a:gdLst/>
              <a:ahLst/>
              <a:cxnLst/>
              <a:rect l="l" t="t" r="r" b="b"/>
              <a:pathLst>
                <a:path w="3615690" h="2961640">
                  <a:moveTo>
                    <a:pt x="0" y="2961640"/>
                  </a:moveTo>
                  <a:lnTo>
                    <a:pt x="0" y="12700"/>
                  </a:lnTo>
                  <a:lnTo>
                    <a:pt x="3548380" y="0"/>
                  </a:lnTo>
                  <a:lnTo>
                    <a:pt x="3615690" y="2933700"/>
                  </a:lnTo>
                  <a:close/>
                </a:path>
              </a:pathLst>
            </a:custGeom>
            <a:blipFill>
              <a:blip r:embed="rId21"/>
              <a:stretch>
                <a:fillRect l="-105" t="-79137" r="105" b="-10165"/>
              </a:stretch>
            </a:blipFill>
          </p:spPr>
        </p:sp>
      </p:grpSp>
      <p:sp>
        <p:nvSpPr>
          <p:cNvPr id="38" name="TextBox 37"/>
          <p:cNvSpPr txBox="1"/>
          <p:nvPr/>
        </p:nvSpPr>
        <p:spPr>
          <a:xfrm>
            <a:off x="5667710" y="309014"/>
            <a:ext cx="6448089" cy="923330"/>
          </a:xfrm>
          <a:prstGeom prst="rect">
            <a:avLst/>
          </a:prstGeom>
          <a:noFill/>
        </p:spPr>
        <p:txBody>
          <a:bodyPr wrap="square" rtlCol="0">
            <a:spAutoFit/>
          </a:bodyPr>
          <a:lstStyle/>
          <a:p>
            <a:pPr algn="just"/>
            <a:r>
              <a:rPr lang="en-US" sz="5400" b="1" dirty="0" smtClean="0">
                <a:latin typeface="Times New Roman" panose="02020603050405020304" pitchFamily="18" charset="0"/>
                <a:cs typeface="Times New Roman" panose="02020603050405020304" pitchFamily="18" charset="0"/>
              </a:rPr>
              <a:t>2. </a:t>
            </a:r>
            <a:r>
              <a:rPr lang="en-US" sz="5400" b="1" dirty="0" err="1" smtClean="0">
                <a:latin typeface="Times New Roman" panose="02020603050405020304" pitchFamily="18" charset="0"/>
                <a:cs typeface="Times New Roman" panose="02020603050405020304" pitchFamily="18" charset="0"/>
              </a:rPr>
              <a:t>Tìm</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hiểu</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2007596" y="1334234"/>
            <a:ext cx="6448089" cy="923330"/>
          </a:xfrm>
          <a:prstGeom prst="rect">
            <a:avLst/>
          </a:prstGeom>
          <a:noFill/>
        </p:spPr>
        <p:txBody>
          <a:bodyPr wrap="square" rtlCol="0">
            <a:spAutoFit/>
          </a:bodyPr>
          <a:lstStyle/>
          <a:p>
            <a:pPr algn="just"/>
            <a:r>
              <a:rPr lang="en-US" sz="5400" b="1" dirty="0" smtClean="0">
                <a:latin typeface="Times New Roman" panose="02020603050405020304" pitchFamily="18" charset="0"/>
                <a:cs typeface="Times New Roman" panose="02020603050405020304" pitchFamily="18" charset="0"/>
              </a:rPr>
              <a:t>a. </a:t>
            </a:r>
            <a:r>
              <a:rPr lang="en-US" sz="5400" b="1" dirty="0" err="1" smtClean="0">
                <a:latin typeface="Times New Roman" panose="02020603050405020304" pitchFamily="18" charset="0"/>
                <a:cs typeface="Times New Roman" panose="02020603050405020304" pitchFamily="18" charset="0"/>
              </a:rPr>
              <a:t>Tác</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giả</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903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2721</Words>
  <Application>Microsoft Office PowerPoint</Application>
  <PresentationFormat>Custom</PresentationFormat>
  <Paragraphs>265</Paragraphs>
  <Slides>50</Slides>
  <Notes>50</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50</vt:i4>
      </vt:variant>
    </vt:vector>
  </HeadingPairs>
  <TitlesOfParts>
    <vt:vector size="65" baseType="lpstr">
      <vt:lpstr>Calibri Light</vt:lpstr>
      <vt:lpstr>#9Slide05 IcielRukola</vt:lpstr>
      <vt:lpstr>Calibri</vt:lpstr>
      <vt:lpstr>#9Slide05 SVNQuarzo</vt:lpstr>
      <vt:lpstr>Wingdings</vt:lpstr>
      <vt:lpstr>Arial</vt:lpstr>
      <vt:lpstr>#9Slide05 The Carpenter</vt:lpstr>
      <vt:lpstr>Times New Roman</vt:lpstr>
      <vt:lpstr>#9Slide06 SVNStella</vt:lpstr>
      <vt:lpstr>Tahoma</vt:lpstr>
      <vt:lpstr>#9Slide07 SVNSalty Sans</vt:lpstr>
      <vt:lpstr>#9Slide07 SVNMomento</vt:lpstr>
      <vt:lpstr>#9Slide05 Dear Saturday</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Ha</dc:creator>
  <cp:lastModifiedBy>Admin</cp:lastModifiedBy>
  <cp:revision>56</cp:revision>
  <dcterms:created xsi:type="dcterms:W3CDTF">2006-08-16T00:00:00Z</dcterms:created>
  <dcterms:modified xsi:type="dcterms:W3CDTF">2023-02-22T07:48:45Z</dcterms:modified>
  <dc:identifier>DAFZeyqLrBw</dc:identifier>
</cp:coreProperties>
</file>