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91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366" r:id="rId10"/>
    <p:sldId id="364" r:id="rId11"/>
    <p:sldId id="365" r:id="rId12"/>
    <p:sldId id="301" r:id="rId13"/>
    <p:sldId id="358" r:id="rId14"/>
    <p:sldId id="303" r:id="rId15"/>
    <p:sldId id="304" r:id="rId16"/>
    <p:sldId id="305" r:id="rId17"/>
    <p:sldId id="306" r:id="rId18"/>
    <p:sldId id="307" r:id="rId19"/>
    <p:sldId id="308" r:id="rId20"/>
    <p:sldId id="311" r:id="rId21"/>
    <p:sldId id="312" r:id="rId22"/>
    <p:sldId id="314" r:id="rId23"/>
    <p:sldId id="362" r:id="rId24"/>
    <p:sldId id="370" r:id="rId25"/>
    <p:sldId id="369" r:id="rId26"/>
    <p:sldId id="318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2" r:id="rId37"/>
    <p:sldId id="333" r:id="rId38"/>
    <p:sldId id="334" r:id="rId39"/>
    <p:sldId id="335" r:id="rId40"/>
    <p:sldId id="361" r:id="rId41"/>
    <p:sldId id="340" r:id="rId42"/>
    <p:sldId id="342" r:id="rId43"/>
    <p:sldId id="343" r:id="rId44"/>
    <p:sldId id="344" r:id="rId45"/>
    <p:sldId id="345" r:id="rId46"/>
    <p:sldId id="346" r:id="rId47"/>
    <p:sldId id="355" r:id="rId48"/>
    <p:sldId id="283" r:id="rId49"/>
    <p:sldId id="274" r:id="rId50"/>
    <p:sldId id="284" r:id="rId51"/>
    <p:sldId id="285" r:id="rId52"/>
    <p:sldId id="286" r:id="rId53"/>
    <p:sldId id="287" r:id="rId54"/>
    <p:sldId id="288" r:id="rId55"/>
    <p:sldId id="289" r:id="rId56"/>
    <p:sldId id="290" r:id="rId57"/>
    <p:sldId id="338" r:id="rId58"/>
    <p:sldId id="339" r:id="rId59"/>
    <p:sldId id="341" r:id="rId60"/>
    <p:sldId id="356" r:id="rId61"/>
    <p:sldId id="357" r:id="rId6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2" autoAdjust="0"/>
    <p:restoredTop sz="94660"/>
  </p:normalViewPr>
  <p:slideViewPr>
    <p:cSldViewPr>
      <p:cViewPr>
        <p:scale>
          <a:sx n="76" d="100"/>
          <a:sy n="76" d="100"/>
        </p:scale>
        <p:origin x="-396" y="-72"/>
      </p:cViewPr>
      <p:guideLst>
        <p:guide orient="horz" pos="2160"/>
        <p:guide pos="288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C029F-C9FE-4E4D-A29A-12B3968F70C2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2D862-C2CF-4112-A498-8E310701B9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1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3661-B6AF-4818-960E-E1703A3816EA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29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3048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324" y="2819400"/>
            <a:ext cx="8532178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10" y="2420112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162" y="381000"/>
            <a:ext cx="10360501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4766" y="0"/>
            <a:ext cx="2844059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0859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9117241" y="2925763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9243192" y="3020251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18815" y="3009902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294" y="304800"/>
            <a:ext cx="8735325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4" y="304802"/>
            <a:ext cx="1929897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4070" y="1026373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231" y="1527048"/>
            <a:ext cx="11335607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1905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147" y="2286000"/>
            <a:ext cx="11774405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10" y="142352"/>
            <a:ext cx="11774405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093" y="2743200"/>
            <a:ext cx="863798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147" y="2438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5688119" y="2115312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5814070" y="2209800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89692" y="2199451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533400"/>
            <a:ext cx="10360501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9589" y="640994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2523" y="1575653"/>
            <a:ext cx="11892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231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399133" y="1371600"/>
            <a:ext cx="5383398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4413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88825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03147" y="1371600"/>
            <a:ext cx="11774405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13" y="6391656"/>
            <a:ext cx="11774405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5385514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6777" y="1524000"/>
            <a:ext cx="5387630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294" y="6409944"/>
            <a:ext cx="4773956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147" y="128016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231" y="2471383"/>
            <a:ext cx="5387461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399133" y="2471383"/>
            <a:ext cx="5383398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89692" y="1042417"/>
            <a:ext cx="609441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89692" y="1036021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88825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21" y="6391657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147" y="158496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8119" y="6324600"/>
            <a:ext cx="812588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147" y="152400"/>
            <a:ext cx="11774405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88825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868" y="914400"/>
            <a:ext cx="314878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868" y="1981201"/>
            <a:ext cx="314878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2400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4515" y="685800"/>
            <a:ext cx="7516442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509865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147" y="533400"/>
            <a:ext cx="11774405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147" y="152400"/>
            <a:ext cx="11774405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03147" y="609600"/>
            <a:ext cx="3656648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726750" y="228600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852701" y="323088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324" y="312739"/>
            <a:ext cx="609441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9458" y="5029200"/>
            <a:ext cx="7821163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9458" y="609600"/>
            <a:ext cx="7821163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868" y="990600"/>
            <a:ext cx="3250353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5526" y="6404984"/>
            <a:ext cx="4058879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231" y="6410848"/>
            <a:ext cx="4778019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88825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88825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5678" y="0"/>
            <a:ext cx="203147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084" y="6388386"/>
            <a:ext cx="11774405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19589" y="6404984"/>
            <a:ext cx="4058879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294" y="6410848"/>
            <a:ext cx="47739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147" y="155448"/>
            <a:ext cx="11774405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147" y="1276743"/>
            <a:ext cx="1177440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5688119" y="956036"/>
            <a:ext cx="812588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5814070" y="1050524"/>
            <a:ext cx="560686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89692" y="1040175"/>
            <a:ext cx="609441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231" y="228600"/>
            <a:ext cx="11376237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231" y="1524000"/>
            <a:ext cx="11376237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54.png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microsoft.com/office/2007/relationships/hdphoto" Target="NUL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microsoft.com/office/2007/relationships/hdphoto" Target="../media/hdphoto2.wdp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slide" Target="slide49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9.png"/><Relationship Id="rId18" Type="http://schemas.openxmlformats.org/officeDocument/2006/relationships/slide" Target="slide52.xml"/><Relationship Id="rId26" Type="http://schemas.openxmlformats.org/officeDocument/2006/relationships/slide" Target="slide56.xml"/><Relationship Id="rId3" Type="http://schemas.microsoft.com/office/2007/relationships/hdphoto" Target="../media/hdphoto3.wdp"/><Relationship Id="rId21" Type="http://schemas.openxmlformats.org/officeDocument/2006/relationships/image" Target="../media/image73.png"/><Relationship Id="rId7" Type="http://schemas.openxmlformats.org/officeDocument/2006/relationships/image" Target="../media/image66.png"/><Relationship Id="rId12" Type="http://schemas.microsoft.com/office/2007/relationships/hdphoto" Target="../media/hdphoto7.wdp"/><Relationship Id="rId17" Type="http://schemas.openxmlformats.org/officeDocument/2006/relationships/image" Target="../media/image71.png"/><Relationship Id="rId25" Type="http://schemas.openxmlformats.org/officeDocument/2006/relationships/image" Target="../media/image75.png"/><Relationship Id="rId2" Type="http://schemas.openxmlformats.org/officeDocument/2006/relationships/image" Target="../media/image63.png"/><Relationship Id="rId16" Type="http://schemas.openxmlformats.org/officeDocument/2006/relationships/slide" Target="slide51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image" Target="../media/image68.png"/><Relationship Id="rId24" Type="http://schemas.openxmlformats.org/officeDocument/2006/relationships/slide" Target="slide55.xml"/><Relationship Id="rId5" Type="http://schemas.microsoft.com/office/2007/relationships/hdphoto" Target="../media/hdphoto4.wdp"/><Relationship Id="rId15" Type="http://schemas.openxmlformats.org/officeDocument/2006/relationships/image" Target="../media/image70.png"/><Relationship Id="rId23" Type="http://schemas.openxmlformats.org/officeDocument/2006/relationships/image" Target="../media/image74.png"/><Relationship Id="rId10" Type="http://schemas.microsoft.com/office/2007/relationships/hdphoto" Target="../media/hdphoto6.wdp"/><Relationship Id="rId19" Type="http://schemas.openxmlformats.org/officeDocument/2006/relationships/image" Target="../media/image72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Relationship Id="rId14" Type="http://schemas.openxmlformats.org/officeDocument/2006/relationships/slide" Target="slide50.xml"/><Relationship Id="rId22" Type="http://schemas.openxmlformats.org/officeDocument/2006/relationships/slide" Target="slide54.xml"/><Relationship Id="rId27" Type="http://schemas.openxmlformats.org/officeDocument/2006/relationships/image" Target="../media/image7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78.jpeg"/><Relationship Id="rId4" Type="http://schemas.microsoft.com/office/2007/relationships/hdphoto" Target="../media/hdphoto8.wd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microsoft.com/office/2007/relationships/hdphoto" Target="../media/hdphoto1.wdp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13.xml"/><Relationship Id="rId7" Type="http://schemas.openxmlformats.org/officeDocument/2006/relationships/image" Target="../media/image3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pic>
        <p:nvPicPr>
          <p:cNvPr id="3" name="Picture 2" descr="Kết quả hình ảnh cho đố vui png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33022" y="1760563"/>
            <a:ext cx="3292265" cy="402492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966134">
            <a:off x="2142145" y="3316417"/>
            <a:ext cx="5471327" cy="1446550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66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600" dirty="0" err="1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66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212" y="1752600"/>
            <a:ext cx="102108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3371" y="269310"/>
            <a:ext cx="9900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7612" y="1371600"/>
            <a:ext cx="1013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/>
              <a:t>- Khi đọc văn bản nghị luận xã hội, các em cần chú ý:</a:t>
            </a:r>
          </a:p>
          <a:p>
            <a:r>
              <a:rPr lang="vi-VN" sz="2800" dirty="0"/>
              <a:t>+ Văn bản viết về vấn đề gì của đời sống xã hội? Nhan đề văn bản có liên quan đến vấn đề ấy như thế nào?</a:t>
            </a:r>
          </a:p>
          <a:p>
            <a:r>
              <a:rPr lang="vi-VN" sz="2800" dirty="0"/>
              <a:t>+ Mục đích của văn bản này là gì?</a:t>
            </a:r>
          </a:p>
          <a:p>
            <a:r>
              <a:rPr lang="vi-VN" sz="2800" dirty="0"/>
              <a:t>+ Các ý kiến, lí lẽ và bằng chứng phục vụ cho mục đích của văn bản như thế nào?</a:t>
            </a:r>
          </a:p>
          <a:p>
            <a:r>
              <a:rPr lang="vi-VN" sz="2800" dirty="0"/>
              <a:t>- Đọc trước văn bản </a:t>
            </a:r>
            <a:r>
              <a:rPr lang="vi-VN" sz="2800" i="1" dirty="0"/>
              <a:t>Tinh thần yêu nước của nhân dân ta</a:t>
            </a:r>
            <a:r>
              <a:rPr lang="vi-VN" sz="2800" dirty="0"/>
              <a:t>. Tìm hiểu thêm các tư liệu về Chủ tịch Hồ Chí Minh và giai đoạn chống thực dân Pháp (1946 – 1954) của nhân dân ta để hiểu hơn hoàn cảnh ra đời, mục đích, ý nghĩa của văn bản.</a:t>
            </a:r>
          </a:p>
        </p:txBody>
      </p:sp>
    </p:spTree>
    <p:extLst>
      <p:ext uri="{BB962C8B-B14F-4D97-AF65-F5344CB8AC3E}">
        <p14:creationId xmlns:p14="http://schemas.microsoft.com/office/powerpoint/2010/main" val="39619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818652" y="1102890"/>
            <a:ext cx="312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8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43" y="2895608"/>
            <a:ext cx="1891370" cy="2360787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174756" y="2328050"/>
            <a:ext cx="748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smtClean="0"/>
              <a:t>Câu hỏi: </a:t>
            </a:r>
            <a:r>
              <a:rPr lang="en-US" sz="3600" smtClean="0"/>
              <a:t>Trình bày </a:t>
            </a:r>
            <a:r>
              <a:rPr lang="en-US" sz="3600"/>
              <a:t>những nét chính về cuộc đời và sự nghiệp của tác </a:t>
            </a:r>
            <a:r>
              <a:rPr lang="en-US" sz="3600" smtClean="0"/>
              <a:t>giả? </a:t>
            </a:r>
            <a:endParaRPr lang="en-US" sz="3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2" grpId="0"/>
      <p:bldP spid="6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7AD2926-63D5-4C4F-AA2D-5FEDD4B8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83CA782-C7B2-4101-A797-3CEEFA011D4C}"/>
              </a:ext>
            </a:extLst>
          </p:cNvPr>
          <p:cNvSpPr txBox="1"/>
          <p:nvPr/>
        </p:nvSpPr>
        <p:spPr>
          <a:xfrm>
            <a:off x="818652" y="614143"/>
            <a:ext cx="312452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87A5A38B-7038-48A7-BD1C-FB725A05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" y="2164319"/>
            <a:ext cx="7175372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/>
              <a:t>- Hồ Chí Minh ( 1890 - 1969)</a:t>
            </a:r>
          </a:p>
          <a:p>
            <a:pPr algn="just"/>
            <a:r>
              <a:rPr lang="en-US" sz="2800"/>
              <a:t>- Quê ở Nam Đàn- Nghệ An</a:t>
            </a:r>
          </a:p>
          <a:p>
            <a:pPr algn="just"/>
            <a:r>
              <a:rPr lang="en-US" sz="2800"/>
              <a:t>- Là lãnh tụ vĩ đại của dân tộc và cách mạng Việt Nam.</a:t>
            </a:r>
          </a:p>
          <a:p>
            <a:pPr algn="just"/>
            <a:r>
              <a:rPr lang="en-US" sz="2800"/>
              <a:t>- Là một nhà văn, nhà thơ lớn, một danh nhân văn hóa thế giới</a:t>
            </a:r>
          </a:p>
          <a:p>
            <a:r>
              <a:rPr lang="vi-VN" sz="2800" b="1"/>
              <a:t> </a:t>
            </a:r>
            <a:endParaRPr lang="en-US" sz="2800"/>
          </a:p>
        </p:txBody>
      </p:sp>
      <p:pic>
        <p:nvPicPr>
          <p:cNvPr id="9" name="Picture 4" descr="C:\Documents and Settings\THANH TAI\My Documents\Downloads\images.jpg">
            <a:extLst>
              <a:ext uri="{FF2B5EF4-FFF2-40B4-BE49-F238E27FC236}">
                <a16:creationId xmlns="" xmlns:a16="http://schemas.microsoft.com/office/drawing/2014/main" id="{DB244AAA-CC30-4ACD-B5CD-530146445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4309" r="4839"/>
          <a:stretch>
            <a:fillRect/>
          </a:stretch>
        </p:blipFill>
        <p:spPr bwMode="auto">
          <a:xfrm>
            <a:off x="7707184" y="1273737"/>
            <a:ext cx="3917682" cy="42263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628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54" y="358254"/>
            <a:ext cx="9272614" cy="6141682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73916" y="777933"/>
            <a:ext cx="196476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Việt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Bắc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Kết quả hình ảnh cho bác hồ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43" y="430473"/>
            <a:ext cx="8808708" cy="602672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741960" y="1201019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Chủ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Kết quả hình ảnh cho bác trong cuộc chiến tranh biên giớ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20" y="443528"/>
            <a:ext cx="9025936" cy="5943624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878405" y="504973"/>
            <a:ext cx="196476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chiến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biên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giới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1950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 descr="Káº¿t quáº£ hÃ¬nh áº£nh cho bÃ¡c há» thá»i tráº»"/>
          <p:cNvSpPr>
            <a:spLocks noChangeAspect="1" noChangeArrowheads="1"/>
          </p:cNvSpPr>
          <p:nvPr/>
        </p:nvSpPr>
        <p:spPr bwMode="auto">
          <a:xfrm>
            <a:off x="155475" y="-144463"/>
            <a:ext cx="304602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4210" name="Picture 2" descr="Káº¿t quáº£ hÃ¬nh áº£nh cho bÃ¡c há» thá»i tráº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092" y="533403"/>
            <a:ext cx="9087369" cy="567868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892049" y="1228317"/>
            <a:ext cx="196476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n-US" sz="4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thiếu</a:t>
            </a:r>
            <a:r>
              <a:rPr kumimoji="0" lang="en-US" sz="4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nhi</a:t>
            </a:r>
            <a:endParaRPr kumimoji="0" 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34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scan0014"/>
          <p:cNvPicPr>
            <a:picLocks noChangeAspect="1" noChangeArrowheads="1"/>
          </p:cNvPicPr>
          <p:nvPr/>
        </p:nvPicPr>
        <p:blipFill>
          <a:blip r:embed="rId3">
            <a:lum bright="-24000" contrast="48000"/>
          </a:blip>
          <a:srcRect/>
          <a:stretch>
            <a:fillRect/>
          </a:stretch>
        </p:blipFill>
        <p:spPr bwMode="auto">
          <a:xfrm rot="838295">
            <a:off x="7008574" y="910984"/>
            <a:ext cx="4545416" cy="49926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39" name="Picture 3" descr="scan0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6078">
            <a:off x="3478894" y="687147"/>
            <a:ext cx="4545416" cy="50911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16740" name="Picture 4" descr="scan0011"/>
          <p:cNvPicPr>
            <a:picLocks noChangeAspect="1" noChangeArrowheads="1"/>
          </p:cNvPicPr>
          <p:nvPr/>
        </p:nvPicPr>
        <p:blipFill>
          <a:blip r:embed="rId5">
            <a:lum bright="-18000" contrast="30000"/>
          </a:blip>
          <a:srcRect/>
          <a:stretch>
            <a:fillRect/>
          </a:stretch>
        </p:blipFill>
        <p:spPr bwMode="auto">
          <a:xfrm rot="-666386">
            <a:off x="368204" y="1285635"/>
            <a:ext cx="4545416" cy="51403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561811"/>
            <a:ext cx="11129922" cy="588791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18652" y="614144"/>
            <a:ext cx="312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6863" y="1791640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Xuất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xứ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900" y="1764345"/>
            <a:ext cx="668570" cy="6687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9763" y="1411770"/>
            <a:ext cx="74770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thứ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II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Lao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Nam,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họp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Việt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Bắc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2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1951.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6863" y="3136065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49937" y="3171397"/>
            <a:ext cx="668570" cy="6687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63235" y="3174980"/>
            <a:ext cx="7477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hội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3493" y="5089534"/>
            <a:ext cx="668570" cy="668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94452" y="4976976"/>
            <a:ext cx="258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2032" y="5253975"/>
            <a:ext cx="732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</a:rPr>
              <a:t>Tinh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thần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</a:rPr>
              <a:t>ta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 descr="—Pngtree—vietnam flag of circle brush_36087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9738" y="3992541"/>
            <a:ext cx="668570" cy="6687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4064" y="4034525"/>
            <a:ext cx="171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PTBĐ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3177" y="4146048"/>
            <a:ext cx="1998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Nghị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1" grpId="0"/>
      <p:bldP spid="13" grpId="0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3165497" y="2279169"/>
            <a:ext cx="709498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quốc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Mê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muôn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vá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trời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rụng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hai bà trưng&quot;"/>
          <p:cNvPicPr>
            <a:picLocks noChangeAspect="1" noChangeArrowheads="1"/>
          </p:cNvPicPr>
          <p:nvPr/>
        </p:nvPicPr>
        <p:blipFill>
          <a:blip r:embed="rId5"/>
          <a:srcRect b="11692"/>
          <a:stretch>
            <a:fillRect/>
          </a:stretch>
        </p:blipFill>
        <p:spPr bwMode="auto">
          <a:xfrm>
            <a:off x="7074284" y="1879723"/>
            <a:ext cx="3586391" cy="4118468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512848" y="3375409"/>
            <a:ext cx="40637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Trưng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534853" y="484497"/>
            <a:ext cx="11129922" cy="588791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611746" y="191058"/>
            <a:ext cx="301537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52881" y="1735530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6" idx="0"/>
          </p:cNvCxnSpPr>
          <p:nvPr/>
        </p:nvCxnSpPr>
        <p:spPr>
          <a:xfrm rot="5400000">
            <a:off x="3977197" y="-406704"/>
            <a:ext cx="725604" cy="355886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4616297" y="1724157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nàn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5" idx="2"/>
            <a:endCxn id="9" idx="0"/>
          </p:cNvCxnSpPr>
          <p:nvPr/>
        </p:nvCxnSpPr>
        <p:spPr>
          <a:xfrm rot="16200000" flipH="1">
            <a:off x="5764591" y="1364764"/>
            <a:ext cx="714231" cy="455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8152420" y="1740079"/>
            <a:ext cx="3015371" cy="1016771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2" idx="0"/>
          </p:cNvCxnSpPr>
          <p:nvPr/>
        </p:nvCxnSpPr>
        <p:spPr>
          <a:xfrm rot="16200000" flipH="1">
            <a:off x="7524692" y="-395338"/>
            <a:ext cx="730153" cy="35406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055152" y="3257266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Nhận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CC00"/>
                </a:solidFill>
                <a:latin typeface="Times New Roman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sz="2400" dirty="0" err="1">
                <a:latin typeface="Times New Roman" pitchFamily="18" charset="0"/>
              </a:rPr>
              <a:t>êu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475304" y="3245893"/>
            <a:ext cx="3295080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CM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sz="2400" dirty="0" err="1">
                <a:latin typeface="Times New Roman" pitchFamily="18" charset="0"/>
              </a:rPr>
              <a:t>iải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54691" y="3261815"/>
            <a:ext cx="3015371" cy="156269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Nhiệm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đề</a:t>
            </a:r>
            <a:r>
              <a:rPr lang="en-US" sz="2800" dirty="0">
                <a:solidFill>
                  <a:schemeClr val="accent1"/>
                </a:solidFill>
                <a:latin typeface="Times New Roman" pitchFamily="18" charset="0"/>
              </a:rPr>
              <a:t> )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25051" y="5804680"/>
            <a:ext cx="4163761" cy="81886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rot="16200000" flipV="1">
            <a:off x="3850406" y="3548155"/>
            <a:ext cx="968958" cy="3544094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4" idx="0"/>
          </p:cNvCxnSpPr>
          <p:nvPr/>
        </p:nvCxnSpPr>
        <p:spPr>
          <a:xfrm rot="5400000" flipH="1" flipV="1">
            <a:off x="5624723" y="5306560"/>
            <a:ext cx="980331" cy="15912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4" idx="0"/>
          </p:cNvCxnSpPr>
          <p:nvPr/>
        </p:nvCxnSpPr>
        <p:spPr>
          <a:xfrm rot="5400000" flipH="1" flipV="1">
            <a:off x="7402451" y="3544755"/>
            <a:ext cx="964409" cy="355544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2"/>
            <a:endCxn id="21" idx="0"/>
          </p:cNvCxnSpPr>
          <p:nvPr/>
        </p:nvCxnSpPr>
        <p:spPr>
          <a:xfrm rot="16200000" flipH="1">
            <a:off x="2309220" y="3003647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9" idx="2"/>
            <a:endCxn id="22" idx="0"/>
          </p:cNvCxnSpPr>
          <p:nvPr/>
        </p:nvCxnSpPr>
        <p:spPr>
          <a:xfrm rot="5400000">
            <a:off x="5870931" y="2992841"/>
            <a:ext cx="504967" cy="1138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2"/>
            <a:endCxn id="23" idx="0"/>
          </p:cNvCxnSpPr>
          <p:nvPr/>
        </p:nvCxnSpPr>
        <p:spPr>
          <a:xfrm rot="16200000" flipH="1">
            <a:off x="9408759" y="3008196"/>
            <a:ext cx="504967" cy="2271"/>
          </a:xfrm>
          <a:prstGeom prst="straightConnector1">
            <a:avLst/>
          </a:prstGeom>
          <a:ln w="28575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04999" y="1999117"/>
            <a:ext cx="839963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4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-41563" y="-869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" name="TextBox 58"/>
          <p:cNvSpPr txBox="1"/>
          <p:nvPr/>
        </p:nvSpPr>
        <p:spPr>
          <a:xfrm>
            <a:off x="608012" y="228600"/>
            <a:ext cx="10508721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Nhận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</a:rPr>
              <a:t>chung về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991" y="977099"/>
            <a:ext cx="1048874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Câu chủ đề: “Dân ta có một lòng nồng nàn yêu nước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9" name="Rectangle 8"/>
          <p:cNvSpPr/>
          <p:nvPr/>
        </p:nvSpPr>
        <p:spPr>
          <a:xfrm>
            <a:off x="627991" y="1573650"/>
            <a:ext cx="1048874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/>
              <a:t>- Nghệ thuật:</a:t>
            </a:r>
          </a:p>
          <a:p>
            <a:r>
              <a:rPr lang="en-US" sz="2800"/>
              <a:t>+ So sánh: Tinh thần yêu nước - làn sóng vô cùng mạnh mẽ.</a:t>
            </a:r>
          </a:p>
          <a:p>
            <a:r>
              <a:rPr lang="en-US" sz="2800"/>
              <a:t>+ Liệt kê: mạnh mẽ, to lớn, nguy hiểm, khó khăn, bán nước, cướp nước.</a:t>
            </a:r>
          </a:p>
          <a:p>
            <a:r>
              <a:rPr lang="en-US" sz="2800"/>
              <a:t>+ Các động từ mạnh: Kết thành, lướt qua, nhấn chìm.</a:t>
            </a:r>
          </a:p>
          <a:p>
            <a:r>
              <a:rPr lang="en-US" sz="2800"/>
              <a:t>+ Các tính từ: Sôi nổi, mạnh mẽ, to lớn, nguy hiểm, khó khăn.</a:t>
            </a:r>
          </a:p>
          <a:p>
            <a:r>
              <a:rPr lang="en-US" sz="2800"/>
              <a:t>+ Điệp cấu trúc: “nó kết thành”, “nó lướt qua”, “nó nhấn chìm</a:t>
            </a:r>
            <a:r>
              <a:rPr lang="en-US" sz="2800" smtClean="0"/>
              <a:t>”</a:t>
            </a:r>
            <a:endParaRPr lang="en-US" sz="2800"/>
          </a:p>
        </p:txBody>
      </p:sp>
      <p:sp>
        <p:nvSpPr>
          <p:cNvPr id="10" name="Rectangle 9"/>
          <p:cNvSpPr/>
          <p:nvPr/>
        </p:nvSpPr>
        <p:spPr>
          <a:xfrm>
            <a:off x="577109" y="4953000"/>
            <a:ext cx="104887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/>
              <a:t>- Tác </a:t>
            </a:r>
            <a:r>
              <a:rPr lang="en-US" sz="2800" b="1" smtClean="0"/>
              <a:t>dụng: Ngợi </a:t>
            </a:r>
            <a:r>
              <a:rPr lang="en-US" sz="2800" b="1"/>
              <a:t>ca và khẳng định sức mạnh vô cùng mạnh mẽ và quật khởi của nhân dân mỗi khi tổ quốc bị xâm lăng.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933" y="181324"/>
            <a:ext cx="11734800" cy="61247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Phiếu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            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businessman-in-apresentation-with-a-graphic-on-a-board_30732">
            <a:extLst>
              <a:ext uri="{FF2B5EF4-FFF2-40B4-BE49-F238E27FC236}">
                <a16:creationId xmlns=""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379412" y="5486400"/>
            <a:ext cx="881056" cy="912011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6" name="KSO_Shape">
            <a:extLst>
              <a:ext uri="{FF2B5EF4-FFF2-40B4-BE49-F238E27FC236}">
                <a16:creationId xmlns="" xmlns:a16="http://schemas.microsoft.com/office/drawing/2014/main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331620" y="181324"/>
            <a:ext cx="1279192" cy="877127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126087" y="439713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89864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Ý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lẽ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57815" y="1040517"/>
            <a:ext cx="5815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Lý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lẽ</a:t>
            </a:r>
            <a:endParaRPr lang="en-US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1885279"/>
            <a:ext cx="0" cy="35522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latin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chứng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8992760" y="193916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957815" y="2391104"/>
            <a:ext cx="60278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chứng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73638" y="2200602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55191" y="2200602"/>
            <a:ext cx="6150457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612415" y="364840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91062" y="3953202"/>
            <a:ext cx="5078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Đánh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giá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bàn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</a:rPr>
              <a:t>luận</a:t>
            </a:r>
            <a:endParaRPr lang="en-US" sz="28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865795" y="3678993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629746" y="4004928"/>
            <a:ext cx="64831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Đánh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giá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bàn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luận</a:t>
            </a:r>
            <a:endParaRPr lang="en-US" sz="2800" dirty="0">
              <a:solidFill>
                <a:srgbClr val="FF00FF"/>
              </a:solidFill>
              <a:latin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flipH="1">
            <a:off x="2769626" y="573137"/>
            <a:ext cx="3369444" cy="40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>
            <a:off x="6139070" y="573137"/>
            <a:ext cx="2726725" cy="467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715647" y="4869910"/>
            <a:ext cx="896824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3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89692" y="1040514"/>
            <a:ext cx="6195986" cy="9191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40515"/>
            <a:ext cx="5484971" cy="104578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52816" y="49917"/>
            <a:ext cx="657250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Dân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nồng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nàn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6087" y="977453"/>
            <a:ext cx="52870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dk1"/>
                </a:solidFill>
              </a:rPr>
              <a:t>Lịch sử có nhiều cuộc kháng chiến vĩ đại chứng tỏ tinh thần yêu nước của nhân dân</a:t>
            </a:r>
            <a:endParaRPr lang="en-US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75063" y="1084597"/>
            <a:ext cx="58159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dk1"/>
                </a:solidFill>
              </a:rPr>
              <a:t>Đồng bào </a:t>
            </a:r>
            <a:r>
              <a:rPr lang="en-US" sz="2400" dirty="0" smtClean="0">
                <a:solidFill>
                  <a:schemeClr val="dk1"/>
                </a:solidFill>
              </a:rPr>
              <a:t>ta </a:t>
            </a:r>
            <a:r>
              <a:rPr lang="vi-VN" sz="2400" dirty="0" smtClean="0">
                <a:solidFill>
                  <a:schemeClr val="dk1"/>
                </a:solidFill>
              </a:rPr>
              <a:t>ngày </a:t>
            </a:r>
            <a:r>
              <a:rPr lang="vi-VN" sz="2400" dirty="0">
                <a:solidFill>
                  <a:schemeClr val="dk1"/>
                </a:solidFill>
              </a:rPr>
              <a:t>nay </a:t>
            </a:r>
            <a:r>
              <a:rPr lang="en-US" sz="2400" dirty="0" err="1" smtClean="0">
                <a:solidFill>
                  <a:schemeClr val="dk1"/>
                </a:solidFill>
              </a:rPr>
              <a:t>cũng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rất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xứng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đáng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với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tổ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tiên</a:t>
            </a:r>
            <a:r>
              <a:rPr lang="en-US" sz="2400" dirty="0" smtClean="0">
                <a:solidFill>
                  <a:schemeClr val="dk1"/>
                </a:solidFill>
              </a:rPr>
              <a:t> ta </a:t>
            </a:r>
            <a:r>
              <a:rPr lang="en-US" sz="2400" dirty="0" err="1" smtClean="0">
                <a:solidFill>
                  <a:schemeClr val="dk1"/>
                </a:solidFill>
              </a:rPr>
              <a:t>ngày</a:t>
            </a:r>
            <a:r>
              <a:rPr lang="en-US" sz="2400" dirty="0" smtClean="0">
                <a:solidFill>
                  <a:schemeClr val="dk1"/>
                </a:solidFill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</a:rPr>
              <a:t>trước</a:t>
            </a:r>
            <a:endParaRPr lang="en-US" sz="2400" dirty="0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640912" y="2086302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41673" y="2391104"/>
            <a:ext cx="53833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lịch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Bà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Triệu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Trần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Hưng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Đạo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>
            <a:off x="8797494" y="1996873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875063" y="2200602"/>
            <a:ext cx="62975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già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tóc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hậu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</a:rPr>
              <a:t>…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bào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</a:rPr>
              <a:t>…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25912" y="2425264"/>
            <a:ext cx="5180251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12455" y="2272864"/>
            <a:ext cx="6150457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800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H="1">
            <a:off x="2539339" y="3904596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230286" y="4209396"/>
            <a:ext cx="50786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Chúng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phải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ghi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lao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hùng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dân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</a:rPr>
              <a:t>tộc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8776665" y="3906942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2800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5429627" y="4270950"/>
            <a:ext cx="6782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Những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cử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chỉ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đó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tuy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khác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việc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làm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,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nhưng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đều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giống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nhau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nơi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lòng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nồng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nàn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yêu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FF00FF"/>
                </a:solidFill>
                <a:latin typeface="Times New Roman" pitchFamily="18" charset="0"/>
              </a:rPr>
              <a:t>nước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</a:rPr>
              <a:t>.</a:t>
            </a:r>
          </a:p>
        </p:txBody>
      </p:sp>
      <p:cxnSp>
        <p:nvCxnSpPr>
          <p:cNvPr id="24" name="Straight Arrow Connector 23"/>
          <p:cNvCxnSpPr>
            <a:stCxn id="6" idx="2"/>
            <a:endCxn id="9" idx="0"/>
          </p:cNvCxnSpPr>
          <p:nvPr/>
        </p:nvCxnSpPr>
        <p:spPr>
          <a:xfrm flipH="1">
            <a:off x="2769626" y="573137"/>
            <a:ext cx="3369444" cy="404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0" idx="0"/>
          </p:cNvCxnSpPr>
          <p:nvPr/>
        </p:nvCxnSpPr>
        <p:spPr>
          <a:xfrm>
            <a:off x="6139070" y="573137"/>
            <a:ext cx="2643973" cy="511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1673" y="5334000"/>
            <a:ext cx="11532101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lịch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vùng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miền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giàu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ngôn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dơn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dễ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điệp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trúc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liệt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kê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giúp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đầy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đủ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8" grpId="0" animBg="1"/>
      <p:bldP spid="19" grpId="0"/>
      <p:bldP spid="21" grpId="0" animBg="1"/>
      <p:bldP spid="22" grpId="0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2883403" y="377654"/>
            <a:ext cx="6778353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Biểu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19594" y="2834422"/>
            <a:ext cx="1654949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4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03501" y="1604713"/>
            <a:ext cx="381427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>
            <a:stCxn id="78" idx="3"/>
            <a:endCxn id="62" idx="1"/>
          </p:cNvCxnSpPr>
          <p:nvPr/>
        </p:nvCxnSpPr>
        <p:spPr>
          <a:xfrm flipV="1">
            <a:off x="5469212" y="1897101"/>
            <a:ext cx="1434289" cy="20163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919561" y="2639983"/>
            <a:ext cx="381396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78" idx="3"/>
            <a:endCxn id="64" idx="1"/>
          </p:cNvCxnSpPr>
          <p:nvPr/>
        </p:nvCxnSpPr>
        <p:spPr>
          <a:xfrm flipV="1">
            <a:off x="5469212" y="2932371"/>
            <a:ext cx="1450349" cy="9811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930095" y="3627951"/>
            <a:ext cx="378766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Straight Arrow Connector 66"/>
          <p:cNvCxnSpPr>
            <a:stCxn id="78" idx="3"/>
            <a:endCxn id="66" idx="1"/>
          </p:cNvCxnSpPr>
          <p:nvPr/>
        </p:nvCxnSpPr>
        <p:spPr>
          <a:xfrm>
            <a:off x="5469212" y="3913483"/>
            <a:ext cx="1460883" cy="68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940370" y="4621184"/>
            <a:ext cx="380891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Straight Arrow Connector 68"/>
          <p:cNvCxnSpPr>
            <a:stCxn id="78" idx="3"/>
            <a:endCxn id="68" idx="1"/>
          </p:cNvCxnSpPr>
          <p:nvPr/>
        </p:nvCxnSpPr>
        <p:spPr>
          <a:xfrm>
            <a:off x="5469212" y="3913483"/>
            <a:ext cx="1471158" cy="10000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651436" y="2482322"/>
            <a:ext cx="1817776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903592" y="5577625"/>
            <a:ext cx="3845693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cxnSp>
        <p:nvCxnSpPr>
          <p:cNvPr id="102" name="Straight Arrow Connector 101"/>
          <p:cNvCxnSpPr>
            <a:stCxn id="78" idx="3"/>
            <a:endCxn id="101" idx="1"/>
          </p:cNvCxnSpPr>
          <p:nvPr/>
        </p:nvCxnSpPr>
        <p:spPr>
          <a:xfrm>
            <a:off x="5469212" y="3913483"/>
            <a:ext cx="1434380" cy="19565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104"/>
          <p:cNvSpPr>
            <a:spLocks noEditPoints="1"/>
          </p:cNvSpPr>
          <p:nvPr/>
        </p:nvSpPr>
        <p:spPr bwMode="auto">
          <a:xfrm>
            <a:off x="2661489" y="3594542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30" name="Picture 129" descr="Kết quả hình ảnh cho hai bà trưng&quot;"/>
          <p:cNvPicPr>
            <a:picLocks noChangeAspect="1" noChangeArrowheads="1"/>
          </p:cNvPicPr>
          <p:nvPr/>
        </p:nvPicPr>
        <p:blipFill>
          <a:blip r:embed="rId4"/>
          <a:srcRect b="11692"/>
          <a:stretch>
            <a:fillRect/>
          </a:stretch>
        </p:blipFill>
        <p:spPr bwMode="auto">
          <a:xfrm>
            <a:off x="1313853" y="1342764"/>
            <a:ext cx="4391788" cy="5043353"/>
          </a:xfrm>
          <a:prstGeom prst="rect">
            <a:avLst/>
          </a:prstGeom>
          <a:noFill/>
        </p:spPr>
      </p:pic>
      <p:pic>
        <p:nvPicPr>
          <p:cNvPr id="13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416317" y="1316441"/>
            <a:ext cx="4790059" cy="5057062"/>
          </a:xfrm>
          <a:prstGeom prst="rect">
            <a:avLst/>
          </a:prstGeom>
          <a:noFill/>
        </p:spPr>
      </p:pic>
      <p:pic>
        <p:nvPicPr>
          <p:cNvPr id="132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0994" y="1658701"/>
            <a:ext cx="7303139" cy="4601354"/>
          </a:xfrm>
          <a:prstGeom prst="rect">
            <a:avLst/>
          </a:prstGeom>
          <a:noFill/>
        </p:spPr>
      </p:pic>
      <p:pic>
        <p:nvPicPr>
          <p:cNvPr id="133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19057" y="1373771"/>
            <a:ext cx="4465382" cy="4959127"/>
          </a:xfrm>
          <a:prstGeom prst="rect">
            <a:avLst/>
          </a:prstGeom>
          <a:noFill/>
        </p:spPr>
      </p:pic>
      <p:pic>
        <p:nvPicPr>
          <p:cNvPr id="134" name="Picture 2" descr="C:\Documents and Settings\THANH TAI\My Documents\Downloads\tong-hop-artwork-ve-cac-anh-hung-dan-toc-viet-9def06.jpg"/>
          <p:cNvPicPr>
            <a:picLocks noChangeAspect="1" noChangeArrowheads="1"/>
          </p:cNvPicPr>
          <p:nvPr/>
        </p:nvPicPr>
        <p:blipFill>
          <a:blip r:embed="rId8"/>
          <a:srcRect l="4052" r="31356"/>
          <a:stretch>
            <a:fillRect/>
          </a:stretch>
        </p:blipFill>
        <p:spPr bwMode="auto">
          <a:xfrm>
            <a:off x="6225758" y="1308539"/>
            <a:ext cx="5012130" cy="507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" name="Picture 1" descr="C:\Documents and Settings\THANH TAI\My Documents\Downloads\nguoiduatin-anh2quangtrun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48984" y="1538123"/>
            <a:ext cx="8621493" cy="485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2" grpId="0" animBg="1"/>
      <p:bldP spid="64" grpId="0" animBg="1"/>
      <p:bldP spid="66" grpId="0" animBg="1"/>
      <p:bldP spid="68" grpId="0" animBg="1"/>
      <p:bldP spid="78" grpId="0" animBg="1"/>
      <p:bldP spid="101" grpId="0" animBg="1"/>
      <p:bldP spid="10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C:\Documents and Settings\THANH TAI\My Documents\Downloads\vonguyengiap-346b9-crop1380961048286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Documents and Settings\THANH TAI\My Documents\Downloads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304803"/>
            <a:ext cx="12188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 Từ cụ già tóc bạc đến các cháu nhi đồng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Luom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5986" y="3733800"/>
            <a:ext cx="599283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THANH TAI\My Documents\Downloads\images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C:\Documents and Settings\THANH TAI\My Documents\Downloads\tải xuống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441" y="5029203"/>
            <a:ext cx="1117309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 kiều bào ở nước ngoài </a:t>
            </a:r>
          </a:p>
          <a:p>
            <a:pPr algn="ctr"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đến đồng bào ở vùng bị tạm chiếm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THANH TAI\My Documents\Downloads\Story.ax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Documents and Settings\THANH TAI\My Documents\Downloads\Tac-pham-ve-dao-duc-cach-mang-quan-trong-nhat-cuoi-doi-cua-Bac-Ho-154960-12012-4-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0"/>
            <a:ext cx="609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2437765" y="304803"/>
            <a:ext cx="7719589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nhân dân miền ngược đến nhân dân miền xuôi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565100" y="2320092"/>
            <a:ext cx="907340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chẳng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lui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mùi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đắng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Mười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Bình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mất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bầy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4" descr="Kết quả hình ảnh cho lê lợi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2215" y="1777789"/>
            <a:ext cx="3787643" cy="4425119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3795353" y="3550666"/>
            <a:ext cx="2330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</a:t>
            </a:r>
            <a:r>
              <a:rPr kumimoji="0" lang="en-US" sz="4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0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Lợi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C:\Documents and Settings\THANH TAI\My Documents\Downloads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959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3147" y="228603"/>
            <a:ext cx="63991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Từ chiến sĩ ngoài mặt trận  ... </a:t>
            </a:r>
          </a:p>
          <a:p>
            <a:pPr algn="ctr" eaLnBrk="1" hangingPunct="1"/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đến công chức ở hậu phương ... </a:t>
            </a:r>
            <a:endParaRPr lang="en-US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9700" name="Picture 5" descr="4a3c6743_33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 descr="Tiencongdanhchiemcaodie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6195986" cy="3429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C:\Documents and Settings\THANH TAI\My Documents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C:\Documents and Settings\THANH TAI\My Documents\Downloads\achiendich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2839" y="0"/>
            <a:ext cx="61959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507868" y="3"/>
            <a:ext cx="1076679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Từ những phụ nữ  …  đến bà mẹ</a:t>
            </a:r>
            <a:r>
              <a:rPr lang="en-US" sz="4800" b="1">
                <a:solidFill>
                  <a:srgbClr val="FFFF00"/>
                </a:solidFill>
                <a:latin typeface="Times New Roman" pitchFamily="18" charset="0"/>
              </a:rPr>
              <a:t> ...</a:t>
            </a:r>
            <a:endParaRPr lang="en-US" sz="4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8882" y="6524628"/>
            <a:ext cx="10969943" cy="333375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4000"/>
          </a:p>
        </p:txBody>
      </p:sp>
      <p:pic>
        <p:nvPicPr>
          <p:cNvPr id="31747" name="Picture 3" descr="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0"/>
            <a:ext cx="6217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" descr="C:\Documents and Settings\THANH TAI\My Documents\Downloads\20130220_0925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5986" y="0"/>
            <a:ext cx="59928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2133045" y="381003"/>
            <a:ext cx="83290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Từ  nam nữ ... thi đua sản xuất  </a:t>
            </a:r>
          </a:p>
          <a:p>
            <a:pPr>
              <a:defRPr/>
            </a:pPr>
            <a:r>
              <a:rPr lang="en-US" sz="2400" b="1">
                <a:solidFill>
                  <a:srgbClr val="FFFF00"/>
                </a:solidFill>
              </a:rPr>
              <a:t>đến đồng bào điền chủ quyên đất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583169" y="1187662"/>
            <a:ext cx="742362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dirty="0"/>
              <a:t> </a:t>
            </a:r>
            <a:r>
              <a:rPr lang="en-US" sz="3200" dirty="0">
                <a:latin typeface="Times New Roman" pitchFamily="18" charset="0"/>
              </a:rPr>
              <a:t>T</a:t>
            </a:r>
            <a:r>
              <a:rPr lang="en-GB" sz="3200" dirty="0">
                <a:latin typeface="Times New Roman" pitchFamily="18" charset="0"/>
              </a:rPr>
              <a:t>ừ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già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cháu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nhi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kiều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</a:rPr>
              <a:t>  </a:t>
            </a:r>
            <a:r>
              <a:rPr lang="en-GB" sz="3200" dirty="0" err="1">
                <a:latin typeface="Times New Roman" pitchFamily="18" charset="0"/>
              </a:rPr>
              <a:t>Từ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nhân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u="sng" dirty="0" err="1">
                <a:latin typeface="Times New Roman" pitchFamily="18" charset="0"/>
              </a:rPr>
              <a:t>dân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ngược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</a:rPr>
              <a:t>đến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xuôi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chiến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sỹ</a:t>
            </a:r>
            <a:r>
              <a:rPr lang="en-GB" sz="3200" i="1" dirty="0">
                <a:latin typeface="Times New Roman" pitchFamily="18" charset="0"/>
              </a:rPr>
              <a:t>        …      </a:t>
            </a:r>
            <a:r>
              <a:rPr lang="en-GB" sz="3200" i="1" u="sng" dirty="0" err="1">
                <a:latin typeface="Times New Roman" pitchFamily="18" charset="0"/>
              </a:rPr>
              <a:t>công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chức</a:t>
            </a:r>
            <a:r>
              <a:rPr lang="en-GB" sz="3200" i="1" dirty="0">
                <a:latin typeface="Times New Roman" pitchFamily="18" charset="0"/>
              </a:rPr>
              <a:t> 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 </a:t>
            </a:r>
            <a:r>
              <a:rPr lang="en-GB" sz="3200" i="1" u="sng" dirty="0" err="1">
                <a:latin typeface="Times New Roman" pitchFamily="18" charset="0"/>
              </a:rPr>
              <a:t>phụ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   …      </a:t>
            </a:r>
            <a:r>
              <a:rPr lang="en-GB" sz="3200" i="1" u="sng" dirty="0" err="1">
                <a:latin typeface="Times New Roman" pitchFamily="18" charset="0"/>
              </a:rPr>
              <a:t>các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mẹ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dirty="0">
                <a:latin typeface="Times New Roman" pitchFamily="18" charset="0"/>
              </a:rPr>
              <a:t>…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i="1" dirty="0">
                <a:latin typeface="Times New Roman" pitchFamily="18" charset="0"/>
              </a:rPr>
              <a:t>   …   </a:t>
            </a:r>
            <a:r>
              <a:rPr lang="en-GB" sz="3200" i="1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nam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nữ</a:t>
            </a:r>
            <a:r>
              <a:rPr lang="en-GB" sz="3200" i="1" dirty="0">
                <a:latin typeface="Times New Roman" pitchFamily="18" charset="0"/>
              </a:rPr>
              <a:t>       …  </a:t>
            </a:r>
            <a:r>
              <a:rPr lang="en-GB" sz="3200" i="1" u="sng" dirty="0" err="1">
                <a:latin typeface="Times New Roman" pitchFamily="18" charset="0"/>
              </a:rPr>
              <a:t>đồng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bào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điền</a:t>
            </a:r>
            <a:r>
              <a:rPr lang="en-GB" sz="3200" i="1" u="sng" dirty="0">
                <a:latin typeface="Times New Roman" pitchFamily="18" charset="0"/>
              </a:rPr>
              <a:t> </a:t>
            </a:r>
            <a:r>
              <a:rPr lang="en-GB" sz="3200" i="1" u="sng" dirty="0" err="1">
                <a:latin typeface="Times New Roman" pitchFamily="18" charset="0"/>
              </a:rPr>
              <a:t>chủ</a:t>
            </a:r>
            <a:endParaRPr lang="en-GB" sz="3200" i="1" u="sng" dirty="0">
              <a:latin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>
            <a:off x="7982291" y="1098329"/>
            <a:ext cx="406294" cy="4466901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591877" y="5775432"/>
            <a:ext cx="6581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Dẫn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chứng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quát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542685" y="2229756"/>
            <a:ext cx="28895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3766989" y="118765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Chịu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đói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lấy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đặng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diệt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giặc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/>
          </p:cNvSpPr>
          <p:nvPr/>
        </p:nvSpPr>
        <p:spPr bwMode="auto">
          <a:xfrm>
            <a:off x="6500707" y="228600"/>
            <a:ext cx="914162" cy="2895600"/>
          </a:xfrm>
          <a:prstGeom prst="rightBrace">
            <a:avLst>
              <a:gd name="adj1" fmla="val 35185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5" name="AutoShape 19"/>
          <p:cNvSpPr>
            <a:spLocks/>
          </p:cNvSpPr>
          <p:nvPr/>
        </p:nvSpPr>
        <p:spPr bwMode="auto">
          <a:xfrm>
            <a:off x="6907001" y="0"/>
            <a:ext cx="711015" cy="3276600"/>
          </a:xfrm>
          <a:prstGeom prst="rightBrace">
            <a:avLst>
              <a:gd name="adj1" fmla="val 51190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6" name="AutoShape 20"/>
          <p:cNvSpPr>
            <a:spLocks/>
          </p:cNvSpPr>
          <p:nvPr/>
        </p:nvSpPr>
        <p:spPr bwMode="auto">
          <a:xfrm>
            <a:off x="6703854" y="304800"/>
            <a:ext cx="2133044" cy="2819400"/>
          </a:xfrm>
          <a:prstGeom prst="rightBrace">
            <a:avLst>
              <a:gd name="adj1" fmla="val 14683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7" name="AutoShape 21"/>
          <p:cNvSpPr>
            <a:spLocks noChangeArrowheads="1"/>
          </p:cNvSpPr>
          <p:nvPr/>
        </p:nvSpPr>
        <p:spPr bwMode="auto">
          <a:xfrm>
            <a:off x="6602280" y="457200"/>
            <a:ext cx="1015735" cy="1524000"/>
          </a:xfrm>
          <a:prstGeom prst="bracePair">
            <a:avLst>
              <a:gd name="adj" fmla="val 8333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" name="AutoShape 22"/>
          <p:cNvSpPr>
            <a:spLocks/>
          </p:cNvSpPr>
          <p:nvPr/>
        </p:nvSpPr>
        <p:spPr bwMode="auto">
          <a:xfrm>
            <a:off x="7516442" y="0"/>
            <a:ext cx="609441" cy="3276600"/>
          </a:xfrm>
          <a:prstGeom prst="rightBrace">
            <a:avLst>
              <a:gd name="adj1" fmla="val 59722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9" name="AutoShape 23"/>
          <p:cNvSpPr>
            <a:spLocks/>
          </p:cNvSpPr>
          <p:nvPr/>
        </p:nvSpPr>
        <p:spPr bwMode="auto">
          <a:xfrm>
            <a:off x="7516442" y="304800"/>
            <a:ext cx="1015735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 New Roman" pitchFamily="18" charset="0"/>
            </a:endParaRPr>
          </a:p>
        </p:txBody>
      </p:sp>
      <p:sp>
        <p:nvSpPr>
          <p:cNvPr id="70" name="AutoShape 24"/>
          <p:cNvSpPr>
            <a:spLocks/>
          </p:cNvSpPr>
          <p:nvPr/>
        </p:nvSpPr>
        <p:spPr bwMode="auto">
          <a:xfrm>
            <a:off x="7313295" y="228600"/>
            <a:ext cx="3250353" cy="3048000"/>
          </a:xfrm>
          <a:prstGeom prst="rightBrace">
            <a:avLst>
              <a:gd name="adj1" fmla="val 10417"/>
              <a:gd name="adj2" fmla="val 52917"/>
            </a:avLst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" name="AutoShape 25"/>
          <p:cNvSpPr>
            <a:spLocks/>
          </p:cNvSpPr>
          <p:nvPr/>
        </p:nvSpPr>
        <p:spPr bwMode="auto">
          <a:xfrm flipH="1">
            <a:off x="3029714" y="1240219"/>
            <a:ext cx="516612" cy="4056996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3" name="Text Box 28"/>
          <p:cNvSpPr txBox="1">
            <a:spLocks noChangeArrowheads="1"/>
          </p:cNvSpPr>
          <p:nvPr/>
        </p:nvSpPr>
        <p:spPr bwMode="auto">
          <a:xfrm>
            <a:off x="2600647" y="5538945"/>
            <a:ext cx="72502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Cụ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góp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cuộc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chống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</a:rPr>
              <a:t>Pháp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513119" y="1945963"/>
            <a:ext cx="15130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Nhiều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nước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5"/>
          <p:cNvSpPr txBox="1">
            <a:spLocks noChangeArrowheads="1"/>
          </p:cNvSpPr>
          <p:nvPr/>
        </p:nvSpPr>
        <p:spPr bwMode="auto">
          <a:xfrm>
            <a:off x="3793254" y="1765741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ủng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2" name="Text Box 25"/>
          <p:cNvSpPr txBox="1">
            <a:spLocks noChangeArrowheads="1"/>
          </p:cNvSpPr>
          <p:nvPr/>
        </p:nvSpPr>
        <p:spPr bwMode="auto">
          <a:xfrm>
            <a:off x="3788006" y="2312275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chồng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tòng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3798515" y="2874577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2" name="Text Box 25"/>
          <p:cNvSpPr txBox="1">
            <a:spLocks noChangeArrowheads="1"/>
          </p:cNvSpPr>
          <p:nvPr/>
        </p:nvSpPr>
        <p:spPr bwMode="auto">
          <a:xfrm>
            <a:off x="3824785" y="3436879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4" name="Text Box 25"/>
          <p:cNvSpPr txBox="1">
            <a:spLocks noChangeArrowheads="1"/>
          </p:cNvSpPr>
          <p:nvPr/>
        </p:nvSpPr>
        <p:spPr bwMode="auto">
          <a:xfrm>
            <a:off x="3835293" y="4027098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6" name="Text Box 25"/>
          <p:cNvSpPr txBox="1">
            <a:spLocks noChangeArrowheads="1"/>
          </p:cNvSpPr>
          <p:nvPr/>
        </p:nvSpPr>
        <p:spPr bwMode="auto">
          <a:xfrm>
            <a:off x="3830039" y="4636693"/>
            <a:ext cx="80383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ruộng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đất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̉.</a:t>
            </a:r>
          </a:p>
        </p:txBody>
      </p:sp>
      <p:sp>
        <p:nvSpPr>
          <p:cNvPr id="81" name="Shape 10"/>
          <p:cNvSpPr/>
          <p:nvPr/>
        </p:nvSpPr>
        <p:spPr>
          <a:xfrm>
            <a:off x="1177058" y="4644321"/>
            <a:ext cx="439063" cy="2213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2" name="Shape 12"/>
          <p:cNvSpPr/>
          <p:nvPr/>
        </p:nvSpPr>
        <p:spPr>
          <a:xfrm>
            <a:off x="383929" y="5537984"/>
            <a:ext cx="825956" cy="6853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3" name="Shape 13"/>
          <p:cNvSpPr/>
          <p:nvPr/>
        </p:nvSpPr>
        <p:spPr>
          <a:xfrm>
            <a:off x="1353103" y="4776952"/>
            <a:ext cx="443698" cy="4124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4" name="Shape 14"/>
          <p:cNvSpPr/>
          <p:nvPr/>
        </p:nvSpPr>
        <p:spPr>
          <a:xfrm>
            <a:off x="1008729" y="4650829"/>
            <a:ext cx="294011" cy="3626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5" name="Shape 15"/>
          <p:cNvSpPr/>
          <p:nvPr/>
        </p:nvSpPr>
        <p:spPr>
          <a:xfrm rot="417701">
            <a:off x="1253385" y="4315879"/>
            <a:ext cx="296035" cy="459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7" name="Shape 17"/>
          <p:cNvSpPr/>
          <p:nvPr/>
        </p:nvSpPr>
        <p:spPr>
          <a:xfrm>
            <a:off x="1335864" y="5553027"/>
            <a:ext cx="784102" cy="9491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8" name="Shape 13"/>
          <p:cNvSpPr/>
          <p:nvPr/>
        </p:nvSpPr>
        <p:spPr>
          <a:xfrm rot="16200000">
            <a:off x="819797" y="5108468"/>
            <a:ext cx="463915" cy="3896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89" name="Oval 88"/>
          <p:cNvSpPr/>
          <p:nvPr/>
        </p:nvSpPr>
        <p:spPr>
          <a:xfrm>
            <a:off x="4013562" y="4545625"/>
            <a:ext cx="294681" cy="32449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36664" y="5666901"/>
            <a:ext cx="347512" cy="382670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573636" y="5844021"/>
            <a:ext cx="301901" cy="33244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Shape 11"/>
          <p:cNvSpPr/>
          <p:nvPr/>
        </p:nvSpPr>
        <p:spPr>
          <a:xfrm rot="1111362">
            <a:off x="1314862" y="5198210"/>
            <a:ext cx="500114" cy="46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71" grpId="0" animBg="1"/>
      <p:bldP spid="73" grpId="0"/>
      <p:bldP spid="75" grpId="0"/>
      <p:bldP spid="61" grpId="0"/>
      <p:bldP spid="62" grpId="0"/>
      <p:bldP spid="63" grpId="0"/>
      <p:bldP spid="72" grpId="0"/>
      <p:bldP spid="74" grpId="0"/>
      <p:bldP spid="76" grpId="0"/>
      <p:bldP spid="8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-59611" y="0"/>
            <a:ext cx="12248436" cy="6858000"/>
          </a:xfrm>
          <a:prstGeom prst="rect">
            <a:avLst/>
          </a:prstGeom>
          <a:noFill/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57619" y="0"/>
            <a:ext cx="11789537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400" dirty="0">
                <a:solidFill>
                  <a:srgbClr val="990000"/>
                </a:solidFill>
              </a:rPr>
              <a:t>       </a:t>
            </a:r>
            <a:r>
              <a:rPr lang="en-US" sz="3400" dirty="0" err="1">
                <a:latin typeface="Times New Roman" pitchFamily="18" charset="0"/>
              </a:rPr>
              <a:t>Đồng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bào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nay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rất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với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tổ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tiên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ngày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trước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già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tóc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cháu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trẻ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thơ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kiều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nước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vùng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tạm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bị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chiếm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ngược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xuôi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ai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cũng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lòng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nồng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nàn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yêu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nước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ghét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ngoài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mặt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trận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chịu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đói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mấy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ngày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bám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sát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lấy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đặng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tiêu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diệt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giặc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chức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ở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hậu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phương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nhịn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để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ủng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hộ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bộ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đội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phụ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khuyên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chồng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tòng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quân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mà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thì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phong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giúp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việc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vận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tải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các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mẹ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chiến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sĩ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săn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sóc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yêu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thương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chiến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sĩ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như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con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đẻ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mình</a:t>
            </a:r>
            <a:r>
              <a:rPr lang="en-US" sz="3400" dirty="0">
                <a:latin typeface="Times New Roman" pitchFamily="18" charset="0"/>
              </a:rPr>
              <a:t>.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nam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nữ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nông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dân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thi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đua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tăng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sản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không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quản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khó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nhọc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để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giúp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một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phần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vào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kháng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</a:rPr>
              <a:t>chiến</a:t>
            </a:r>
            <a:r>
              <a:rPr lang="en-US" sz="3400" dirty="0">
                <a:latin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3400" dirty="0"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những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đồng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bào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điền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i="1" u="sng" dirty="0" err="1">
                <a:solidFill>
                  <a:srgbClr val="0070C0"/>
                </a:solidFill>
                <a:latin typeface="Times New Roman" pitchFamily="18" charset="0"/>
              </a:rPr>
              <a:t>chủ</a:t>
            </a:r>
            <a:r>
              <a:rPr lang="en-US" sz="3400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quyên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đất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ruộng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cho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Chính</a:t>
            </a:r>
            <a:r>
              <a:rPr lang="en-US" sz="3400" b="1" i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400" b="1" i="1" dirty="0" err="1">
                <a:solidFill>
                  <a:srgbClr val="00B050"/>
                </a:solidFill>
                <a:latin typeface="Times New Roman" pitchFamily="18" charset="0"/>
              </a:rPr>
              <a:t>phủ</a:t>
            </a:r>
            <a:r>
              <a:rPr lang="en-US" sz="3400" dirty="0">
                <a:latin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86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3. Kết luận vấn đề: Nhiệm vụ của Đảng 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4" name="Text Box 3"/>
          <p:cNvSpPr txBox="1">
            <a:spLocks noChangeArrowheads="1"/>
          </p:cNvSpPr>
          <p:nvPr/>
        </p:nvSpPr>
        <p:spPr bwMode="auto">
          <a:xfrm>
            <a:off x="819593" y="1718439"/>
            <a:ext cx="1059166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4000" i="1" dirty="0">
                <a:solidFill>
                  <a:srgbClr val="3333CC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Tinh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thần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yêu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nước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cũng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như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thứ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7030A0"/>
                </a:solidFill>
                <a:latin typeface="Times New Roman" pitchFamily="18" charset="0"/>
              </a:rPr>
              <a:t>quý</a:t>
            </a:r>
            <a:r>
              <a:rPr lang="en-US" sz="3200" b="1" i="1" u="sng" dirty="0">
                <a:solidFill>
                  <a:srgbClr val="7030A0"/>
                </a:solidFill>
                <a:latin typeface="Times New Roman" pitchFamily="18" charset="0"/>
              </a:rPr>
              <a:t>.</a:t>
            </a:r>
            <a:r>
              <a:rPr lang="en-US" sz="3200" i="1" u="sng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trưng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bày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tủ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kính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bình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pha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lê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rõ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ràng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dễ</a:t>
            </a:r>
            <a:r>
              <a:rPr lang="en-US" sz="3200" b="1" i="1" u="sng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B050"/>
                </a:solidFill>
                <a:latin typeface="Times New Roman" pitchFamily="18" charset="0"/>
              </a:rPr>
              <a:t>thấy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Nhưng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cũng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khi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cất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giấu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kín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đáo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rương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70C0"/>
                </a:solidFill>
                <a:latin typeface="Times New Roman" pitchFamily="18" charset="0"/>
              </a:rPr>
              <a:t>hòm</a:t>
            </a:r>
            <a:r>
              <a:rPr lang="en-US" sz="3200" b="1" i="1" u="sng" dirty="0">
                <a:solidFill>
                  <a:srgbClr val="0070C0"/>
                </a:solidFill>
                <a:latin typeface="Times New Roman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Bổn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phận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chúng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làm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cho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những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quý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kín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đáo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ấy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đều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được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đưa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ra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</a:rPr>
              <a:t>bày</a:t>
            </a:r>
            <a:r>
              <a:rPr lang="en-US" sz="3200" i="1" dirty="0">
                <a:latin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</a:rPr>
              <a:t>Nghĩa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là</a:t>
            </a:r>
            <a:r>
              <a:rPr lang="en-US" sz="3200" i="1" dirty="0">
                <a:latin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</a:rPr>
              <a:t>phải</a:t>
            </a:r>
            <a:r>
              <a:rPr lang="en-US" sz="3200" i="1" dirty="0"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tuyên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truyền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tổ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chức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lãnh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đạo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mọi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đều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vào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công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kháng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itchFamily="18" charset="0"/>
              </a:rPr>
              <a:t>chiến</a:t>
            </a:r>
            <a:r>
              <a:rPr lang="en-US" sz="3200" i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6" name="Group 274"/>
          <p:cNvGrpSpPr/>
          <p:nvPr/>
        </p:nvGrpSpPr>
        <p:grpSpPr>
          <a:xfrm>
            <a:off x="10440251" y="5506873"/>
            <a:ext cx="1154254" cy="1345198"/>
            <a:chOff x="5651500" y="3263899"/>
            <a:chExt cx="3669850" cy="4504560"/>
          </a:xfrm>
        </p:grpSpPr>
        <p:sp>
          <p:nvSpPr>
            <p:cNvPr id="276" name="Shape 6"/>
            <p:cNvSpPr/>
            <p:nvPr/>
          </p:nvSpPr>
          <p:spPr>
            <a:xfrm>
              <a:off x="5651500" y="5715000"/>
              <a:ext cx="3669850" cy="2053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7" name="Shape 7"/>
            <p:cNvSpPr/>
            <p:nvPr/>
          </p:nvSpPr>
          <p:spPr>
            <a:xfrm>
              <a:off x="7099300" y="4635500"/>
              <a:ext cx="787580" cy="1458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8" name="Shape 8"/>
            <p:cNvSpPr/>
            <p:nvPr/>
          </p:nvSpPr>
          <p:spPr>
            <a:xfrm>
              <a:off x="7099300" y="5435600"/>
              <a:ext cx="787580" cy="276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9" name="Shape 9"/>
            <p:cNvSpPr/>
            <p:nvPr/>
          </p:nvSpPr>
          <p:spPr>
            <a:xfrm>
              <a:off x="6604000" y="3390900"/>
              <a:ext cx="1785001" cy="223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0" name="Shape 10"/>
            <p:cNvSpPr/>
            <p:nvPr/>
          </p:nvSpPr>
          <p:spPr>
            <a:xfrm>
              <a:off x="6349999" y="3263899"/>
              <a:ext cx="2010076" cy="1561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0" h="19959" extrusionOk="0">
                  <a:moveTo>
                    <a:pt x="16090" y="2153"/>
                  </a:moveTo>
                  <a:cubicBezTo>
                    <a:pt x="12526" y="-1613"/>
                    <a:pt x="7190" y="123"/>
                    <a:pt x="4918" y="3074"/>
                  </a:cubicBezTo>
                  <a:cubicBezTo>
                    <a:pt x="2749" y="4019"/>
                    <a:pt x="1013" y="4228"/>
                    <a:pt x="496" y="3344"/>
                  </a:cubicBezTo>
                  <a:cubicBezTo>
                    <a:pt x="496" y="3344"/>
                    <a:pt x="-1362" y="8577"/>
                    <a:pt x="2114" y="11313"/>
                  </a:cubicBezTo>
                  <a:cubicBezTo>
                    <a:pt x="2358" y="11505"/>
                    <a:pt x="2603" y="11670"/>
                    <a:pt x="2850" y="11816"/>
                  </a:cubicBezTo>
                  <a:cubicBezTo>
                    <a:pt x="2857" y="14508"/>
                    <a:pt x="3176" y="17257"/>
                    <a:pt x="3437" y="19626"/>
                  </a:cubicBezTo>
                  <a:cubicBezTo>
                    <a:pt x="3436" y="19619"/>
                    <a:pt x="3436" y="19612"/>
                    <a:pt x="3436" y="19605"/>
                  </a:cubicBezTo>
                  <a:cubicBezTo>
                    <a:pt x="3442" y="19654"/>
                    <a:pt x="3450" y="19705"/>
                    <a:pt x="3460" y="19757"/>
                  </a:cubicBezTo>
                  <a:cubicBezTo>
                    <a:pt x="3467" y="19797"/>
                    <a:pt x="3532" y="19910"/>
                    <a:pt x="3545" y="19941"/>
                  </a:cubicBezTo>
                  <a:cubicBezTo>
                    <a:pt x="3564" y="19987"/>
                    <a:pt x="3705" y="19937"/>
                    <a:pt x="3752" y="19906"/>
                  </a:cubicBezTo>
                  <a:cubicBezTo>
                    <a:pt x="3769" y="19896"/>
                    <a:pt x="3776" y="19866"/>
                    <a:pt x="3777" y="19841"/>
                  </a:cubicBezTo>
                  <a:cubicBezTo>
                    <a:pt x="3799" y="19409"/>
                    <a:pt x="3779" y="18552"/>
                    <a:pt x="3779" y="18542"/>
                  </a:cubicBezTo>
                  <a:cubicBezTo>
                    <a:pt x="3736" y="17869"/>
                    <a:pt x="3627" y="17220"/>
                    <a:pt x="3553" y="16561"/>
                  </a:cubicBezTo>
                  <a:cubicBezTo>
                    <a:pt x="3768" y="14743"/>
                    <a:pt x="4231" y="13768"/>
                    <a:pt x="4690" y="12515"/>
                  </a:cubicBezTo>
                  <a:cubicBezTo>
                    <a:pt x="7349" y="13019"/>
                    <a:pt x="9823" y="11465"/>
                    <a:pt x="10685" y="10186"/>
                  </a:cubicBezTo>
                  <a:cubicBezTo>
                    <a:pt x="11091" y="9584"/>
                    <a:pt x="11588" y="8850"/>
                    <a:pt x="12106" y="8178"/>
                  </a:cubicBezTo>
                  <a:cubicBezTo>
                    <a:pt x="12395" y="8332"/>
                    <a:pt x="12681" y="8489"/>
                    <a:pt x="12964" y="8644"/>
                  </a:cubicBezTo>
                  <a:cubicBezTo>
                    <a:pt x="13720" y="9059"/>
                    <a:pt x="13832" y="7255"/>
                    <a:pt x="14666" y="7168"/>
                  </a:cubicBezTo>
                  <a:cubicBezTo>
                    <a:pt x="15022" y="7130"/>
                    <a:pt x="15759" y="8753"/>
                    <a:pt x="16059" y="8705"/>
                  </a:cubicBezTo>
                  <a:cubicBezTo>
                    <a:pt x="19029" y="8234"/>
                    <a:pt x="17786" y="14281"/>
                    <a:pt x="18247" y="17075"/>
                  </a:cubicBezTo>
                  <a:cubicBezTo>
                    <a:pt x="18184" y="17560"/>
                    <a:pt x="18116" y="18044"/>
                    <a:pt x="18084" y="18542"/>
                  </a:cubicBezTo>
                  <a:cubicBezTo>
                    <a:pt x="18083" y="18552"/>
                    <a:pt x="18064" y="19409"/>
                    <a:pt x="18086" y="19841"/>
                  </a:cubicBezTo>
                  <a:cubicBezTo>
                    <a:pt x="18087" y="19866"/>
                    <a:pt x="18094" y="19896"/>
                    <a:pt x="18111" y="19906"/>
                  </a:cubicBezTo>
                  <a:cubicBezTo>
                    <a:pt x="18158" y="19937"/>
                    <a:pt x="18299" y="19987"/>
                    <a:pt x="18318" y="19941"/>
                  </a:cubicBezTo>
                  <a:cubicBezTo>
                    <a:pt x="18331" y="19910"/>
                    <a:pt x="18395" y="19797"/>
                    <a:pt x="18403" y="19757"/>
                  </a:cubicBezTo>
                  <a:cubicBezTo>
                    <a:pt x="18439" y="19571"/>
                    <a:pt x="18446" y="19414"/>
                    <a:pt x="18453" y="19226"/>
                  </a:cubicBezTo>
                  <a:cubicBezTo>
                    <a:pt x="18477" y="18982"/>
                    <a:pt x="18509" y="18720"/>
                    <a:pt x="18533" y="18457"/>
                  </a:cubicBezTo>
                  <a:cubicBezTo>
                    <a:pt x="19134" y="15434"/>
                    <a:pt x="20238" y="3452"/>
                    <a:pt x="16090" y="2153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7" name="Group 280"/>
          <p:cNvGrpSpPr/>
          <p:nvPr/>
        </p:nvGrpSpPr>
        <p:grpSpPr>
          <a:xfrm>
            <a:off x="11027808" y="5693706"/>
            <a:ext cx="1161019" cy="1170495"/>
            <a:chOff x="9639300" y="3594099"/>
            <a:chExt cx="3480845" cy="3696020"/>
          </a:xfrm>
        </p:grpSpPr>
        <p:sp>
          <p:nvSpPr>
            <p:cNvPr id="282" name="Shape 11"/>
            <p:cNvSpPr/>
            <p:nvPr/>
          </p:nvSpPr>
          <p:spPr>
            <a:xfrm>
              <a:off x="10325099" y="3594099"/>
              <a:ext cx="2149564" cy="2916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3" h="20521" extrusionOk="0">
                  <a:moveTo>
                    <a:pt x="18290" y="13645"/>
                  </a:moveTo>
                  <a:cubicBezTo>
                    <a:pt x="19277" y="13380"/>
                    <a:pt x="20614" y="10357"/>
                    <a:pt x="19194" y="9040"/>
                  </a:cubicBezTo>
                  <a:cubicBezTo>
                    <a:pt x="17775" y="7723"/>
                    <a:pt x="19071" y="6416"/>
                    <a:pt x="16497" y="2685"/>
                  </a:cubicBezTo>
                  <a:cubicBezTo>
                    <a:pt x="13924" y="-1047"/>
                    <a:pt x="7616" y="-121"/>
                    <a:pt x="6824" y="928"/>
                  </a:cubicBezTo>
                  <a:cubicBezTo>
                    <a:pt x="3523" y="927"/>
                    <a:pt x="2526" y="2753"/>
                    <a:pt x="1994" y="4709"/>
                  </a:cubicBezTo>
                  <a:cubicBezTo>
                    <a:pt x="1852" y="4955"/>
                    <a:pt x="1741" y="5193"/>
                    <a:pt x="1666" y="5418"/>
                  </a:cubicBezTo>
                  <a:cubicBezTo>
                    <a:pt x="1415" y="6175"/>
                    <a:pt x="1233" y="6927"/>
                    <a:pt x="1265" y="7683"/>
                  </a:cubicBezTo>
                  <a:cubicBezTo>
                    <a:pt x="1121" y="8102"/>
                    <a:pt x="944" y="8471"/>
                    <a:pt x="700" y="8757"/>
                  </a:cubicBezTo>
                  <a:cubicBezTo>
                    <a:pt x="-986" y="10733"/>
                    <a:pt x="803" y="13143"/>
                    <a:pt x="1579" y="13790"/>
                  </a:cubicBezTo>
                  <a:cubicBezTo>
                    <a:pt x="2355" y="14437"/>
                    <a:pt x="2081" y="15171"/>
                    <a:pt x="1372" y="15554"/>
                  </a:cubicBezTo>
                  <a:cubicBezTo>
                    <a:pt x="-800" y="16726"/>
                    <a:pt x="862" y="20484"/>
                    <a:pt x="9337" y="20520"/>
                  </a:cubicBezTo>
                  <a:cubicBezTo>
                    <a:pt x="17265" y="20553"/>
                    <a:pt x="20234" y="17321"/>
                    <a:pt x="18181" y="15404"/>
                  </a:cubicBezTo>
                  <a:cubicBezTo>
                    <a:pt x="17700" y="14955"/>
                    <a:pt x="17304" y="13910"/>
                    <a:pt x="18290" y="1364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3" name="Shape 12"/>
            <p:cNvSpPr/>
            <p:nvPr/>
          </p:nvSpPr>
          <p:spPr>
            <a:xfrm>
              <a:off x="9639300" y="5905500"/>
              <a:ext cx="3480845" cy="1375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1" y="0"/>
                  </a:moveTo>
                  <a:cubicBezTo>
                    <a:pt x="12799" y="166"/>
                    <a:pt x="8673" y="333"/>
                    <a:pt x="8627" y="498"/>
                  </a:cubicBezTo>
                  <a:cubicBezTo>
                    <a:pt x="7331" y="5175"/>
                    <a:pt x="4531" y="7224"/>
                    <a:pt x="2305" y="8484"/>
                  </a:cubicBezTo>
                  <a:cubicBezTo>
                    <a:pt x="89" y="9737"/>
                    <a:pt x="4" y="16858"/>
                    <a:pt x="0" y="21600"/>
                  </a:cubicBezTo>
                  <a:lnTo>
                    <a:pt x="21600" y="21600"/>
                  </a:lnTo>
                  <a:cubicBezTo>
                    <a:pt x="21597" y="16858"/>
                    <a:pt x="21555" y="9763"/>
                    <a:pt x="19295" y="8484"/>
                  </a:cubicBezTo>
                  <a:cubicBezTo>
                    <a:pt x="17034" y="7205"/>
                    <a:pt x="14070" y="4890"/>
                    <a:pt x="12841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4" name="Shape 13"/>
            <p:cNvSpPr/>
            <p:nvPr/>
          </p:nvSpPr>
          <p:spPr>
            <a:xfrm>
              <a:off x="11036300" y="5346700"/>
              <a:ext cx="697467" cy="104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84" extrusionOk="0">
                  <a:moveTo>
                    <a:pt x="0" y="5943"/>
                  </a:moveTo>
                  <a:lnTo>
                    <a:pt x="0" y="8470"/>
                  </a:lnTo>
                  <a:lnTo>
                    <a:pt x="0" y="13319"/>
                  </a:lnTo>
                  <a:cubicBezTo>
                    <a:pt x="5411" y="19460"/>
                    <a:pt x="15125" y="19619"/>
                    <a:pt x="21600" y="13319"/>
                  </a:cubicBezTo>
                  <a:lnTo>
                    <a:pt x="21600" y="8470"/>
                  </a:lnTo>
                  <a:lnTo>
                    <a:pt x="21600" y="5943"/>
                  </a:lnTo>
                  <a:cubicBezTo>
                    <a:pt x="21600" y="-1981"/>
                    <a:pt x="0" y="-1981"/>
                    <a:pt x="0" y="5943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5" name="Shape 14"/>
            <p:cNvSpPr/>
            <p:nvPr/>
          </p:nvSpPr>
          <p:spPr>
            <a:xfrm>
              <a:off x="11036300" y="5702300"/>
              <a:ext cx="697467" cy="242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20"/>
                  </a:lnTo>
                  <a:cubicBezTo>
                    <a:pt x="0" y="2120"/>
                    <a:pt x="6777" y="21600"/>
                    <a:pt x="10699" y="21600"/>
                  </a:cubicBezTo>
                  <a:cubicBezTo>
                    <a:pt x="14621" y="21600"/>
                    <a:pt x="21600" y="1903"/>
                    <a:pt x="21600" y="1903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101">
                <a:alpha val="2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6" name="Shape 15"/>
            <p:cNvSpPr/>
            <p:nvPr/>
          </p:nvSpPr>
          <p:spPr>
            <a:xfrm>
              <a:off x="10401299" y="4064000"/>
              <a:ext cx="1966131" cy="180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0815" extrusionOk="0">
                  <a:moveTo>
                    <a:pt x="20471" y="9382"/>
                  </a:moveTo>
                  <a:cubicBezTo>
                    <a:pt x="20343" y="9320"/>
                    <a:pt x="20206" y="9296"/>
                    <a:pt x="20063" y="9304"/>
                  </a:cubicBezTo>
                  <a:cubicBezTo>
                    <a:pt x="19784" y="10928"/>
                    <a:pt x="19284" y="12150"/>
                    <a:pt x="18819" y="12504"/>
                  </a:cubicBezTo>
                  <a:cubicBezTo>
                    <a:pt x="20196" y="4006"/>
                    <a:pt x="16824" y="5736"/>
                    <a:pt x="14497" y="1290"/>
                  </a:cubicBezTo>
                  <a:cubicBezTo>
                    <a:pt x="13732" y="-664"/>
                    <a:pt x="10814" y="-785"/>
                    <a:pt x="8836" y="3668"/>
                  </a:cubicBezTo>
                  <a:cubicBezTo>
                    <a:pt x="7016" y="7763"/>
                    <a:pt x="6277" y="8973"/>
                    <a:pt x="3857" y="7891"/>
                  </a:cubicBezTo>
                  <a:cubicBezTo>
                    <a:pt x="1438" y="6810"/>
                    <a:pt x="1897" y="9841"/>
                    <a:pt x="2337" y="12003"/>
                  </a:cubicBezTo>
                  <a:cubicBezTo>
                    <a:pt x="1670" y="11093"/>
                    <a:pt x="1235" y="10198"/>
                    <a:pt x="972" y="9311"/>
                  </a:cubicBezTo>
                  <a:cubicBezTo>
                    <a:pt x="873" y="9319"/>
                    <a:pt x="775" y="9338"/>
                    <a:pt x="683" y="9382"/>
                  </a:cubicBezTo>
                  <a:cubicBezTo>
                    <a:pt x="-66" y="9745"/>
                    <a:pt x="-223" y="11221"/>
                    <a:pt x="333" y="12680"/>
                  </a:cubicBezTo>
                  <a:cubicBezTo>
                    <a:pt x="890" y="14138"/>
                    <a:pt x="1949" y="15027"/>
                    <a:pt x="2699" y="14665"/>
                  </a:cubicBezTo>
                  <a:cubicBezTo>
                    <a:pt x="2883" y="14576"/>
                    <a:pt x="3031" y="14419"/>
                    <a:pt x="3142" y="14212"/>
                  </a:cubicBezTo>
                  <a:cubicBezTo>
                    <a:pt x="5262" y="18225"/>
                    <a:pt x="8735" y="20815"/>
                    <a:pt x="10581" y="20815"/>
                  </a:cubicBezTo>
                  <a:cubicBezTo>
                    <a:pt x="12426" y="20815"/>
                    <a:pt x="15896" y="18227"/>
                    <a:pt x="18016" y="14218"/>
                  </a:cubicBezTo>
                  <a:cubicBezTo>
                    <a:pt x="18126" y="14422"/>
                    <a:pt x="18273" y="14577"/>
                    <a:pt x="18455" y="14665"/>
                  </a:cubicBezTo>
                  <a:cubicBezTo>
                    <a:pt x="19205" y="15027"/>
                    <a:pt x="20264" y="14138"/>
                    <a:pt x="20821" y="12680"/>
                  </a:cubicBezTo>
                  <a:cubicBezTo>
                    <a:pt x="21377" y="11221"/>
                    <a:pt x="21221" y="9745"/>
                    <a:pt x="20471" y="93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7" name="Shape 16"/>
            <p:cNvSpPr/>
            <p:nvPr/>
          </p:nvSpPr>
          <p:spPr>
            <a:xfrm>
              <a:off x="10782300" y="5943600"/>
              <a:ext cx="1195281" cy="1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05"/>
                  </a:moveTo>
                  <a:lnTo>
                    <a:pt x="17102" y="0"/>
                  </a:lnTo>
                  <a:lnTo>
                    <a:pt x="10657" y="7400"/>
                  </a:lnTo>
                  <a:lnTo>
                    <a:pt x="10712" y="7445"/>
                  </a:lnTo>
                  <a:lnTo>
                    <a:pt x="10603" y="7445"/>
                  </a:lnTo>
                  <a:lnTo>
                    <a:pt x="10657" y="7400"/>
                  </a:lnTo>
                  <a:lnTo>
                    <a:pt x="4498" y="27"/>
                  </a:lnTo>
                  <a:lnTo>
                    <a:pt x="0" y="3677"/>
                  </a:lnTo>
                  <a:lnTo>
                    <a:pt x="5720" y="11557"/>
                  </a:lnTo>
                  <a:lnTo>
                    <a:pt x="9977" y="7973"/>
                  </a:lnTo>
                  <a:lnTo>
                    <a:pt x="9977" y="21600"/>
                  </a:lnTo>
                  <a:lnTo>
                    <a:pt x="11269" y="21600"/>
                  </a:lnTo>
                  <a:lnTo>
                    <a:pt x="11269" y="7915"/>
                  </a:lnTo>
                  <a:lnTo>
                    <a:pt x="15593" y="11557"/>
                  </a:lnTo>
                  <a:cubicBezTo>
                    <a:pt x="15593" y="11557"/>
                    <a:pt x="21600" y="3805"/>
                    <a:pt x="21600" y="3805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9425325" y="5407572"/>
            <a:ext cx="1467719" cy="1450428"/>
            <a:chOff x="5727700" y="7734299"/>
            <a:chExt cx="3529167" cy="3964783"/>
          </a:xfrm>
        </p:grpSpPr>
        <p:sp>
          <p:nvSpPr>
            <p:cNvPr id="289" name="Shape 28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0" name="Shape 29"/>
            <p:cNvSpPr/>
            <p:nvPr/>
          </p:nvSpPr>
          <p:spPr>
            <a:xfrm>
              <a:off x="5727700" y="10096500"/>
              <a:ext cx="3529167" cy="1601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4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1" name="Shape 30"/>
            <p:cNvSpPr/>
            <p:nvPr/>
          </p:nvSpPr>
          <p:spPr>
            <a:xfrm>
              <a:off x="7112000" y="9055100"/>
              <a:ext cx="757389" cy="1402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8" extrusionOk="0">
                  <a:moveTo>
                    <a:pt x="0" y="4767"/>
                  </a:moveTo>
                  <a:lnTo>
                    <a:pt x="0" y="12647"/>
                  </a:lnTo>
                  <a:lnTo>
                    <a:pt x="0" y="16538"/>
                  </a:lnTo>
                  <a:cubicBezTo>
                    <a:pt x="5940" y="19890"/>
                    <a:pt x="15659" y="20011"/>
                    <a:pt x="21600" y="16538"/>
                  </a:cubicBezTo>
                  <a:lnTo>
                    <a:pt x="21600" y="12647"/>
                  </a:lnTo>
                  <a:lnTo>
                    <a:pt x="21600" y="4767"/>
                  </a:lnTo>
                  <a:cubicBezTo>
                    <a:pt x="21600" y="-1589"/>
                    <a:pt x="0" y="-1589"/>
                    <a:pt x="0" y="476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2" name="Shape 31"/>
            <p:cNvSpPr/>
            <p:nvPr/>
          </p:nvSpPr>
          <p:spPr>
            <a:xfrm>
              <a:off x="6959600" y="10464800"/>
              <a:ext cx="1000853" cy="123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06" y="0"/>
                  </a:moveTo>
                  <a:cubicBezTo>
                    <a:pt x="11406" y="0"/>
                    <a:pt x="0" y="2214"/>
                    <a:pt x="0" y="2776"/>
                  </a:cubicBezTo>
                  <a:cubicBezTo>
                    <a:pt x="0" y="3337"/>
                    <a:pt x="4340" y="21600"/>
                    <a:pt x="4340" y="21600"/>
                  </a:cubicBezTo>
                  <a:lnTo>
                    <a:pt x="19825" y="21600"/>
                  </a:lnTo>
                  <a:lnTo>
                    <a:pt x="21600" y="2856"/>
                  </a:lnTo>
                  <a:cubicBezTo>
                    <a:pt x="21600" y="2856"/>
                    <a:pt x="11406" y="0"/>
                    <a:pt x="11406" y="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3" name="Shape 32"/>
            <p:cNvSpPr/>
            <p:nvPr/>
          </p:nvSpPr>
          <p:spPr>
            <a:xfrm>
              <a:off x="6629400" y="10109200"/>
              <a:ext cx="1714104" cy="1589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6" y="0"/>
                  </a:moveTo>
                  <a:cubicBezTo>
                    <a:pt x="6246" y="0"/>
                    <a:pt x="4206" y="987"/>
                    <a:pt x="4206" y="987"/>
                  </a:cubicBezTo>
                  <a:lnTo>
                    <a:pt x="0" y="8023"/>
                  </a:lnTo>
                  <a:lnTo>
                    <a:pt x="4576" y="10331"/>
                  </a:lnTo>
                  <a:lnTo>
                    <a:pt x="830" y="13021"/>
                  </a:lnTo>
                  <a:lnTo>
                    <a:pt x="4751" y="21600"/>
                  </a:lnTo>
                  <a:lnTo>
                    <a:pt x="8317" y="21600"/>
                  </a:lnTo>
                  <a:lnTo>
                    <a:pt x="6246" y="2329"/>
                  </a:lnTo>
                  <a:lnTo>
                    <a:pt x="6246" y="0"/>
                  </a:lnTo>
                  <a:close/>
                  <a:moveTo>
                    <a:pt x="15379" y="0"/>
                  </a:moveTo>
                  <a:lnTo>
                    <a:pt x="15379" y="2319"/>
                  </a:lnTo>
                  <a:lnTo>
                    <a:pt x="13283" y="21589"/>
                  </a:lnTo>
                  <a:lnTo>
                    <a:pt x="16849" y="21589"/>
                  </a:lnTo>
                  <a:lnTo>
                    <a:pt x="20770" y="13005"/>
                  </a:lnTo>
                  <a:lnTo>
                    <a:pt x="17024" y="10315"/>
                  </a:lnTo>
                  <a:lnTo>
                    <a:pt x="21600" y="8012"/>
                  </a:lnTo>
                  <a:lnTo>
                    <a:pt x="17864" y="1192"/>
                  </a:lnTo>
                  <a:cubicBezTo>
                    <a:pt x="17864" y="1192"/>
                    <a:pt x="15379" y="0"/>
                    <a:pt x="1537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4" name="Shape 33"/>
            <p:cNvSpPr/>
            <p:nvPr/>
          </p:nvSpPr>
          <p:spPr>
            <a:xfrm>
              <a:off x="7073900" y="9994900"/>
              <a:ext cx="821929" cy="80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6" y="0"/>
                  </a:moveTo>
                  <a:lnTo>
                    <a:pt x="0" y="3456"/>
                  </a:lnTo>
                  <a:lnTo>
                    <a:pt x="2430" y="21419"/>
                  </a:lnTo>
                  <a:lnTo>
                    <a:pt x="10878" y="12698"/>
                  </a:lnTo>
                  <a:cubicBezTo>
                    <a:pt x="10878" y="12698"/>
                    <a:pt x="866" y="0"/>
                    <a:pt x="866" y="0"/>
                  </a:cubicBezTo>
                  <a:close/>
                  <a:moveTo>
                    <a:pt x="20912" y="0"/>
                  </a:moveTo>
                  <a:cubicBezTo>
                    <a:pt x="20912" y="0"/>
                    <a:pt x="11014" y="12698"/>
                    <a:pt x="11014" y="12698"/>
                  </a:cubicBezTo>
                  <a:lnTo>
                    <a:pt x="19316" y="21600"/>
                  </a:lnTo>
                  <a:lnTo>
                    <a:pt x="21600" y="3393"/>
                  </a:lnTo>
                  <a:lnTo>
                    <a:pt x="20912" y="0"/>
                  </a:ln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5" name="Shape 34"/>
            <p:cNvSpPr/>
            <p:nvPr/>
          </p:nvSpPr>
          <p:spPr>
            <a:xfrm>
              <a:off x="7112000" y="9829800"/>
              <a:ext cx="757389" cy="265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6" name="Shape 35"/>
            <p:cNvSpPr/>
            <p:nvPr/>
          </p:nvSpPr>
          <p:spPr>
            <a:xfrm>
              <a:off x="6629399" y="7861300"/>
              <a:ext cx="1716572" cy="2150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2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1" y="13846"/>
                    <a:pt x="20621" y="13307"/>
                    <a:pt x="20894" y="12630"/>
                  </a:cubicBezTo>
                  <a:cubicBezTo>
                    <a:pt x="21357" y="11483"/>
                    <a:pt x="21079" y="10377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7" name="Shape 36"/>
            <p:cNvSpPr/>
            <p:nvPr/>
          </p:nvSpPr>
          <p:spPr>
            <a:xfrm>
              <a:off x="6667499" y="7734299"/>
              <a:ext cx="1645301" cy="150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5" h="19642" extrusionOk="0">
                  <a:moveTo>
                    <a:pt x="15765" y="2119"/>
                  </a:moveTo>
                  <a:cubicBezTo>
                    <a:pt x="11129" y="-1931"/>
                    <a:pt x="3971" y="484"/>
                    <a:pt x="1809" y="3859"/>
                  </a:cubicBezTo>
                  <a:cubicBezTo>
                    <a:pt x="-896" y="8083"/>
                    <a:pt x="61" y="14496"/>
                    <a:pt x="701" y="19314"/>
                  </a:cubicBezTo>
                  <a:cubicBezTo>
                    <a:pt x="701" y="19307"/>
                    <a:pt x="701" y="19300"/>
                    <a:pt x="701" y="19293"/>
                  </a:cubicBezTo>
                  <a:cubicBezTo>
                    <a:pt x="708" y="19342"/>
                    <a:pt x="717" y="19391"/>
                    <a:pt x="729" y="19443"/>
                  </a:cubicBezTo>
                  <a:cubicBezTo>
                    <a:pt x="738" y="19482"/>
                    <a:pt x="815" y="19593"/>
                    <a:pt x="830" y="19624"/>
                  </a:cubicBezTo>
                  <a:cubicBezTo>
                    <a:pt x="853" y="19669"/>
                    <a:pt x="1021" y="19620"/>
                    <a:pt x="1077" y="19590"/>
                  </a:cubicBezTo>
                  <a:cubicBezTo>
                    <a:pt x="1097" y="19579"/>
                    <a:pt x="1106" y="19550"/>
                    <a:pt x="1107" y="19525"/>
                  </a:cubicBezTo>
                  <a:cubicBezTo>
                    <a:pt x="1133" y="19100"/>
                    <a:pt x="1109" y="18257"/>
                    <a:pt x="1109" y="18247"/>
                  </a:cubicBezTo>
                  <a:cubicBezTo>
                    <a:pt x="1058" y="17585"/>
                    <a:pt x="928" y="16946"/>
                    <a:pt x="840" y="16298"/>
                  </a:cubicBezTo>
                  <a:cubicBezTo>
                    <a:pt x="1274" y="13260"/>
                    <a:pt x="2559" y="12622"/>
                    <a:pt x="3232" y="8958"/>
                  </a:cubicBezTo>
                  <a:cubicBezTo>
                    <a:pt x="3374" y="8713"/>
                    <a:pt x="3526" y="8475"/>
                    <a:pt x="3686" y="8244"/>
                  </a:cubicBezTo>
                  <a:cubicBezTo>
                    <a:pt x="3870" y="7978"/>
                    <a:pt x="4060" y="7722"/>
                    <a:pt x="4283" y="7495"/>
                  </a:cubicBezTo>
                  <a:cubicBezTo>
                    <a:pt x="4399" y="7416"/>
                    <a:pt x="4512" y="7330"/>
                    <a:pt x="4621" y="7237"/>
                  </a:cubicBezTo>
                  <a:cubicBezTo>
                    <a:pt x="7116" y="6222"/>
                    <a:pt x="9688" y="7439"/>
                    <a:pt x="12043" y="8507"/>
                  </a:cubicBezTo>
                  <a:cubicBezTo>
                    <a:pt x="12944" y="8915"/>
                    <a:pt x="13954" y="9397"/>
                    <a:pt x="14947" y="9311"/>
                  </a:cubicBezTo>
                  <a:cubicBezTo>
                    <a:pt x="15372" y="9275"/>
                    <a:pt x="15697" y="8964"/>
                    <a:pt x="15729" y="8566"/>
                  </a:cubicBezTo>
                  <a:cubicBezTo>
                    <a:pt x="16856" y="12315"/>
                    <a:pt x="17785" y="14054"/>
                    <a:pt x="18333" y="16803"/>
                  </a:cubicBezTo>
                  <a:cubicBezTo>
                    <a:pt x="18258" y="17280"/>
                    <a:pt x="18177" y="17757"/>
                    <a:pt x="18140" y="18247"/>
                  </a:cubicBezTo>
                  <a:cubicBezTo>
                    <a:pt x="18139" y="18257"/>
                    <a:pt x="18116" y="19100"/>
                    <a:pt x="18141" y="19525"/>
                  </a:cubicBezTo>
                  <a:cubicBezTo>
                    <a:pt x="18143" y="19550"/>
                    <a:pt x="18152" y="19579"/>
                    <a:pt x="18172" y="19590"/>
                  </a:cubicBezTo>
                  <a:cubicBezTo>
                    <a:pt x="18228" y="19620"/>
                    <a:pt x="18396" y="19669"/>
                    <a:pt x="18418" y="19624"/>
                  </a:cubicBezTo>
                  <a:cubicBezTo>
                    <a:pt x="18433" y="19593"/>
                    <a:pt x="18510" y="19482"/>
                    <a:pt x="18520" y="19443"/>
                  </a:cubicBezTo>
                  <a:cubicBezTo>
                    <a:pt x="18562" y="19259"/>
                    <a:pt x="18570" y="19105"/>
                    <a:pt x="18579" y="18921"/>
                  </a:cubicBezTo>
                  <a:cubicBezTo>
                    <a:pt x="18607" y="18680"/>
                    <a:pt x="18645" y="18423"/>
                    <a:pt x="18674" y="18163"/>
                  </a:cubicBezTo>
                  <a:cubicBezTo>
                    <a:pt x="19389" y="15189"/>
                    <a:pt x="20704" y="3397"/>
                    <a:pt x="15765" y="2119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8" name="Shape 37"/>
            <p:cNvSpPr/>
            <p:nvPr/>
          </p:nvSpPr>
          <p:spPr>
            <a:xfrm>
              <a:off x="7112000" y="9982200"/>
              <a:ext cx="757389" cy="48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7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7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9" name="Shape 38"/>
            <p:cNvSpPr/>
            <p:nvPr/>
          </p:nvSpPr>
          <p:spPr>
            <a:xfrm>
              <a:off x="7289800" y="10464800"/>
              <a:ext cx="403622" cy="122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3" y="0"/>
                  </a:moveTo>
                  <a:lnTo>
                    <a:pt x="2039" y="3091"/>
                  </a:lnTo>
                  <a:lnTo>
                    <a:pt x="6945" y="559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lnTo>
                    <a:pt x="14634" y="5594"/>
                  </a:lnTo>
                  <a:lnTo>
                    <a:pt x="14570" y="5594"/>
                  </a:lnTo>
                  <a:cubicBezTo>
                    <a:pt x="14570" y="5594"/>
                    <a:pt x="19476" y="3091"/>
                    <a:pt x="19476" y="3091"/>
                  </a:cubicBezTo>
                  <a:lnTo>
                    <a:pt x="108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0" name="Shape 39"/>
            <p:cNvSpPr/>
            <p:nvPr/>
          </p:nvSpPr>
          <p:spPr>
            <a:xfrm>
              <a:off x="7556500" y="10782300"/>
              <a:ext cx="676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21302" y="21600"/>
                  </a:lnTo>
                  <a:cubicBezTo>
                    <a:pt x="21302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1" name="Shape 40"/>
            <p:cNvSpPr/>
            <p:nvPr/>
          </p:nvSpPr>
          <p:spPr>
            <a:xfrm>
              <a:off x="7416800" y="10782300"/>
              <a:ext cx="674" cy="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49" y="21600"/>
                  </a:lnTo>
                  <a:lnTo>
                    <a:pt x="21600" y="0"/>
                  </a:lnTo>
                  <a:cubicBezTo>
                    <a:pt x="2160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008BC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17"/>
          <p:cNvGrpSpPr/>
          <p:nvPr/>
        </p:nvGrpSpPr>
        <p:grpSpPr>
          <a:xfrm>
            <a:off x="8525820" y="5563944"/>
            <a:ext cx="1224060" cy="1294056"/>
            <a:chOff x="9702800" y="7924800"/>
            <a:chExt cx="3669850" cy="4086187"/>
          </a:xfrm>
        </p:grpSpPr>
        <p:sp>
          <p:nvSpPr>
            <p:cNvPr id="303" name="Shape 17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rgbClr val="FEE4D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4" name="Shape 18"/>
            <p:cNvSpPr/>
            <p:nvPr/>
          </p:nvSpPr>
          <p:spPr>
            <a:xfrm>
              <a:off x="9702800" y="10337800"/>
              <a:ext cx="3669850" cy="166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1" y="0"/>
                  </a:moveTo>
                  <a:cubicBezTo>
                    <a:pt x="3867" y="4612"/>
                    <a:pt x="2435" y="7070"/>
                    <a:pt x="1869" y="8174"/>
                  </a:cubicBezTo>
                  <a:cubicBezTo>
                    <a:pt x="997" y="9875"/>
                    <a:pt x="515" y="16216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086" y="16216"/>
                    <a:pt x="20603" y="9875"/>
                    <a:pt x="19731" y="8174"/>
                  </a:cubicBezTo>
                  <a:cubicBezTo>
                    <a:pt x="19165" y="7070"/>
                    <a:pt x="17785" y="4675"/>
                    <a:pt x="13012" y="62"/>
                  </a:cubicBezTo>
                  <a:cubicBezTo>
                    <a:pt x="13012" y="62"/>
                    <a:pt x="8641" y="0"/>
                    <a:pt x="8641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5" name="Shape 19"/>
            <p:cNvSpPr/>
            <p:nvPr/>
          </p:nvSpPr>
          <p:spPr>
            <a:xfrm>
              <a:off x="11137900" y="9626600"/>
              <a:ext cx="787582" cy="109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06" extrusionOk="0">
                  <a:moveTo>
                    <a:pt x="0" y="0"/>
                  </a:moveTo>
                  <a:lnTo>
                    <a:pt x="0" y="11166"/>
                  </a:lnTo>
                  <a:lnTo>
                    <a:pt x="0" y="16679"/>
                  </a:lnTo>
                  <a:cubicBezTo>
                    <a:pt x="5940" y="21429"/>
                    <a:pt x="15659" y="21600"/>
                    <a:pt x="21600" y="16679"/>
                  </a:cubicBezTo>
                  <a:lnTo>
                    <a:pt x="21600" y="11166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6" name="Shape 20"/>
            <p:cNvSpPr/>
            <p:nvPr/>
          </p:nvSpPr>
          <p:spPr>
            <a:xfrm>
              <a:off x="11328400" y="10731500"/>
              <a:ext cx="419527" cy="1279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4606" y="5574"/>
                  </a:lnTo>
                  <a:lnTo>
                    <a:pt x="19520" y="3079"/>
                  </a:lnTo>
                  <a:lnTo>
                    <a:pt x="10905" y="0"/>
                  </a:lnTo>
                  <a:lnTo>
                    <a:pt x="2080" y="3079"/>
                  </a:lnTo>
                  <a:lnTo>
                    <a:pt x="6992" y="5574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7" name="Shape 21"/>
            <p:cNvSpPr/>
            <p:nvPr/>
          </p:nvSpPr>
          <p:spPr>
            <a:xfrm>
              <a:off x="11112500" y="10236200"/>
              <a:ext cx="850900" cy="83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6" y="0"/>
                  </a:moveTo>
                  <a:lnTo>
                    <a:pt x="0" y="3447"/>
                  </a:lnTo>
                  <a:lnTo>
                    <a:pt x="2448" y="21426"/>
                  </a:lnTo>
                  <a:lnTo>
                    <a:pt x="10921" y="12692"/>
                  </a:lnTo>
                  <a:cubicBezTo>
                    <a:pt x="10921" y="12692"/>
                    <a:pt x="876" y="0"/>
                    <a:pt x="876" y="0"/>
                  </a:cubicBezTo>
                  <a:close/>
                  <a:moveTo>
                    <a:pt x="20905" y="0"/>
                  </a:moveTo>
                  <a:cubicBezTo>
                    <a:pt x="20905" y="0"/>
                    <a:pt x="10961" y="12692"/>
                    <a:pt x="10961" y="12692"/>
                  </a:cubicBezTo>
                  <a:lnTo>
                    <a:pt x="19293" y="21600"/>
                  </a:lnTo>
                  <a:lnTo>
                    <a:pt x="21600" y="3395"/>
                  </a:lnTo>
                  <a:lnTo>
                    <a:pt x="2090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8" name="Shape 22"/>
            <p:cNvSpPr/>
            <p:nvPr/>
          </p:nvSpPr>
          <p:spPr>
            <a:xfrm>
              <a:off x="11137900" y="10071100"/>
              <a:ext cx="787582" cy="276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3" extrusionOk="0">
                  <a:moveTo>
                    <a:pt x="0" y="0"/>
                  </a:moveTo>
                  <a:lnTo>
                    <a:pt x="0" y="2158"/>
                  </a:lnTo>
                  <a:cubicBezTo>
                    <a:pt x="0" y="2158"/>
                    <a:pt x="5518" y="20291"/>
                    <a:pt x="10780" y="20946"/>
                  </a:cubicBezTo>
                  <a:cubicBezTo>
                    <a:pt x="16043" y="21600"/>
                    <a:pt x="21600" y="3389"/>
                    <a:pt x="21600" y="3389"/>
                  </a:cubicBezTo>
                  <a:lnTo>
                    <a:pt x="21600" y="74"/>
                  </a:lnTo>
                </a:path>
              </a:pathLst>
            </a:custGeom>
            <a:solidFill>
              <a:schemeClr val="accent4">
                <a:lumMod val="50000"/>
                <a:alpha val="2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9" name="Shape 23"/>
            <p:cNvSpPr/>
            <p:nvPr/>
          </p:nvSpPr>
          <p:spPr>
            <a:xfrm>
              <a:off x="10642599" y="8013700"/>
              <a:ext cx="1785002" cy="2235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extrusionOk="0">
                  <a:moveTo>
                    <a:pt x="20278" y="10141"/>
                  </a:moveTo>
                  <a:cubicBezTo>
                    <a:pt x="20540" y="5376"/>
                    <a:pt x="18889" y="0"/>
                    <a:pt x="10588" y="0"/>
                  </a:cubicBezTo>
                  <a:cubicBezTo>
                    <a:pt x="2296" y="0"/>
                    <a:pt x="639" y="5366"/>
                    <a:pt x="898" y="10126"/>
                  </a:cubicBezTo>
                  <a:cubicBezTo>
                    <a:pt x="887" y="10129"/>
                    <a:pt x="875" y="10130"/>
                    <a:pt x="865" y="10133"/>
                  </a:cubicBezTo>
                  <a:cubicBezTo>
                    <a:pt x="44" y="10353"/>
                    <a:pt x="-243" y="11471"/>
                    <a:pt x="225" y="12630"/>
                  </a:cubicBezTo>
                  <a:cubicBezTo>
                    <a:pt x="510" y="13337"/>
                    <a:pt x="1009" y="13894"/>
                    <a:pt x="1542" y="14172"/>
                  </a:cubicBezTo>
                  <a:cubicBezTo>
                    <a:pt x="1958" y="15782"/>
                    <a:pt x="2456" y="16961"/>
                    <a:pt x="2684" y="17260"/>
                  </a:cubicBezTo>
                  <a:cubicBezTo>
                    <a:pt x="3717" y="18614"/>
                    <a:pt x="8273" y="21600"/>
                    <a:pt x="10588" y="21600"/>
                  </a:cubicBezTo>
                  <a:cubicBezTo>
                    <a:pt x="12904" y="21600"/>
                    <a:pt x="17459" y="18614"/>
                    <a:pt x="18492" y="17260"/>
                  </a:cubicBezTo>
                  <a:cubicBezTo>
                    <a:pt x="18722" y="16959"/>
                    <a:pt x="19226" y="15764"/>
                    <a:pt x="19644" y="14135"/>
                  </a:cubicBezTo>
                  <a:cubicBezTo>
                    <a:pt x="20152" y="13846"/>
                    <a:pt x="20622" y="13307"/>
                    <a:pt x="20894" y="12630"/>
                  </a:cubicBezTo>
                  <a:cubicBezTo>
                    <a:pt x="21357" y="11483"/>
                    <a:pt x="21079" y="10376"/>
                    <a:pt x="20278" y="10141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0" name="Shape 24"/>
            <p:cNvSpPr/>
            <p:nvPr/>
          </p:nvSpPr>
          <p:spPr>
            <a:xfrm>
              <a:off x="10668000" y="7924800"/>
              <a:ext cx="1745045" cy="152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9" h="18723" extrusionOk="0">
                  <a:moveTo>
                    <a:pt x="16542" y="1659"/>
                  </a:moveTo>
                  <a:cubicBezTo>
                    <a:pt x="11699" y="-2851"/>
                    <a:pt x="2214" y="2908"/>
                    <a:pt x="0" y="6195"/>
                  </a:cubicBezTo>
                  <a:cubicBezTo>
                    <a:pt x="893" y="9498"/>
                    <a:pt x="459" y="13711"/>
                    <a:pt x="1115" y="18403"/>
                  </a:cubicBezTo>
                  <a:cubicBezTo>
                    <a:pt x="1114" y="18396"/>
                    <a:pt x="1115" y="18390"/>
                    <a:pt x="1114" y="18383"/>
                  </a:cubicBezTo>
                  <a:cubicBezTo>
                    <a:pt x="1122" y="18430"/>
                    <a:pt x="1131" y="18478"/>
                    <a:pt x="1143" y="18529"/>
                  </a:cubicBezTo>
                  <a:cubicBezTo>
                    <a:pt x="1152" y="18567"/>
                    <a:pt x="1231" y="18675"/>
                    <a:pt x="1247" y="18705"/>
                  </a:cubicBezTo>
                  <a:cubicBezTo>
                    <a:pt x="1270" y="18749"/>
                    <a:pt x="1442" y="18701"/>
                    <a:pt x="1499" y="18672"/>
                  </a:cubicBezTo>
                  <a:cubicBezTo>
                    <a:pt x="1520" y="18662"/>
                    <a:pt x="1529" y="18633"/>
                    <a:pt x="1530" y="18609"/>
                  </a:cubicBezTo>
                  <a:cubicBezTo>
                    <a:pt x="1556" y="18195"/>
                    <a:pt x="1532" y="17374"/>
                    <a:pt x="1532" y="17365"/>
                  </a:cubicBezTo>
                  <a:cubicBezTo>
                    <a:pt x="1480" y="16719"/>
                    <a:pt x="1567" y="16063"/>
                    <a:pt x="1477" y="15432"/>
                  </a:cubicBezTo>
                  <a:cubicBezTo>
                    <a:pt x="1922" y="12474"/>
                    <a:pt x="1563" y="12350"/>
                    <a:pt x="3094" y="9396"/>
                  </a:cubicBezTo>
                  <a:cubicBezTo>
                    <a:pt x="3223" y="9147"/>
                    <a:pt x="4043" y="8137"/>
                    <a:pt x="4154" y="8046"/>
                  </a:cubicBezTo>
                  <a:cubicBezTo>
                    <a:pt x="6709" y="7057"/>
                    <a:pt x="7600" y="8704"/>
                    <a:pt x="10011" y="9743"/>
                  </a:cubicBezTo>
                  <a:cubicBezTo>
                    <a:pt x="10934" y="10140"/>
                    <a:pt x="12323" y="10167"/>
                    <a:pt x="13343" y="10167"/>
                  </a:cubicBezTo>
                  <a:cubicBezTo>
                    <a:pt x="14933" y="10167"/>
                    <a:pt x="16473" y="8325"/>
                    <a:pt x="16505" y="7937"/>
                  </a:cubicBezTo>
                  <a:cubicBezTo>
                    <a:pt x="18416" y="11054"/>
                    <a:pt x="18611" y="13281"/>
                    <a:pt x="19172" y="15958"/>
                  </a:cubicBezTo>
                  <a:cubicBezTo>
                    <a:pt x="19095" y="16423"/>
                    <a:pt x="19012" y="16887"/>
                    <a:pt x="18974" y="17365"/>
                  </a:cubicBezTo>
                  <a:cubicBezTo>
                    <a:pt x="18973" y="17374"/>
                    <a:pt x="18949" y="18195"/>
                    <a:pt x="18976" y="18609"/>
                  </a:cubicBezTo>
                  <a:cubicBezTo>
                    <a:pt x="18977" y="18633"/>
                    <a:pt x="18986" y="18662"/>
                    <a:pt x="19007" y="18672"/>
                  </a:cubicBezTo>
                  <a:cubicBezTo>
                    <a:pt x="19064" y="18701"/>
                    <a:pt x="19236" y="18749"/>
                    <a:pt x="19259" y="18705"/>
                  </a:cubicBezTo>
                  <a:cubicBezTo>
                    <a:pt x="19274" y="18675"/>
                    <a:pt x="19354" y="18567"/>
                    <a:pt x="19363" y="18529"/>
                  </a:cubicBezTo>
                  <a:cubicBezTo>
                    <a:pt x="19406" y="18350"/>
                    <a:pt x="19415" y="18199"/>
                    <a:pt x="19423" y="18020"/>
                  </a:cubicBezTo>
                  <a:cubicBezTo>
                    <a:pt x="19453" y="17786"/>
                    <a:pt x="19492" y="17535"/>
                    <a:pt x="19521" y="17283"/>
                  </a:cubicBezTo>
                  <a:cubicBezTo>
                    <a:pt x="20254" y="14386"/>
                    <a:pt x="21600" y="2903"/>
                    <a:pt x="16542" y="1659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1" name="Shape 25"/>
            <p:cNvSpPr/>
            <p:nvPr/>
          </p:nvSpPr>
          <p:spPr>
            <a:xfrm>
              <a:off x="11137900" y="10223500"/>
              <a:ext cx="787582" cy="504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03"/>
                  </a:moveTo>
                  <a:lnTo>
                    <a:pt x="10856" y="21600"/>
                  </a:lnTo>
                  <a:lnTo>
                    <a:pt x="21600" y="503"/>
                  </a:lnTo>
                  <a:lnTo>
                    <a:pt x="21600" y="0"/>
                  </a:lnTo>
                  <a:lnTo>
                    <a:pt x="10856" y="21003"/>
                  </a:lnTo>
                  <a:lnTo>
                    <a:pt x="0" y="0"/>
                  </a:lnTo>
                  <a:lnTo>
                    <a:pt x="0" y="503"/>
                  </a:lnTo>
                </a:path>
              </a:pathLst>
            </a:custGeom>
            <a:solidFill>
              <a:srgbClr val="010101">
                <a:alpha val="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2" name="Shape 26"/>
            <p:cNvSpPr/>
            <p:nvPr/>
          </p:nvSpPr>
          <p:spPr>
            <a:xfrm>
              <a:off x="11455400" y="11061700"/>
              <a:ext cx="149302" cy="4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" y="0"/>
                  </a:moveTo>
                  <a:lnTo>
                    <a:pt x="21499" y="0"/>
                  </a:ln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3" name="Shape 27"/>
            <p:cNvSpPr/>
            <p:nvPr/>
          </p:nvSpPr>
          <p:spPr>
            <a:xfrm>
              <a:off x="10896599" y="9220200"/>
              <a:ext cx="1284794" cy="461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48" extrusionOk="0">
                  <a:moveTo>
                    <a:pt x="5305" y="144"/>
                  </a:moveTo>
                  <a:cubicBezTo>
                    <a:pt x="3489" y="-121"/>
                    <a:pt x="1083" y="507"/>
                    <a:pt x="639" y="924"/>
                  </a:cubicBezTo>
                  <a:cubicBezTo>
                    <a:pt x="68" y="1466"/>
                    <a:pt x="51" y="1605"/>
                    <a:pt x="10" y="2879"/>
                  </a:cubicBezTo>
                  <a:cubicBezTo>
                    <a:pt x="-29" y="4150"/>
                    <a:pt x="31" y="5247"/>
                    <a:pt x="359" y="5572"/>
                  </a:cubicBezTo>
                  <a:cubicBezTo>
                    <a:pt x="810" y="6016"/>
                    <a:pt x="795" y="7721"/>
                    <a:pt x="1043" y="12609"/>
                  </a:cubicBezTo>
                  <a:cubicBezTo>
                    <a:pt x="1265" y="17060"/>
                    <a:pt x="1890" y="20575"/>
                    <a:pt x="4741" y="21197"/>
                  </a:cubicBezTo>
                  <a:cubicBezTo>
                    <a:pt x="4886" y="21232"/>
                    <a:pt x="5027" y="21244"/>
                    <a:pt x="5165" y="21248"/>
                  </a:cubicBezTo>
                  <a:lnTo>
                    <a:pt x="5174" y="20006"/>
                  </a:lnTo>
                  <a:cubicBezTo>
                    <a:pt x="3864" y="20035"/>
                    <a:pt x="2407" y="18677"/>
                    <a:pt x="1917" y="15901"/>
                  </a:cubicBezTo>
                  <a:cubicBezTo>
                    <a:pt x="1228" y="12006"/>
                    <a:pt x="1132" y="4138"/>
                    <a:pt x="2091" y="2489"/>
                  </a:cubicBezTo>
                  <a:cubicBezTo>
                    <a:pt x="2505" y="1778"/>
                    <a:pt x="3878" y="1286"/>
                    <a:pt x="5298" y="1464"/>
                  </a:cubicBezTo>
                  <a:cubicBezTo>
                    <a:pt x="5298" y="1464"/>
                    <a:pt x="5305" y="144"/>
                    <a:pt x="5305" y="144"/>
                  </a:cubicBezTo>
                  <a:close/>
                  <a:moveTo>
                    <a:pt x="10766" y="2662"/>
                  </a:moveTo>
                  <a:cubicBezTo>
                    <a:pt x="10134" y="2704"/>
                    <a:pt x="7548" y="659"/>
                    <a:pt x="5709" y="224"/>
                  </a:cubicBezTo>
                  <a:cubicBezTo>
                    <a:pt x="5578" y="191"/>
                    <a:pt x="5444" y="163"/>
                    <a:pt x="5305" y="144"/>
                  </a:cubicBezTo>
                  <a:lnTo>
                    <a:pt x="5298" y="1464"/>
                  </a:lnTo>
                  <a:cubicBezTo>
                    <a:pt x="6793" y="1651"/>
                    <a:pt x="8341" y="2579"/>
                    <a:pt x="8871" y="4768"/>
                  </a:cubicBezTo>
                  <a:cubicBezTo>
                    <a:pt x="9742" y="8357"/>
                    <a:pt x="8178" y="17135"/>
                    <a:pt x="6764" y="19090"/>
                  </a:cubicBezTo>
                  <a:cubicBezTo>
                    <a:pt x="6335" y="19683"/>
                    <a:pt x="5769" y="19989"/>
                    <a:pt x="5174" y="20006"/>
                  </a:cubicBezTo>
                  <a:lnTo>
                    <a:pt x="5165" y="21248"/>
                  </a:lnTo>
                  <a:cubicBezTo>
                    <a:pt x="7641" y="21258"/>
                    <a:pt x="8556" y="16364"/>
                    <a:pt x="8861" y="14731"/>
                  </a:cubicBezTo>
                  <a:cubicBezTo>
                    <a:pt x="9437" y="11659"/>
                    <a:pt x="9318" y="7422"/>
                    <a:pt x="10735" y="7415"/>
                  </a:cubicBezTo>
                  <a:cubicBezTo>
                    <a:pt x="12150" y="7405"/>
                    <a:pt x="11965" y="11564"/>
                    <a:pt x="12471" y="14634"/>
                  </a:cubicBezTo>
                  <a:cubicBezTo>
                    <a:pt x="12744" y="16289"/>
                    <a:pt x="13547" y="21372"/>
                    <a:pt x="16116" y="21173"/>
                  </a:cubicBezTo>
                  <a:lnTo>
                    <a:pt x="16123" y="19935"/>
                  </a:lnTo>
                  <a:cubicBezTo>
                    <a:pt x="15490" y="19963"/>
                    <a:pt x="14887" y="19664"/>
                    <a:pt x="14446" y="19041"/>
                  </a:cubicBezTo>
                  <a:cubicBezTo>
                    <a:pt x="13076" y="17104"/>
                    <a:pt x="11705" y="8348"/>
                    <a:pt x="12657" y="4748"/>
                  </a:cubicBezTo>
                  <a:cubicBezTo>
                    <a:pt x="13229" y="2574"/>
                    <a:pt x="14766" y="1624"/>
                    <a:pt x="16248" y="1406"/>
                  </a:cubicBezTo>
                  <a:lnTo>
                    <a:pt x="16255" y="88"/>
                  </a:lnTo>
                  <a:cubicBezTo>
                    <a:pt x="16142" y="105"/>
                    <a:pt x="16030" y="128"/>
                    <a:pt x="15921" y="156"/>
                  </a:cubicBezTo>
                  <a:cubicBezTo>
                    <a:pt x="14265" y="569"/>
                    <a:pt x="12255" y="2556"/>
                    <a:pt x="10766" y="2662"/>
                  </a:cubicBezTo>
                  <a:close/>
                  <a:moveTo>
                    <a:pt x="16116" y="21173"/>
                  </a:moveTo>
                  <a:cubicBezTo>
                    <a:pt x="16215" y="21166"/>
                    <a:pt x="16318" y="21148"/>
                    <a:pt x="16423" y="21125"/>
                  </a:cubicBezTo>
                  <a:cubicBezTo>
                    <a:pt x="19286" y="20468"/>
                    <a:pt x="19992" y="16941"/>
                    <a:pt x="20313" y="12488"/>
                  </a:cubicBezTo>
                  <a:cubicBezTo>
                    <a:pt x="20667" y="7595"/>
                    <a:pt x="20690" y="5893"/>
                    <a:pt x="21151" y="5444"/>
                  </a:cubicBezTo>
                  <a:cubicBezTo>
                    <a:pt x="21489" y="5110"/>
                    <a:pt x="21571" y="4017"/>
                    <a:pt x="21561" y="2741"/>
                  </a:cubicBezTo>
                  <a:cubicBezTo>
                    <a:pt x="21549" y="1471"/>
                    <a:pt x="21534" y="1333"/>
                    <a:pt x="20976" y="803"/>
                  </a:cubicBezTo>
                  <a:cubicBezTo>
                    <a:pt x="20534" y="379"/>
                    <a:pt x="18089" y="-228"/>
                    <a:pt x="16255" y="88"/>
                  </a:cubicBezTo>
                  <a:lnTo>
                    <a:pt x="16248" y="1406"/>
                  </a:lnTo>
                  <a:cubicBezTo>
                    <a:pt x="17693" y="1190"/>
                    <a:pt x="19086" y="1666"/>
                    <a:pt x="19490" y="2383"/>
                  </a:cubicBezTo>
                  <a:cubicBezTo>
                    <a:pt x="20409" y="4014"/>
                    <a:pt x="20141" y="11890"/>
                    <a:pt x="19366" y="15791"/>
                  </a:cubicBezTo>
                  <a:cubicBezTo>
                    <a:pt x="18828" y="18500"/>
                    <a:pt x="17405" y="19877"/>
                    <a:pt x="16123" y="19935"/>
                  </a:cubicBezTo>
                  <a:cubicBezTo>
                    <a:pt x="16123" y="19935"/>
                    <a:pt x="16116" y="21173"/>
                    <a:pt x="16116" y="2117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59" name="TextBox 58"/>
          <p:cNvSpPr txBox="1"/>
          <p:nvPr/>
        </p:nvSpPr>
        <p:spPr>
          <a:xfrm>
            <a:off x="924646" y="897918"/>
            <a:ext cx="10462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4000" b="1" i="1" u="sng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000" b="1" i="1" u="sng" smtClean="0">
                <a:solidFill>
                  <a:srgbClr val="FF0000"/>
                </a:solidFill>
                <a:latin typeface="Times New Roman" pitchFamily="18" charset="0"/>
              </a:rPr>
              <a:t>Kết luận vấn đề: Nhiệm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vụ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Đảng</a:t>
            </a:r>
            <a:r>
              <a:rPr lang="en-US" sz="4000" b="1" i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rgbClr val="FF0000"/>
                </a:solidFill>
                <a:latin typeface="Times New Roman" pitchFamily="18" charset="0"/>
              </a:rPr>
              <a:t>ta</a:t>
            </a:r>
            <a:endParaRPr lang="en-US" sz="4000" b="1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14163" y="2960565"/>
            <a:ext cx="1922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tồn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ở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trạng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thái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cxnSp>
        <p:nvCxnSpPr>
          <p:cNvPr id="65" name="Straight Arrow Connector 64"/>
          <p:cNvCxnSpPr>
            <a:stCxn id="63" idx="3"/>
            <a:endCxn id="66" idx="1"/>
          </p:cNvCxnSpPr>
          <p:nvPr/>
        </p:nvCxnSpPr>
        <p:spPr>
          <a:xfrm flipV="1">
            <a:off x="2837067" y="3136557"/>
            <a:ext cx="1161858" cy="8550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998925" y="2597948"/>
            <a:ext cx="1533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Bộc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lộ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rõ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ràng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974120" y="4426751"/>
            <a:ext cx="15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ẩn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kín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đáo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cxnSp>
        <p:nvCxnSpPr>
          <p:cNvPr id="71" name="Straight Arrow Connector 70"/>
          <p:cNvCxnSpPr>
            <a:stCxn id="63" idx="3"/>
            <a:endCxn id="67" idx="1"/>
          </p:cNvCxnSpPr>
          <p:nvPr/>
        </p:nvCxnSpPr>
        <p:spPr>
          <a:xfrm>
            <a:off x="2837067" y="3991617"/>
            <a:ext cx="1137053" cy="9737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7675815" y="2588963"/>
            <a:ext cx="34202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</a:rPr>
              <a:t>Bổn phận, nhiệm vụ: Động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dậy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tiềm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kháng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8" name="AutoShape 25"/>
          <p:cNvSpPr>
            <a:spLocks/>
          </p:cNvSpPr>
          <p:nvPr/>
        </p:nvSpPr>
        <p:spPr bwMode="auto">
          <a:xfrm>
            <a:off x="5847477" y="2317522"/>
            <a:ext cx="439535" cy="3431627"/>
          </a:xfrm>
          <a:prstGeom prst="rightBrace">
            <a:avLst>
              <a:gd name="adj1" fmla="val 87500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9900"/>
            </a:prstShdw>
          </a:effectLst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9" name="Freeform 78"/>
          <p:cNvSpPr>
            <a:spLocks noEditPoints="1"/>
          </p:cNvSpPr>
          <p:nvPr/>
        </p:nvSpPr>
        <p:spPr bwMode="auto">
          <a:xfrm>
            <a:off x="6675400" y="3636580"/>
            <a:ext cx="774500" cy="550917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92239" y="1671191"/>
            <a:ext cx="10794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rgbClr val="7030A0"/>
                </a:solidFill>
              </a:rPr>
              <a:t>- Nhận định: Tinh </a:t>
            </a:r>
            <a:r>
              <a:rPr lang="fr-FR" sz="3200">
                <a:solidFill>
                  <a:srgbClr val="7030A0"/>
                </a:solidFill>
              </a:rPr>
              <a:t>thần yêu nước giống như các thứ của quý.</a:t>
            </a:r>
            <a:endParaRPr lang="en-US" sz="320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6" grpId="0"/>
      <p:bldP spid="67" grpId="0"/>
      <p:bldP spid="77" grpId="0"/>
      <p:bldP spid="78" grpId="0" animBg="1"/>
      <p:bldP spid="79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4" name="Rectangle 83"/>
          <p:cNvSpPr/>
          <p:nvPr/>
        </p:nvSpPr>
        <p:spPr>
          <a:xfrm>
            <a:off x="2553102" y="1573169"/>
            <a:ext cx="7149713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796850" y="2913254"/>
            <a:ext cx="2754985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698609" y="2913264"/>
            <a:ext cx="4949086" cy="6155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4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069501" y="4127209"/>
            <a:ext cx="40703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453262" y="401263"/>
            <a:ext cx="733854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1" name="Straight Arrow Connector 90"/>
          <p:cNvCxnSpPr>
            <a:stCxn id="89" idx="2"/>
            <a:endCxn id="84" idx="0"/>
          </p:cNvCxnSpPr>
          <p:nvPr/>
        </p:nvCxnSpPr>
        <p:spPr>
          <a:xfrm rot="16200000" flipH="1">
            <a:off x="5862460" y="1307669"/>
            <a:ext cx="525575" cy="542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371230" y="5376088"/>
            <a:ext cx="948836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/>
              <a:t>Nhiệm</a:t>
            </a:r>
            <a:r>
              <a:rPr lang="en-US" sz="3600" dirty="0"/>
              <a:t> </a:t>
            </a:r>
            <a:r>
              <a:rPr lang="en-US" sz="3600" dirty="0" err="1"/>
              <a:t>vụ</a:t>
            </a:r>
            <a:r>
              <a:rPr lang="en-US" sz="3600" dirty="0"/>
              <a:t> </a:t>
            </a:r>
            <a:r>
              <a:rPr lang="en-US" sz="3600" dirty="0" err="1"/>
              <a:t>chung</a:t>
            </a:r>
            <a:r>
              <a:rPr lang="en-US" sz="3600" dirty="0"/>
              <a:t>: </a:t>
            </a:r>
            <a:r>
              <a:rPr lang="en-US" sz="3600" dirty="0" err="1"/>
              <a:t>Phát</a:t>
            </a:r>
            <a:r>
              <a:rPr lang="en-US" sz="3600" dirty="0"/>
              <a:t> </a:t>
            </a:r>
            <a:r>
              <a:rPr lang="en-US" sz="3600" dirty="0" err="1"/>
              <a:t>huy</a:t>
            </a:r>
            <a:r>
              <a:rPr lang="en-US" sz="3600" dirty="0"/>
              <a:t> </a:t>
            </a:r>
            <a:r>
              <a:rPr lang="en-US" sz="3600" dirty="0" err="1"/>
              <a:t>tinh</a:t>
            </a:r>
            <a:r>
              <a:rPr lang="en-US" sz="3600" dirty="0"/>
              <a:t> </a:t>
            </a:r>
            <a:r>
              <a:rPr lang="en-US" sz="3600" dirty="0" err="1"/>
              <a:t>thần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.</a:t>
            </a:r>
          </a:p>
        </p:txBody>
      </p:sp>
      <p:cxnSp>
        <p:nvCxnSpPr>
          <p:cNvPr id="94" name="Straight Arrow Connector 93"/>
          <p:cNvCxnSpPr>
            <a:stCxn id="84" idx="2"/>
            <a:endCxn id="86" idx="0"/>
          </p:cNvCxnSpPr>
          <p:nvPr/>
        </p:nvCxnSpPr>
        <p:spPr>
          <a:xfrm rot="5400000">
            <a:off x="4304274" y="1089569"/>
            <a:ext cx="693754" cy="295361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2"/>
            <a:endCxn id="87" idx="0"/>
          </p:cNvCxnSpPr>
          <p:nvPr/>
        </p:nvCxnSpPr>
        <p:spPr>
          <a:xfrm rot="16200000" flipH="1">
            <a:off x="7303673" y="1043785"/>
            <a:ext cx="693764" cy="304519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16200000" flipH="1">
            <a:off x="4340307" y="2362842"/>
            <a:ext cx="598402" cy="293033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2"/>
            <a:endCxn id="88" idx="0"/>
          </p:cNvCxnSpPr>
          <p:nvPr/>
        </p:nvCxnSpPr>
        <p:spPr>
          <a:xfrm rot="5400000">
            <a:off x="7339717" y="2293774"/>
            <a:ext cx="598392" cy="306847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8" idx="2"/>
            <a:endCxn id="92" idx="0"/>
          </p:cNvCxnSpPr>
          <p:nvPr/>
        </p:nvCxnSpPr>
        <p:spPr>
          <a:xfrm>
            <a:off x="6104674" y="4773540"/>
            <a:ext cx="10740" cy="6025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88" grpId="0" animBg="1"/>
      <p:bldP spid="89" grpId="0" animBg="1"/>
      <p:bldP spid="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2758249" y="1166651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420224" y="2834695"/>
            <a:ext cx="7707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0724" y="2971617"/>
            <a:ext cx="5541863" cy="3695538"/>
          </a:xfrm>
          <a:prstGeom prst="rect">
            <a:avLst/>
          </a:prstGeom>
        </p:spPr>
      </p:pic>
      <p:grpSp>
        <p:nvGrpSpPr>
          <p:cNvPr id="2" name="PA_库_组合 1166"/>
          <p:cNvGrpSpPr/>
          <p:nvPr>
            <p:custDataLst>
              <p:tags r:id="rId1"/>
            </p:custDataLst>
          </p:nvPr>
        </p:nvGrpSpPr>
        <p:grpSpPr>
          <a:xfrm>
            <a:off x="2055637" y="2427919"/>
            <a:ext cx="1638622" cy="1913411"/>
            <a:chOff x="5607594" y="164244"/>
            <a:chExt cx="4996531" cy="652951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7859147" y="164244"/>
              <a:ext cx="934157" cy="6467231"/>
            </a:xfrm>
            <a:custGeom>
              <a:avLst/>
              <a:gdLst>
                <a:gd name="T0" fmla="*/ 81 w 118"/>
                <a:gd name="T1" fmla="*/ 30 h 817"/>
                <a:gd name="T2" fmla="*/ 24 w 118"/>
                <a:gd name="T3" fmla="*/ 50 h 817"/>
                <a:gd name="T4" fmla="*/ 22 w 118"/>
                <a:gd name="T5" fmla="*/ 548 h 817"/>
                <a:gd name="T6" fmla="*/ 18 w 118"/>
                <a:gd name="T7" fmla="*/ 650 h 817"/>
                <a:gd name="T8" fmla="*/ 24 w 118"/>
                <a:gd name="T9" fmla="*/ 787 h 817"/>
                <a:gd name="T10" fmla="*/ 77 w 118"/>
                <a:gd name="T11" fmla="*/ 764 h 817"/>
                <a:gd name="T12" fmla="*/ 76 w 118"/>
                <a:gd name="T13" fmla="*/ 655 h 817"/>
                <a:gd name="T14" fmla="*/ 77 w 118"/>
                <a:gd name="T15" fmla="*/ 540 h 817"/>
                <a:gd name="T16" fmla="*/ 82 w 118"/>
                <a:gd name="T17" fmla="*/ 31 h 817"/>
                <a:gd name="T18" fmla="*/ 81 w 118"/>
                <a:gd name="T19" fmla="*/ 30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817">
                  <a:moveTo>
                    <a:pt x="81" y="30"/>
                  </a:moveTo>
                  <a:cubicBezTo>
                    <a:pt x="57" y="10"/>
                    <a:pt x="26" y="0"/>
                    <a:pt x="24" y="50"/>
                  </a:cubicBezTo>
                  <a:cubicBezTo>
                    <a:pt x="23" y="83"/>
                    <a:pt x="23" y="515"/>
                    <a:pt x="22" y="548"/>
                  </a:cubicBezTo>
                  <a:cubicBezTo>
                    <a:pt x="20" y="582"/>
                    <a:pt x="18" y="616"/>
                    <a:pt x="18" y="650"/>
                  </a:cubicBezTo>
                  <a:cubicBezTo>
                    <a:pt x="18" y="692"/>
                    <a:pt x="0" y="750"/>
                    <a:pt x="24" y="787"/>
                  </a:cubicBezTo>
                  <a:cubicBezTo>
                    <a:pt x="45" y="817"/>
                    <a:pt x="75" y="805"/>
                    <a:pt x="77" y="764"/>
                  </a:cubicBezTo>
                  <a:cubicBezTo>
                    <a:pt x="78" y="728"/>
                    <a:pt x="75" y="691"/>
                    <a:pt x="76" y="655"/>
                  </a:cubicBezTo>
                  <a:cubicBezTo>
                    <a:pt x="77" y="617"/>
                    <a:pt x="72" y="577"/>
                    <a:pt x="77" y="540"/>
                  </a:cubicBezTo>
                  <a:cubicBezTo>
                    <a:pt x="84" y="499"/>
                    <a:pt x="118" y="64"/>
                    <a:pt x="82" y="31"/>
                  </a:cubicBezTo>
                  <a:cubicBezTo>
                    <a:pt x="82" y="31"/>
                    <a:pt x="81" y="31"/>
                    <a:pt x="8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7931004" y="188198"/>
              <a:ext cx="728162" cy="6505556"/>
            </a:xfrm>
            <a:custGeom>
              <a:avLst/>
              <a:gdLst>
                <a:gd name="T0" fmla="*/ 74 w 92"/>
                <a:gd name="T1" fmla="*/ 27 h 822"/>
                <a:gd name="T2" fmla="*/ 26 w 92"/>
                <a:gd name="T3" fmla="*/ 13 h 822"/>
                <a:gd name="T4" fmla="*/ 13 w 92"/>
                <a:gd name="T5" fmla="*/ 66 h 822"/>
                <a:gd name="T6" fmla="*/ 12 w 92"/>
                <a:gd name="T7" fmla="*/ 228 h 822"/>
                <a:gd name="T8" fmla="*/ 9 w 92"/>
                <a:gd name="T9" fmla="*/ 569 h 822"/>
                <a:gd name="T10" fmla="*/ 6 w 92"/>
                <a:gd name="T11" fmla="*/ 658 h 822"/>
                <a:gd name="T12" fmla="*/ 0 w 92"/>
                <a:gd name="T13" fmla="*/ 736 h 822"/>
                <a:gd name="T14" fmla="*/ 43 w 92"/>
                <a:gd name="T15" fmla="*/ 801 h 822"/>
                <a:gd name="T16" fmla="*/ 66 w 92"/>
                <a:gd name="T17" fmla="*/ 782 h 822"/>
                <a:gd name="T18" fmla="*/ 70 w 92"/>
                <a:gd name="T19" fmla="*/ 746 h 822"/>
                <a:gd name="T20" fmla="*/ 70 w 92"/>
                <a:gd name="T21" fmla="*/ 691 h 822"/>
                <a:gd name="T22" fmla="*/ 71 w 92"/>
                <a:gd name="T23" fmla="*/ 532 h 822"/>
                <a:gd name="T24" fmla="*/ 92 w 92"/>
                <a:gd name="T25" fmla="*/ 183 h 822"/>
                <a:gd name="T26" fmla="*/ 89 w 92"/>
                <a:gd name="T27" fmla="*/ 79 h 822"/>
                <a:gd name="T28" fmla="*/ 74 w 92"/>
                <a:gd name="T29" fmla="*/ 27 h 822"/>
                <a:gd name="T30" fmla="*/ 69 w 92"/>
                <a:gd name="T31" fmla="*/ 27 h 822"/>
                <a:gd name="T32" fmla="*/ 82 w 92"/>
                <a:gd name="T33" fmla="*/ 66 h 822"/>
                <a:gd name="T34" fmla="*/ 87 w 92"/>
                <a:gd name="T35" fmla="*/ 144 h 822"/>
                <a:gd name="T36" fmla="*/ 81 w 92"/>
                <a:gd name="T37" fmla="*/ 352 h 822"/>
                <a:gd name="T38" fmla="*/ 68 w 92"/>
                <a:gd name="T39" fmla="*/ 516 h 822"/>
                <a:gd name="T40" fmla="*/ 64 w 92"/>
                <a:gd name="T41" fmla="*/ 613 h 822"/>
                <a:gd name="T42" fmla="*/ 65 w 92"/>
                <a:gd name="T43" fmla="*/ 707 h 822"/>
                <a:gd name="T44" fmla="*/ 57 w 92"/>
                <a:gd name="T45" fmla="*/ 790 h 822"/>
                <a:gd name="T46" fmla="*/ 8 w 92"/>
                <a:gd name="T47" fmla="*/ 758 h 822"/>
                <a:gd name="T48" fmla="*/ 9 w 92"/>
                <a:gd name="T49" fmla="*/ 680 h 822"/>
                <a:gd name="T50" fmla="*/ 15 w 92"/>
                <a:gd name="T51" fmla="*/ 539 h 822"/>
                <a:gd name="T52" fmla="*/ 16 w 92"/>
                <a:gd name="T53" fmla="*/ 400 h 822"/>
                <a:gd name="T54" fmla="*/ 18 w 92"/>
                <a:gd name="T55" fmla="*/ 52 h 822"/>
                <a:gd name="T56" fmla="*/ 23 w 92"/>
                <a:gd name="T57" fmla="*/ 22 h 822"/>
                <a:gd name="T58" fmla="*/ 69 w 92"/>
                <a:gd name="T59" fmla="*/ 27 h 822"/>
                <a:gd name="T60" fmla="*/ 74 w 92"/>
                <a:gd name="T61" fmla="*/ 27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822">
                  <a:moveTo>
                    <a:pt x="74" y="27"/>
                  </a:moveTo>
                  <a:cubicBezTo>
                    <a:pt x="61" y="16"/>
                    <a:pt x="44" y="5"/>
                    <a:pt x="26" y="13"/>
                  </a:cubicBezTo>
                  <a:cubicBezTo>
                    <a:pt x="9" y="21"/>
                    <a:pt x="13" y="50"/>
                    <a:pt x="13" y="66"/>
                  </a:cubicBezTo>
                  <a:cubicBezTo>
                    <a:pt x="12" y="120"/>
                    <a:pt x="12" y="174"/>
                    <a:pt x="12" y="228"/>
                  </a:cubicBezTo>
                  <a:cubicBezTo>
                    <a:pt x="11" y="341"/>
                    <a:pt x="14" y="455"/>
                    <a:pt x="9" y="569"/>
                  </a:cubicBezTo>
                  <a:cubicBezTo>
                    <a:pt x="8" y="598"/>
                    <a:pt x="8" y="628"/>
                    <a:pt x="6" y="658"/>
                  </a:cubicBezTo>
                  <a:cubicBezTo>
                    <a:pt x="5" y="684"/>
                    <a:pt x="0" y="709"/>
                    <a:pt x="0" y="736"/>
                  </a:cubicBezTo>
                  <a:cubicBezTo>
                    <a:pt x="0" y="759"/>
                    <a:pt x="11" y="806"/>
                    <a:pt x="43" y="801"/>
                  </a:cubicBezTo>
                  <a:cubicBezTo>
                    <a:pt x="55" y="799"/>
                    <a:pt x="61" y="792"/>
                    <a:pt x="66" y="782"/>
                  </a:cubicBezTo>
                  <a:cubicBezTo>
                    <a:pt x="71" y="771"/>
                    <a:pt x="70" y="757"/>
                    <a:pt x="70" y="746"/>
                  </a:cubicBezTo>
                  <a:cubicBezTo>
                    <a:pt x="71" y="727"/>
                    <a:pt x="70" y="709"/>
                    <a:pt x="70" y="691"/>
                  </a:cubicBezTo>
                  <a:cubicBezTo>
                    <a:pt x="69" y="638"/>
                    <a:pt x="65" y="584"/>
                    <a:pt x="71" y="532"/>
                  </a:cubicBezTo>
                  <a:cubicBezTo>
                    <a:pt x="86" y="416"/>
                    <a:pt x="91" y="298"/>
                    <a:pt x="92" y="183"/>
                  </a:cubicBezTo>
                  <a:cubicBezTo>
                    <a:pt x="92" y="148"/>
                    <a:pt x="92" y="113"/>
                    <a:pt x="89" y="79"/>
                  </a:cubicBezTo>
                  <a:cubicBezTo>
                    <a:pt x="87" y="63"/>
                    <a:pt x="87" y="38"/>
                    <a:pt x="74" y="27"/>
                  </a:cubicBezTo>
                  <a:cubicBezTo>
                    <a:pt x="73" y="26"/>
                    <a:pt x="70" y="28"/>
                    <a:pt x="69" y="27"/>
                  </a:cubicBezTo>
                  <a:cubicBezTo>
                    <a:pt x="80" y="36"/>
                    <a:pt x="81" y="54"/>
                    <a:pt x="82" y="66"/>
                  </a:cubicBezTo>
                  <a:cubicBezTo>
                    <a:pt x="86" y="92"/>
                    <a:pt x="86" y="118"/>
                    <a:pt x="87" y="144"/>
                  </a:cubicBezTo>
                  <a:cubicBezTo>
                    <a:pt x="88" y="214"/>
                    <a:pt x="85" y="283"/>
                    <a:pt x="81" y="352"/>
                  </a:cubicBezTo>
                  <a:cubicBezTo>
                    <a:pt x="77" y="407"/>
                    <a:pt x="74" y="462"/>
                    <a:pt x="68" y="516"/>
                  </a:cubicBezTo>
                  <a:cubicBezTo>
                    <a:pt x="65" y="549"/>
                    <a:pt x="63" y="581"/>
                    <a:pt x="64" y="613"/>
                  </a:cubicBezTo>
                  <a:cubicBezTo>
                    <a:pt x="65" y="645"/>
                    <a:pt x="64" y="676"/>
                    <a:pt x="65" y="707"/>
                  </a:cubicBezTo>
                  <a:cubicBezTo>
                    <a:pt x="66" y="733"/>
                    <a:pt x="71" y="767"/>
                    <a:pt x="57" y="790"/>
                  </a:cubicBezTo>
                  <a:cubicBezTo>
                    <a:pt x="37" y="822"/>
                    <a:pt x="12" y="775"/>
                    <a:pt x="8" y="758"/>
                  </a:cubicBezTo>
                  <a:cubicBezTo>
                    <a:pt x="2" y="733"/>
                    <a:pt x="6" y="706"/>
                    <a:pt x="9" y="680"/>
                  </a:cubicBezTo>
                  <a:cubicBezTo>
                    <a:pt x="14" y="634"/>
                    <a:pt x="14" y="586"/>
                    <a:pt x="15" y="539"/>
                  </a:cubicBezTo>
                  <a:cubicBezTo>
                    <a:pt x="16" y="493"/>
                    <a:pt x="16" y="447"/>
                    <a:pt x="16" y="400"/>
                  </a:cubicBezTo>
                  <a:cubicBezTo>
                    <a:pt x="17" y="284"/>
                    <a:pt x="16" y="168"/>
                    <a:pt x="18" y="52"/>
                  </a:cubicBezTo>
                  <a:cubicBezTo>
                    <a:pt x="18" y="42"/>
                    <a:pt x="19" y="32"/>
                    <a:pt x="23" y="22"/>
                  </a:cubicBezTo>
                  <a:cubicBezTo>
                    <a:pt x="32" y="0"/>
                    <a:pt x="58" y="18"/>
                    <a:pt x="69" y="27"/>
                  </a:cubicBezTo>
                  <a:cubicBezTo>
                    <a:pt x="70" y="28"/>
                    <a:pt x="74" y="26"/>
                    <a:pt x="74" y="27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7830404" y="164244"/>
              <a:ext cx="828765" cy="6472021"/>
            </a:xfrm>
            <a:custGeom>
              <a:avLst/>
              <a:gdLst>
                <a:gd name="T0" fmla="*/ 87 w 105"/>
                <a:gd name="T1" fmla="*/ 29 h 818"/>
                <a:gd name="T2" fmla="*/ 33 w 105"/>
                <a:gd name="T3" fmla="*/ 22 h 818"/>
                <a:gd name="T4" fmla="*/ 26 w 105"/>
                <a:gd name="T5" fmla="*/ 75 h 818"/>
                <a:gd name="T6" fmla="*/ 25 w 105"/>
                <a:gd name="T7" fmla="*/ 244 h 818"/>
                <a:gd name="T8" fmla="*/ 21 w 105"/>
                <a:gd name="T9" fmla="*/ 595 h 818"/>
                <a:gd name="T10" fmla="*/ 18 w 105"/>
                <a:gd name="T11" fmla="*/ 678 h 818"/>
                <a:gd name="T12" fmla="*/ 14 w 105"/>
                <a:gd name="T13" fmla="*/ 751 h 818"/>
                <a:gd name="T14" fmla="*/ 66 w 105"/>
                <a:gd name="T15" fmla="*/ 802 h 818"/>
                <a:gd name="T16" fmla="*/ 83 w 105"/>
                <a:gd name="T17" fmla="*/ 770 h 818"/>
                <a:gd name="T18" fmla="*/ 82 w 105"/>
                <a:gd name="T19" fmla="*/ 670 h 818"/>
                <a:gd name="T20" fmla="*/ 85 w 105"/>
                <a:gd name="T21" fmla="*/ 531 h 818"/>
                <a:gd name="T22" fmla="*/ 105 w 105"/>
                <a:gd name="T23" fmla="*/ 174 h 818"/>
                <a:gd name="T24" fmla="*/ 102 w 105"/>
                <a:gd name="T25" fmla="*/ 79 h 818"/>
                <a:gd name="T26" fmla="*/ 87 w 105"/>
                <a:gd name="T27" fmla="*/ 29 h 818"/>
                <a:gd name="T28" fmla="*/ 83 w 105"/>
                <a:gd name="T29" fmla="*/ 31 h 818"/>
                <a:gd name="T30" fmla="*/ 96 w 105"/>
                <a:gd name="T31" fmla="*/ 72 h 818"/>
                <a:gd name="T32" fmla="*/ 100 w 105"/>
                <a:gd name="T33" fmla="*/ 155 h 818"/>
                <a:gd name="T34" fmla="*/ 93 w 105"/>
                <a:gd name="T35" fmla="*/ 364 h 818"/>
                <a:gd name="T36" fmla="*/ 81 w 105"/>
                <a:gd name="T37" fmla="*/ 523 h 818"/>
                <a:gd name="T38" fmla="*/ 77 w 105"/>
                <a:gd name="T39" fmla="*/ 632 h 818"/>
                <a:gd name="T40" fmla="*/ 78 w 105"/>
                <a:gd name="T41" fmla="*/ 726 h 818"/>
                <a:gd name="T42" fmla="*/ 78 w 105"/>
                <a:gd name="T43" fmla="*/ 771 h 818"/>
                <a:gd name="T44" fmla="*/ 37 w 105"/>
                <a:gd name="T45" fmla="*/ 794 h 818"/>
                <a:gd name="T46" fmla="*/ 25 w 105"/>
                <a:gd name="T47" fmla="*/ 641 h 818"/>
                <a:gd name="T48" fmla="*/ 28 w 105"/>
                <a:gd name="T49" fmla="*/ 532 h 818"/>
                <a:gd name="T50" fmla="*/ 29 w 105"/>
                <a:gd name="T51" fmla="*/ 375 h 818"/>
                <a:gd name="T52" fmla="*/ 30 w 105"/>
                <a:gd name="T53" fmla="*/ 167 h 818"/>
                <a:gd name="T54" fmla="*/ 31 w 105"/>
                <a:gd name="T55" fmla="*/ 44 h 818"/>
                <a:gd name="T56" fmla="*/ 58 w 105"/>
                <a:gd name="T57" fmla="*/ 16 h 818"/>
                <a:gd name="T58" fmla="*/ 83 w 105"/>
                <a:gd name="T59" fmla="*/ 32 h 818"/>
                <a:gd name="T60" fmla="*/ 87 w 105"/>
                <a:gd name="T61" fmla="*/ 29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818">
                  <a:moveTo>
                    <a:pt x="87" y="29"/>
                  </a:moveTo>
                  <a:cubicBezTo>
                    <a:pt x="74" y="18"/>
                    <a:pt x="45" y="0"/>
                    <a:pt x="33" y="22"/>
                  </a:cubicBezTo>
                  <a:cubicBezTo>
                    <a:pt x="24" y="38"/>
                    <a:pt x="26" y="58"/>
                    <a:pt x="26" y="75"/>
                  </a:cubicBezTo>
                  <a:cubicBezTo>
                    <a:pt x="25" y="131"/>
                    <a:pt x="25" y="188"/>
                    <a:pt x="25" y="244"/>
                  </a:cubicBezTo>
                  <a:cubicBezTo>
                    <a:pt x="24" y="361"/>
                    <a:pt x="27" y="478"/>
                    <a:pt x="21" y="595"/>
                  </a:cubicBezTo>
                  <a:cubicBezTo>
                    <a:pt x="20" y="623"/>
                    <a:pt x="21" y="650"/>
                    <a:pt x="18" y="678"/>
                  </a:cubicBezTo>
                  <a:cubicBezTo>
                    <a:pt x="15" y="702"/>
                    <a:pt x="11" y="727"/>
                    <a:pt x="14" y="751"/>
                  </a:cubicBezTo>
                  <a:cubicBezTo>
                    <a:pt x="17" y="774"/>
                    <a:pt x="34" y="818"/>
                    <a:pt x="66" y="802"/>
                  </a:cubicBezTo>
                  <a:cubicBezTo>
                    <a:pt x="77" y="796"/>
                    <a:pt x="81" y="781"/>
                    <a:pt x="83" y="770"/>
                  </a:cubicBezTo>
                  <a:cubicBezTo>
                    <a:pt x="88" y="738"/>
                    <a:pt x="83" y="702"/>
                    <a:pt x="82" y="670"/>
                  </a:cubicBezTo>
                  <a:cubicBezTo>
                    <a:pt x="82" y="623"/>
                    <a:pt x="79" y="577"/>
                    <a:pt x="85" y="531"/>
                  </a:cubicBezTo>
                  <a:cubicBezTo>
                    <a:pt x="99" y="413"/>
                    <a:pt x="104" y="292"/>
                    <a:pt x="105" y="174"/>
                  </a:cubicBezTo>
                  <a:cubicBezTo>
                    <a:pt x="105" y="142"/>
                    <a:pt x="105" y="110"/>
                    <a:pt x="102" y="79"/>
                  </a:cubicBezTo>
                  <a:cubicBezTo>
                    <a:pt x="100" y="63"/>
                    <a:pt x="99" y="40"/>
                    <a:pt x="87" y="29"/>
                  </a:cubicBezTo>
                  <a:cubicBezTo>
                    <a:pt x="85" y="28"/>
                    <a:pt x="81" y="30"/>
                    <a:pt x="83" y="31"/>
                  </a:cubicBezTo>
                  <a:cubicBezTo>
                    <a:pt x="93" y="41"/>
                    <a:pt x="94" y="59"/>
                    <a:pt x="96" y="72"/>
                  </a:cubicBezTo>
                  <a:cubicBezTo>
                    <a:pt x="99" y="100"/>
                    <a:pt x="100" y="127"/>
                    <a:pt x="100" y="155"/>
                  </a:cubicBezTo>
                  <a:cubicBezTo>
                    <a:pt x="101" y="225"/>
                    <a:pt x="97" y="294"/>
                    <a:pt x="93" y="364"/>
                  </a:cubicBezTo>
                  <a:cubicBezTo>
                    <a:pt x="90" y="417"/>
                    <a:pt x="86" y="470"/>
                    <a:pt x="81" y="523"/>
                  </a:cubicBezTo>
                  <a:cubicBezTo>
                    <a:pt x="77" y="560"/>
                    <a:pt x="76" y="595"/>
                    <a:pt x="77" y="632"/>
                  </a:cubicBezTo>
                  <a:cubicBezTo>
                    <a:pt x="78" y="663"/>
                    <a:pt x="78" y="694"/>
                    <a:pt x="78" y="726"/>
                  </a:cubicBezTo>
                  <a:cubicBezTo>
                    <a:pt x="79" y="741"/>
                    <a:pt x="79" y="756"/>
                    <a:pt x="78" y="771"/>
                  </a:cubicBezTo>
                  <a:cubicBezTo>
                    <a:pt x="76" y="792"/>
                    <a:pt x="57" y="811"/>
                    <a:pt x="37" y="794"/>
                  </a:cubicBezTo>
                  <a:cubicBezTo>
                    <a:pt x="0" y="760"/>
                    <a:pt x="24" y="685"/>
                    <a:pt x="25" y="641"/>
                  </a:cubicBezTo>
                  <a:cubicBezTo>
                    <a:pt x="25" y="605"/>
                    <a:pt x="28" y="569"/>
                    <a:pt x="28" y="532"/>
                  </a:cubicBezTo>
                  <a:cubicBezTo>
                    <a:pt x="29" y="480"/>
                    <a:pt x="29" y="428"/>
                    <a:pt x="29" y="375"/>
                  </a:cubicBezTo>
                  <a:cubicBezTo>
                    <a:pt x="29" y="306"/>
                    <a:pt x="30" y="236"/>
                    <a:pt x="30" y="167"/>
                  </a:cubicBezTo>
                  <a:cubicBezTo>
                    <a:pt x="30" y="126"/>
                    <a:pt x="29" y="85"/>
                    <a:pt x="31" y="44"/>
                  </a:cubicBezTo>
                  <a:cubicBezTo>
                    <a:pt x="32" y="28"/>
                    <a:pt x="39" y="12"/>
                    <a:pt x="58" y="16"/>
                  </a:cubicBezTo>
                  <a:cubicBezTo>
                    <a:pt x="67" y="19"/>
                    <a:pt x="76" y="25"/>
                    <a:pt x="83" y="32"/>
                  </a:cubicBezTo>
                  <a:cubicBezTo>
                    <a:pt x="85" y="33"/>
                    <a:pt x="89" y="30"/>
                    <a:pt x="87" y="2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6005207" y="2387057"/>
              <a:ext cx="4014472" cy="1681481"/>
            </a:xfrm>
            <a:custGeom>
              <a:avLst/>
              <a:gdLst>
                <a:gd name="T0" fmla="*/ 191 w 508"/>
                <a:gd name="T1" fmla="*/ 3 h 212"/>
                <a:gd name="T2" fmla="*/ 147 w 508"/>
                <a:gd name="T3" fmla="*/ 2 h 212"/>
                <a:gd name="T4" fmla="*/ 46 w 508"/>
                <a:gd name="T5" fmla="*/ 7 h 212"/>
                <a:gd name="T6" fmla="*/ 31 w 508"/>
                <a:gd name="T7" fmla="*/ 22 h 212"/>
                <a:gd name="T8" fmla="*/ 13 w 508"/>
                <a:gd name="T9" fmla="*/ 72 h 212"/>
                <a:gd name="T10" fmla="*/ 3 w 508"/>
                <a:gd name="T11" fmla="*/ 156 h 212"/>
                <a:gd name="T12" fmla="*/ 21 w 508"/>
                <a:gd name="T13" fmla="*/ 199 h 212"/>
                <a:gd name="T14" fmla="*/ 78 w 508"/>
                <a:gd name="T15" fmla="*/ 210 h 212"/>
                <a:gd name="T16" fmla="*/ 171 w 508"/>
                <a:gd name="T17" fmla="*/ 208 h 212"/>
                <a:gd name="T18" fmla="*/ 269 w 508"/>
                <a:gd name="T19" fmla="*/ 206 h 212"/>
                <a:gd name="T20" fmla="*/ 485 w 508"/>
                <a:gd name="T21" fmla="*/ 198 h 212"/>
                <a:gd name="T22" fmla="*/ 483 w 508"/>
                <a:gd name="T23" fmla="*/ 142 h 212"/>
                <a:gd name="T24" fmla="*/ 505 w 508"/>
                <a:gd name="T25" fmla="*/ 47 h 212"/>
                <a:gd name="T26" fmla="*/ 487 w 508"/>
                <a:gd name="T27" fmla="*/ 18 h 212"/>
                <a:gd name="T28" fmla="*/ 437 w 508"/>
                <a:gd name="T29" fmla="*/ 7 h 212"/>
                <a:gd name="T30" fmla="*/ 242 w 508"/>
                <a:gd name="T31" fmla="*/ 2 h 212"/>
                <a:gd name="T32" fmla="*/ 191 w 508"/>
                <a:gd name="T33" fmla="*/ 3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212">
                  <a:moveTo>
                    <a:pt x="191" y="3"/>
                  </a:moveTo>
                  <a:cubicBezTo>
                    <a:pt x="178" y="3"/>
                    <a:pt x="163" y="3"/>
                    <a:pt x="147" y="2"/>
                  </a:cubicBezTo>
                  <a:cubicBezTo>
                    <a:pt x="111" y="1"/>
                    <a:pt x="71" y="0"/>
                    <a:pt x="46" y="7"/>
                  </a:cubicBezTo>
                  <a:cubicBezTo>
                    <a:pt x="34" y="11"/>
                    <a:pt x="37" y="16"/>
                    <a:pt x="31" y="22"/>
                  </a:cubicBezTo>
                  <a:cubicBezTo>
                    <a:pt x="17" y="36"/>
                    <a:pt x="15" y="54"/>
                    <a:pt x="13" y="72"/>
                  </a:cubicBezTo>
                  <a:cubicBezTo>
                    <a:pt x="10" y="101"/>
                    <a:pt x="11" y="129"/>
                    <a:pt x="3" y="156"/>
                  </a:cubicBezTo>
                  <a:cubicBezTo>
                    <a:pt x="0" y="166"/>
                    <a:pt x="13" y="190"/>
                    <a:pt x="21" y="199"/>
                  </a:cubicBezTo>
                  <a:cubicBezTo>
                    <a:pt x="31" y="211"/>
                    <a:pt x="55" y="210"/>
                    <a:pt x="78" y="210"/>
                  </a:cubicBezTo>
                  <a:cubicBezTo>
                    <a:pt x="113" y="212"/>
                    <a:pt x="142" y="210"/>
                    <a:pt x="171" y="208"/>
                  </a:cubicBezTo>
                  <a:cubicBezTo>
                    <a:pt x="201" y="206"/>
                    <a:pt x="231" y="204"/>
                    <a:pt x="269" y="206"/>
                  </a:cubicBezTo>
                  <a:cubicBezTo>
                    <a:pt x="290" y="207"/>
                    <a:pt x="478" y="211"/>
                    <a:pt x="485" y="198"/>
                  </a:cubicBezTo>
                  <a:cubicBezTo>
                    <a:pt x="491" y="185"/>
                    <a:pt x="484" y="155"/>
                    <a:pt x="483" y="142"/>
                  </a:cubicBezTo>
                  <a:cubicBezTo>
                    <a:pt x="482" y="112"/>
                    <a:pt x="508" y="76"/>
                    <a:pt x="505" y="47"/>
                  </a:cubicBezTo>
                  <a:cubicBezTo>
                    <a:pt x="504" y="35"/>
                    <a:pt x="496" y="29"/>
                    <a:pt x="487" y="18"/>
                  </a:cubicBezTo>
                  <a:cubicBezTo>
                    <a:pt x="480" y="9"/>
                    <a:pt x="455" y="8"/>
                    <a:pt x="437" y="7"/>
                  </a:cubicBezTo>
                  <a:cubicBezTo>
                    <a:pt x="384" y="5"/>
                    <a:pt x="263" y="0"/>
                    <a:pt x="242" y="2"/>
                  </a:cubicBezTo>
                  <a:cubicBezTo>
                    <a:pt x="191" y="3"/>
                    <a:pt x="191" y="3"/>
                    <a:pt x="19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995626" y="2372684"/>
              <a:ext cx="4057588" cy="1700643"/>
            </a:xfrm>
            <a:custGeom>
              <a:avLst/>
              <a:gdLst>
                <a:gd name="T0" fmla="*/ 192 w 513"/>
                <a:gd name="T1" fmla="*/ 3 h 215"/>
                <a:gd name="T2" fmla="*/ 147 w 513"/>
                <a:gd name="T3" fmla="*/ 2 h 215"/>
                <a:gd name="T4" fmla="*/ 55 w 513"/>
                <a:gd name="T5" fmla="*/ 5 h 215"/>
                <a:gd name="T6" fmla="*/ 9 w 513"/>
                <a:gd name="T7" fmla="*/ 102 h 215"/>
                <a:gd name="T8" fmla="*/ 5 w 513"/>
                <a:gd name="T9" fmla="*/ 144 h 215"/>
                <a:gd name="T10" fmla="*/ 2 w 513"/>
                <a:gd name="T11" fmla="*/ 169 h 215"/>
                <a:gd name="T12" fmla="*/ 27 w 513"/>
                <a:gd name="T13" fmla="*/ 208 h 215"/>
                <a:gd name="T14" fmla="*/ 68 w 513"/>
                <a:gd name="T15" fmla="*/ 214 h 215"/>
                <a:gd name="T16" fmla="*/ 79 w 513"/>
                <a:gd name="T17" fmla="*/ 214 h 215"/>
                <a:gd name="T18" fmla="*/ 168 w 513"/>
                <a:gd name="T19" fmla="*/ 212 h 215"/>
                <a:gd name="T20" fmla="*/ 308 w 513"/>
                <a:gd name="T21" fmla="*/ 211 h 215"/>
                <a:gd name="T22" fmla="*/ 381 w 513"/>
                <a:gd name="T23" fmla="*/ 211 h 215"/>
                <a:gd name="T24" fmla="*/ 471 w 513"/>
                <a:gd name="T25" fmla="*/ 207 h 215"/>
                <a:gd name="T26" fmla="*/ 487 w 513"/>
                <a:gd name="T27" fmla="*/ 203 h 215"/>
                <a:gd name="T28" fmla="*/ 489 w 513"/>
                <a:gd name="T29" fmla="*/ 161 h 215"/>
                <a:gd name="T30" fmla="*/ 501 w 513"/>
                <a:gd name="T31" fmla="*/ 88 h 215"/>
                <a:gd name="T32" fmla="*/ 499 w 513"/>
                <a:gd name="T33" fmla="*/ 29 h 215"/>
                <a:gd name="T34" fmla="*/ 412 w 513"/>
                <a:gd name="T35" fmla="*/ 5 h 215"/>
                <a:gd name="T36" fmla="*/ 390 w 513"/>
                <a:gd name="T37" fmla="*/ 5 h 215"/>
                <a:gd name="T38" fmla="*/ 192 w 513"/>
                <a:gd name="T39" fmla="*/ 3 h 215"/>
                <a:gd name="T40" fmla="*/ 192 w 513"/>
                <a:gd name="T41" fmla="*/ 7 h 215"/>
                <a:gd name="T42" fmla="*/ 371 w 513"/>
                <a:gd name="T43" fmla="*/ 8 h 215"/>
                <a:gd name="T44" fmla="*/ 427 w 513"/>
                <a:gd name="T45" fmla="*/ 10 h 215"/>
                <a:gd name="T46" fmla="*/ 504 w 513"/>
                <a:gd name="T47" fmla="*/ 49 h 215"/>
                <a:gd name="T48" fmla="*/ 485 w 513"/>
                <a:gd name="T49" fmla="*/ 121 h 215"/>
                <a:gd name="T50" fmla="*/ 486 w 513"/>
                <a:gd name="T51" fmla="*/ 187 h 215"/>
                <a:gd name="T52" fmla="*/ 463 w 513"/>
                <a:gd name="T53" fmla="*/ 204 h 215"/>
                <a:gd name="T54" fmla="*/ 418 w 513"/>
                <a:gd name="T55" fmla="*/ 207 h 215"/>
                <a:gd name="T56" fmla="*/ 316 w 513"/>
                <a:gd name="T57" fmla="*/ 207 h 215"/>
                <a:gd name="T58" fmla="*/ 226 w 513"/>
                <a:gd name="T59" fmla="*/ 205 h 215"/>
                <a:gd name="T60" fmla="*/ 60 w 513"/>
                <a:gd name="T61" fmla="*/ 210 h 215"/>
                <a:gd name="T62" fmla="*/ 15 w 513"/>
                <a:gd name="T63" fmla="*/ 186 h 215"/>
                <a:gd name="T64" fmla="*/ 11 w 513"/>
                <a:gd name="T65" fmla="*/ 138 h 215"/>
                <a:gd name="T66" fmla="*/ 27 w 513"/>
                <a:gd name="T67" fmla="*/ 35 h 215"/>
                <a:gd name="T68" fmla="*/ 57 w 513"/>
                <a:gd name="T69" fmla="*/ 9 h 215"/>
                <a:gd name="T70" fmla="*/ 106 w 513"/>
                <a:gd name="T71" fmla="*/ 6 h 215"/>
                <a:gd name="T72" fmla="*/ 148 w 513"/>
                <a:gd name="T73" fmla="*/ 6 h 215"/>
                <a:gd name="T74" fmla="*/ 192 w 513"/>
                <a:gd name="T75" fmla="*/ 7 h 215"/>
                <a:gd name="T76" fmla="*/ 192 w 513"/>
                <a:gd name="T7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13" h="215">
                  <a:moveTo>
                    <a:pt x="192" y="3"/>
                  </a:moveTo>
                  <a:cubicBezTo>
                    <a:pt x="177" y="3"/>
                    <a:pt x="162" y="3"/>
                    <a:pt x="147" y="2"/>
                  </a:cubicBezTo>
                  <a:cubicBezTo>
                    <a:pt x="116" y="1"/>
                    <a:pt x="86" y="0"/>
                    <a:pt x="55" y="5"/>
                  </a:cubicBezTo>
                  <a:cubicBezTo>
                    <a:pt x="14" y="12"/>
                    <a:pt x="11" y="69"/>
                    <a:pt x="9" y="102"/>
                  </a:cubicBezTo>
                  <a:cubicBezTo>
                    <a:pt x="8" y="116"/>
                    <a:pt x="7" y="130"/>
                    <a:pt x="5" y="144"/>
                  </a:cubicBezTo>
                  <a:cubicBezTo>
                    <a:pt x="3" y="153"/>
                    <a:pt x="0" y="159"/>
                    <a:pt x="2" y="169"/>
                  </a:cubicBezTo>
                  <a:cubicBezTo>
                    <a:pt x="5" y="183"/>
                    <a:pt x="15" y="200"/>
                    <a:pt x="27" y="208"/>
                  </a:cubicBezTo>
                  <a:cubicBezTo>
                    <a:pt x="38" y="215"/>
                    <a:pt x="54" y="215"/>
                    <a:pt x="68" y="214"/>
                  </a:cubicBezTo>
                  <a:cubicBezTo>
                    <a:pt x="72" y="214"/>
                    <a:pt x="76" y="214"/>
                    <a:pt x="79" y="214"/>
                  </a:cubicBezTo>
                  <a:cubicBezTo>
                    <a:pt x="109" y="215"/>
                    <a:pt x="138" y="214"/>
                    <a:pt x="168" y="212"/>
                  </a:cubicBezTo>
                  <a:cubicBezTo>
                    <a:pt x="215" y="209"/>
                    <a:pt x="261" y="210"/>
                    <a:pt x="308" y="211"/>
                  </a:cubicBezTo>
                  <a:cubicBezTo>
                    <a:pt x="332" y="211"/>
                    <a:pt x="357" y="211"/>
                    <a:pt x="381" y="211"/>
                  </a:cubicBezTo>
                  <a:cubicBezTo>
                    <a:pt x="411" y="211"/>
                    <a:pt x="442" y="211"/>
                    <a:pt x="471" y="207"/>
                  </a:cubicBezTo>
                  <a:cubicBezTo>
                    <a:pt x="476" y="206"/>
                    <a:pt x="483" y="206"/>
                    <a:pt x="487" y="203"/>
                  </a:cubicBezTo>
                  <a:cubicBezTo>
                    <a:pt x="496" y="195"/>
                    <a:pt x="490" y="171"/>
                    <a:pt x="489" y="161"/>
                  </a:cubicBezTo>
                  <a:cubicBezTo>
                    <a:pt x="485" y="134"/>
                    <a:pt x="492" y="113"/>
                    <a:pt x="501" y="88"/>
                  </a:cubicBezTo>
                  <a:cubicBezTo>
                    <a:pt x="509" y="67"/>
                    <a:pt x="513" y="47"/>
                    <a:pt x="499" y="29"/>
                  </a:cubicBezTo>
                  <a:cubicBezTo>
                    <a:pt x="479" y="4"/>
                    <a:pt x="443" y="5"/>
                    <a:pt x="412" y="5"/>
                  </a:cubicBezTo>
                  <a:cubicBezTo>
                    <a:pt x="404" y="5"/>
                    <a:pt x="397" y="5"/>
                    <a:pt x="390" y="5"/>
                  </a:cubicBezTo>
                  <a:cubicBezTo>
                    <a:pt x="324" y="2"/>
                    <a:pt x="258" y="2"/>
                    <a:pt x="192" y="3"/>
                  </a:cubicBezTo>
                  <a:cubicBezTo>
                    <a:pt x="188" y="3"/>
                    <a:pt x="190" y="7"/>
                    <a:pt x="192" y="7"/>
                  </a:cubicBezTo>
                  <a:cubicBezTo>
                    <a:pt x="252" y="6"/>
                    <a:pt x="311" y="6"/>
                    <a:pt x="371" y="8"/>
                  </a:cubicBezTo>
                  <a:cubicBezTo>
                    <a:pt x="389" y="9"/>
                    <a:pt x="408" y="9"/>
                    <a:pt x="427" y="10"/>
                  </a:cubicBezTo>
                  <a:cubicBezTo>
                    <a:pt x="457" y="12"/>
                    <a:pt x="496" y="12"/>
                    <a:pt x="504" y="49"/>
                  </a:cubicBezTo>
                  <a:cubicBezTo>
                    <a:pt x="508" y="72"/>
                    <a:pt x="491" y="100"/>
                    <a:pt x="485" y="121"/>
                  </a:cubicBezTo>
                  <a:cubicBezTo>
                    <a:pt x="479" y="144"/>
                    <a:pt x="486" y="165"/>
                    <a:pt x="486" y="187"/>
                  </a:cubicBezTo>
                  <a:cubicBezTo>
                    <a:pt x="486" y="203"/>
                    <a:pt x="476" y="203"/>
                    <a:pt x="463" y="204"/>
                  </a:cubicBezTo>
                  <a:cubicBezTo>
                    <a:pt x="448" y="206"/>
                    <a:pt x="433" y="206"/>
                    <a:pt x="418" y="207"/>
                  </a:cubicBezTo>
                  <a:cubicBezTo>
                    <a:pt x="384" y="208"/>
                    <a:pt x="350" y="207"/>
                    <a:pt x="316" y="207"/>
                  </a:cubicBezTo>
                  <a:cubicBezTo>
                    <a:pt x="286" y="207"/>
                    <a:pt x="256" y="205"/>
                    <a:pt x="226" y="205"/>
                  </a:cubicBezTo>
                  <a:cubicBezTo>
                    <a:pt x="170" y="206"/>
                    <a:pt x="115" y="211"/>
                    <a:pt x="60" y="210"/>
                  </a:cubicBezTo>
                  <a:cubicBezTo>
                    <a:pt x="39" y="209"/>
                    <a:pt x="25" y="205"/>
                    <a:pt x="15" y="186"/>
                  </a:cubicBezTo>
                  <a:cubicBezTo>
                    <a:pt x="4" y="168"/>
                    <a:pt x="8" y="157"/>
                    <a:pt x="11" y="138"/>
                  </a:cubicBezTo>
                  <a:cubicBezTo>
                    <a:pt x="17" y="104"/>
                    <a:pt x="11" y="66"/>
                    <a:pt x="27" y="35"/>
                  </a:cubicBezTo>
                  <a:cubicBezTo>
                    <a:pt x="33" y="23"/>
                    <a:pt x="44" y="12"/>
                    <a:pt x="57" y="9"/>
                  </a:cubicBezTo>
                  <a:cubicBezTo>
                    <a:pt x="73" y="6"/>
                    <a:pt x="90" y="6"/>
                    <a:pt x="106" y="6"/>
                  </a:cubicBezTo>
                  <a:cubicBezTo>
                    <a:pt x="120" y="5"/>
                    <a:pt x="134" y="6"/>
                    <a:pt x="148" y="6"/>
                  </a:cubicBezTo>
                  <a:cubicBezTo>
                    <a:pt x="163" y="7"/>
                    <a:pt x="178" y="7"/>
                    <a:pt x="192" y="7"/>
                  </a:cubicBezTo>
                  <a:cubicBezTo>
                    <a:pt x="196" y="7"/>
                    <a:pt x="195" y="3"/>
                    <a:pt x="192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6120180" y="2497238"/>
              <a:ext cx="4483945" cy="1710224"/>
            </a:xfrm>
            <a:custGeom>
              <a:avLst/>
              <a:gdLst>
                <a:gd name="T0" fmla="*/ 191 w 567"/>
                <a:gd name="T1" fmla="*/ 3 h 216"/>
                <a:gd name="T2" fmla="*/ 147 w 567"/>
                <a:gd name="T3" fmla="*/ 2 h 216"/>
                <a:gd name="T4" fmla="*/ 55 w 567"/>
                <a:gd name="T5" fmla="*/ 5 h 216"/>
                <a:gd name="T6" fmla="*/ 9 w 567"/>
                <a:gd name="T7" fmla="*/ 102 h 216"/>
                <a:gd name="T8" fmla="*/ 4 w 567"/>
                <a:gd name="T9" fmla="*/ 143 h 216"/>
                <a:gd name="T10" fmla="*/ 2 w 567"/>
                <a:gd name="T11" fmla="*/ 168 h 216"/>
                <a:gd name="T12" fmla="*/ 27 w 567"/>
                <a:gd name="T13" fmla="*/ 207 h 216"/>
                <a:gd name="T14" fmla="*/ 68 w 567"/>
                <a:gd name="T15" fmla="*/ 214 h 216"/>
                <a:gd name="T16" fmla="*/ 78 w 567"/>
                <a:gd name="T17" fmla="*/ 214 h 216"/>
                <a:gd name="T18" fmla="*/ 162 w 567"/>
                <a:gd name="T19" fmla="*/ 212 h 216"/>
                <a:gd name="T20" fmla="*/ 307 w 567"/>
                <a:gd name="T21" fmla="*/ 210 h 216"/>
                <a:gd name="T22" fmla="*/ 381 w 567"/>
                <a:gd name="T23" fmla="*/ 210 h 216"/>
                <a:gd name="T24" fmla="*/ 469 w 567"/>
                <a:gd name="T25" fmla="*/ 206 h 216"/>
                <a:gd name="T26" fmla="*/ 510 w 567"/>
                <a:gd name="T27" fmla="*/ 178 h 216"/>
                <a:gd name="T28" fmla="*/ 558 w 567"/>
                <a:gd name="T29" fmla="*/ 117 h 216"/>
                <a:gd name="T30" fmla="*/ 549 w 567"/>
                <a:gd name="T31" fmla="*/ 77 h 216"/>
                <a:gd name="T32" fmla="*/ 499 w 567"/>
                <a:gd name="T33" fmla="*/ 28 h 216"/>
                <a:gd name="T34" fmla="*/ 455 w 567"/>
                <a:gd name="T35" fmla="*/ 8 h 216"/>
                <a:gd name="T36" fmla="*/ 289 w 567"/>
                <a:gd name="T37" fmla="*/ 2 h 216"/>
                <a:gd name="T38" fmla="*/ 191 w 567"/>
                <a:gd name="T39" fmla="*/ 3 h 216"/>
                <a:gd name="T40" fmla="*/ 192 w 567"/>
                <a:gd name="T41" fmla="*/ 6 h 216"/>
                <a:gd name="T42" fmla="*/ 370 w 567"/>
                <a:gd name="T43" fmla="*/ 7 h 216"/>
                <a:gd name="T44" fmla="*/ 427 w 567"/>
                <a:gd name="T45" fmla="*/ 10 h 216"/>
                <a:gd name="T46" fmla="*/ 491 w 567"/>
                <a:gd name="T47" fmla="*/ 26 h 216"/>
                <a:gd name="T48" fmla="*/ 558 w 567"/>
                <a:gd name="T49" fmla="*/ 95 h 216"/>
                <a:gd name="T50" fmla="*/ 530 w 567"/>
                <a:gd name="T51" fmla="*/ 152 h 216"/>
                <a:gd name="T52" fmla="*/ 490 w 567"/>
                <a:gd name="T53" fmla="*/ 191 h 216"/>
                <a:gd name="T54" fmla="*/ 472 w 567"/>
                <a:gd name="T55" fmla="*/ 203 h 216"/>
                <a:gd name="T56" fmla="*/ 429 w 567"/>
                <a:gd name="T57" fmla="*/ 206 h 216"/>
                <a:gd name="T58" fmla="*/ 246 w 567"/>
                <a:gd name="T59" fmla="*/ 205 h 216"/>
                <a:gd name="T60" fmla="*/ 100 w 567"/>
                <a:gd name="T61" fmla="*/ 211 h 216"/>
                <a:gd name="T62" fmla="*/ 19 w 567"/>
                <a:gd name="T63" fmla="*/ 194 h 216"/>
                <a:gd name="T64" fmla="*/ 7 w 567"/>
                <a:gd name="T65" fmla="*/ 168 h 216"/>
                <a:gd name="T66" fmla="*/ 11 w 567"/>
                <a:gd name="T67" fmla="*/ 131 h 216"/>
                <a:gd name="T68" fmla="*/ 62 w 567"/>
                <a:gd name="T69" fmla="*/ 8 h 216"/>
                <a:gd name="T70" fmla="*/ 148 w 567"/>
                <a:gd name="T71" fmla="*/ 5 h 216"/>
                <a:gd name="T72" fmla="*/ 192 w 567"/>
                <a:gd name="T73" fmla="*/ 6 h 216"/>
                <a:gd name="T74" fmla="*/ 191 w 567"/>
                <a:gd name="T75" fmla="*/ 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7" h="216">
                  <a:moveTo>
                    <a:pt x="191" y="3"/>
                  </a:moveTo>
                  <a:cubicBezTo>
                    <a:pt x="176" y="3"/>
                    <a:pt x="161" y="3"/>
                    <a:pt x="147" y="2"/>
                  </a:cubicBezTo>
                  <a:cubicBezTo>
                    <a:pt x="116" y="1"/>
                    <a:pt x="85" y="0"/>
                    <a:pt x="55" y="5"/>
                  </a:cubicBezTo>
                  <a:cubicBezTo>
                    <a:pt x="13" y="12"/>
                    <a:pt x="11" y="68"/>
                    <a:pt x="9" y="102"/>
                  </a:cubicBezTo>
                  <a:cubicBezTo>
                    <a:pt x="8" y="116"/>
                    <a:pt x="7" y="129"/>
                    <a:pt x="4" y="143"/>
                  </a:cubicBezTo>
                  <a:cubicBezTo>
                    <a:pt x="3" y="153"/>
                    <a:pt x="0" y="159"/>
                    <a:pt x="2" y="168"/>
                  </a:cubicBezTo>
                  <a:cubicBezTo>
                    <a:pt x="5" y="182"/>
                    <a:pt x="14" y="199"/>
                    <a:pt x="27" y="207"/>
                  </a:cubicBezTo>
                  <a:cubicBezTo>
                    <a:pt x="38" y="214"/>
                    <a:pt x="54" y="214"/>
                    <a:pt x="68" y="214"/>
                  </a:cubicBezTo>
                  <a:cubicBezTo>
                    <a:pt x="71" y="214"/>
                    <a:pt x="75" y="213"/>
                    <a:pt x="78" y="214"/>
                  </a:cubicBezTo>
                  <a:cubicBezTo>
                    <a:pt x="106" y="214"/>
                    <a:pt x="134" y="214"/>
                    <a:pt x="162" y="212"/>
                  </a:cubicBezTo>
                  <a:cubicBezTo>
                    <a:pt x="210" y="209"/>
                    <a:pt x="259" y="210"/>
                    <a:pt x="307" y="210"/>
                  </a:cubicBezTo>
                  <a:cubicBezTo>
                    <a:pt x="332" y="210"/>
                    <a:pt x="356" y="211"/>
                    <a:pt x="381" y="210"/>
                  </a:cubicBezTo>
                  <a:cubicBezTo>
                    <a:pt x="410" y="210"/>
                    <a:pt x="440" y="210"/>
                    <a:pt x="469" y="206"/>
                  </a:cubicBezTo>
                  <a:cubicBezTo>
                    <a:pt x="489" y="204"/>
                    <a:pt x="496" y="191"/>
                    <a:pt x="510" y="178"/>
                  </a:cubicBezTo>
                  <a:cubicBezTo>
                    <a:pt x="529" y="161"/>
                    <a:pt x="548" y="141"/>
                    <a:pt x="558" y="117"/>
                  </a:cubicBezTo>
                  <a:cubicBezTo>
                    <a:pt x="567" y="97"/>
                    <a:pt x="563" y="92"/>
                    <a:pt x="549" y="77"/>
                  </a:cubicBezTo>
                  <a:cubicBezTo>
                    <a:pt x="534" y="60"/>
                    <a:pt x="516" y="44"/>
                    <a:pt x="499" y="28"/>
                  </a:cubicBezTo>
                  <a:cubicBezTo>
                    <a:pt x="485" y="15"/>
                    <a:pt x="475" y="10"/>
                    <a:pt x="455" y="8"/>
                  </a:cubicBezTo>
                  <a:cubicBezTo>
                    <a:pt x="400" y="2"/>
                    <a:pt x="344" y="3"/>
                    <a:pt x="289" y="2"/>
                  </a:cubicBezTo>
                  <a:cubicBezTo>
                    <a:pt x="256" y="1"/>
                    <a:pt x="224" y="2"/>
                    <a:pt x="191" y="3"/>
                  </a:cubicBezTo>
                  <a:cubicBezTo>
                    <a:pt x="188" y="3"/>
                    <a:pt x="189" y="6"/>
                    <a:pt x="192" y="6"/>
                  </a:cubicBezTo>
                  <a:cubicBezTo>
                    <a:pt x="251" y="5"/>
                    <a:pt x="311" y="5"/>
                    <a:pt x="370" y="7"/>
                  </a:cubicBezTo>
                  <a:cubicBezTo>
                    <a:pt x="389" y="8"/>
                    <a:pt x="408" y="9"/>
                    <a:pt x="427" y="10"/>
                  </a:cubicBezTo>
                  <a:cubicBezTo>
                    <a:pt x="449" y="10"/>
                    <a:pt x="474" y="9"/>
                    <a:pt x="491" y="26"/>
                  </a:cubicBezTo>
                  <a:cubicBezTo>
                    <a:pt x="513" y="48"/>
                    <a:pt x="542" y="68"/>
                    <a:pt x="558" y="95"/>
                  </a:cubicBezTo>
                  <a:cubicBezTo>
                    <a:pt x="567" y="109"/>
                    <a:pt x="538" y="141"/>
                    <a:pt x="530" y="152"/>
                  </a:cubicBezTo>
                  <a:cubicBezTo>
                    <a:pt x="518" y="166"/>
                    <a:pt x="503" y="178"/>
                    <a:pt x="490" y="191"/>
                  </a:cubicBezTo>
                  <a:cubicBezTo>
                    <a:pt x="483" y="197"/>
                    <a:pt x="481" y="201"/>
                    <a:pt x="472" y="203"/>
                  </a:cubicBezTo>
                  <a:cubicBezTo>
                    <a:pt x="458" y="205"/>
                    <a:pt x="443" y="205"/>
                    <a:pt x="429" y="206"/>
                  </a:cubicBezTo>
                  <a:cubicBezTo>
                    <a:pt x="368" y="209"/>
                    <a:pt x="307" y="206"/>
                    <a:pt x="246" y="205"/>
                  </a:cubicBezTo>
                  <a:cubicBezTo>
                    <a:pt x="197" y="205"/>
                    <a:pt x="149" y="211"/>
                    <a:pt x="100" y="211"/>
                  </a:cubicBezTo>
                  <a:cubicBezTo>
                    <a:pt x="77" y="211"/>
                    <a:pt x="34" y="216"/>
                    <a:pt x="19" y="194"/>
                  </a:cubicBezTo>
                  <a:cubicBezTo>
                    <a:pt x="14" y="186"/>
                    <a:pt x="10" y="177"/>
                    <a:pt x="7" y="168"/>
                  </a:cubicBezTo>
                  <a:cubicBezTo>
                    <a:pt x="3" y="157"/>
                    <a:pt x="10" y="142"/>
                    <a:pt x="11" y="131"/>
                  </a:cubicBezTo>
                  <a:cubicBezTo>
                    <a:pt x="17" y="90"/>
                    <a:pt x="8" y="17"/>
                    <a:pt x="62" y="8"/>
                  </a:cubicBezTo>
                  <a:cubicBezTo>
                    <a:pt x="90" y="3"/>
                    <a:pt x="119" y="4"/>
                    <a:pt x="148" y="5"/>
                  </a:cubicBezTo>
                  <a:cubicBezTo>
                    <a:pt x="162" y="6"/>
                    <a:pt x="177" y="6"/>
                    <a:pt x="192" y="6"/>
                  </a:cubicBezTo>
                  <a:cubicBezTo>
                    <a:pt x="195" y="6"/>
                    <a:pt x="194" y="3"/>
                    <a:pt x="191" y="3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168086" y="480420"/>
              <a:ext cx="3679134" cy="1758130"/>
            </a:xfrm>
            <a:custGeom>
              <a:avLst/>
              <a:gdLst>
                <a:gd name="T0" fmla="*/ 300 w 465"/>
                <a:gd name="T1" fmla="*/ 17 h 222"/>
                <a:gd name="T2" fmla="*/ 434 w 465"/>
                <a:gd name="T3" fmla="*/ 32 h 222"/>
                <a:gd name="T4" fmla="*/ 447 w 465"/>
                <a:gd name="T5" fmla="*/ 47 h 222"/>
                <a:gd name="T6" fmla="*/ 460 w 465"/>
                <a:gd name="T7" fmla="*/ 95 h 222"/>
                <a:gd name="T8" fmla="*/ 463 w 465"/>
                <a:gd name="T9" fmla="*/ 173 h 222"/>
                <a:gd name="T10" fmla="*/ 443 w 465"/>
                <a:gd name="T11" fmla="*/ 212 h 222"/>
                <a:gd name="T12" fmla="*/ 389 w 465"/>
                <a:gd name="T13" fmla="*/ 218 h 222"/>
                <a:gd name="T14" fmla="*/ 212 w 465"/>
                <a:gd name="T15" fmla="*/ 199 h 222"/>
                <a:gd name="T16" fmla="*/ 12 w 465"/>
                <a:gd name="T17" fmla="*/ 175 h 222"/>
                <a:gd name="T18" fmla="*/ 18 w 465"/>
                <a:gd name="T19" fmla="*/ 123 h 222"/>
                <a:gd name="T20" fmla="*/ 5 w 465"/>
                <a:gd name="T21" fmla="*/ 33 h 222"/>
                <a:gd name="T22" fmla="*/ 24 w 465"/>
                <a:gd name="T23" fmla="*/ 8 h 222"/>
                <a:gd name="T24" fmla="*/ 71 w 465"/>
                <a:gd name="T25" fmla="*/ 1 h 222"/>
                <a:gd name="T26" fmla="*/ 253 w 465"/>
                <a:gd name="T27" fmla="*/ 12 h 222"/>
                <a:gd name="T28" fmla="*/ 300 w 465"/>
                <a:gd name="T29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5" h="222">
                  <a:moveTo>
                    <a:pt x="300" y="17"/>
                  </a:moveTo>
                  <a:cubicBezTo>
                    <a:pt x="338" y="21"/>
                    <a:pt x="401" y="20"/>
                    <a:pt x="434" y="32"/>
                  </a:cubicBezTo>
                  <a:cubicBezTo>
                    <a:pt x="445" y="36"/>
                    <a:pt x="442" y="41"/>
                    <a:pt x="447" y="47"/>
                  </a:cubicBezTo>
                  <a:cubicBezTo>
                    <a:pt x="459" y="61"/>
                    <a:pt x="459" y="78"/>
                    <a:pt x="460" y="95"/>
                  </a:cubicBezTo>
                  <a:cubicBezTo>
                    <a:pt x="461" y="122"/>
                    <a:pt x="457" y="147"/>
                    <a:pt x="463" y="173"/>
                  </a:cubicBezTo>
                  <a:cubicBezTo>
                    <a:pt x="465" y="183"/>
                    <a:pt x="450" y="204"/>
                    <a:pt x="443" y="212"/>
                  </a:cubicBezTo>
                  <a:cubicBezTo>
                    <a:pt x="433" y="222"/>
                    <a:pt x="410" y="219"/>
                    <a:pt x="389" y="218"/>
                  </a:cubicBezTo>
                  <a:cubicBezTo>
                    <a:pt x="322" y="215"/>
                    <a:pt x="280" y="202"/>
                    <a:pt x="212" y="199"/>
                  </a:cubicBezTo>
                  <a:cubicBezTo>
                    <a:pt x="192" y="198"/>
                    <a:pt x="17" y="187"/>
                    <a:pt x="12" y="175"/>
                  </a:cubicBezTo>
                  <a:cubicBezTo>
                    <a:pt x="7" y="163"/>
                    <a:pt x="16" y="135"/>
                    <a:pt x="18" y="123"/>
                  </a:cubicBezTo>
                  <a:cubicBezTo>
                    <a:pt x="21" y="95"/>
                    <a:pt x="0" y="60"/>
                    <a:pt x="5" y="33"/>
                  </a:cubicBezTo>
                  <a:cubicBezTo>
                    <a:pt x="7" y="22"/>
                    <a:pt x="14" y="17"/>
                    <a:pt x="24" y="8"/>
                  </a:cubicBezTo>
                  <a:cubicBezTo>
                    <a:pt x="31" y="0"/>
                    <a:pt x="54" y="0"/>
                    <a:pt x="71" y="1"/>
                  </a:cubicBezTo>
                  <a:cubicBezTo>
                    <a:pt x="121" y="3"/>
                    <a:pt x="233" y="8"/>
                    <a:pt x="253" y="12"/>
                  </a:cubicBezTo>
                  <a:cubicBezTo>
                    <a:pt x="300" y="17"/>
                    <a:pt x="300" y="17"/>
                    <a:pt x="30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05207" y="456468"/>
              <a:ext cx="3856386" cy="1829986"/>
            </a:xfrm>
            <a:custGeom>
              <a:avLst/>
              <a:gdLst>
                <a:gd name="T0" fmla="*/ 320 w 488"/>
                <a:gd name="T1" fmla="*/ 21 h 231"/>
                <a:gd name="T2" fmla="*/ 386 w 488"/>
                <a:gd name="T3" fmla="*/ 26 h 231"/>
                <a:gd name="T4" fmla="*/ 464 w 488"/>
                <a:gd name="T5" fmla="*/ 47 h 231"/>
                <a:gd name="T6" fmla="*/ 473 w 488"/>
                <a:gd name="T7" fmla="*/ 62 h 231"/>
                <a:gd name="T8" fmla="*/ 478 w 488"/>
                <a:gd name="T9" fmla="*/ 85 h 231"/>
                <a:gd name="T10" fmla="*/ 478 w 488"/>
                <a:gd name="T11" fmla="*/ 127 h 231"/>
                <a:gd name="T12" fmla="*/ 480 w 488"/>
                <a:gd name="T13" fmla="*/ 169 h 231"/>
                <a:gd name="T14" fmla="*/ 467 w 488"/>
                <a:gd name="T15" fmla="*/ 208 h 231"/>
                <a:gd name="T16" fmla="*/ 374 w 488"/>
                <a:gd name="T17" fmla="*/ 216 h 231"/>
                <a:gd name="T18" fmla="*/ 290 w 488"/>
                <a:gd name="T19" fmla="*/ 205 h 231"/>
                <a:gd name="T20" fmla="*/ 193 w 488"/>
                <a:gd name="T21" fmla="*/ 198 h 231"/>
                <a:gd name="T22" fmla="*/ 91 w 488"/>
                <a:gd name="T23" fmla="*/ 189 h 231"/>
                <a:gd name="T24" fmla="*/ 49 w 488"/>
                <a:gd name="T25" fmla="*/ 182 h 231"/>
                <a:gd name="T26" fmla="*/ 37 w 488"/>
                <a:gd name="T27" fmla="*/ 179 h 231"/>
                <a:gd name="T28" fmla="*/ 37 w 488"/>
                <a:gd name="T29" fmla="*/ 144 h 231"/>
                <a:gd name="T30" fmla="*/ 36 w 488"/>
                <a:gd name="T31" fmla="*/ 86 h 231"/>
                <a:gd name="T32" fmla="*/ 60 w 488"/>
                <a:gd name="T33" fmla="*/ 7 h 231"/>
                <a:gd name="T34" fmla="*/ 120 w 488"/>
                <a:gd name="T35" fmla="*/ 7 h 231"/>
                <a:gd name="T36" fmla="*/ 186 w 488"/>
                <a:gd name="T37" fmla="*/ 10 h 231"/>
                <a:gd name="T38" fmla="*/ 320 w 488"/>
                <a:gd name="T39" fmla="*/ 21 h 231"/>
                <a:gd name="T40" fmla="*/ 321 w 488"/>
                <a:gd name="T41" fmla="*/ 18 h 231"/>
                <a:gd name="T42" fmla="*/ 140 w 488"/>
                <a:gd name="T43" fmla="*/ 4 h 231"/>
                <a:gd name="T44" fmla="*/ 87 w 488"/>
                <a:gd name="T45" fmla="*/ 2 h 231"/>
                <a:gd name="T46" fmla="*/ 43 w 488"/>
                <a:gd name="T47" fmla="*/ 10 h 231"/>
                <a:gd name="T48" fmla="*/ 36 w 488"/>
                <a:gd name="T49" fmla="*/ 129 h 231"/>
                <a:gd name="T50" fmla="*/ 31 w 488"/>
                <a:gd name="T51" fmla="*/ 179 h 231"/>
                <a:gd name="T52" fmla="*/ 45 w 488"/>
                <a:gd name="T53" fmla="*/ 185 h 231"/>
                <a:gd name="T54" fmla="*/ 131 w 488"/>
                <a:gd name="T55" fmla="*/ 197 h 231"/>
                <a:gd name="T56" fmla="*/ 222 w 488"/>
                <a:gd name="T57" fmla="*/ 203 h 231"/>
                <a:gd name="T58" fmla="*/ 353 w 488"/>
                <a:gd name="T59" fmla="*/ 218 h 231"/>
                <a:gd name="T60" fmla="*/ 429 w 488"/>
                <a:gd name="T61" fmla="*/ 224 h 231"/>
                <a:gd name="T62" fmla="*/ 466 w 488"/>
                <a:gd name="T63" fmla="*/ 216 h 231"/>
                <a:gd name="T64" fmla="*/ 486 w 488"/>
                <a:gd name="T65" fmla="*/ 180 h 231"/>
                <a:gd name="T66" fmla="*/ 484 w 488"/>
                <a:gd name="T67" fmla="*/ 155 h 231"/>
                <a:gd name="T68" fmla="*/ 483 w 488"/>
                <a:gd name="T69" fmla="*/ 112 h 231"/>
                <a:gd name="T70" fmla="*/ 471 w 488"/>
                <a:gd name="T71" fmla="*/ 49 h 231"/>
                <a:gd name="T72" fmla="*/ 443 w 488"/>
                <a:gd name="T73" fmla="*/ 29 h 231"/>
                <a:gd name="T74" fmla="*/ 321 w 488"/>
                <a:gd name="T75" fmla="*/ 18 h 231"/>
                <a:gd name="T76" fmla="*/ 320 w 488"/>
                <a:gd name="T77" fmla="*/ 2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8" h="231">
                  <a:moveTo>
                    <a:pt x="320" y="21"/>
                  </a:moveTo>
                  <a:cubicBezTo>
                    <a:pt x="342" y="24"/>
                    <a:pt x="364" y="24"/>
                    <a:pt x="386" y="26"/>
                  </a:cubicBezTo>
                  <a:cubicBezTo>
                    <a:pt x="406" y="27"/>
                    <a:pt x="455" y="26"/>
                    <a:pt x="464" y="47"/>
                  </a:cubicBezTo>
                  <a:cubicBezTo>
                    <a:pt x="466" y="52"/>
                    <a:pt x="470" y="57"/>
                    <a:pt x="473" y="62"/>
                  </a:cubicBezTo>
                  <a:cubicBezTo>
                    <a:pt x="476" y="69"/>
                    <a:pt x="477" y="78"/>
                    <a:pt x="478" y="85"/>
                  </a:cubicBezTo>
                  <a:cubicBezTo>
                    <a:pt x="479" y="99"/>
                    <a:pt x="479" y="113"/>
                    <a:pt x="478" y="127"/>
                  </a:cubicBezTo>
                  <a:cubicBezTo>
                    <a:pt x="478" y="141"/>
                    <a:pt x="478" y="155"/>
                    <a:pt x="480" y="169"/>
                  </a:cubicBezTo>
                  <a:cubicBezTo>
                    <a:pt x="482" y="185"/>
                    <a:pt x="476" y="196"/>
                    <a:pt x="467" y="208"/>
                  </a:cubicBezTo>
                  <a:cubicBezTo>
                    <a:pt x="450" y="231"/>
                    <a:pt x="398" y="219"/>
                    <a:pt x="374" y="216"/>
                  </a:cubicBezTo>
                  <a:cubicBezTo>
                    <a:pt x="346" y="214"/>
                    <a:pt x="318" y="209"/>
                    <a:pt x="290" y="205"/>
                  </a:cubicBezTo>
                  <a:cubicBezTo>
                    <a:pt x="258" y="201"/>
                    <a:pt x="225" y="200"/>
                    <a:pt x="193" y="198"/>
                  </a:cubicBezTo>
                  <a:cubicBezTo>
                    <a:pt x="159" y="195"/>
                    <a:pt x="125" y="193"/>
                    <a:pt x="91" y="189"/>
                  </a:cubicBezTo>
                  <a:cubicBezTo>
                    <a:pt x="77" y="187"/>
                    <a:pt x="63" y="185"/>
                    <a:pt x="49" y="182"/>
                  </a:cubicBezTo>
                  <a:cubicBezTo>
                    <a:pt x="45" y="182"/>
                    <a:pt x="41" y="181"/>
                    <a:pt x="37" y="179"/>
                  </a:cubicBezTo>
                  <a:cubicBezTo>
                    <a:pt x="29" y="175"/>
                    <a:pt x="36" y="151"/>
                    <a:pt x="37" y="144"/>
                  </a:cubicBezTo>
                  <a:cubicBezTo>
                    <a:pt x="42" y="123"/>
                    <a:pt x="41" y="107"/>
                    <a:pt x="36" y="86"/>
                  </a:cubicBezTo>
                  <a:cubicBezTo>
                    <a:pt x="28" y="57"/>
                    <a:pt x="19" y="15"/>
                    <a:pt x="60" y="7"/>
                  </a:cubicBezTo>
                  <a:cubicBezTo>
                    <a:pt x="79" y="3"/>
                    <a:pt x="101" y="6"/>
                    <a:pt x="120" y="7"/>
                  </a:cubicBezTo>
                  <a:cubicBezTo>
                    <a:pt x="142" y="8"/>
                    <a:pt x="164" y="9"/>
                    <a:pt x="186" y="10"/>
                  </a:cubicBezTo>
                  <a:cubicBezTo>
                    <a:pt x="231" y="13"/>
                    <a:pt x="276" y="17"/>
                    <a:pt x="320" y="21"/>
                  </a:cubicBezTo>
                  <a:cubicBezTo>
                    <a:pt x="323" y="22"/>
                    <a:pt x="325" y="18"/>
                    <a:pt x="321" y="18"/>
                  </a:cubicBezTo>
                  <a:cubicBezTo>
                    <a:pt x="261" y="12"/>
                    <a:pt x="201" y="7"/>
                    <a:pt x="140" y="4"/>
                  </a:cubicBezTo>
                  <a:cubicBezTo>
                    <a:pt x="123" y="3"/>
                    <a:pt x="105" y="3"/>
                    <a:pt x="87" y="2"/>
                  </a:cubicBezTo>
                  <a:cubicBezTo>
                    <a:pt x="73" y="1"/>
                    <a:pt x="55" y="0"/>
                    <a:pt x="43" y="10"/>
                  </a:cubicBezTo>
                  <a:cubicBezTo>
                    <a:pt x="0" y="41"/>
                    <a:pt x="42" y="88"/>
                    <a:pt x="36" y="129"/>
                  </a:cubicBezTo>
                  <a:cubicBezTo>
                    <a:pt x="34" y="142"/>
                    <a:pt x="23" y="166"/>
                    <a:pt x="31" y="179"/>
                  </a:cubicBezTo>
                  <a:cubicBezTo>
                    <a:pt x="33" y="183"/>
                    <a:pt x="40" y="184"/>
                    <a:pt x="45" y="185"/>
                  </a:cubicBezTo>
                  <a:cubicBezTo>
                    <a:pt x="73" y="192"/>
                    <a:pt x="103" y="194"/>
                    <a:pt x="131" y="197"/>
                  </a:cubicBezTo>
                  <a:cubicBezTo>
                    <a:pt x="161" y="199"/>
                    <a:pt x="191" y="202"/>
                    <a:pt x="222" y="203"/>
                  </a:cubicBezTo>
                  <a:cubicBezTo>
                    <a:pt x="266" y="206"/>
                    <a:pt x="309" y="212"/>
                    <a:pt x="353" y="218"/>
                  </a:cubicBezTo>
                  <a:cubicBezTo>
                    <a:pt x="378" y="221"/>
                    <a:pt x="403" y="223"/>
                    <a:pt x="429" y="224"/>
                  </a:cubicBezTo>
                  <a:cubicBezTo>
                    <a:pt x="442" y="225"/>
                    <a:pt x="455" y="225"/>
                    <a:pt x="466" y="216"/>
                  </a:cubicBezTo>
                  <a:cubicBezTo>
                    <a:pt x="476" y="208"/>
                    <a:pt x="484" y="192"/>
                    <a:pt x="486" y="180"/>
                  </a:cubicBezTo>
                  <a:cubicBezTo>
                    <a:pt x="488" y="172"/>
                    <a:pt x="484" y="162"/>
                    <a:pt x="484" y="155"/>
                  </a:cubicBezTo>
                  <a:cubicBezTo>
                    <a:pt x="482" y="141"/>
                    <a:pt x="483" y="126"/>
                    <a:pt x="483" y="112"/>
                  </a:cubicBezTo>
                  <a:cubicBezTo>
                    <a:pt x="484" y="90"/>
                    <a:pt x="484" y="68"/>
                    <a:pt x="471" y="49"/>
                  </a:cubicBezTo>
                  <a:cubicBezTo>
                    <a:pt x="462" y="37"/>
                    <a:pt x="459" y="33"/>
                    <a:pt x="443" y="29"/>
                  </a:cubicBezTo>
                  <a:cubicBezTo>
                    <a:pt x="404" y="19"/>
                    <a:pt x="362" y="22"/>
                    <a:pt x="321" y="18"/>
                  </a:cubicBezTo>
                  <a:cubicBezTo>
                    <a:pt x="318" y="17"/>
                    <a:pt x="317" y="21"/>
                    <a:pt x="320" y="21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617175" y="585811"/>
              <a:ext cx="4100702" cy="1753337"/>
            </a:xfrm>
            <a:custGeom>
              <a:avLst/>
              <a:gdLst>
                <a:gd name="T0" fmla="*/ 354 w 519"/>
                <a:gd name="T1" fmla="*/ 17 h 222"/>
                <a:gd name="T2" fmla="*/ 488 w 519"/>
                <a:gd name="T3" fmla="*/ 32 h 222"/>
                <a:gd name="T4" fmla="*/ 502 w 519"/>
                <a:gd name="T5" fmla="*/ 47 h 222"/>
                <a:gd name="T6" fmla="*/ 514 w 519"/>
                <a:gd name="T7" fmla="*/ 95 h 222"/>
                <a:gd name="T8" fmla="*/ 517 w 519"/>
                <a:gd name="T9" fmla="*/ 174 h 222"/>
                <a:gd name="T10" fmla="*/ 497 w 519"/>
                <a:gd name="T11" fmla="*/ 212 h 222"/>
                <a:gd name="T12" fmla="*/ 444 w 519"/>
                <a:gd name="T13" fmla="*/ 218 h 222"/>
                <a:gd name="T14" fmla="*/ 267 w 519"/>
                <a:gd name="T15" fmla="*/ 199 h 222"/>
                <a:gd name="T16" fmla="*/ 66 w 519"/>
                <a:gd name="T17" fmla="*/ 175 h 222"/>
                <a:gd name="T18" fmla="*/ 3 w 519"/>
                <a:gd name="T19" fmla="*/ 77 h 222"/>
                <a:gd name="T20" fmla="*/ 78 w 519"/>
                <a:gd name="T21" fmla="*/ 8 h 222"/>
                <a:gd name="T22" fmla="*/ 125 w 519"/>
                <a:gd name="T23" fmla="*/ 1 h 222"/>
                <a:gd name="T24" fmla="*/ 307 w 519"/>
                <a:gd name="T25" fmla="*/ 12 h 222"/>
                <a:gd name="T26" fmla="*/ 354 w 519"/>
                <a:gd name="T27" fmla="*/ 1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9" h="222">
                  <a:moveTo>
                    <a:pt x="354" y="17"/>
                  </a:moveTo>
                  <a:cubicBezTo>
                    <a:pt x="392" y="21"/>
                    <a:pt x="455" y="20"/>
                    <a:pt x="488" y="32"/>
                  </a:cubicBezTo>
                  <a:cubicBezTo>
                    <a:pt x="500" y="36"/>
                    <a:pt x="497" y="41"/>
                    <a:pt x="502" y="47"/>
                  </a:cubicBezTo>
                  <a:cubicBezTo>
                    <a:pt x="513" y="61"/>
                    <a:pt x="513" y="78"/>
                    <a:pt x="514" y="95"/>
                  </a:cubicBezTo>
                  <a:cubicBezTo>
                    <a:pt x="515" y="122"/>
                    <a:pt x="512" y="147"/>
                    <a:pt x="517" y="174"/>
                  </a:cubicBezTo>
                  <a:cubicBezTo>
                    <a:pt x="519" y="183"/>
                    <a:pt x="505" y="205"/>
                    <a:pt x="497" y="212"/>
                  </a:cubicBezTo>
                  <a:cubicBezTo>
                    <a:pt x="487" y="222"/>
                    <a:pt x="464" y="219"/>
                    <a:pt x="444" y="218"/>
                  </a:cubicBezTo>
                  <a:cubicBezTo>
                    <a:pt x="376" y="215"/>
                    <a:pt x="334" y="202"/>
                    <a:pt x="267" y="199"/>
                  </a:cubicBezTo>
                  <a:cubicBezTo>
                    <a:pt x="246" y="198"/>
                    <a:pt x="72" y="188"/>
                    <a:pt x="66" y="175"/>
                  </a:cubicBezTo>
                  <a:cubicBezTo>
                    <a:pt x="62" y="164"/>
                    <a:pt x="14" y="128"/>
                    <a:pt x="3" y="77"/>
                  </a:cubicBezTo>
                  <a:cubicBezTo>
                    <a:pt x="0" y="66"/>
                    <a:pt x="69" y="17"/>
                    <a:pt x="78" y="8"/>
                  </a:cubicBezTo>
                  <a:cubicBezTo>
                    <a:pt x="86" y="0"/>
                    <a:pt x="109" y="1"/>
                    <a:pt x="125" y="1"/>
                  </a:cubicBezTo>
                  <a:cubicBezTo>
                    <a:pt x="175" y="3"/>
                    <a:pt x="288" y="8"/>
                    <a:pt x="307" y="12"/>
                  </a:cubicBezTo>
                  <a:cubicBezTo>
                    <a:pt x="354" y="17"/>
                    <a:pt x="354" y="17"/>
                    <a:pt x="354" y="17"/>
                  </a:cubicBezTo>
                </a:path>
              </a:pathLst>
            </a:custGeom>
            <a:solidFill>
              <a:srgbClr val="FFE3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5607594" y="528325"/>
              <a:ext cx="4143818" cy="1806035"/>
            </a:xfrm>
            <a:custGeom>
              <a:avLst/>
              <a:gdLst>
                <a:gd name="T0" fmla="*/ 356 w 524"/>
                <a:gd name="T1" fmla="*/ 24 h 228"/>
                <a:gd name="T2" fmla="*/ 416 w 524"/>
                <a:gd name="T3" fmla="*/ 28 h 228"/>
                <a:gd name="T4" fmla="*/ 474 w 524"/>
                <a:gd name="T5" fmla="*/ 35 h 228"/>
                <a:gd name="T6" fmla="*/ 507 w 524"/>
                <a:gd name="T7" fmla="*/ 65 h 228"/>
                <a:gd name="T8" fmla="*/ 513 w 524"/>
                <a:gd name="T9" fmla="*/ 145 h 228"/>
                <a:gd name="T10" fmla="*/ 516 w 524"/>
                <a:gd name="T11" fmla="*/ 183 h 228"/>
                <a:gd name="T12" fmla="*/ 501 w 524"/>
                <a:gd name="T13" fmla="*/ 213 h 228"/>
                <a:gd name="T14" fmla="*/ 456 w 524"/>
                <a:gd name="T15" fmla="*/ 226 h 228"/>
                <a:gd name="T16" fmla="*/ 401 w 524"/>
                <a:gd name="T17" fmla="*/ 221 h 228"/>
                <a:gd name="T18" fmla="*/ 318 w 524"/>
                <a:gd name="T19" fmla="*/ 210 h 228"/>
                <a:gd name="T20" fmla="*/ 229 w 524"/>
                <a:gd name="T21" fmla="*/ 204 h 228"/>
                <a:gd name="T22" fmla="*/ 121 w 524"/>
                <a:gd name="T23" fmla="*/ 194 h 228"/>
                <a:gd name="T24" fmla="*/ 77 w 524"/>
                <a:gd name="T25" fmla="*/ 186 h 228"/>
                <a:gd name="T26" fmla="*/ 59 w 524"/>
                <a:gd name="T27" fmla="*/ 169 h 228"/>
                <a:gd name="T28" fmla="*/ 21 w 524"/>
                <a:gd name="T29" fmla="*/ 121 h 228"/>
                <a:gd name="T30" fmla="*/ 11 w 524"/>
                <a:gd name="T31" fmla="*/ 74 h 228"/>
                <a:gd name="T32" fmla="*/ 81 w 524"/>
                <a:gd name="T33" fmla="*/ 16 h 228"/>
                <a:gd name="T34" fmla="*/ 166 w 524"/>
                <a:gd name="T35" fmla="*/ 10 h 228"/>
                <a:gd name="T36" fmla="*/ 252 w 524"/>
                <a:gd name="T37" fmla="*/ 15 h 228"/>
                <a:gd name="T38" fmla="*/ 356 w 524"/>
                <a:gd name="T39" fmla="*/ 24 h 228"/>
                <a:gd name="T40" fmla="*/ 355 w 524"/>
                <a:gd name="T41" fmla="*/ 23 h 228"/>
                <a:gd name="T42" fmla="*/ 188 w 524"/>
                <a:gd name="T43" fmla="*/ 11 h 228"/>
                <a:gd name="T44" fmla="*/ 83 w 524"/>
                <a:gd name="T45" fmla="*/ 11 h 228"/>
                <a:gd name="T46" fmla="*/ 58 w 524"/>
                <a:gd name="T47" fmla="*/ 30 h 228"/>
                <a:gd name="T48" fmla="*/ 16 w 524"/>
                <a:gd name="T49" fmla="*/ 64 h 228"/>
                <a:gd name="T50" fmla="*/ 4 w 524"/>
                <a:gd name="T51" fmla="*/ 95 h 228"/>
                <a:gd name="T52" fmla="*/ 40 w 524"/>
                <a:gd name="T53" fmla="*/ 153 h 228"/>
                <a:gd name="T54" fmla="*/ 79 w 524"/>
                <a:gd name="T55" fmla="*/ 188 h 228"/>
                <a:gd name="T56" fmla="*/ 247 w 524"/>
                <a:gd name="T57" fmla="*/ 206 h 228"/>
                <a:gd name="T58" fmla="*/ 401 w 524"/>
                <a:gd name="T59" fmla="*/ 222 h 228"/>
                <a:gd name="T60" fmla="*/ 477 w 524"/>
                <a:gd name="T61" fmla="*/ 227 h 228"/>
                <a:gd name="T62" fmla="*/ 519 w 524"/>
                <a:gd name="T63" fmla="*/ 192 h 228"/>
                <a:gd name="T64" fmla="*/ 518 w 524"/>
                <a:gd name="T65" fmla="*/ 152 h 228"/>
                <a:gd name="T66" fmla="*/ 518 w 524"/>
                <a:gd name="T67" fmla="*/ 102 h 228"/>
                <a:gd name="T68" fmla="*/ 509 w 524"/>
                <a:gd name="T69" fmla="*/ 60 h 228"/>
                <a:gd name="T70" fmla="*/ 491 w 524"/>
                <a:gd name="T71" fmla="*/ 39 h 228"/>
                <a:gd name="T72" fmla="*/ 355 w 524"/>
                <a:gd name="T73" fmla="*/ 23 h 228"/>
                <a:gd name="T74" fmla="*/ 356 w 524"/>
                <a:gd name="T75" fmla="*/ 24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4" h="228">
                  <a:moveTo>
                    <a:pt x="356" y="24"/>
                  </a:moveTo>
                  <a:cubicBezTo>
                    <a:pt x="376" y="26"/>
                    <a:pt x="396" y="27"/>
                    <a:pt x="416" y="28"/>
                  </a:cubicBezTo>
                  <a:cubicBezTo>
                    <a:pt x="436" y="29"/>
                    <a:pt x="455" y="31"/>
                    <a:pt x="474" y="35"/>
                  </a:cubicBezTo>
                  <a:cubicBezTo>
                    <a:pt x="493" y="39"/>
                    <a:pt x="499" y="49"/>
                    <a:pt x="507" y="65"/>
                  </a:cubicBezTo>
                  <a:cubicBezTo>
                    <a:pt x="518" y="87"/>
                    <a:pt x="513" y="121"/>
                    <a:pt x="513" y="145"/>
                  </a:cubicBezTo>
                  <a:cubicBezTo>
                    <a:pt x="512" y="158"/>
                    <a:pt x="515" y="170"/>
                    <a:pt x="516" y="183"/>
                  </a:cubicBezTo>
                  <a:cubicBezTo>
                    <a:pt x="516" y="193"/>
                    <a:pt x="506" y="205"/>
                    <a:pt x="501" y="213"/>
                  </a:cubicBezTo>
                  <a:cubicBezTo>
                    <a:pt x="490" y="228"/>
                    <a:pt x="473" y="227"/>
                    <a:pt x="456" y="226"/>
                  </a:cubicBezTo>
                  <a:cubicBezTo>
                    <a:pt x="438" y="225"/>
                    <a:pt x="419" y="223"/>
                    <a:pt x="401" y="221"/>
                  </a:cubicBezTo>
                  <a:cubicBezTo>
                    <a:pt x="373" y="218"/>
                    <a:pt x="346" y="213"/>
                    <a:pt x="318" y="210"/>
                  </a:cubicBezTo>
                  <a:cubicBezTo>
                    <a:pt x="288" y="206"/>
                    <a:pt x="259" y="206"/>
                    <a:pt x="229" y="204"/>
                  </a:cubicBezTo>
                  <a:cubicBezTo>
                    <a:pt x="193" y="201"/>
                    <a:pt x="157" y="198"/>
                    <a:pt x="121" y="194"/>
                  </a:cubicBezTo>
                  <a:cubicBezTo>
                    <a:pt x="106" y="192"/>
                    <a:pt x="91" y="191"/>
                    <a:pt x="77" y="186"/>
                  </a:cubicBezTo>
                  <a:cubicBezTo>
                    <a:pt x="69" y="184"/>
                    <a:pt x="64" y="175"/>
                    <a:pt x="59" y="169"/>
                  </a:cubicBezTo>
                  <a:cubicBezTo>
                    <a:pt x="45" y="154"/>
                    <a:pt x="31" y="138"/>
                    <a:pt x="21" y="121"/>
                  </a:cubicBezTo>
                  <a:cubicBezTo>
                    <a:pt x="13" y="108"/>
                    <a:pt x="0" y="88"/>
                    <a:pt x="11" y="74"/>
                  </a:cubicBezTo>
                  <a:cubicBezTo>
                    <a:pt x="31" y="51"/>
                    <a:pt x="58" y="36"/>
                    <a:pt x="81" y="16"/>
                  </a:cubicBezTo>
                  <a:cubicBezTo>
                    <a:pt x="99" y="0"/>
                    <a:pt x="142" y="9"/>
                    <a:pt x="166" y="10"/>
                  </a:cubicBezTo>
                  <a:cubicBezTo>
                    <a:pt x="195" y="12"/>
                    <a:pt x="223" y="13"/>
                    <a:pt x="252" y="15"/>
                  </a:cubicBezTo>
                  <a:cubicBezTo>
                    <a:pt x="287" y="17"/>
                    <a:pt x="321" y="21"/>
                    <a:pt x="356" y="24"/>
                  </a:cubicBezTo>
                  <a:cubicBezTo>
                    <a:pt x="359" y="24"/>
                    <a:pt x="356" y="24"/>
                    <a:pt x="355" y="23"/>
                  </a:cubicBezTo>
                  <a:cubicBezTo>
                    <a:pt x="299" y="18"/>
                    <a:pt x="244" y="13"/>
                    <a:pt x="188" y="11"/>
                  </a:cubicBezTo>
                  <a:cubicBezTo>
                    <a:pt x="155" y="9"/>
                    <a:pt x="115" y="1"/>
                    <a:pt x="83" y="11"/>
                  </a:cubicBezTo>
                  <a:cubicBezTo>
                    <a:pt x="74" y="14"/>
                    <a:pt x="65" y="24"/>
                    <a:pt x="58" y="30"/>
                  </a:cubicBezTo>
                  <a:cubicBezTo>
                    <a:pt x="43" y="41"/>
                    <a:pt x="29" y="52"/>
                    <a:pt x="16" y="64"/>
                  </a:cubicBezTo>
                  <a:cubicBezTo>
                    <a:pt x="4" y="75"/>
                    <a:pt x="0" y="79"/>
                    <a:pt x="4" y="95"/>
                  </a:cubicBezTo>
                  <a:cubicBezTo>
                    <a:pt x="11" y="117"/>
                    <a:pt x="25" y="136"/>
                    <a:pt x="40" y="153"/>
                  </a:cubicBezTo>
                  <a:cubicBezTo>
                    <a:pt x="52" y="167"/>
                    <a:pt x="61" y="184"/>
                    <a:pt x="79" y="188"/>
                  </a:cubicBezTo>
                  <a:cubicBezTo>
                    <a:pt x="133" y="201"/>
                    <a:pt x="192" y="202"/>
                    <a:pt x="247" y="206"/>
                  </a:cubicBezTo>
                  <a:cubicBezTo>
                    <a:pt x="299" y="209"/>
                    <a:pt x="350" y="216"/>
                    <a:pt x="401" y="222"/>
                  </a:cubicBezTo>
                  <a:cubicBezTo>
                    <a:pt x="426" y="225"/>
                    <a:pt x="452" y="227"/>
                    <a:pt x="477" y="227"/>
                  </a:cubicBezTo>
                  <a:cubicBezTo>
                    <a:pt x="499" y="227"/>
                    <a:pt x="510" y="211"/>
                    <a:pt x="519" y="192"/>
                  </a:cubicBezTo>
                  <a:cubicBezTo>
                    <a:pt x="524" y="180"/>
                    <a:pt x="518" y="165"/>
                    <a:pt x="518" y="152"/>
                  </a:cubicBezTo>
                  <a:cubicBezTo>
                    <a:pt x="517" y="136"/>
                    <a:pt x="518" y="119"/>
                    <a:pt x="518" y="102"/>
                  </a:cubicBezTo>
                  <a:cubicBezTo>
                    <a:pt x="517" y="87"/>
                    <a:pt x="516" y="73"/>
                    <a:pt x="509" y="60"/>
                  </a:cubicBezTo>
                  <a:cubicBezTo>
                    <a:pt x="505" y="52"/>
                    <a:pt x="500" y="42"/>
                    <a:pt x="491" y="39"/>
                  </a:cubicBezTo>
                  <a:cubicBezTo>
                    <a:pt x="448" y="24"/>
                    <a:pt x="400" y="28"/>
                    <a:pt x="355" y="23"/>
                  </a:cubicBezTo>
                  <a:cubicBezTo>
                    <a:pt x="351" y="23"/>
                    <a:pt x="354" y="24"/>
                    <a:pt x="356" y="24"/>
                  </a:cubicBezTo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2878924" y="2238210"/>
            <a:ext cx="850034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Cửu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nức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than?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bà triệu&quot;"/>
          <p:cNvPicPr>
            <a:picLocks noChangeAspect="1" noChangeArrowheads="1"/>
          </p:cNvPicPr>
          <p:nvPr/>
        </p:nvPicPr>
        <p:blipFill>
          <a:blip r:embed="rId5"/>
          <a:srcRect r="19469"/>
          <a:stretch>
            <a:fillRect/>
          </a:stretch>
        </p:blipFill>
        <p:spPr bwMode="auto">
          <a:xfrm>
            <a:off x="6845433" y="1774223"/>
            <a:ext cx="4356459" cy="4599293"/>
          </a:xfrm>
          <a:prstGeom prst="rect">
            <a:avLst/>
          </a:prstGeom>
          <a:noFill/>
        </p:spPr>
      </p:pic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2621959" y="3591629"/>
            <a:ext cx="374988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Bà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Triệu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59926" y="272534"/>
            <a:ext cx="597352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3600" b="1" dirty="0"/>
              <a:t>1. Nghệ thuật</a:t>
            </a:r>
            <a:endParaRPr lang="en-US" sz="3600" dirty="0"/>
          </a:p>
          <a:p>
            <a:r>
              <a:rPr lang="en-US" sz="3600" dirty="0" smtClean="0"/>
              <a:t>- </a:t>
            </a:r>
            <a:r>
              <a:rPr lang="en-US" sz="3600"/>
              <a:t>L</a:t>
            </a:r>
            <a:r>
              <a:rPr lang="en-US" sz="3600" smtClean="0"/>
              <a:t>ập</a:t>
            </a:r>
            <a:r>
              <a:rPr lang="en-US" sz="3600" dirty="0" smtClean="0"/>
              <a:t> </a:t>
            </a:r>
            <a:r>
              <a:rPr lang="en-US" sz="3600" dirty="0" err="1"/>
              <a:t>luận</a:t>
            </a:r>
            <a:r>
              <a:rPr lang="en-US" sz="3600" dirty="0"/>
              <a:t> </a:t>
            </a:r>
            <a:r>
              <a:rPr lang="en-US" sz="3600" dirty="0" err="1"/>
              <a:t>chặt</a:t>
            </a:r>
            <a:r>
              <a:rPr lang="en-US" sz="3600" dirty="0"/>
              <a:t> </a:t>
            </a:r>
            <a:r>
              <a:rPr lang="en-US" sz="3600" dirty="0" err="1"/>
              <a:t>chẽ</a:t>
            </a:r>
            <a:r>
              <a:rPr lang="en-US" sz="3600" dirty="0"/>
              <a:t>, </a:t>
            </a:r>
            <a:r>
              <a:rPr lang="en-US" sz="3600" dirty="0" err="1"/>
              <a:t>thuyết</a:t>
            </a:r>
            <a:r>
              <a:rPr lang="en-US" sz="3600" dirty="0"/>
              <a:t> </a:t>
            </a:r>
            <a:r>
              <a:rPr lang="en-US" sz="3600" dirty="0" err="1"/>
              <a:t>phục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r>
              <a:rPr lang="en-US" sz="3600" dirty="0"/>
              <a:t> </a:t>
            </a:r>
            <a:r>
              <a:rPr lang="en-US" sz="3600" dirty="0" err="1"/>
              <a:t>chứng</a:t>
            </a:r>
            <a:r>
              <a:rPr lang="en-US" sz="3600" dirty="0"/>
              <a:t> </a:t>
            </a:r>
            <a:r>
              <a:rPr lang="en-US" sz="3600" dirty="0" err="1"/>
              <a:t>toàn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giàu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, </a:t>
            </a:r>
            <a:r>
              <a:rPr lang="en-US" sz="3600" dirty="0" err="1"/>
              <a:t>biểu</a:t>
            </a:r>
            <a:r>
              <a:rPr lang="en-US" sz="3600" dirty="0"/>
              <a:t> </a:t>
            </a:r>
            <a:r>
              <a:rPr lang="en-US" sz="3600" dirty="0" err="1"/>
              <a:t>cảm</a:t>
            </a:r>
            <a:endParaRPr lang="en-US" sz="3600" dirty="0"/>
          </a:p>
        </p:txBody>
      </p:sp>
      <p:sp>
        <p:nvSpPr>
          <p:cNvPr id="77" name="Rectangle 76"/>
          <p:cNvSpPr/>
          <p:nvPr/>
        </p:nvSpPr>
        <p:spPr>
          <a:xfrm>
            <a:off x="6397624" y="272534"/>
            <a:ext cx="579120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chemeClr val="tx1"/>
                </a:solidFill>
                <a:latin typeface="Times New Roman" pitchFamily="18" charset="0"/>
              </a:rPr>
              <a:t>2. Nội dung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Ca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ngợi và tự hào về tinh thần yêu </a:t>
            </a:r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nước.</a:t>
            </a:r>
          </a:p>
          <a:p>
            <a:pPr algn="just"/>
            <a:r>
              <a:rPr lang="en-US" sz="3400" smtClean="0">
                <a:solidFill>
                  <a:schemeClr val="tx1"/>
                </a:solidFill>
                <a:latin typeface="Times New Roman" pitchFamily="18" charset="0"/>
              </a:rPr>
              <a:t>- </a:t>
            </a:r>
            <a:r>
              <a:rPr lang="en-US" sz="3400">
                <a:solidFill>
                  <a:schemeClr val="tx1"/>
                </a:solidFill>
                <a:latin typeface="Times New Roman" pitchFamily="18" charset="0"/>
              </a:rPr>
              <a:t>Kêu gọi mọi người phát huy truyền thống yêu nước</a:t>
            </a:r>
          </a:p>
          <a:p>
            <a:pPr algn="just"/>
            <a:endParaRPr lang="en-US" sz="3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25" y="3824867"/>
            <a:ext cx="12128899" cy="30469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VBNL</a:t>
            </a:r>
          </a:p>
          <a:p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Cần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lập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thống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rõ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ràng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-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bày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điểm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luận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cứ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một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tự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smtClean="0">
                <a:solidFill>
                  <a:schemeClr val="tx1"/>
                </a:solidFill>
              </a:rPr>
              <a:t>mạch </a:t>
            </a:r>
            <a:r>
              <a:rPr lang="en-US" sz="3200" dirty="0" err="1">
                <a:solidFill>
                  <a:schemeClr val="tx1"/>
                </a:solidFill>
              </a:rPr>
              <a:t>lạc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err="1">
                <a:solidFill>
                  <a:schemeClr val="tx1"/>
                </a:solidFill>
              </a:rPr>
              <a:t>hợp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tỏ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vấn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37118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77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ết quả hình ảnh cho nền trắng"/>
          <p:cNvPicPr>
            <a:picLocks noChangeAspect="1" noChangeArrowheads="1"/>
          </p:cNvPicPr>
          <p:nvPr/>
        </p:nvPicPr>
        <p:blipFill>
          <a:blip r:embed="rId2"/>
          <a:srcRect r="29408" b="29046"/>
          <a:stretch>
            <a:fillRect/>
          </a:stretch>
        </p:blipFill>
        <p:spPr bwMode="auto">
          <a:xfrm>
            <a:off x="13059" y="3"/>
            <a:ext cx="12175767" cy="6857999"/>
          </a:xfrm>
          <a:prstGeom prst="rect">
            <a:avLst/>
          </a:prstGeom>
          <a:noFill/>
        </p:spPr>
      </p:pic>
      <p:pic>
        <p:nvPicPr>
          <p:cNvPr id="28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70165">
            <a:off x="479469" y="1086355"/>
            <a:ext cx="4269121" cy="345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image003"/>
          <p:cNvPicPr>
            <a:picLocks noChangeAspect="1" noChangeArrowheads="1"/>
          </p:cNvPicPr>
          <p:nvPr/>
        </p:nvPicPr>
        <p:blipFill>
          <a:blip r:embed="rId4"/>
          <a:srcRect b="17955"/>
          <a:stretch>
            <a:fillRect/>
          </a:stretch>
        </p:blipFill>
        <p:spPr bwMode="auto">
          <a:xfrm rot="4265379">
            <a:off x="6116540" y="-1733564"/>
            <a:ext cx="2883105" cy="651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 descr="image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418" y="2483893"/>
            <a:ext cx="3477757" cy="20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 descr="image0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42975">
            <a:off x="4718326" y="1420947"/>
            <a:ext cx="5484971" cy="299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image007"/>
          <p:cNvPicPr>
            <a:picLocks noChangeAspect="1" noChangeArrowheads="1"/>
          </p:cNvPicPr>
          <p:nvPr/>
        </p:nvPicPr>
        <p:blipFill>
          <a:blip r:embed="rId7"/>
          <a:srcRect l="14179"/>
          <a:stretch>
            <a:fillRect/>
          </a:stretch>
        </p:blipFill>
        <p:spPr bwMode="auto">
          <a:xfrm>
            <a:off x="5075644" y="1813036"/>
            <a:ext cx="7496734" cy="2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 descr="image0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968947">
            <a:off x="-30824" y="3470926"/>
            <a:ext cx="5133340" cy="294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8" descr="image0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24035">
            <a:off x="3487992" y="4094330"/>
            <a:ext cx="7043823" cy="317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" descr="image011"/>
          <p:cNvPicPr>
            <a:picLocks noChangeAspect="1" noChangeArrowheads="1"/>
          </p:cNvPicPr>
          <p:nvPr/>
        </p:nvPicPr>
        <p:blipFill>
          <a:blip r:embed="rId10"/>
          <a:srcRect l="17205"/>
          <a:stretch>
            <a:fillRect/>
          </a:stretch>
        </p:blipFill>
        <p:spPr bwMode="auto">
          <a:xfrm rot="20801872">
            <a:off x="4175241" y="4084832"/>
            <a:ext cx="7486083" cy="315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0" descr="image00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0800000" flipH="1" flipV="1">
            <a:off x="21006" y="2667000"/>
            <a:ext cx="253933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en\Downloads\GAME PP\HA NOI\68756818_361791231408880_619225443598965145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8826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163" y="776410"/>
            <a:ext cx="7635424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HÀ NỘI</a:t>
            </a:r>
          </a:p>
          <a:p>
            <a:pPr algn="ctr"/>
            <a:endParaRPr lang="en-US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ĐIỆN BIÊN PHỦ TRÊN KHÔNG</a:t>
            </a:r>
            <a:endParaRPr lang="en-US" sz="3600" b="1" cap="none" spc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495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6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6636" flipH="1">
            <a:off x="-59980" y="4044829"/>
            <a:ext cx="3084338" cy="2952108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>
            <a:off x="1455292" y="1405225"/>
            <a:ext cx="9420073" cy="4209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Linebacker II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18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30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1972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Paris 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Nam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87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304" y="4033198"/>
            <a:ext cx="4236099" cy="2824802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1534102" y="1042609"/>
            <a:ext cx="9420073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Ở Việt Nam sự kiện này thường được gọi là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12 ngày đêm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và báo chí, truyền thông hay dùng hình tượng "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Điện Biên Phủ trên không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" để nhấn mạnh ý nghĩa thắng lợi cuối cùng và to lớn của sự kiện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vang dội bắn rơi 81 máy bay các loại trong đó có 34 máy bay B52, đập tan âm mưu của đế quốc Mỹ đưa Hà Nội về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thời kỳ “đồ đá” đã viết nên bản tráng ca bất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tử gây chấn động thế giới.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4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4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4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88" name="Rectangle 87"/>
          <p:cNvSpPr/>
          <p:nvPr/>
        </p:nvSpPr>
        <p:spPr>
          <a:xfrm>
            <a:off x="2112037" y="1405216"/>
            <a:ext cx="8227450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Chiến thắng Hà Nội-Điện Biên Phủ trên không đã buộc Mỹ phải xuống thang, ngồi vào bàn đàm phán để ký Hiệp định chấm dứt chiến tranh, lập lại hòa bình ở Việt Nam, đồng thời cũng tạo tiền đề cho cuộc tổng tiến công giải phóng hoàn toàn miền Nam năm 1975.</a:t>
            </a:r>
          </a:p>
        </p:txBody>
      </p:sp>
      <p:pic>
        <p:nvPicPr>
          <p:cNvPr id="60" name="PA_库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2" y="4020210"/>
            <a:ext cx="2947384" cy="29481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3672409" y="6056589"/>
            <a:ext cx="5539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4" name="文本框 66"/>
          <p:cNvSpPr txBox="1"/>
          <p:nvPr/>
        </p:nvSpPr>
        <p:spPr>
          <a:xfrm>
            <a:off x="5075174" y="2192564"/>
            <a:ext cx="5815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b="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82725" y="569419"/>
            <a:ext cx="4444733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  <p:sp>
        <p:nvSpPr>
          <p:cNvPr id="66" name="任意多边形 87"/>
          <p:cNvSpPr/>
          <p:nvPr/>
        </p:nvSpPr>
        <p:spPr>
          <a:xfrm>
            <a:off x="3125104" y="5500309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任意多边形 88"/>
          <p:cNvSpPr/>
          <p:nvPr/>
        </p:nvSpPr>
        <p:spPr>
          <a:xfrm>
            <a:off x="3329851" y="4678021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任意多边形 89"/>
          <p:cNvSpPr/>
          <p:nvPr/>
        </p:nvSpPr>
        <p:spPr>
          <a:xfrm>
            <a:off x="3060457" y="3878535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任意多边形 90"/>
          <p:cNvSpPr/>
          <p:nvPr/>
        </p:nvSpPr>
        <p:spPr>
          <a:xfrm>
            <a:off x="2864069" y="3058084"/>
            <a:ext cx="1129840" cy="822715"/>
          </a:xfrm>
          <a:custGeom>
            <a:avLst/>
            <a:gdLst>
              <a:gd name="connsiteX0" fmla="*/ 220909 w 3116901"/>
              <a:gd name="connsiteY0" fmla="*/ 465131 h 1901593"/>
              <a:gd name="connsiteX1" fmla="*/ 230434 w 3116901"/>
              <a:gd name="connsiteY1" fmla="*/ 1674806 h 1901593"/>
              <a:gd name="connsiteX2" fmla="*/ 2592634 w 3116901"/>
              <a:gd name="connsiteY2" fmla="*/ 1760531 h 1901593"/>
              <a:gd name="connsiteX3" fmla="*/ 2916484 w 3116901"/>
              <a:gd name="connsiteY3" fmla="*/ 160331 h 1901593"/>
              <a:gd name="connsiteX4" fmla="*/ 97084 w 3116901"/>
              <a:gd name="connsiteY4" fmla="*/ 141281 h 1901593"/>
              <a:gd name="connsiteX0" fmla="*/ 140036 w 3217003"/>
              <a:gd name="connsiteY0" fmla="*/ 227006 h 1913305"/>
              <a:gd name="connsiteX1" fmla="*/ 330536 w 3217003"/>
              <a:gd name="connsiteY1" fmla="*/ 1674806 h 1913305"/>
              <a:gd name="connsiteX2" fmla="*/ 2692736 w 3217003"/>
              <a:gd name="connsiteY2" fmla="*/ 1760531 h 1913305"/>
              <a:gd name="connsiteX3" fmla="*/ 3016586 w 3217003"/>
              <a:gd name="connsiteY3" fmla="*/ 160331 h 1913305"/>
              <a:gd name="connsiteX4" fmla="*/ 197186 w 3217003"/>
              <a:gd name="connsiteY4" fmla="*/ 141281 h 1913305"/>
              <a:gd name="connsiteX0" fmla="*/ 62188 w 3139155"/>
              <a:gd name="connsiteY0" fmla="*/ 227006 h 1913305"/>
              <a:gd name="connsiteX1" fmla="*/ 252688 w 3139155"/>
              <a:gd name="connsiteY1" fmla="*/ 1674806 h 1913305"/>
              <a:gd name="connsiteX2" fmla="*/ 2614888 w 3139155"/>
              <a:gd name="connsiteY2" fmla="*/ 1760531 h 1913305"/>
              <a:gd name="connsiteX3" fmla="*/ 2938738 w 3139155"/>
              <a:gd name="connsiteY3" fmla="*/ 160331 h 1913305"/>
              <a:gd name="connsiteX4" fmla="*/ 119338 w 3139155"/>
              <a:gd name="connsiteY4" fmla="*/ 141281 h 1913305"/>
              <a:gd name="connsiteX0" fmla="*/ 95605 w 3174752"/>
              <a:gd name="connsiteY0" fmla="*/ 227006 h 1967205"/>
              <a:gd name="connsiteX1" fmla="*/ 228955 w 3174752"/>
              <a:gd name="connsiteY1" fmla="*/ 1779581 h 1967205"/>
              <a:gd name="connsiteX2" fmla="*/ 2648305 w 3174752"/>
              <a:gd name="connsiteY2" fmla="*/ 1760531 h 1967205"/>
              <a:gd name="connsiteX3" fmla="*/ 2972155 w 3174752"/>
              <a:gd name="connsiteY3" fmla="*/ 160331 h 1967205"/>
              <a:gd name="connsiteX4" fmla="*/ 152755 w 3174752"/>
              <a:gd name="connsiteY4" fmla="*/ 141281 h 1967205"/>
              <a:gd name="connsiteX0" fmla="*/ 0 w 3079147"/>
              <a:gd name="connsiteY0" fmla="*/ 227006 h 1902586"/>
              <a:gd name="connsiteX1" fmla="*/ 133350 w 3079147"/>
              <a:gd name="connsiteY1" fmla="*/ 1779581 h 1902586"/>
              <a:gd name="connsiteX2" fmla="*/ 2552700 w 3079147"/>
              <a:gd name="connsiteY2" fmla="*/ 1760531 h 1902586"/>
              <a:gd name="connsiteX3" fmla="*/ 2876550 w 3079147"/>
              <a:gd name="connsiteY3" fmla="*/ 160331 h 1902586"/>
              <a:gd name="connsiteX4" fmla="*/ 57150 w 3079147"/>
              <a:gd name="connsiteY4" fmla="*/ 141281 h 1902586"/>
              <a:gd name="connsiteX0" fmla="*/ 9625 w 3090241"/>
              <a:gd name="connsiteY0" fmla="*/ 227006 h 1933691"/>
              <a:gd name="connsiteX1" fmla="*/ 104875 w 3090241"/>
              <a:gd name="connsiteY1" fmla="*/ 1846256 h 1933691"/>
              <a:gd name="connsiteX2" fmla="*/ 2562325 w 3090241"/>
              <a:gd name="connsiteY2" fmla="*/ 1760531 h 1933691"/>
              <a:gd name="connsiteX3" fmla="*/ 2886175 w 3090241"/>
              <a:gd name="connsiteY3" fmla="*/ 160331 h 1933691"/>
              <a:gd name="connsiteX4" fmla="*/ 66775 w 3090241"/>
              <a:gd name="connsiteY4" fmla="*/ 141281 h 1933691"/>
              <a:gd name="connsiteX0" fmla="*/ 145124 w 3382515"/>
              <a:gd name="connsiteY0" fmla="*/ 229650 h 2029685"/>
              <a:gd name="connsiteX1" fmla="*/ 240374 w 3382515"/>
              <a:gd name="connsiteY1" fmla="*/ 1848900 h 2029685"/>
              <a:gd name="connsiteX2" fmla="*/ 3040724 w 3382515"/>
              <a:gd name="connsiteY2" fmla="*/ 1801275 h 2029685"/>
              <a:gd name="connsiteX3" fmla="*/ 3021674 w 3382515"/>
              <a:gd name="connsiteY3" fmla="*/ 162975 h 2029685"/>
              <a:gd name="connsiteX4" fmla="*/ 202274 w 3382515"/>
              <a:gd name="connsiteY4" fmla="*/ 143925 h 2029685"/>
              <a:gd name="connsiteX0" fmla="*/ 145124 w 3267646"/>
              <a:gd name="connsiteY0" fmla="*/ 229650 h 1964648"/>
              <a:gd name="connsiteX1" fmla="*/ 240374 w 3267646"/>
              <a:gd name="connsiteY1" fmla="*/ 1848900 h 1964648"/>
              <a:gd name="connsiteX2" fmla="*/ 3040724 w 3267646"/>
              <a:gd name="connsiteY2" fmla="*/ 1801275 h 1964648"/>
              <a:gd name="connsiteX3" fmla="*/ 3021674 w 3267646"/>
              <a:gd name="connsiteY3" fmla="*/ 162975 h 1964648"/>
              <a:gd name="connsiteX4" fmla="*/ 202274 w 3267646"/>
              <a:gd name="connsiteY4" fmla="*/ 143925 h 1964648"/>
              <a:gd name="connsiteX0" fmla="*/ 0 w 3122522"/>
              <a:gd name="connsiteY0" fmla="*/ 229650 h 1880061"/>
              <a:gd name="connsiteX1" fmla="*/ 95250 w 3122522"/>
              <a:gd name="connsiteY1" fmla="*/ 1848900 h 1880061"/>
              <a:gd name="connsiteX2" fmla="*/ 2895600 w 3122522"/>
              <a:gd name="connsiteY2" fmla="*/ 1801275 h 1880061"/>
              <a:gd name="connsiteX3" fmla="*/ 2876550 w 3122522"/>
              <a:gd name="connsiteY3" fmla="*/ 162975 h 1880061"/>
              <a:gd name="connsiteX4" fmla="*/ 57150 w 3122522"/>
              <a:gd name="connsiteY4" fmla="*/ 143925 h 1880061"/>
              <a:gd name="connsiteX0" fmla="*/ 0 w 3028753"/>
              <a:gd name="connsiteY0" fmla="*/ 170255 h 1820666"/>
              <a:gd name="connsiteX1" fmla="*/ 95250 w 3028753"/>
              <a:gd name="connsiteY1" fmla="*/ 1789505 h 1820666"/>
              <a:gd name="connsiteX2" fmla="*/ 2895600 w 3028753"/>
              <a:gd name="connsiteY2" fmla="*/ 1741880 h 1820666"/>
              <a:gd name="connsiteX3" fmla="*/ 2876550 w 3028753"/>
              <a:gd name="connsiteY3" fmla="*/ 103580 h 1820666"/>
              <a:gd name="connsiteX4" fmla="*/ 57150 w 3028753"/>
              <a:gd name="connsiteY4" fmla="*/ 84530 h 1820666"/>
              <a:gd name="connsiteX0" fmla="*/ 0 w 2990850"/>
              <a:gd name="connsiteY0" fmla="*/ 163901 h 1814312"/>
              <a:gd name="connsiteX1" fmla="*/ 95250 w 2990850"/>
              <a:gd name="connsiteY1" fmla="*/ 1783151 h 1814312"/>
              <a:gd name="connsiteX2" fmla="*/ 2895600 w 2990850"/>
              <a:gd name="connsiteY2" fmla="*/ 1735526 h 1814312"/>
              <a:gd name="connsiteX3" fmla="*/ 2876550 w 2990850"/>
              <a:gd name="connsiteY3" fmla="*/ 97226 h 1814312"/>
              <a:gd name="connsiteX4" fmla="*/ 57150 w 2990850"/>
              <a:gd name="connsiteY4" fmla="*/ 78176 h 18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0850" h="1814312">
                <a:moveTo>
                  <a:pt x="0" y="163901"/>
                </a:moveTo>
                <a:cubicBezTo>
                  <a:pt x="7143" y="775088"/>
                  <a:pt x="-6350" y="1711713"/>
                  <a:pt x="95250" y="1783151"/>
                </a:cubicBezTo>
                <a:cubicBezTo>
                  <a:pt x="196850" y="1854589"/>
                  <a:pt x="2774950" y="1787913"/>
                  <a:pt x="2895600" y="1735526"/>
                </a:cubicBezTo>
                <a:cubicBezTo>
                  <a:pt x="3016250" y="1683139"/>
                  <a:pt x="3035300" y="202001"/>
                  <a:pt x="2876550" y="97226"/>
                </a:cubicBezTo>
                <a:cubicBezTo>
                  <a:pt x="2717800" y="-7549"/>
                  <a:pt x="1258887" y="-47237"/>
                  <a:pt x="57150" y="78176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97D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0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6" name="组合 109"/>
          <p:cNvGrpSpPr/>
          <p:nvPr/>
        </p:nvGrpSpPr>
        <p:grpSpPr>
          <a:xfrm>
            <a:off x="3232016" y="3230180"/>
            <a:ext cx="529901" cy="479782"/>
            <a:chOff x="5022041" y="2580739"/>
            <a:chExt cx="549363" cy="710185"/>
          </a:xfrm>
        </p:grpSpPr>
        <p:sp>
          <p:nvSpPr>
            <p:cNvPr id="71" name="任意多边形 110"/>
            <p:cNvSpPr/>
            <p:nvPr/>
          </p:nvSpPr>
          <p:spPr>
            <a:xfrm>
              <a:off x="5079052" y="2582210"/>
              <a:ext cx="492352" cy="637767"/>
            </a:xfrm>
            <a:custGeom>
              <a:avLst/>
              <a:gdLst>
                <a:gd name="connsiteX0" fmla="*/ 32289 w 519628"/>
                <a:gd name="connsiteY0" fmla="*/ 542167 h 542167"/>
                <a:gd name="connsiteX1" fmla="*/ 58047 w 519628"/>
                <a:gd name="connsiteY1" fmla="*/ 265271 h 542167"/>
                <a:gd name="connsiteX2" fmla="*/ 51607 w 519628"/>
                <a:gd name="connsiteY2" fmla="*/ 33451 h 542167"/>
                <a:gd name="connsiteX3" fmla="*/ 457292 w 519628"/>
                <a:gd name="connsiteY3" fmla="*/ 7693 h 542167"/>
                <a:gd name="connsiteX4" fmla="*/ 431534 w 519628"/>
                <a:gd name="connsiteY4" fmla="*/ 181558 h 542167"/>
                <a:gd name="connsiteX5" fmla="*/ 502368 w 519628"/>
                <a:gd name="connsiteY5" fmla="*/ 316786 h 542167"/>
                <a:gd name="connsiteX6" fmla="*/ 58047 w 519628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2167 h 542167"/>
                <a:gd name="connsiteX1" fmla="*/ 25758 w 487339"/>
                <a:gd name="connsiteY1" fmla="*/ 265271 h 542167"/>
                <a:gd name="connsiteX2" fmla="*/ 19318 w 487339"/>
                <a:gd name="connsiteY2" fmla="*/ 33451 h 542167"/>
                <a:gd name="connsiteX3" fmla="*/ 425003 w 487339"/>
                <a:gd name="connsiteY3" fmla="*/ 7693 h 542167"/>
                <a:gd name="connsiteX4" fmla="*/ 399245 w 487339"/>
                <a:gd name="connsiteY4" fmla="*/ 181558 h 542167"/>
                <a:gd name="connsiteX5" fmla="*/ 470079 w 487339"/>
                <a:gd name="connsiteY5" fmla="*/ 316786 h 542167"/>
                <a:gd name="connsiteX6" fmla="*/ 25758 w 487339"/>
                <a:gd name="connsiteY6" fmla="*/ 355423 h 542167"/>
                <a:gd name="connsiteX0" fmla="*/ 0 w 487339"/>
                <a:gd name="connsiteY0" fmla="*/ 547114 h 547114"/>
                <a:gd name="connsiteX1" fmla="*/ 25758 w 487339"/>
                <a:gd name="connsiteY1" fmla="*/ 270218 h 547114"/>
                <a:gd name="connsiteX2" fmla="*/ 0 w 487339"/>
                <a:gd name="connsiteY2" fmla="*/ 19080 h 547114"/>
                <a:gd name="connsiteX3" fmla="*/ 425003 w 487339"/>
                <a:gd name="connsiteY3" fmla="*/ 12640 h 547114"/>
                <a:gd name="connsiteX4" fmla="*/ 399245 w 487339"/>
                <a:gd name="connsiteY4" fmla="*/ 186505 h 547114"/>
                <a:gd name="connsiteX5" fmla="*/ 470079 w 487339"/>
                <a:gd name="connsiteY5" fmla="*/ 321733 h 547114"/>
                <a:gd name="connsiteX6" fmla="*/ 25758 w 487339"/>
                <a:gd name="connsiteY6" fmla="*/ 360370 h 547114"/>
                <a:gd name="connsiteX0" fmla="*/ 31481 w 518820"/>
                <a:gd name="connsiteY0" fmla="*/ 576837 h 576837"/>
                <a:gd name="connsiteX1" fmla="*/ 31481 w 518820"/>
                <a:gd name="connsiteY1" fmla="*/ 48803 h 576837"/>
                <a:gd name="connsiteX2" fmla="*/ 456484 w 518820"/>
                <a:gd name="connsiteY2" fmla="*/ 42363 h 576837"/>
                <a:gd name="connsiteX3" fmla="*/ 430726 w 518820"/>
                <a:gd name="connsiteY3" fmla="*/ 216228 h 576837"/>
                <a:gd name="connsiteX4" fmla="*/ 501560 w 518820"/>
                <a:gd name="connsiteY4" fmla="*/ 351456 h 576837"/>
                <a:gd name="connsiteX5" fmla="*/ 57239 w 518820"/>
                <a:gd name="connsiteY5" fmla="*/ 390093 h 576837"/>
                <a:gd name="connsiteX0" fmla="*/ 46469 w 514490"/>
                <a:gd name="connsiteY0" fmla="*/ 654110 h 654110"/>
                <a:gd name="connsiteX1" fmla="*/ 27151 w 514490"/>
                <a:gd name="connsiteY1" fmla="*/ 48803 h 654110"/>
                <a:gd name="connsiteX2" fmla="*/ 452154 w 514490"/>
                <a:gd name="connsiteY2" fmla="*/ 42363 h 654110"/>
                <a:gd name="connsiteX3" fmla="*/ 426396 w 514490"/>
                <a:gd name="connsiteY3" fmla="*/ 216228 h 654110"/>
                <a:gd name="connsiteX4" fmla="*/ 497230 w 514490"/>
                <a:gd name="connsiteY4" fmla="*/ 351456 h 654110"/>
                <a:gd name="connsiteX5" fmla="*/ 52909 w 514490"/>
                <a:gd name="connsiteY5" fmla="*/ 390093 h 654110"/>
                <a:gd name="connsiteX0" fmla="*/ 57060 w 512202"/>
                <a:gd name="connsiteY0" fmla="*/ 673429 h 673429"/>
                <a:gd name="connsiteX1" fmla="*/ 24863 w 512202"/>
                <a:gd name="connsiteY1" fmla="*/ 48803 h 673429"/>
                <a:gd name="connsiteX2" fmla="*/ 449866 w 512202"/>
                <a:gd name="connsiteY2" fmla="*/ 42363 h 673429"/>
                <a:gd name="connsiteX3" fmla="*/ 424108 w 512202"/>
                <a:gd name="connsiteY3" fmla="*/ 216228 h 673429"/>
                <a:gd name="connsiteX4" fmla="*/ 494942 w 512202"/>
                <a:gd name="connsiteY4" fmla="*/ 351456 h 673429"/>
                <a:gd name="connsiteX5" fmla="*/ 50621 w 512202"/>
                <a:gd name="connsiteY5" fmla="*/ 390093 h 673429"/>
                <a:gd name="connsiteX0" fmla="*/ 68004 w 510267"/>
                <a:gd name="connsiteY0" fmla="*/ 660550 h 660550"/>
                <a:gd name="connsiteX1" fmla="*/ 22928 w 510267"/>
                <a:gd name="connsiteY1" fmla="*/ 48803 h 660550"/>
                <a:gd name="connsiteX2" fmla="*/ 447931 w 510267"/>
                <a:gd name="connsiteY2" fmla="*/ 42363 h 660550"/>
                <a:gd name="connsiteX3" fmla="*/ 422173 w 510267"/>
                <a:gd name="connsiteY3" fmla="*/ 216228 h 660550"/>
                <a:gd name="connsiteX4" fmla="*/ 493007 w 510267"/>
                <a:gd name="connsiteY4" fmla="*/ 351456 h 660550"/>
                <a:gd name="connsiteX5" fmla="*/ 48686 w 510267"/>
                <a:gd name="connsiteY5" fmla="*/ 390093 h 660550"/>
                <a:gd name="connsiteX0" fmla="*/ 68004 w 510267"/>
                <a:gd name="connsiteY0" fmla="*/ 641946 h 641946"/>
                <a:gd name="connsiteX1" fmla="*/ 22928 w 510267"/>
                <a:gd name="connsiteY1" fmla="*/ 30199 h 641946"/>
                <a:gd name="connsiteX2" fmla="*/ 447931 w 510267"/>
                <a:gd name="connsiteY2" fmla="*/ 23759 h 641946"/>
                <a:gd name="connsiteX3" fmla="*/ 422173 w 510267"/>
                <a:gd name="connsiteY3" fmla="*/ 197624 h 641946"/>
                <a:gd name="connsiteX4" fmla="*/ 493007 w 510267"/>
                <a:gd name="connsiteY4" fmla="*/ 332852 h 641946"/>
                <a:gd name="connsiteX5" fmla="*/ 48686 w 510267"/>
                <a:gd name="connsiteY5" fmla="*/ 371489 h 641946"/>
                <a:gd name="connsiteX0" fmla="*/ 50716 w 492979"/>
                <a:gd name="connsiteY0" fmla="*/ 641946 h 641946"/>
                <a:gd name="connsiteX1" fmla="*/ 5640 w 492979"/>
                <a:gd name="connsiteY1" fmla="*/ 30199 h 641946"/>
                <a:gd name="connsiteX2" fmla="*/ 430643 w 492979"/>
                <a:gd name="connsiteY2" fmla="*/ 23759 h 641946"/>
                <a:gd name="connsiteX3" fmla="*/ 404885 w 492979"/>
                <a:gd name="connsiteY3" fmla="*/ 197624 h 641946"/>
                <a:gd name="connsiteX4" fmla="*/ 475719 w 492979"/>
                <a:gd name="connsiteY4" fmla="*/ 332852 h 641946"/>
                <a:gd name="connsiteX5" fmla="*/ 31398 w 492979"/>
                <a:gd name="connsiteY5" fmla="*/ 371489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32852 h 641946"/>
                <a:gd name="connsiteX5" fmla="*/ 41271 w 492352"/>
                <a:gd name="connsiteY5" fmla="*/ 414063 h 641946"/>
                <a:gd name="connsiteX0" fmla="*/ 50716 w 492352"/>
                <a:gd name="connsiteY0" fmla="*/ 641946 h 641946"/>
                <a:gd name="connsiteX1" fmla="*/ 5640 w 492352"/>
                <a:gd name="connsiteY1" fmla="*/ 30199 h 641946"/>
                <a:gd name="connsiteX2" fmla="*/ 430643 w 492352"/>
                <a:gd name="connsiteY2" fmla="*/ 23759 h 641946"/>
                <a:gd name="connsiteX3" fmla="*/ 404885 w 492352"/>
                <a:gd name="connsiteY3" fmla="*/ 197624 h 641946"/>
                <a:gd name="connsiteX4" fmla="*/ 475719 w 492352"/>
                <a:gd name="connsiteY4" fmla="*/ 375427 h 641946"/>
                <a:gd name="connsiteX5" fmla="*/ 41271 w 492352"/>
                <a:gd name="connsiteY5" fmla="*/ 414063 h 64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352" h="641946">
                  <a:moveTo>
                    <a:pt x="50716" y="641946"/>
                  </a:moveTo>
                  <a:cubicBezTo>
                    <a:pt x="50716" y="531939"/>
                    <a:pt x="-20118" y="80641"/>
                    <a:pt x="5640" y="30199"/>
                  </a:cubicBezTo>
                  <a:cubicBezTo>
                    <a:pt x="18519" y="-13804"/>
                    <a:pt x="364102" y="-4145"/>
                    <a:pt x="430643" y="23759"/>
                  </a:cubicBezTo>
                  <a:cubicBezTo>
                    <a:pt x="497184" y="51663"/>
                    <a:pt x="397372" y="139013"/>
                    <a:pt x="404885" y="197624"/>
                  </a:cubicBezTo>
                  <a:cubicBezTo>
                    <a:pt x="412398" y="256235"/>
                    <a:pt x="536321" y="339354"/>
                    <a:pt x="475719" y="375427"/>
                  </a:cubicBezTo>
                  <a:cubicBezTo>
                    <a:pt x="415117" y="411500"/>
                    <a:pt x="232307" y="409233"/>
                    <a:pt x="41271" y="41406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2" name="任意多边形 111"/>
            <p:cNvSpPr/>
            <p:nvPr/>
          </p:nvSpPr>
          <p:spPr>
            <a:xfrm>
              <a:off x="5022041" y="2580739"/>
              <a:ext cx="109554" cy="710185"/>
            </a:xfrm>
            <a:custGeom>
              <a:avLst/>
              <a:gdLst>
                <a:gd name="connsiteX0" fmla="*/ 112017 w 112017"/>
                <a:gd name="connsiteY0" fmla="*/ 696729 h 767654"/>
                <a:gd name="connsiteX1" fmla="*/ 45342 w 112017"/>
                <a:gd name="connsiteY1" fmla="*/ 708636 h 767654"/>
                <a:gd name="connsiteX2" fmla="*/ 98 w 112017"/>
                <a:gd name="connsiteY2" fmla="*/ 56173 h 767654"/>
                <a:gd name="connsiteX3" fmla="*/ 57248 w 112017"/>
                <a:gd name="connsiteY3" fmla="*/ 77604 h 767654"/>
                <a:gd name="connsiteX0" fmla="*/ 119143 w 119143"/>
                <a:gd name="connsiteY0" fmla="*/ 652894 h 717346"/>
                <a:gd name="connsiteX1" fmla="*/ 52468 w 119143"/>
                <a:gd name="connsiteY1" fmla="*/ 664801 h 717346"/>
                <a:gd name="connsiteX2" fmla="*/ 81 w 119143"/>
                <a:gd name="connsiteY2" fmla="*/ 102825 h 717346"/>
                <a:gd name="connsiteX3" fmla="*/ 64374 w 119143"/>
                <a:gd name="connsiteY3" fmla="*/ 33769 h 717346"/>
                <a:gd name="connsiteX0" fmla="*/ 109642 w 109642"/>
                <a:gd name="connsiteY0" fmla="*/ 650888 h 714832"/>
                <a:gd name="connsiteX1" fmla="*/ 42967 w 109642"/>
                <a:gd name="connsiteY1" fmla="*/ 662795 h 714832"/>
                <a:gd name="connsiteX2" fmla="*/ 105 w 109642"/>
                <a:gd name="connsiteY2" fmla="*/ 107963 h 714832"/>
                <a:gd name="connsiteX3" fmla="*/ 54873 w 109642"/>
                <a:gd name="connsiteY3" fmla="*/ 31763 h 714832"/>
                <a:gd name="connsiteX0" fmla="*/ 109554 w 109554"/>
                <a:gd name="connsiteY0" fmla="*/ 650616 h 710185"/>
                <a:gd name="connsiteX1" fmla="*/ 59548 w 109554"/>
                <a:gd name="connsiteY1" fmla="*/ 655379 h 710185"/>
                <a:gd name="connsiteX2" fmla="*/ 17 w 109554"/>
                <a:gd name="connsiteY2" fmla="*/ 107691 h 710185"/>
                <a:gd name="connsiteX3" fmla="*/ 54785 w 109554"/>
                <a:gd name="connsiteY3" fmla="*/ 31491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54" h="710185">
                  <a:moveTo>
                    <a:pt x="109554" y="650616"/>
                  </a:moveTo>
                  <a:cubicBezTo>
                    <a:pt x="85543" y="709949"/>
                    <a:pt x="77804" y="745866"/>
                    <a:pt x="59548" y="655379"/>
                  </a:cubicBezTo>
                  <a:cubicBezTo>
                    <a:pt x="41292" y="564892"/>
                    <a:pt x="811" y="211672"/>
                    <a:pt x="17" y="107691"/>
                  </a:cubicBezTo>
                  <a:cubicBezTo>
                    <a:pt x="-777" y="3710"/>
                    <a:pt x="27202" y="-31811"/>
                    <a:pt x="54785" y="31491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112"/>
          <p:cNvGrpSpPr/>
          <p:nvPr/>
        </p:nvGrpSpPr>
        <p:grpSpPr>
          <a:xfrm>
            <a:off x="3365540" y="4087022"/>
            <a:ext cx="514063" cy="445077"/>
            <a:chOff x="5690320" y="3267617"/>
            <a:chExt cx="794412" cy="687626"/>
          </a:xfrm>
        </p:grpSpPr>
        <p:sp>
          <p:nvSpPr>
            <p:cNvPr id="74" name="任意多边形 113"/>
            <p:cNvSpPr/>
            <p:nvPr/>
          </p:nvSpPr>
          <p:spPr>
            <a:xfrm>
              <a:off x="5690320" y="3267617"/>
              <a:ext cx="686763" cy="661661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763" h="661661">
                  <a:moveTo>
                    <a:pt x="563" y="416587"/>
                  </a:moveTo>
                  <a:cubicBezTo>
                    <a:pt x="-11518" y="364321"/>
                    <a:pt x="173527" y="136356"/>
                    <a:pt x="282112" y="65871"/>
                  </a:cubicBezTo>
                  <a:cubicBezTo>
                    <a:pt x="470707" y="6816"/>
                    <a:pt x="588704" y="-13911"/>
                    <a:pt x="640350" y="9307"/>
                  </a:cubicBezTo>
                  <a:cubicBezTo>
                    <a:pt x="691996" y="32525"/>
                    <a:pt x="687682" y="168106"/>
                    <a:pt x="685777" y="322411"/>
                  </a:cubicBezTo>
                  <a:cubicBezTo>
                    <a:pt x="638152" y="430996"/>
                    <a:pt x="468802" y="645121"/>
                    <a:pt x="354600" y="660817"/>
                  </a:cubicBezTo>
                  <a:cubicBezTo>
                    <a:pt x="240398" y="676513"/>
                    <a:pt x="12644" y="468853"/>
                    <a:pt x="563" y="416587"/>
                  </a:cubicBezTo>
                  <a:close/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5" name="任意多边形 114"/>
            <p:cNvSpPr/>
            <p:nvPr/>
          </p:nvSpPr>
          <p:spPr>
            <a:xfrm>
              <a:off x="5805065" y="3288003"/>
              <a:ext cx="679667" cy="667240"/>
            </a:xfrm>
            <a:custGeom>
              <a:avLst/>
              <a:gdLst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4813 h 666010"/>
                <a:gd name="connsiteX1" fmla="*/ 297649 w 730791"/>
                <a:gd name="connsiteY1" fmla="*/ 91913 h 666010"/>
                <a:gd name="connsiteX2" fmla="*/ 651979 w 730791"/>
                <a:gd name="connsiteY2" fmla="*/ 11903 h 666010"/>
                <a:gd name="connsiteX3" fmla="*/ 709129 w 730791"/>
                <a:gd name="connsiteY3" fmla="*/ 297653 h 666010"/>
                <a:gd name="connsiteX4" fmla="*/ 366229 w 730791"/>
                <a:gd name="connsiteY4" fmla="*/ 663413 h 666010"/>
                <a:gd name="connsiteX5" fmla="*/ 469 w 730791"/>
                <a:gd name="connsiteY5" fmla="*/ 434813 h 666010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30791"/>
                <a:gd name="connsiteY0" fmla="*/ 433464 h 664661"/>
                <a:gd name="connsiteX1" fmla="*/ 297649 w 730791"/>
                <a:gd name="connsiteY1" fmla="*/ 90564 h 664661"/>
                <a:gd name="connsiteX2" fmla="*/ 651979 w 730791"/>
                <a:gd name="connsiteY2" fmla="*/ 10554 h 664661"/>
                <a:gd name="connsiteX3" fmla="*/ 709129 w 730791"/>
                <a:gd name="connsiteY3" fmla="*/ 296304 h 664661"/>
                <a:gd name="connsiteX4" fmla="*/ 366229 w 730791"/>
                <a:gd name="connsiteY4" fmla="*/ 662064 h 664661"/>
                <a:gd name="connsiteX5" fmla="*/ 469 w 730791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469 w 710653"/>
                <a:gd name="connsiteY0" fmla="*/ 433464 h 664661"/>
                <a:gd name="connsiteX1" fmla="*/ 297649 w 710653"/>
                <a:gd name="connsiteY1" fmla="*/ 90564 h 664661"/>
                <a:gd name="connsiteX2" fmla="*/ 651979 w 710653"/>
                <a:gd name="connsiteY2" fmla="*/ 10554 h 664661"/>
                <a:gd name="connsiteX3" fmla="*/ 709129 w 710653"/>
                <a:gd name="connsiteY3" fmla="*/ 296304 h 664661"/>
                <a:gd name="connsiteX4" fmla="*/ 366229 w 710653"/>
                <a:gd name="connsiteY4" fmla="*/ 662064 h 664661"/>
                <a:gd name="connsiteX5" fmla="*/ 469 w 710653"/>
                <a:gd name="connsiteY5" fmla="*/ 433464 h 664661"/>
                <a:gd name="connsiteX0" fmla="*/ 531 w 710817"/>
                <a:gd name="connsiteY0" fmla="*/ 438731 h 669984"/>
                <a:gd name="connsiteX1" fmla="*/ 293803 w 710817"/>
                <a:gd name="connsiteY1" fmla="*/ 72385 h 669984"/>
                <a:gd name="connsiteX2" fmla="*/ 652041 w 710817"/>
                <a:gd name="connsiteY2" fmla="*/ 15821 h 669984"/>
                <a:gd name="connsiteX3" fmla="*/ 709191 w 710817"/>
                <a:gd name="connsiteY3" fmla="*/ 301571 h 669984"/>
                <a:gd name="connsiteX4" fmla="*/ 366291 w 710817"/>
                <a:gd name="connsiteY4" fmla="*/ 667331 h 669984"/>
                <a:gd name="connsiteX5" fmla="*/ 531 w 710817"/>
                <a:gd name="connsiteY5" fmla="*/ 438731 h 669984"/>
                <a:gd name="connsiteX0" fmla="*/ 531 w 709332"/>
                <a:gd name="connsiteY0" fmla="*/ 431937 h 663190"/>
                <a:gd name="connsiteX1" fmla="*/ 293803 w 709332"/>
                <a:gd name="connsiteY1" fmla="*/ 65591 h 663190"/>
                <a:gd name="connsiteX2" fmla="*/ 652041 w 709332"/>
                <a:gd name="connsiteY2" fmla="*/ 9027 h 663190"/>
                <a:gd name="connsiteX3" fmla="*/ 709191 w 709332"/>
                <a:gd name="connsiteY3" fmla="*/ 294777 h 663190"/>
                <a:gd name="connsiteX4" fmla="*/ 366291 w 709332"/>
                <a:gd name="connsiteY4" fmla="*/ 660537 h 663190"/>
                <a:gd name="connsiteX5" fmla="*/ 531 w 709332"/>
                <a:gd name="connsiteY5" fmla="*/ 431937 h 663190"/>
                <a:gd name="connsiteX0" fmla="*/ 531 w 701684"/>
                <a:gd name="connsiteY0" fmla="*/ 440728 h 670878"/>
                <a:gd name="connsiteX1" fmla="*/ 293803 w 701684"/>
                <a:gd name="connsiteY1" fmla="*/ 74382 h 670878"/>
                <a:gd name="connsiteX2" fmla="*/ 652041 w 701684"/>
                <a:gd name="connsiteY2" fmla="*/ 17818 h 670878"/>
                <a:gd name="connsiteX3" fmla="*/ 697468 w 701684"/>
                <a:gd name="connsiteY3" fmla="*/ 330922 h 670878"/>
                <a:gd name="connsiteX4" fmla="*/ 366291 w 701684"/>
                <a:gd name="connsiteY4" fmla="*/ 669328 h 670878"/>
                <a:gd name="connsiteX5" fmla="*/ 531 w 701684"/>
                <a:gd name="connsiteY5" fmla="*/ 440728 h 670878"/>
                <a:gd name="connsiteX0" fmla="*/ 531 w 698454"/>
                <a:gd name="connsiteY0" fmla="*/ 432217 h 662367"/>
                <a:gd name="connsiteX1" fmla="*/ 293803 w 698454"/>
                <a:gd name="connsiteY1" fmla="*/ 65871 h 662367"/>
                <a:gd name="connsiteX2" fmla="*/ 652041 w 698454"/>
                <a:gd name="connsiteY2" fmla="*/ 9307 h 662367"/>
                <a:gd name="connsiteX3" fmla="*/ 697468 w 698454"/>
                <a:gd name="connsiteY3" fmla="*/ 322411 h 662367"/>
                <a:gd name="connsiteX4" fmla="*/ 366291 w 698454"/>
                <a:gd name="connsiteY4" fmla="*/ 660817 h 662367"/>
                <a:gd name="connsiteX5" fmla="*/ 531 w 698454"/>
                <a:gd name="connsiteY5" fmla="*/ 432217 h 662367"/>
                <a:gd name="connsiteX0" fmla="*/ 531 w 698454"/>
                <a:gd name="connsiteY0" fmla="*/ 432217 h 661046"/>
                <a:gd name="connsiteX1" fmla="*/ 293803 w 698454"/>
                <a:gd name="connsiteY1" fmla="*/ 65871 h 661046"/>
                <a:gd name="connsiteX2" fmla="*/ 652041 w 698454"/>
                <a:gd name="connsiteY2" fmla="*/ 9307 h 661046"/>
                <a:gd name="connsiteX3" fmla="*/ 697468 w 698454"/>
                <a:gd name="connsiteY3" fmla="*/ 322411 h 661046"/>
                <a:gd name="connsiteX4" fmla="*/ 366291 w 698454"/>
                <a:gd name="connsiteY4" fmla="*/ 660817 h 661046"/>
                <a:gd name="connsiteX5" fmla="*/ 531 w 698454"/>
                <a:gd name="connsiteY5" fmla="*/ 432217 h 661046"/>
                <a:gd name="connsiteX0" fmla="*/ 531 w 698454"/>
                <a:gd name="connsiteY0" fmla="*/ 432217 h 660989"/>
                <a:gd name="connsiteX1" fmla="*/ 293803 w 698454"/>
                <a:gd name="connsiteY1" fmla="*/ 65871 h 660989"/>
                <a:gd name="connsiteX2" fmla="*/ 652041 w 698454"/>
                <a:gd name="connsiteY2" fmla="*/ 9307 h 660989"/>
                <a:gd name="connsiteX3" fmla="*/ 697468 w 698454"/>
                <a:gd name="connsiteY3" fmla="*/ 322411 h 660989"/>
                <a:gd name="connsiteX4" fmla="*/ 366291 w 698454"/>
                <a:gd name="connsiteY4" fmla="*/ 660817 h 660989"/>
                <a:gd name="connsiteX5" fmla="*/ 531 w 698454"/>
                <a:gd name="connsiteY5" fmla="*/ 432217 h 660989"/>
                <a:gd name="connsiteX0" fmla="*/ 600 w 675077"/>
                <a:gd name="connsiteY0" fmla="*/ 420494 h 661744"/>
                <a:gd name="connsiteX1" fmla="*/ 270426 w 675077"/>
                <a:gd name="connsiteY1" fmla="*/ 65871 h 661744"/>
                <a:gd name="connsiteX2" fmla="*/ 628664 w 675077"/>
                <a:gd name="connsiteY2" fmla="*/ 9307 h 661744"/>
                <a:gd name="connsiteX3" fmla="*/ 674091 w 675077"/>
                <a:gd name="connsiteY3" fmla="*/ 322411 h 661744"/>
                <a:gd name="connsiteX4" fmla="*/ 342914 w 675077"/>
                <a:gd name="connsiteY4" fmla="*/ 660817 h 661744"/>
                <a:gd name="connsiteX5" fmla="*/ 600 w 675077"/>
                <a:gd name="connsiteY5" fmla="*/ 420494 h 661744"/>
                <a:gd name="connsiteX0" fmla="*/ 563 w 686763"/>
                <a:gd name="connsiteY0" fmla="*/ 416587 h 661661"/>
                <a:gd name="connsiteX1" fmla="*/ 282112 w 686763"/>
                <a:gd name="connsiteY1" fmla="*/ 65871 h 661661"/>
                <a:gd name="connsiteX2" fmla="*/ 640350 w 686763"/>
                <a:gd name="connsiteY2" fmla="*/ 9307 h 661661"/>
                <a:gd name="connsiteX3" fmla="*/ 685777 w 686763"/>
                <a:gd name="connsiteY3" fmla="*/ 322411 h 661661"/>
                <a:gd name="connsiteX4" fmla="*/ 354600 w 686763"/>
                <a:gd name="connsiteY4" fmla="*/ 660817 h 661661"/>
                <a:gd name="connsiteX5" fmla="*/ 563 w 686763"/>
                <a:gd name="connsiteY5" fmla="*/ 416587 h 661661"/>
                <a:gd name="connsiteX0" fmla="*/ 757 w 637215"/>
                <a:gd name="connsiteY0" fmla="*/ 416587 h 661661"/>
                <a:gd name="connsiteX1" fmla="*/ 232564 w 637215"/>
                <a:gd name="connsiteY1" fmla="*/ 65871 h 661661"/>
                <a:gd name="connsiteX2" fmla="*/ 590802 w 637215"/>
                <a:gd name="connsiteY2" fmla="*/ 9307 h 661661"/>
                <a:gd name="connsiteX3" fmla="*/ 636229 w 637215"/>
                <a:gd name="connsiteY3" fmla="*/ 322411 h 661661"/>
                <a:gd name="connsiteX4" fmla="*/ 305052 w 637215"/>
                <a:gd name="connsiteY4" fmla="*/ 660817 h 661661"/>
                <a:gd name="connsiteX5" fmla="*/ 757 w 637215"/>
                <a:gd name="connsiteY5" fmla="*/ 416587 h 661661"/>
                <a:gd name="connsiteX0" fmla="*/ 363 w 639171"/>
                <a:gd name="connsiteY0" fmla="*/ 418480 h 663748"/>
                <a:gd name="connsiteX1" fmla="*/ 252068 w 639171"/>
                <a:gd name="connsiteY1" fmla="*/ 97609 h 663748"/>
                <a:gd name="connsiteX2" fmla="*/ 590408 w 639171"/>
                <a:gd name="connsiteY2" fmla="*/ 11200 h 663748"/>
                <a:gd name="connsiteX3" fmla="*/ 635835 w 639171"/>
                <a:gd name="connsiteY3" fmla="*/ 324304 h 663748"/>
                <a:gd name="connsiteX4" fmla="*/ 304658 w 639171"/>
                <a:gd name="connsiteY4" fmla="*/ 662710 h 663748"/>
                <a:gd name="connsiteX5" fmla="*/ 363 w 639171"/>
                <a:gd name="connsiteY5" fmla="*/ 418480 h 663748"/>
                <a:gd name="connsiteX0" fmla="*/ 363 w 639171"/>
                <a:gd name="connsiteY0" fmla="*/ 418480 h 663750"/>
                <a:gd name="connsiteX1" fmla="*/ 252068 w 639171"/>
                <a:gd name="connsiteY1" fmla="*/ 97609 h 663750"/>
                <a:gd name="connsiteX2" fmla="*/ 590408 w 639171"/>
                <a:gd name="connsiteY2" fmla="*/ 11200 h 663750"/>
                <a:gd name="connsiteX3" fmla="*/ 635835 w 639171"/>
                <a:gd name="connsiteY3" fmla="*/ 324304 h 663750"/>
                <a:gd name="connsiteX4" fmla="*/ 304658 w 639171"/>
                <a:gd name="connsiteY4" fmla="*/ 662710 h 663750"/>
                <a:gd name="connsiteX5" fmla="*/ 363 w 639171"/>
                <a:gd name="connsiteY5" fmla="*/ 418480 h 663750"/>
                <a:gd name="connsiteX0" fmla="*/ 755 w 640444"/>
                <a:gd name="connsiteY0" fmla="*/ 422546 h 667835"/>
                <a:gd name="connsiteX1" fmla="*/ 232562 w 640444"/>
                <a:gd name="connsiteY1" fmla="*/ 81777 h 667835"/>
                <a:gd name="connsiteX2" fmla="*/ 590800 w 640444"/>
                <a:gd name="connsiteY2" fmla="*/ 15266 h 667835"/>
                <a:gd name="connsiteX3" fmla="*/ 636227 w 640444"/>
                <a:gd name="connsiteY3" fmla="*/ 328370 h 667835"/>
                <a:gd name="connsiteX4" fmla="*/ 305050 w 640444"/>
                <a:gd name="connsiteY4" fmla="*/ 666776 h 667835"/>
                <a:gd name="connsiteX5" fmla="*/ 755 w 640444"/>
                <a:gd name="connsiteY5" fmla="*/ 422546 h 667835"/>
                <a:gd name="connsiteX0" fmla="*/ 217 w 639905"/>
                <a:gd name="connsiteY0" fmla="*/ 422546 h 667568"/>
                <a:gd name="connsiteX1" fmla="*/ 232024 w 639905"/>
                <a:gd name="connsiteY1" fmla="*/ 81777 h 667568"/>
                <a:gd name="connsiteX2" fmla="*/ 590262 w 639905"/>
                <a:gd name="connsiteY2" fmla="*/ 15266 h 667568"/>
                <a:gd name="connsiteX3" fmla="*/ 635689 w 639905"/>
                <a:gd name="connsiteY3" fmla="*/ 328370 h 667568"/>
                <a:gd name="connsiteX4" fmla="*/ 304512 w 639905"/>
                <a:gd name="connsiteY4" fmla="*/ 666776 h 667568"/>
                <a:gd name="connsiteX5" fmla="*/ 217 w 639905"/>
                <a:gd name="connsiteY5" fmla="*/ 422546 h 667568"/>
                <a:gd name="connsiteX0" fmla="*/ 185 w 679669"/>
                <a:gd name="connsiteY0" fmla="*/ 402649 h 667240"/>
                <a:gd name="connsiteX1" fmla="*/ 271788 w 679669"/>
                <a:gd name="connsiteY1" fmla="*/ 81777 h 667240"/>
                <a:gd name="connsiteX2" fmla="*/ 630026 w 679669"/>
                <a:gd name="connsiteY2" fmla="*/ 15266 h 667240"/>
                <a:gd name="connsiteX3" fmla="*/ 675453 w 679669"/>
                <a:gd name="connsiteY3" fmla="*/ 328370 h 667240"/>
                <a:gd name="connsiteX4" fmla="*/ 344276 w 679669"/>
                <a:gd name="connsiteY4" fmla="*/ 666776 h 667240"/>
                <a:gd name="connsiteX5" fmla="*/ 185 w 679669"/>
                <a:gd name="connsiteY5" fmla="*/ 402649 h 66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669" h="667240">
                  <a:moveTo>
                    <a:pt x="185" y="402649"/>
                  </a:moveTo>
                  <a:cubicBezTo>
                    <a:pt x="8002" y="364842"/>
                    <a:pt x="163203" y="152262"/>
                    <a:pt x="271788" y="81777"/>
                  </a:cubicBezTo>
                  <a:cubicBezTo>
                    <a:pt x="460383" y="22722"/>
                    <a:pt x="562749" y="-25833"/>
                    <a:pt x="630026" y="15266"/>
                  </a:cubicBezTo>
                  <a:cubicBezTo>
                    <a:pt x="697304" y="56365"/>
                    <a:pt x="677358" y="174065"/>
                    <a:pt x="675453" y="328370"/>
                  </a:cubicBezTo>
                  <a:cubicBezTo>
                    <a:pt x="627828" y="436955"/>
                    <a:pt x="456821" y="654396"/>
                    <a:pt x="344276" y="666776"/>
                  </a:cubicBezTo>
                  <a:cubicBezTo>
                    <a:pt x="231731" y="679156"/>
                    <a:pt x="-7632" y="440456"/>
                    <a:pt x="185" y="402649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6" name="椭圆 31"/>
            <p:cNvSpPr/>
            <p:nvPr/>
          </p:nvSpPr>
          <p:spPr>
            <a:xfrm>
              <a:off x="6249821" y="3447064"/>
              <a:ext cx="107962" cy="98387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8" name="组合 116"/>
          <p:cNvGrpSpPr/>
          <p:nvPr/>
        </p:nvGrpSpPr>
        <p:grpSpPr>
          <a:xfrm>
            <a:off x="3640377" y="4881831"/>
            <a:ext cx="465253" cy="517530"/>
            <a:chOff x="5376001" y="4090869"/>
            <a:chExt cx="465375" cy="517530"/>
          </a:xfrm>
        </p:grpSpPr>
        <p:sp>
          <p:nvSpPr>
            <p:cNvPr id="80" name="任意多边形 117"/>
            <p:cNvSpPr/>
            <p:nvPr/>
          </p:nvSpPr>
          <p:spPr>
            <a:xfrm rot="20467880">
              <a:off x="5376001" y="4090869"/>
              <a:ext cx="465375" cy="517530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  <a:gd name="connsiteX0" fmla="*/ 1517526 w 1954966"/>
                <a:gd name="connsiteY0" fmla="*/ 523716 h 2116969"/>
                <a:gd name="connsiteX1" fmla="*/ 1837300 w 1954966"/>
                <a:gd name="connsiteY1" fmla="*/ 427342 h 2116969"/>
                <a:gd name="connsiteX2" fmla="*/ 1954966 w 1954966"/>
                <a:gd name="connsiteY2" fmla="*/ 631144 h 2116969"/>
                <a:gd name="connsiteX3" fmla="*/ 1711616 w 1954966"/>
                <a:gd name="connsiteY3" fmla="*/ 859890 h 2116969"/>
                <a:gd name="connsiteX4" fmla="*/ 1711616 w 1954966"/>
                <a:gd name="connsiteY4" fmla="*/ 1257080 h 2116969"/>
                <a:gd name="connsiteX5" fmla="*/ 1954966 w 1954966"/>
                <a:gd name="connsiteY5" fmla="*/ 1485826 h 2116969"/>
                <a:gd name="connsiteX6" fmla="*/ 1837300 w 1954966"/>
                <a:gd name="connsiteY6" fmla="*/ 1689628 h 2116969"/>
                <a:gd name="connsiteX7" fmla="*/ 1517526 w 1954966"/>
                <a:gd name="connsiteY7" fmla="*/ 1593254 h 2116969"/>
                <a:gd name="connsiteX8" fmla="*/ 1173549 w 1954966"/>
                <a:gd name="connsiteY8" fmla="*/ 1791849 h 2116969"/>
                <a:gd name="connsiteX9" fmla="*/ 1097124 w 1954966"/>
                <a:gd name="connsiteY9" fmla="*/ 2116969 h 2116969"/>
                <a:gd name="connsiteX10" fmla="*/ 861794 w 1954966"/>
                <a:gd name="connsiteY10" fmla="*/ 2116969 h 2116969"/>
                <a:gd name="connsiteX11" fmla="*/ 785369 w 1954966"/>
                <a:gd name="connsiteY11" fmla="*/ 1791849 h 2116969"/>
                <a:gd name="connsiteX12" fmla="*/ 441392 w 1954966"/>
                <a:gd name="connsiteY12" fmla="*/ 1593254 h 2116969"/>
                <a:gd name="connsiteX13" fmla="*/ 121618 w 1954966"/>
                <a:gd name="connsiteY13" fmla="*/ 1689628 h 2116969"/>
                <a:gd name="connsiteX14" fmla="*/ 3952 w 1954966"/>
                <a:gd name="connsiteY14" fmla="*/ 1485826 h 2116969"/>
                <a:gd name="connsiteX15" fmla="*/ 247302 w 1954966"/>
                <a:gd name="connsiteY15" fmla="*/ 1257080 h 2116969"/>
                <a:gd name="connsiteX16" fmla="*/ 247302 w 1954966"/>
                <a:gd name="connsiteY16" fmla="*/ 859890 h 2116969"/>
                <a:gd name="connsiteX17" fmla="*/ 3952 w 1954966"/>
                <a:gd name="connsiteY17" fmla="*/ 631144 h 2116969"/>
                <a:gd name="connsiteX18" fmla="*/ 121618 w 1954966"/>
                <a:gd name="connsiteY18" fmla="*/ 427342 h 2116969"/>
                <a:gd name="connsiteX19" fmla="*/ 441392 w 1954966"/>
                <a:gd name="connsiteY19" fmla="*/ 523716 h 2116969"/>
                <a:gd name="connsiteX20" fmla="*/ 785369 w 1954966"/>
                <a:gd name="connsiteY20" fmla="*/ 325121 h 2116969"/>
                <a:gd name="connsiteX21" fmla="*/ 861794 w 1954966"/>
                <a:gd name="connsiteY21" fmla="*/ 1 h 2116969"/>
                <a:gd name="connsiteX22" fmla="*/ 1097124 w 1954966"/>
                <a:gd name="connsiteY22" fmla="*/ 1 h 2116969"/>
                <a:gd name="connsiteX23" fmla="*/ 1173549 w 1954966"/>
                <a:gd name="connsiteY23" fmla="*/ 325121 h 2116969"/>
                <a:gd name="connsiteX24" fmla="*/ 1517526 w 1954966"/>
                <a:gd name="connsiteY24" fmla="*/ 523716 h 2116969"/>
                <a:gd name="connsiteX0" fmla="*/ 1539857 w 1977297"/>
                <a:gd name="connsiteY0" fmla="*/ 523714 h 2116967"/>
                <a:gd name="connsiteX1" fmla="*/ 1859631 w 1977297"/>
                <a:gd name="connsiteY1" fmla="*/ 427340 h 2116967"/>
                <a:gd name="connsiteX2" fmla="*/ 1977297 w 1977297"/>
                <a:gd name="connsiteY2" fmla="*/ 631142 h 2116967"/>
                <a:gd name="connsiteX3" fmla="*/ 1733947 w 1977297"/>
                <a:gd name="connsiteY3" fmla="*/ 859888 h 2116967"/>
                <a:gd name="connsiteX4" fmla="*/ 1733947 w 1977297"/>
                <a:gd name="connsiteY4" fmla="*/ 1257078 h 2116967"/>
                <a:gd name="connsiteX5" fmla="*/ 1977297 w 1977297"/>
                <a:gd name="connsiteY5" fmla="*/ 1485824 h 2116967"/>
                <a:gd name="connsiteX6" fmla="*/ 1859631 w 1977297"/>
                <a:gd name="connsiteY6" fmla="*/ 1689626 h 2116967"/>
                <a:gd name="connsiteX7" fmla="*/ 1539857 w 1977297"/>
                <a:gd name="connsiteY7" fmla="*/ 1593252 h 2116967"/>
                <a:gd name="connsiteX8" fmla="*/ 1195880 w 1977297"/>
                <a:gd name="connsiteY8" fmla="*/ 1791847 h 2116967"/>
                <a:gd name="connsiteX9" fmla="*/ 1119455 w 1977297"/>
                <a:gd name="connsiteY9" fmla="*/ 2116967 h 2116967"/>
                <a:gd name="connsiteX10" fmla="*/ 884125 w 1977297"/>
                <a:gd name="connsiteY10" fmla="*/ 2116967 h 2116967"/>
                <a:gd name="connsiteX11" fmla="*/ 807700 w 1977297"/>
                <a:gd name="connsiteY11" fmla="*/ 1791847 h 2116967"/>
                <a:gd name="connsiteX12" fmla="*/ 463723 w 1977297"/>
                <a:gd name="connsiteY12" fmla="*/ 1593252 h 2116967"/>
                <a:gd name="connsiteX13" fmla="*/ 143949 w 1977297"/>
                <a:gd name="connsiteY13" fmla="*/ 1689626 h 2116967"/>
                <a:gd name="connsiteX14" fmla="*/ 26283 w 1977297"/>
                <a:gd name="connsiteY14" fmla="*/ 1485824 h 2116967"/>
                <a:gd name="connsiteX15" fmla="*/ 269633 w 1977297"/>
                <a:gd name="connsiteY15" fmla="*/ 1257078 h 2116967"/>
                <a:gd name="connsiteX16" fmla="*/ 269633 w 1977297"/>
                <a:gd name="connsiteY16" fmla="*/ 859888 h 2116967"/>
                <a:gd name="connsiteX17" fmla="*/ 26283 w 1977297"/>
                <a:gd name="connsiteY17" fmla="*/ 631142 h 2116967"/>
                <a:gd name="connsiteX18" fmla="*/ 143949 w 1977297"/>
                <a:gd name="connsiteY18" fmla="*/ 427340 h 2116967"/>
                <a:gd name="connsiteX19" fmla="*/ 463723 w 1977297"/>
                <a:gd name="connsiteY19" fmla="*/ 523714 h 2116967"/>
                <a:gd name="connsiteX20" fmla="*/ 807700 w 1977297"/>
                <a:gd name="connsiteY20" fmla="*/ 325119 h 2116967"/>
                <a:gd name="connsiteX21" fmla="*/ 884125 w 1977297"/>
                <a:gd name="connsiteY21" fmla="*/ -1 h 2116967"/>
                <a:gd name="connsiteX22" fmla="*/ 1119455 w 1977297"/>
                <a:gd name="connsiteY22" fmla="*/ -1 h 2116967"/>
                <a:gd name="connsiteX23" fmla="*/ 1195880 w 1977297"/>
                <a:gd name="connsiteY23" fmla="*/ 325119 h 2116967"/>
                <a:gd name="connsiteX24" fmla="*/ 1539857 w 1977297"/>
                <a:gd name="connsiteY24" fmla="*/ 523714 h 2116967"/>
                <a:gd name="connsiteX0" fmla="*/ 1539859 w 1977299"/>
                <a:gd name="connsiteY0" fmla="*/ 523716 h 2116969"/>
                <a:gd name="connsiteX1" fmla="*/ 1859633 w 1977299"/>
                <a:gd name="connsiteY1" fmla="*/ 427342 h 2116969"/>
                <a:gd name="connsiteX2" fmla="*/ 1977299 w 1977299"/>
                <a:gd name="connsiteY2" fmla="*/ 631144 h 2116969"/>
                <a:gd name="connsiteX3" fmla="*/ 1733949 w 1977299"/>
                <a:gd name="connsiteY3" fmla="*/ 859890 h 2116969"/>
                <a:gd name="connsiteX4" fmla="*/ 1733949 w 1977299"/>
                <a:gd name="connsiteY4" fmla="*/ 1257080 h 2116969"/>
                <a:gd name="connsiteX5" fmla="*/ 1977299 w 1977299"/>
                <a:gd name="connsiteY5" fmla="*/ 1485826 h 2116969"/>
                <a:gd name="connsiteX6" fmla="*/ 1859633 w 1977299"/>
                <a:gd name="connsiteY6" fmla="*/ 1689628 h 2116969"/>
                <a:gd name="connsiteX7" fmla="*/ 1539859 w 1977299"/>
                <a:gd name="connsiteY7" fmla="*/ 1593254 h 2116969"/>
                <a:gd name="connsiteX8" fmla="*/ 1195882 w 1977299"/>
                <a:gd name="connsiteY8" fmla="*/ 1791849 h 2116969"/>
                <a:gd name="connsiteX9" fmla="*/ 1119457 w 1977299"/>
                <a:gd name="connsiteY9" fmla="*/ 2116969 h 2116969"/>
                <a:gd name="connsiteX10" fmla="*/ 884127 w 1977299"/>
                <a:gd name="connsiteY10" fmla="*/ 2116969 h 2116969"/>
                <a:gd name="connsiteX11" fmla="*/ 807702 w 1977299"/>
                <a:gd name="connsiteY11" fmla="*/ 1791849 h 2116969"/>
                <a:gd name="connsiteX12" fmla="*/ 463725 w 1977299"/>
                <a:gd name="connsiteY12" fmla="*/ 1593254 h 2116969"/>
                <a:gd name="connsiteX13" fmla="*/ 143951 w 1977299"/>
                <a:gd name="connsiteY13" fmla="*/ 1689628 h 2116969"/>
                <a:gd name="connsiteX14" fmla="*/ 26285 w 1977299"/>
                <a:gd name="connsiteY14" fmla="*/ 1485826 h 2116969"/>
                <a:gd name="connsiteX15" fmla="*/ 269635 w 1977299"/>
                <a:gd name="connsiteY15" fmla="*/ 1257080 h 2116969"/>
                <a:gd name="connsiteX16" fmla="*/ 269635 w 1977299"/>
                <a:gd name="connsiteY16" fmla="*/ 859890 h 2116969"/>
                <a:gd name="connsiteX17" fmla="*/ 26285 w 1977299"/>
                <a:gd name="connsiteY17" fmla="*/ 631144 h 2116969"/>
                <a:gd name="connsiteX18" fmla="*/ 143951 w 1977299"/>
                <a:gd name="connsiteY18" fmla="*/ 427342 h 2116969"/>
                <a:gd name="connsiteX19" fmla="*/ 463725 w 1977299"/>
                <a:gd name="connsiteY19" fmla="*/ 523716 h 2116969"/>
                <a:gd name="connsiteX20" fmla="*/ 807702 w 1977299"/>
                <a:gd name="connsiteY20" fmla="*/ 325121 h 2116969"/>
                <a:gd name="connsiteX21" fmla="*/ 884127 w 1977299"/>
                <a:gd name="connsiteY21" fmla="*/ 1 h 2116969"/>
                <a:gd name="connsiteX22" fmla="*/ 1119457 w 1977299"/>
                <a:gd name="connsiteY22" fmla="*/ 1 h 2116969"/>
                <a:gd name="connsiteX23" fmla="*/ 1195882 w 1977299"/>
                <a:gd name="connsiteY23" fmla="*/ 325121 h 2116969"/>
                <a:gd name="connsiteX24" fmla="*/ 1539859 w 1977299"/>
                <a:gd name="connsiteY24" fmla="*/ 523716 h 2116969"/>
                <a:gd name="connsiteX0" fmla="*/ 1539859 w 1977299"/>
                <a:gd name="connsiteY0" fmla="*/ 523714 h 2116967"/>
                <a:gd name="connsiteX1" fmla="*/ 1859633 w 1977299"/>
                <a:gd name="connsiteY1" fmla="*/ 427340 h 2116967"/>
                <a:gd name="connsiteX2" fmla="*/ 1977299 w 1977299"/>
                <a:gd name="connsiteY2" fmla="*/ 631142 h 2116967"/>
                <a:gd name="connsiteX3" fmla="*/ 1733949 w 1977299"/>
                <a:gd name="connsiteY3" fmla="*/ 859888 h 2116967"/>
                <a:gd name="connsiteX4" fmla="*/ 1733949 w 1977299"/>
                <a:gd name="connsiteY4" fmla="*/ 1257078 h 2116967"/>
                <a:gd name="connsiteX5" fmla="*/ 1977299 w 1977299"/>
                <a:gd name="connsiteY5" fmla="*/ 1485824 h 2116967"/>
                <a:gd name="connsiteX6" fmla="*/ 1859633 w 1977299"/>
                <a:gd name="connsiteY6" fmla="*/ 1689626 h 2116967"/>
                <a:gd name="connsiteX7" fmla="*/ 1539859 w 1977299"/>
                <a:gd name="connsiteY7" fmla="*/ 1593252 h 2116967"/>
                <a:gd name="connsiteX8" fmla="*/ 1195882 w 1977299"/>
                <a:gd name="connsiteY8" fmla="*/ 1791847 h 2116967"/>
                <a:gd name="connsiteX9" fmla="*/ 1119457 w 1977299"/>
                <a:gd name="connsiteY9" fmla="*/ 2116967 h 2116967"/>
                <a:gd name="connsiteX10" fmla="*/ 884127 w 1977299"/>
                <a:gd name="connsiteY10" fmla="*/ 2116967 h 2116967"/>
                <a:gd name="connsiteX11" fmla="*/ 807702 w 1977299"/>
                <a:gd name="connsiteY11" fmla="*/ 1791847 h 2116967"/>
                <a:gd name="connsiteX12" fmla="*/ 463725 w 1977299"/>
                <a:gd name="connsiteY12" fmla="*/ 1593252 h 2116967"/>
                <a:gd name="connsiteX13" fmla="*/ 143951 w 1977299"/>
                <a:gd name="connsiteY13" fmla="*/ 1689626 h 2116967"/>
                <a:gd name="connsiteX14" fmla="*/ 26285 w 1977299"/>
                <a:gd name="connsiteY14" fmla="*/ 1485824 h 2116967"/>
                <a:gd name="connsiteX15" fmla="*/ 269635 w 1977299"/>
                <a:gd name="connsiteY15" fmla="*/ 1257078 h 2116967"/>
                <a:gd name="connsiteX16" fmla="*/ 269635 w 1977299"/>
                <a:gd name="connsiteY16" fmla="*/ 859888 h 2116967"/>
                <a:gd name="connsiteX17" fmla="*/ 26285 w 1977299"/>
                <a:gd name="connsiteY17" fmla="*/ 631142 h 2116967"/>
                <a:gd name="connsiteX18" fmla="*/ 143951 w 1977299"/>
                <a:gd name="connsiteY18" fmla="*/ 427340 h 2116967"/>
                <a:gd name="connsiteX19" fmla="*/ 463725 w 1977299"/>
                <a:gd name="connsiteY19" fmla="*/ 523714 h 2116967"/>
                <a:gd name="connsiteX20" fmla="*/ 807702 w 1977299"/>
                <a:gd name="connsiteY20" fmla="*/ 325119 h 2116967"/>
                <a:gd name="connsiteX21" fmla="*/ 884127 w 1977299"/>
                <a:gd name="connsiteY21" fmla="*/ -1 h 2116967"/>
                <a:gd name="connsiteX22" fmla="*/ 1119457 w 1977299"/>
                <a:gd name="connsiteY22" fmla="*/ -1 h 2116967"/>
                <a:gd name="connsiteX23" fmla="*/ 1195882 w 1977299"/>
                <a:gd name="connsiteY23" fmla="*/ 325119 h 2116967"/>
                <a:gd name="connsiteX24" fmla="*/ 1539859 w 1977299"/>
                <a:gd name="connsiteY24" fmla="*/ 523714 h 2116967"/>
                <a:gd name="connsiteX0" fmla="*/ 1539859 w 1977299"/>
                <a:gd name="connsiteY0" fmla="*/ 523716 h 2157608"/>
                <a:gd name="connsiteX1" fmla="*/ 1859633 w 1977299"/>
                <a:gd name="connsiteY1" fmla="*/ 427342 h 2157608"/>
                <a:gd name="connsiteX2" fmla="*/ 1977299 w 1977299"/>
                <a:gd name="connsiteY2" fmla="*/ 631144 h 2157608"/>
                <a:gd name="connsiteX3" fmla="*/ 1733949 w 1977299"/>
                <a:gd name="connsiteY3" fmla="*/ 859890 h 2157608"/>
                <a:gd name="connsiteX4" fmla="*/ 1733949 w 1977299"/>
                <a:gd name="connsiteY4" fmla="*/ 1257080 h 2157608"/>
                <a:gd name="connsiteX5" fmla="*/ 1977299 w 1977299"/>
                <a:gd name="connsiteY5" fmla="*/ 1485826 h 2157608"/>
                <a:gd name="connsiteX6" fmla="*/ 1859633 w 1977299"/>
                <a:gd name="connsiteY6" fmla="*/ 1689628 h 2157608"/>
                <a:gd name="connsiteX7" fmla="*/ 1539859 w 1977299"/>
                <a:gd name="connsiteY7" fmla="*/ 1593254 h 2157608"/>
                <a:gd name="connsiteX8" fmla="*/ 1195882 w 1977299"/>
                <a:gd name="connsiteY8" fmla="*/ 1791849 h 2157608"/>
                <a:gd name="connsiteX9" fmla="*/ 1119457 w 1977299"/>
                <a:gd name="connsiteY9" fmla="*/ 2116969 h 2157608"/>
                <a:gd name="connsiteX10" fmla="*/ 884127 w 1977299"/>
                <a:gd name="connsiteY10" fmla="*/ 2116969 h 2157608"/>
                <a:gd name="connsiteX11" fmla="*/ 807702 w 1977299"/>
                <a:gd name="connsiteY11" fmla="*/ 1791849 h 2157608"/>
                <a:gd name="connsiteX12" fmla="*/ 463725 w 1977299"/>
                <a:gd name="connsiteY12" fmla="*/ 1593254 h 2157608"/>
                <a:gd name="connsiteX13" fmla="*/ 143951 w 1977299"/>
                <a:gd name="connsiteY13" fmla="*/ 1689628 h 2157608"/>
                <a:gd name="connsiteX14" fmla="*/ 26285 w 1977299"/>
                <a:gd name="connsiteY14" fmla="*/ 1485826 h 2157608"/>
                <a:gd name="connsiteX15" fmla="*/ 269635 w 1977299"/>
                <a:gd name="connsiteY15" fmla="*/ 1257080 h 2157608"/>
                <a:gd name="connsiteX16" fmla="*/ 269635 w 1977299"/>
                <a:gd name="connsiteY16" fmla="*/ 859890 h 2157608"/>
                <a:gd name="connsiteX17" fmla="*/ 26285 w 1977299"/>
                <a:gd name="connsiteY17" fmla="*/ 631144 h 2157608"/>
                <a:gd name="connsiteX18" fmla="*/ 143951 w 1977299"/>
                <a:gd name="connsiteY18" fmla="*/ 427342 h 2157608"/>
                <a:gd name="connsiteX19" fmla="*/ 463725 w 1977299"/>
                <a:gd name="connsiteY19" fmla="*/ 523716 h 2157608"/>
                <a:gd name="connsiteX20" fmla="*/ 807702 w 1977299"/>
                <a:gd name="connsiteY20" fmla="*/ 325121 h 2157608"/>
                <a:gd name="connsiteX21" fmla="*/ 884127 w 1977299"/>
                <a:gd name="connsiteY21" fmla="*/ 1 h 2157608"/>
                <a:gd name="connsiteX22" fmla="*/ 1119457 w 1977299"/>
                <a:gd name="connsiteY22" fmla="*/ 1 h 2157608"/>
                <a:gd name="connsiteX23" fmla="*/ 1195882 w 1977299"/>
                <a:gd name="connsiteY23" fmla="*/ 325121 h 2157608"/>
                <a:gd name="connsiteX24" fmla="*/ 1539859 w 1977299"/>
                <a:gd name="connsiteY24" fmla="*/ 523716 h 2157608"/>
                <a:gd name="connsiteX0" fmla="*/ 1539859 w 1977299"/>
                <a:gd name="connsiteY0" fmla="*/ 523714 h 2179536"/>
                <a:gd name="connsiteX1" fmla="*/ 1859633 w 1977299"/>
                <a:gd name="connsiteY1" fmla="*/ 427340 h 2179536"/>
                <a:gd name="connsiteX2" fmla="*/ 1977299 w 1977299"/>
                <a:gd name="connsiteY2" fmla="*/ 631142 h 2179536"/>
                <a:gd name="connsiteX3" fmla="*/ 1733949 w 1977299"/>
                <a:gd name="connsiteY3" fmla="*/ 859888 h 2179536"/>
                <a:gd name="connsiteX4" fmla="*/ 1733949 w 1977299"/>
                <a:gd name="connsiteY4" fmla="*/ 1257078 h 2179536"/>
                <a:gd name="connsiteX5" fmla="*/ 1977299 w 1977299"/>
                <a:gd name="connsiteY5" fmla="*/ 1485824 h 2179536"/>
                <a:gd name="connsiteX6" fmla="*/ 1859633 w 1977299"/>
                <a:gd name="connsiteY6" fmla="*/ 1689626 h 2179536"/>
                <a:gd name="connsiteX7" fmla="*/ 1539859 w 1977299"/>
                <a:gd name="connsiteY7" fmla="*/ 1593252 h 2179536"/>
                <a:gd name="connsiteX8" fmla="*/ 1195882 w 1977299"/>
                <a:gd name="connsiteY8" fmla="*/ 1791847 h 2179536"/>
                <a:gd name="connsiteX9" fmla="*/ 1119457 w 1977299"/>
                <a:gd name="connsiteY9" fmla="*/ 2116967 h 2179536"/>
                <a:gd name="connsiteX10" fmla="*/ 884127 w 1977299"/>
                <a:gd name="connsiteY10" fmla="*/ 2116967 h 2179536"/>
                <a:gd name="connsiteX11" fmla="*/ 807702 w 1977299"/>
                <a:gd name="connsiteY11" fmla="*/ 1791847 h 2179536"/>
                <a:gd name="connsiteX12" fmla="*/ 463725 w 1977299"/>
                <a:gd name="connsiteY12" fmla="*/ 1593252 h 2179536"/>
                <a:gd name="connsiteX13" fmla="*/ 143951 w 1977299"/>
                <a:gd name="connsiteY13" fmla="*/ 1689626 h 2179536"/>
                <a:gd name="connsiteX14" fmla="*/ 26285 w 1977299"/>
                <a:gd name="connsiteY14" fmla="*/ 1485824 h 2179536"/>
                <a:gd name="connsiteX15" fmla="*/ 269635 w 1977299"/>
                <a:gd name="connsiteY15" fmla="*/ 1257078 h 2179536"/>
                <a:gd name="connsiteX16" fmla="*/ 269635 w 1977299"/>
                <a:gd name="connsiteY16" fmla="*/ 859888 h 2179536"/>
                <a:gd name="connsiteX17" fmla="*/ 26285 w 1977299"/>
                <a:gd name="connsiteY17" fmla="*/ 631142 h 2179536"/>
                <a:gd name="connsiteX18" fmla="*/ 143951 w 1977299"/>
                <a:gd name="connsiteY18" fmla="*/ 427340 h 2179536"/>
                <a:gd name="connsiteX19" fmla="*/ 463725 w 1977299"/>
                <a:gd name="connsiteY19" fmla="*/ 523714 h 2179536"/>
                <a:gd name="connsiteX20" fmla="*/ 807702 w 1977299"/>
                <a:gd name="connsiteY20" fmla="*/ 325119 h 2179536"/>
                <a:gd name="connsiteX21" fmla="*/ 884127 w 1977299"/>
                <a:gd name="connsiteY21" fmla="*/ -1 h 2179536"/>
                <a:gd name="connsiteX22" fmla="*/ 1119457 w 1977299"/>
                <a:gd name="connsiteY22" fmla="*/ -1 h 2179536"/>
                <a:gd name="connsiteX23" fmla="*/ 1195882 w 1977299"/>
                <a:gd name="connsiteY23" fmla="*/ 325119 h 2179536"/>
                <a:gd name="connsiteX24" fmla="*/ 1539859 w 1977299"/>
                <a:gd name="connsiteY24" fmla="*/ 523714 h 2179536"/>
                <a:gd name="connsiteX0" fmla="*/ 1539859 w 1981249"/>
                <a:gd name="connsiteY0" fmla="*/ 523716 h 2179538"/>
                <a:gd name="connsiteX1" fmla="*/ 1859633 w 1981249"/>
                <a:gd name="connsiteY1" fmla="*/ 427342 h 2179538"/>
                <a:gd name="connsiteX2" fmla="*/ 1977299 w 1981249"/>
                <a:gd name="connsiteY2" fmla="*/ 631144 h 2179538"/>
                <a:gd name="connsiteX3" fmla="*/ 1733949 w 1981249"/>
                <a:gd name="connsiteY3" fmla="*/ 859890 h 2179538"/>
                <a:gd name="connsiteX4" fmla="*/ 1733949 w 1981249"/>
                <a:gd name="connsiteY4" fmla="*/ 1257080 h 2179538"/>
                <a:gd name="connsiteX5" fmla="*/ 1977299 w 1981249"/>
                <a:gd name="connsiteY5" fmla="*/ 1485826 h 2179538"/>
                <a:gd name="connsiteX6" fmla="*/ 1859633 w 1981249"/>
                <a:gd name="connsiteY6" fmla="*/ 1689628 h 2179538"/>
                <a:gd name="connsiteX7" fmla="*/ 1539859 w 1981249"/>
                <a:gd name="connsiteY7" fmla="*/ 1593254 h 2179538"/>
                <a:gd name="connsiteX8" fmla="*/ 1195882 w 1981249"/>
                <a:gd name="connsiteY8" fmla="*/ 1791849 h 2179538"/>
                <a:gd name="connsiteX9" fmla="*/ 1119457 w 1981249"/>
                <a:gd name="connsiteY9" fmla="*/ 2116969 h 2179538"/>
                <a:gd name="connsiteX10" fmla="*/ 884127 w 1981249"/>
                <a:gd name="connsiteY10" fmla="*/ 2116969 h 2179538"/>
                <a:gd name="connsiteX11" fmla="*/ 807702 w 1981249"/>
                <a:gd name="connsiteY11" fmla="*/ 1791849 h 2179538"/>
                <a:gd name="connsiteX12" fmla="*/ 463725 w 1981249"/>
                <a:gd name="connsiteY12" fmla="*/ 1593254 h 2179538"/>
                <a:gd name="connsiteX13" fmla="*/ 143951 w 1981249"/>
                <a:gd name="connsiteY13" fmla="*/ 1689628 h 2179538"/>
                <a:gd name="connsiteX14" fmla="*/ 26285 w 1981249"/>
                <a:gd name="connsiteY14" fmla="*/ 1485826 h 2179538"/>
                <a:gd name="connsiteX15" fmla="*/ 269635 w 1981249"/>
                <a:gd name="connsiteY15" fmla="*/ 1257080 h 2179538"/>
                <a:gd name="connsiteX16" fmla="*/ 269635 w 1981249"/>
                <a:gd name="connsiteY16" fmla="*/ 859890 h 2179538"/>
                <a:gd name="connsiteX17" fmla="*/ 26285 w 1981249"/>
                <a:gd name="connsiteY17" fmla="*/ 631144 h 2179538"/>
                <a:gd name="connsiteX18" fmla="*/ 143951 w 1981249"/>
                <a:gd name="connsiteY18" fmla="*/ 427342 h 2179538"/>
                <a:gd name="connsiteX19" fmla="*/ 463725 w 1981249"/>
                <a:gd name="connsiteY19" fmla="*/ 523716 h 2179538"/>
                <a:gd name="connsiteX20" fmla="*/ 807702 w 1981249"/>
                <a:gd name="connsiteY20" fmla="*/ 325121 h 2179538"/>
                <a:gd name="connsiteX21" fmla="*/ 884127 w 1981249"/>
                <a:gd name="connsiteY21" fmla="*/ 1 h 2179538"/>
                <a:gd name="connsiteX22" fmla="*/ 1119457 w 1981249"/>
                <a:gd name="connsiteY22" fmla="*/ 1 h 2179538"/>
                <a:gd name="connsiteX23" fmla="*/ 1195882 w 1981249"/>
                <a:gd name="connsiteY23" fmla="*/ 325121 h 2179538"/>
                <a:gd name="connsiteX24" fmla="*/ 1539859 w 1981249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23716 h 2179538"/>
                <a:gd name="connsiteX1" fmla="*/ 1859633 w 2003583"/>
                <a:gd name="connsiteY1" fmla="*/ 427342 h 2179538"/>
                <a:gd name="connsiteX2" fmla="*/ 1977299 w 2003583"/>
                <a:gd name="connsiteY2" fmla="*/ 631144 h 2179538"/>
                <a:gd name="connsiteX3" fmla="*/ 1733949 w 2003583"/>
                <a:gd name="connsiteY3" fmla="*/ 859890 h 2179538"/>
                <a:gd name="connsiteX4" fmla="*/ 1733949 w 2003583"/>
                <a:gd name="connsiteY4" fmla="*/ 1257080 h 2179538"/>
                <a:gd name="connsiteX5" fmla="*/ 1977299 w 2003583"/>
                <a:gd name="connsiteY5" fmla="*/ 1485826 h 2179538"/>
                <a:gd name="connsiteX6" fmla="*/ 1859633 w 2003583"/>
                <a:gd name="connsiteY6" fmla="*/ 1689628 h 2179538"/>
                <a:gd name="connsiteX7" fmla="*/ 1539859 w 2003583"/>
                <a:gd name="connsiteY7" fmla="*/ 1593254 h 2179538"/>
                <a:gd name="connsiteX8" fmla="*/ 1195882 w 2003583"/>
                <a:gd name="connsiteY8" fmla="*/ 1791849 h 2179538"/>
                <a:gd name="connsiteX9" fmla="*/ 1119457 w 2003583"/>
                <a:gd name="connsiteY9" fmla="*/ 2116969 h 2179538"/>
                <a:gd name="connsiteX10" fmla="*/ 884127 w 2003583"/>
                <a:gd name="connsiteY10" fmla="*/ 2116969 h 2179538"/>
                <a:gd name="connsiteX11" fmla="*/ 807702 w 2003583"/>
                <a:gd name="connsiteY11" fmla="*/ 1791849 h 2179538"/>
                <a:gd name="connsiteX12" fmla="*/ 463725 w 2003583"/>
                <a:gd name="connsiteY12" fmla="*/ 1593254 h 2179538"/>
                <a:gd name="connsiteX13" fmla="*/ 143951 w 2003583"/>
                <a:gd name="connsiteY13" fmla="*/ 1689628 h 2179538"/>
                <a:gd name="connsiteX14" fmla="*/ 26285 w 2003583"/>
                <a:gd name="connsiteY14" fmla="*/ 1485826 h 2179538"/>
                <a:gd name="connsiteX15" fmla="*/ 269635 w 2003583"/>
                <a:gd name="connsiteY15" fmla="*/ 1257080 h 2179538"/>
                <a:gd name="connsiteX16" fmla="*/ 269635 w 2003583"/>
                <a:gd name="connsiteY16" fmla="*/ 859890 h 2179538"/>
                <a:gd name="connsiteX17" fmla="*/ 26285 w 2003583"/>
                <a:gd name="connsiteY17" fmla="*/ 631144 h 2179538"/>
                <a:gd name="connsiteX18" fmla="*/ 143951 w 2003583"/>
                <a:gd name="connsiteY18" fmla="*/ 427342 h 2179538"/>
                <a:gd name="connsiteX19" fmla="*/ 463725 w 2003583"/>
                <a:gd name="connsiteY19" fmla="*/ 523716 h 2179538"/>
                <a:gd name="connsiteX20" fmla="*/ 807702 w 2003583"/>
                <a:gd name="connsiteY20" fmla="*/ 325121 h 2179538"/>
                <a:gd name="connsiteX21" fmla="*/ 884127 w 2003583"/>
                <a:gd name="connsiteY21" fmla="*/ 1 h 2179538"/>
                <a:gd name="connsiteX22" fmla="*/ 1119457 w 2003583"/>
                <a:gd name="connsiteY22" fmla="*/ 1 h 2179538"/>
                <a:gd name="connsiteX23" fmla="*/ 1195882 w 2003583"/>
                <a:gd name="connsiteY23" fmla="*/ 325121 h 2179538"/>
                <a:gd name="connsiteX24" fmla="*/ 1539859 w 2003583"/>
                <a:gd name="connsiteY24" fmla="*/ 523716 h 2179538"/>
                <a:gd name="connsiteX0" fmla="*/ 1539859 w 2003583"/>
                <a:gd name="connsiteY0" fmla="*/ 523714 h 2179536"/>
                <a:gd name="connsiteX1" fmla="*/ 1859633 w 2003583"/>
                <a:gd name="connsiteY1" fmla="*/ 427340 h 2179536"/>
                <a:gd name="connsiteX2" fmla="*/ 1977299 w 2003583"/>
                <a:gd name="connsiteY2" fmla="*/ 631142 h 2179536"/>
                <a:gd name="connsiteX3" fmla="*/ 1733949 w 2003583"/>
                <a:gd name="connsiteY3" fmla="*/ 859888 h 2179536"/>
                <a:gd name="connsiteX4" fmla="*/ 1733949 w 2003583"/>
                <a:gd name="connsiteY4" fmla="*/ 1257078 h 2179536"/>
                <a:gd name="connsiteX5" fmla="*/ 1977299 w 2003583"/>
                <a:gd name="connsiteY5" fmla="*/ 1485824 h 2179536"/>
                <a:gd name="connsiteX6" fmla="*/ 1859633 w 2003583"/>
                <a:gd name="connsiteY6" fmla="*/ 1689626 h 2179536"/>
                <a:gd name="connsiteX7" fmla="*/ 1539859 w 2003583"/>
                <a:gd name="connsiteY7" fmla="*/ 1593252 h 2179536"/>
                <a:gd name="connsiteX8" fmla="*/ 1195882 w 2003583"/>
                <a:gd name="connsiteY8" fmla="*/ 1791847 h 2179536"/>
                <a:gd name="connsiteX9" fmla="*/ 1119457 w 2003583"/>
                <a:gd name="connsiteY9" fmla="*/ 2116967 h 2179536"/>
                <a:gd name="connsiteX10" fmla="*/ 884127 w 2003583"/>
                <a:gd name="connsiteY10" fmla="*/ 2116967 h 2179536"/>
                <a:gd name="connsiteX11" fmla="*/ 807702 w 2003583"/>
                <a:gd name="connsiteY11" fmla="*/ 1791847 h 2179536"/>
                <a:gd name="connsiteX12" fmla="*/ 463725 w 2003583"/>
                <a:gd name="connsiteY12" fmla="*/ 1593252 h 2179536"/>
                <a:gd name="connsiteX13" fmla="*/ 143951 w 2003583"/>
                <a:gd name="connsiteY13" fmla="*/ 1689626 h 2179536"/>
                <a:gd name="connsiteX14" fmla="*/ 26285 w 2003583"/>
                <a:gd name="connsiteY14" fmla="*/ 1485824 h 2179536"/>
                <a:gd name="connsiteX15" fmla="*/ 269635 w 2003583"/>
                <a:gd name="connsiteY15" fmla="*/ 1257078 h 2179536"/>
                <a:gd name="connsiteX16" fmla="*/ 269635 w 2003583"/>
                <a:gd name="connsiteY16" fmla="*/ 859888 h 2179536"/>
                <a:gd name="connsiteX17" fmla="*/ 26285 w 2003583"/>
                <a:gd name="connsiteY17" fmla="*/ 631142 h 2179536"/>
                <a:gd name="connsiteX18" fmla="*/ 143951 w 2003583"/>
                <a:gd name="connsiteY18" fmla="*/ 427340 h 2179536"/>
                <a:gd name="connsiteX19" fmla="*/ 463725 w 2003583"/>
                <a:gd name="connsiteY19" fmla="*/ 523714 h 2179536"/>
                <a:gd name="connsiteX20" fmla="*/ 807702 w 2003583"/>
                <a:gd name="connsiteY20" fmla="*/ 325119 h 2179536"/>
                <a:gd name="connsiteX21" fmla="*/ 884127 w 2003583"/>
                <a:gd name="connsiteY21" fmla="*/ -1 h 2179536"/>
                <a:gd name="connsiteX22" fmla="*/ 1119457 w 2003583"/>
                <a:gd name="connsiteY22" fmla="*/ -1 h 2179536"/>
                <a:gd name="connsiteX23" fmla="*/ 1195882 w 2003583"/>
                <a:gd name="connsiteY23" fmla="*/ 325119 h 2179536"/>
                <a:gd name="connsiteX24" fmla="*/ 1539859 w 2003583"/>
                <a:gd name="connsiteY24" fmla="*/ 523714 h 2179536"/>
                <a:gd name="connsiteX0" fmla="*/ 1539859 w 2003583"/>
                <a:gd name="connsiteY0" fmla="*/ 564355 h 2220177"/>
                <a:gd name="connsiteX1" fmla="*/ 1859633 w 2003583"/>
                <a:gd name="connsiteY1" fmla="*/ 467981 h 2220177"/>
                <a:gd name="connsiteX2" fmla="*/ 1977299 w 2003583"/>
                <a:gd name="connsiteY2" fmla="*/ 671783 h 2220177"/>
                <a:gd name="connsiteX3" fmla="*/ 1733949 w 2003583"/>
                <a:gd name="connsiteY3" fmla="*/ 900529 h 2220177"/>
                <a:gd name="connsiteX4" fmla="*/ 1733949 w 2003583"/>
                <a:gd name="connsiteY4" fmla="*/ 1297719 h 2220177"/>
                <a:gd name="connsiteX5" fmla="*/ 1977299 w 2003583"/>
                <a:gd name="connsiteY5" fmla="*/ 1526465 h 2220177"/>
                <a:gd name="connsiteX6" fmla="*/ 1859633 w 2003583"/>
                <a:gd name="connsiteY6" fmla="*/ 1730267 h 2220177"/>
                <a:gd name="connsiteX7" fmla="*/ 1539859 w 2003583"/>
                <a:gd name="connsiteY7" fmla="*/ 1633893 h 2220177"/>
                <a:gd name="connsiteX8" fmla="*/ 1195882 w 2003583"/>
                <a:gd name="connsiteY8" fmla="*/ 1832488 h 2220177"/>
                <a:gd name="connsiteX9" fmla="*/ 1119457 w 2003583"/>
                <a:gd name="connsiteY9" fmla="*/ 2157608 h 2220177"/>
                <a:gd name="connsiteX10" fmla="*/ 884127 w 2003583"/>
                <a:gd name="connsiteY10" fmla="*/ 2157608 h 2220177"/>
                <a:gd name="connsiteX11" fmla="*/ 807702 w 2003583"/>
                <a:gd name="connsiteY11" fmla="*/ 1832488 h 2220177"/>
                <a:gd name="connsiteX12" fmla="*/ 463725 w 2003583"/>
                <a:gd name="connsiteY12" fmla="*/ 1633893 h 2220177"/>
                <a:gd name="connsiteX13" fmla="*/ 143951 w 2003583"/>
                <a:gd name="connsiteY13" fmla="*/ 1730267 h 2220177"/>
                <a:gd name="connsiteX14" fmla="*/ 26285 w 2003583"/>
                <a:gd name="connsiteY14" fmla="*/ 1526465 h 2220177"/>
                <a:gd name="connsiteX15" fmla="*/ 269635 w 2003583"/>
                <a:gd name="connsiteY15" fmla="*/ 1297719 h 2220177"/>
                <a:gd name="connsiteX16" fmla="*/ 269635 w 2003583"/>
                <a:gd name="connsiteY16" fmla="*/ 900529 h 2220177"/>
                <a:gd name="connsiteX17" fmla="*/ 26285 w 2003583"/>
                <a:gd name="connsiteY17" fmla="*/ 671783 h 2220177"/>
                <a:gd name="connsiteX18" fmla="*/ 143951 w 2003583"/>
                <a:gd name="connsiteY18" fmla="*/ 467981 h 2220177"/>
                <a:gd name="connsiteX19" fmla="*/ 463725 w 2003583"/>
                <a:gd name="connsiteY19" fmla="*/ 564355 h 2220177"/>
                <a:gd name="connsiteX20" fmla="*/ 807702 w 2003583"/>
                <a:gd name="connsiteY20" fmla="*/ 365760 h 2220177"/>
                <a:gd name="connsiteX21" fmla="*/ 884127 w 2003583"/>
                <a:gd name="connsiteY21" fmla="*/ 40640 h 2220177"/>
                <a:gd name="connsiteX22" fmla="*/ 1119457 w 2003583"/>
                <a:gd name="connsiteY22" fmla="*/ 40640 h 2220177"/>
                <a:gd name="connsiteX23" fmla="*/ 1195882 w 2003583"/>
                <a:gd name="connsiteY23" fmla="*/ 365760 h 2220177"/>
                <a:gd name="connsiteX24" fmla="*/ 1539859 w 2003583"/>
                <a:gd name="connsiteY24" fmla="*/ 564355 h 222017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59633 w 2003583"/>
                <a:gd name="connsiteY1" fmla="*/ 489911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42107"/>
                <a:gd name="connsiteX1" fmla="*/ 1815989 w 2003583"/>
                <a:gd name="connsiteY1" fmla="*/ 481182 h 2242107"/>
                <a:gd name="connsiteX2" fmla="*/ 1977299 w 2003583"/>
                <a:gd name="connsiteY2" fmla="*/ 693713 h 2242107"/>
                <a:gd name="connsiteX3" fmla="*/ 1733949 w 2003583"/>
                <a:gd name="connsiteY3" fmla="*/ 922459 h 2242107"/>
                <a:gd name="connsiteX4" fmla="*/ 1733949 w 2003583"/>
                <a:gd name="connsiteY4" fmla="*/ 1319649 h 2242107"/>
                <a:gd name="connsiteX5" fmla="*/ 1977299 w 2003583"/>
                <a:gd name="connsiteY5" fmla="*/ 1548395 h 2242107"/>
                <a:gd name="connsiteX6" fmla="*/ 1859633 w 2003583"/>
                <a:gd name="connsiteY6" fmla="*/ 1752197 h 2242107"/>
                <a:gd name="connsiteX7" fmla="*/ 1539859 w 2003583"/>
                <a:gd name="connsiteY7" fmla="*/ 1655823 h 2242107"/>
                <a:gd name="connsiteX8" fmla="*/ 1195882 w 2003583"/>
                <a:gd name="connsiteY8" fmla="*/ 1854418 h 2242107"/>
                <a:gd name="connsiteX9" fmla="*/ 1119457 w 2003583"/>
                <a:gd name="connsiteY9" fmla="*/ 2179538 h 2242107"/>
                <a:gd name="connsiteX10" fmla="*/ 884127 w 2003583"/>
                <a:gd name="connsiteY10" fmla="*/ 2179538 h 2242107"/>
                <a:gd name="connsiteX11" fmla="*/ 807702 w 2003583"/>
                <a:gd name="connsiteY11" fmla="*/ 1854418 h 2242107"/>
                <a:gd name="connsiteX12" fmla="*/ 463725 w 2003583"/>
                <a:gd name="connsiteY12" fmla="*/ 1655823 h 2242107"/>
                <a:gd name="connsiteX13" fmla="*/ 143951 w 2003583"/>
                <a:gd name="connsiteY13" fmla="*/ 1752197 h 2242107"/>
                <a:gd name="connsiteX14" fmla="*/ 26285 w 2003583"/>
                <a:gd name="connsiteY14" fmla="*/ 1548395 h 2242107"/>
                <a:gd name="connsiteX15" fmla="*/ 269635 w 2003583"/>
                <a:gd name="connsiteY15" fmla="*/ 1319649 h 2242107"/>
                <a:gd name="connsiteX16" fmla="*/ 269635 w 2003583"/>
                <a:gd name="connsiteY16" fmla="*/ 922459 h 2242107"/>
                <a:gd name="connsiteX17" fmla="*/ 26285 w 2003583"/>
                <a:gd name="connsiteY17" fmla="*/ 693713 h 2242107"/>
                <a:gd name="connsiteX18" fmla="*/ 143951 w 2003583"/>
                <a:gd name="connsiteY18" fmla="*/ 489911 h 2242107"/>
                <a:gd name="connsiteX19" fmla="*/ 463725 w 2003583"/>
                <a:gd name="connsiteY19" fmla="*/ 586285 h 2242107"/>
                <a:gd name="connsiteX20" fmla="*/ 807702 w 2003583"/>
                <a:gd name="connsiteY20" fmla="*/ 387690 h 2242107"/>
                <a:gd name="connsiteX21" fmla="*/ 884127 w 2003583"/>
                <a:gd name="connsiteY21" fmla="*/ 62570 h 2242107"/>
                <a:gd name="connsiteX22" fmla="*/ 1119457 w 2003583"/>
                <a:gd name="connsiteY22" fmla="*/ 62570 h 2242107"/>
                <a:gd name="connsiteX23" fmla="*/ 1195882 w 2003583"/>
                <a:gd name="connsiteY23" fmla="*/ 387690 h 2242107"/>
                <a:gd name="connsiteX24" fmla="*/ 1539859 w 2003583"/>
                <a:gd name="connsiteY24" fmla="*/ 586285 h 2242107"/>
                <a:gd name="connsiteX0" fmla="*/ 1539859 w 2003583"/>
                <a:gd name="connsiteY0" fmla="*/ 586285 h 2225306"/>
                <a:gd name="connsiteX1" fmla="*/ 1815989 w 2003583"/>
                <a:gd name="connsiteY1" fmla="*/ 481182 h 2225306"/>
                <a:gd name="connsiteX2" fmla="*/ 1977299 w 2003583"/>
                <a:gd name="connsiteY2" fmla="*/ 693713 h 2225306"/>
                <a:gd name="connsiteX3" fmla="*/ 1733949 w 2003583"/>
                <a:gd name="connsiteY3" fmla="*/ 922459 h 2225306"/>
                <a:gd name="connsiteX4" fmla="*/ 1733949 w 2003583"/>
                <a:gd name="connsiteY4" fmla="*/ 1319649 h 2225306"/>
                <a:gd name="connsiteX5" fmla="*/ 1977299 w 2003583"/>
                <a:gd name="connsiteY5" fmla="*/ 1548395 h 2225306"/>
                <a:gd name="connsiteX6" fmla="*/ 1859633 w 2003583"/>
                <a:gd name="connsiteY6" fmla="*/ 1752197 h 2225306"/>
                <a:gd name="connsiteX7" fmla="*/ 1539859 w 2003583"/>
                <a:gd name="connsiteY7" fmla="*/ 1655823 h 2225306"/>
                <a:gd name="connsiteX8" fmla="*/ 1195882 w 2003583"/>
                <a:gd name="connsiteY8" fmla="*/ 1854418 h 2225306"/>
                <a:gd name="connsiteX9" fmla="*/ 1119457 w 2003583"/>
                <a:gd name="connsiteY9" fmla="*/ 2179538 h 2225306"/>
                <a:gd name="connsiteX10" fmla="*/ 849212 w 2003583"/>
                <a:gd name="connsiteY10" fmla="*/ 2188266 h 2225306"/>
                <a:gd name="connsiteX11" fmla="*/ 807702 w 2003583"/>
                <a:gd name="connsiteY11" fmla="*/ 1854418 h 2225306"/>
                <a:gd name="connsiteX12" fmla="*/ 463725 w 2003583"/>
                <a:gd name="connsiteY12" fmla="*/ 1655823 h 2225306"/>
                <a:gd name="connsiteX13" fmla="*/ 143951 w 2003583"/>
                <a:gd name="connsiteY13" fmla="*/ 1752197 h 2225306"/>
                <a:gd name="connsiteX14" fmla="*/ 26285 w 2003583"/>
                <a:gd name="connsiteY14" fmla="*/ 1548395 h 2225306"/>
                <a:gd name="connsiteX15" fmla="*/ 269635 w 2003583"/>
                <a:gd name="connsiteY15" fmla="*/ 1319649 h 2225306"/>
                <a:gd name="connsiteX16" fmla="*/ 269635 w 2003583"/>
                <a:gd name="connsiteY16" fmla="*/ 922459 h 2225306"/>
                <a:gd name="connsiteX17" fmla="*/ 26285 w 2003583"/>
                <a:gd name="connsiteY17" fmla="*/ 693713 h 2225306"/>
                <a:gd name="connsiteX18" fmla="*/ 143951 w 2003583"/>
                <a:gd name="connsiteY18" fmla="*/ 489911 h 2225306"/>
                <a:gd name="connsiteX19" fmla="*/ 463725 w 2003583"/>
                <a:gd name="connsiteY19" fmla="*/ 586285 h 2225306"/>
                <a:gd name="connsiteX20" fmla="*/ 807702 w 2003583"/>
                <a:gd name="connsiteY20" fmla="*/ 387690 h 2225306"/>
                <a:gd name="connsiteX21" fmla="*/ 884127 w 2003583"/>
                <a:gd name="connsiteY21" fmla="*/ 62570 h 2225306"/>
                <a:gd name="connsiteX22" fmla="*/ 1119457 w 2003583"/>
                <a:gd name="connsiteY22" fmla="*/ 62570 h 2225306"/>
                <a:gd name="connsiteX23" fmla="*/ 1195882 w 2003583"/>
                <a:gd name="connsiteY23" fmla="*/ 387690 h 2225306"/>
                <a:gd name="connsiteX24" fmla="*/ 1539859 w 2003583"/>
                <a:gd name="connsiteY24" fmla="*/ 586285 h 2225306"/>
                <a:gd name="connsiteX0" fmla="*/ 1551437 w 2015161"/>
                <a:gd name="connsiteY0" fmla="*/ 586285 h 2225304"/>
                <a:gd name="connsiteX1" fmla="*/ 1827567 w 2015161"/>
                <a:gd name="connsiteY1" fmla="*/ 481182 h 2225304"/>
                <a:gd name="connsiteX2" fmla="*/ 1988877 w 2015161"/>
                <a:gd name="connsiteY2" fmla="*/ 693713 h 2225304"/>
                <a:gd name="connsiteX3" fmla="*/ 1745527 w 2015161"/>
                <a:gd name="connsiteY3" fmla="*/ 922459 h 2225304"/>
                <a:gd name="connsiteX4" fmla="*/ 1745527 w 2015161"/>
                <a:gd name="connsiteY4" fmla="*/ 1319649 h 2225304"/>
                <a:gd name="connsiteX5" fmla="*/ 1988877 w 2015161"/>
                <a:gd name="connsiteY5" fmla="*/ 1548395 h 2225304"/>
                <a:gd name="connsiteX6" fmla="*/ 1871211 w 2015161"/>
                <a:gd name="connsiteY6" fmla="*/ 1752197 h 2225304"/>
                <a:gd name="connsiteX7" fmla="*/ 1551437 w 2015161"/>
                <a:gd name="connsiteY7" fmla="*/ 1655823 h 2225304"/>
                <a:gd name="connsiteX8" fmla="*/ 1207460 w 2015161"/>
                <a:gd name="connsiteY8" fmla="*/ 1854418 h 2225304"/>
                <a:gd name="connsiteX9" fmla="*/ 1131035 w 2015161"/>
                <a:gd name="connsiteY9" fmla="*/ 2179538 h 2225304"/>
                <a:gd name="connsiteX10" fmla="*/ 860790 w 2015161"/>
                <a:gd name="connsiteY10" fmla="*/ 2188266 h 2225304"/>
                <a:gd name="connsiteX11" fmla="*/ 819280 w 2015161"/>
                <a:gd name="connsiteY11" fmla="*/ 1854418 h 2225304"/>
                <a:gd name="connsiteX12" fmla="*/ 475303 w 2015161"/>
                <a:gd name="connsiteY12" fmla="*/ 1655823 h 2225304"/>
                <a:gd name="connsiteX13" fmla="*/ 155529 w 2015161"/>
                <a:gd name="connsiteY13" fmla="*/ 1752197 h 2225304"/>
                <a:gd name="connsiteX14" fmla="*/ 2948 w 2015161"/>
                <a:gd name="connsiteY14" fmla="*/ 1522210 h 2225304"/>
                <a:gd name="connsiteX15" fmla="*/ 281213 w 2015161"/>
                <a:gd name="connsiteY15" fmla="*/ 1319649 h 2225304"/>
                <a:gd name="connsiteX16" fmla="*/ 281213 w 2015161"/>
                <a:gd name="connsiteY16" fmla="*/ 922459 h 2225304"/>
                <a:gd name="connsiteX17" fmla="*/ 37863 w 2015161"/>
                <a:gd name="connsiteY17" fmla="*/ 693713 h 2225304"/>
                <a:gd name="connsiteX18" fmla="*/ 155529 w 2015161"/>
                <a:gd name="connsiteY18" fmla="*/ 489911 h 2225304"/>
                <a:gd name="connsiteX19" fmla="*/ 475303 w 2015161"/>
                <a:gd name="connsiteY19" fmla="*/ 586285 h 2225304"/>
                <a:gd name="connsiteX20" fmla="*/ 819280 w 2015161"/>
                <a:gd name="connsiteY20" fmla="*/ 387690 h 2225304"/>
                <a:gd name="connsiteX21" fmla="*/ 895705 w 2015161"/>
                <a:gd name="connsiteY21" fmla="*/ 62570 h 2225304"/>
                <a:gd name="connsiteX22" fmla="*/ 1131035 w 2015161"/>
                <a:gd name="connsiteY22" fmla="*/ 62570 h 2225304"/>
                <a:gd name="connsiteX23" fmla="*/ 1207460 w 2015161"/>
                <a:gd name="connsiteY23" fmla="*/ 387690 h 2225304"/>
                <a:gd name="connsiteX24" fmla="*/ 1551437 w 2015161"/>
                <a:gd name="connsiteY24" fmla="*/ 586285 h 2225304"/>
                <a:gd name="connsiteX0" fmla="*/ 1551439 w 2015163"/>
                <a:gd name="connsiteY0" fmla="*/ 586285 h 2225306"/>
                <a:gd name="connsiteX1" fmla="*/ 1827569 w 2015163"/>
                <a:gd name="connsiteY1" fmla="*/ 481182 h 2225306"/>
                <a:gd name="connsiteX2" fmla="*/ 1988879 w 2015163"/>
                <a:gd name="connsiteY2" fmla="*/ 693713 h 2225306"/>
                <a:gd name="connsiteX3" fmla="*/ 1745529 w 2015163"/>
                <a:gd name="connsiteY3" fmla="*/ 922459 h 2225306"/>
                <a:gd name="connsiteX4" fmla="*/ 1745529 w 2015163"/>
                <a:gd name="connsiteY4" fmla="*/ 1319649 h 2225306"/>
                <a:gd name="connsiteX5" fmla="*/ 1988879 w 2015163"/>
                <a:gd name="connsiteY5" fmla="*/ 1548395 h 2225306"/>
                <a:gd name="connsiteX6" fmla="*/ 1871213 w 2015163"/>
                <a:gd name="connsiteY6" fmla="*/ 1752197 h 2225306"/>
                <a:gd name="connsiteX7" fmla="*/ 1551439 w 2015163"/>
                <a:gd name="connsiteY7" fmla="*/ 1655823 h 2225306"/>
                <a:gd name="connsiteX8" fmla="*/ 1207462 w 2015163"/>
                <a:gd name="connsiteY8" fmla="*/ 1854418 h 2225306"/>
                <a:gd name="connsiteX9" fmla="*/ 1131037 w 2015163"/>
                <a:gd name="connsiteY9" fmla="*/ 2179538 h 2225306"/>
                <a:gd name="connsiteX10" fmla="*/ 860792 w 2015163"/>
                <a:gd name="connsiteY10" fmla="*/ 2188266 h 2225306"/>
                <a:gd name="connsiteX11" fmla="*/ 819282 w 2015163"/>
                <a:gd name="connsiteY11" fmla="*/ 1854418 h 2225306"/>
                <a:gd name="connsiteX12" fmla="*/ 475305 w 2015163"/>
                <a:gd name="connsiteY12" fmla="*/ 1655823 h 2225306"/>
                <a:gd name="connsiteX13" fmla="*/ 155531 w 2015163"/>
                <a:gd name="connsiteY13" fmla="*/ 1752197 h 2225306"/>
                <a:gd name="connsiteX14" fmla="*/ 2950 w 2015163"/>
                <a:gd name="connsiteY14" fmla="*/ 1522210 h 2225306"/>
                <a:gd name="connsiteX15" fmla="*/ 281215 w 2015163"/>
                <a:gd name="connsiteY15" fmla="*/ 1319649 h 2225306"/>
                <a:gd name="connsiteX16" fmla="*/ 281215 w 2015163"/>
                <a:gd name="connsiteY16" fmla="*/ 922459 h 2225306"/>
                <a:gd name="connsiteX17" fmla="*/ 37865 w 2015163"/>
                <a:gd name="connsiteY17" fmla="*/ 693713 h 2225306"/>
                <a:gd name="connsiteX18" fmla="*/ 155531 w 2015163"/>
                <a:gd name="connsiteY18" fmla="*/ 463725 h 2225306"/>
                <a:gd name="connsiteX19" fmla="*/ 475305 w 2015163"/>
                <a:gd name="connsiteY19" fmla="*/ 586285 h 2225306"/>
                <a:gd name="connsiteX20" fmla="*/ 819282 w 2015163"/>
                <a:gd name="connsiteY20" fmla="*/ 387690 h 2225306"/>
                <a:gd name="connsiteX21" fmla="*/ 895707 w 2015163"/>
                <a:gd name="connsiteY21" fmla="*/ 62570 h 2225306"/>
                <a:gd name="connsiteX22" fmla="*/ 1131037 w 2015163"/>
                <a:gd name="connsiteY22" fmla="*/ 62570 h 2225306"/>
                <a:gd name="connsiteX23" fmla="*/ 1207462 w 2015163"/>
                <a:gd name="connsiteY23" fmla="*/ 387690 h 2225306"/>
                <a:gd name="connsiteX24" fmla="*/ 1551439 w 2015163"/>
                <a:gd name="connsiteY24" fmla="*/ 586285 h 2225306"/>
                <a:gd name="connsiteX0" fmla="*/ 1551439 w 2015163"/>
                <a:gd name="connsiteY0" fmla="*/ 575030 h 2214049"/>
                <a:gd name="connsiteX1" fmla="*/ 1827569 w 2015163"/>
                <a:gd name="connsiteY1" fmla="*/ 469927 h 2214049"/>
                <a:gd name="connsiteX2" fmla="*/ 1988879 w 2015163"/>
                <a:gd name="connsiteY2" fmla="*/ 682458 h 2214049"/>
                <a:gd name="connsiteX3" fmla="*/ 1745529 w 2015163"/>
                <a:gd name="connsiteY3" fmla="*/ 911204 h 2214049"/>
                <a:gd name="connsiteX4" fmla="*/ 1745529 w 2015163"/>
                <a:gd name="connsiteY4" fmla="*/ 1308394 h 2214049"/>
                <a:gd name="connsiteX5" fmla="*/ 1988879 w 2015163"/>
                <a:gd name="connsiteY5" fmla="*/ 1537140 h 2214049"/>
                <a:gd name="connsiteX6" fmla="*/ 1871213 w 2015163"/>
                <a:gd name="connsiteY6" fmla="*/ 1740942 h 2214049"/>
                <a:gd name="connsiteX7" fmla="*/ 1551439 w 2015163"/>
                <a:gd name="connsiteY7" fmla="*/ 1644568 h 2214049"/>
                <a:gd name="connsiteX8" fmla="*/ 1207462 w 2015163"/>
                <a:gd name="connsiteY8" fmla="*/ 1843163 h 2214049"/>
                <a:gd name="connsiteX9" fmla="*/ 1131037 w 2015163"/>
                <a:gd name="connsiteY9" fmla="*/ 2168283 h 2214049"/>
                <a:gd name="connsiteX10" fmla="*/ 860792 w 2015163"/>
                <a:gd name="connsiteY10" fmla="*/ 2177011 h 2214049"/>
                <a:gd name="connsiteX11" fmla="*/ 819282 w 2015163"/>
                <a:gd name="connsiteY11" fmla="*/ 1843163 h 2214049"/>
                <a:gd name="connsiteX12" fmla="*/ 475305 w 2015163"/>
                <a:gd name="connsiteY12" fmla="*/ 1644568 h 2214049"/>
                <a:gd name="connsiteX13" fmla="*/ 155531 w 2015163"/>
                <a:gd name="connsiteY13" fmla="*/ 1740942 h 2214049"/>
                <a:gd name="connsiteX14" fmla="*/ 2950 w 2015163"/>
                <a:gd name="connsiteY14" fmla="*/ 1510955 h 2214049"/>
                <a:gd name="connsiteX15" fmla="*/ 281215 w 2015163"/>
                <a:gd name="connsiteY15" fmla="*/ 1308394 h 2214049"/>
                <a:gd name="connsiteX16" fmla="*/ 281215 w 2015163"/>
                <a:gd name="connsiteY16" fmla="*/ 911204 h 2214049"/>
                <a:gd name="connsiteX17" fmla="*/ 37865 w 2015163"/>
                <a:gd name="connsiteY17" fmla="*/ 682458 h 2214049"/>
                <a:gd name="connsiteX18" fmla="*/ 155531 w 2015163"/>
                <a:gd name="connsiteY18" fmla="*/ 452470 h 2214049"/>
                <a:gd name="connsiteX19" fmla="*/ 475305 w 2015163"/>
                <a:gd name="connsiteY19" fmla="*/ 575030 h 2214049"/>
                <a:gd name="connsiteX20" fmla="*/ 819282 w 2015163"/>
                <a:gd name="connsiteY20" fmla="*/ 376435 h 2214049"/>
                <a:gd name="connsiteX21" fmla="*/ 895707 w 2015163"/>
                <a:gd name="connsiteY21" fmla="*/ 51315 h 2214049"/>
                <a:gd name="connsiteX22" fmla="*/ 1165952 w 2015163"/>
                <a:gd name="connsiteY22" fmla="*/ 33857 h 2214049"/>
                <a:gd name="connsiteX23" fmla="*/ 1207462 w 2015163"/>
                <a:gd name="connsiteY23" fmla="*/ 376435 h 2214049"/>
                <a:gd name="connsiteX24" fmla="*/ 1551439 w 2015163"/>
                <a:gd name="connsiteY24" fmla="*/ 575030 h 2214049"/>
                <a:gd name="connsiteX0" fmla="*/ 1551439 w 2015163"/>
                <a:gd name="connsiteY0" fmla="*/ 575028 h 2214049"/>
                <a:gd name="connsiteX1" fmla="*/ 1810111 w 2015163"/>
                <a:gd name="connsiteY1" fmla="*/ 443740 h 2214049"/>
                <a:gd name="connsiteX2" fmla="*/ 1988879 w 2015163"/>
                <a:gd name="connsiteY2" fmla="*/ 682456 h 2214049"/>
                <a:gd name="connsiteX3" fmla="*/ 1745529 w 2015163"/>
                <a:gd name="connsiteY3" fmla="*/ 911202 h 2214049"/>
                <a:gd name="connsiteX4" fmla="*/ 1745529 w 2015163"/>
                <a:gd name="connsiteY4" fmla="*/ 1308392 h 2214049"/>
                <a:gd name="connsiteX5" fmla="*/ 1988879 w 2015163"/>
                <a:gd name="connsiteY5" fmla="*/ 1537138 h 2214049"/>
                <a:gd name="connsiteX6" fmla="*/ 1871213 w 2015163"/>
                <a:gd name="connsiteY6" fmla="*/ 1740940 h 2214049"/>
                <a:gd name="connsiteX7" fmla="*/ 1551439 w 2015163"/>
                <a:gd name="connsiteY7" fmla="*/ 1644566 h 2214049"/>
                <a:gd name="connsiteX8" fmla="*/ 1207462 w 2015163"/>
                <a:gd name="connsiteY8" fmla="*/ 1843161 h 2214049"/>
                <a:gd name="connsiteX9" fmla="*/ 1131037 w 2015163"/>
                <a:gd name="connsiteY9" fmla="*/ 2168281 h 2214049"/>
                <a:gd name="connsiteX10" fmla="*/ 860792 w 2015163"/>
                <a:gd name="connsiteY10" fmla="*/ 2177009 h 2214049"/>
                <a:gd name="connsiteX11" fmla="*/ 819282 w 2015163"/>
                <a:gd name="connsiteY11" fmla="*/ 1843161 h 2214049"/>
                <a:gd name="connsiteX12" fmla="*/ 475305 w 2015163"/>
                <a:gd name="connsiteY12" fmla="*/ 1644566 h 2214049"/>
                <a:gd name="connsiteX13" fmla="*/ 155531 w 2015163"/>
                <a:gd name="connsiteY13" fmla="*/ 1740940 h 2214049"/>
                <a:gd name="connsiteX14" fmla="*/ 2950 w 2015163"/>
                <a:gd name="connsiteY14" fmla="*/ 1510953 h 2214049"/>
                <a:gd name="connsiteX15" fmla="*/ 281215 w 2015163"/>
                <a:gd name="connsiteY15" fmla="*/ 1308392 h 2214049"/>
                <a:gd name="connsiteX16" fmla="*/ 281215 w 2015163"/>
                <a:gd name="connsiteY16" fmla="*/ 911202 h 2214049"/>
                <a:gd name="connsiteX17" fmla="*/ 37865 w 2015163"/>
                <a:gd name="connsiteY17" fmla="*/ 682456 h 2214049"/>
                <a:gd name="connsiteX18" fmla="*/ 155531 w 2015163"/>
                <a:gd name="connsiteY18" fmla="*/ 452468 h 2214049"/>
                <a:gd name="connsiteX19" fmla="*/ 475305 w 2015163"/>
                <a:gd name="connsiteY19" fmla="*/ 575028 h 2214049"/>
                <a:gd name="connsiteX20" fmla="*/ 819282 w 2015163"/>
                <a:gd name="connsiteY20" fmla="*/ 376433 h 2214049"/>
                <a:gd name="connsiteX21" fmla="*/ 895707 w 2015163"/>
                <a:gd name="connsiteY21" fmla="*/ 51313 h 2214049"/>
                <a:gd name="connsiteX22" fmla="*/ 1165952 w 2015163"/>
                <a:gd name="connsiteY22" fmla="*/ 33855 h 2214049"/>
                <a:gd name="connsiteX23" fmla="*/ 1207462 w 2015163"/>
                <a:gd name="connsiteY23" fmla="*/ 376433 h 2214049"/>
                <a:gd name="connsiteX24" fmla="*/ 1551439 w 2015163"/>
                <a:gd name="connsiteY24" fmla="*/ 575028 h 2214049"/>
                <a:gd name="connsiteX0" fmla="*/ 1551439 w 1990924"/>
                <a:gd name="connsiteY0" fmla="*/ 575028 h 2214047"/>
                <a:gd name="connsiteX1" fmla="*/ 1810111 w 1990924"/>
                <a:gd name="connsiteY1" fmla="*/ 443740 h 2214047"/>
                <a:gd name="connsiteX2" fmla="*/ 1988879 w 1990924"/>
                <a:gd name="connsiteY2" fmla="*/ 682456 h 2214047"/>
                <a:gd name="connsiteX3" fmla="*/ 1745529 w 1990924"/>
                <a:gd name="connsiteY3" fmla="*/ 911202 h 2214047"/>
                <a:gd name="connsiteX4" fmla="*/ 1745529 w 1990924"/>
                <a:gd name="connsiteY4" fmla="*/ 1308392 h 2214047"/>
                <a:gd name="connsiteX5" fmla="*/ 1988879 w 1990924"/>
                <a:gd name="connsiteY5" fmla="*/ 1537138 h 2214047"/>
                <a:gd name="connsiteX6" fmla="*/ 1845026 w 1990924"/>
                <a:gd name="connsiteY6" fmla="*/ 1775854 h 2214047"/>
                <a:gd name="connsiteX7" fmla="*/ 1551439 w 1990924"/>
                <a:gd name="connsiteY7" fmla="*/ 1644566 h 2214047"/>
                <a:gd name="connsiteX8" fmla="*/ 1207462 w 1990924"/>
                <a:gd name="connsiteY8" fmla="*/ 1843161 h 2214047"/>
                <a:gd name="connsiteX9" fmla="*/ 1131037 w 1990924"/>
                <a:gd name="connsiteY9" fmla="*/ 2168281 h 2214047"/>
                <a:gd name="connsiteX10" fmla="*/ 860792 w 1990924"/>
                <a:gd name="connsiteY10" fmla="*/ 2177009 h 2214047"/>
                <a:gd name="connsiteX11" fmla="*/ 819282 w 1990924"/>
                <a:gd name="connsiteY11" fmla="*/ 1843161 h 2214047"/>
                <a:gd name="connsiteX12" fmla="*/ 475305 w 1990924"/>
                <a:gd name="connsiteY12" fmla="*/ 1644566 h 2214047"/>
                <a:gd name="connsiteX13" fmla="*/ 155531 w 1990924"/>
                <a:gd name="connsiteY13" fmla="*/ 1740940 h 2214047"/>
                <a:gd name="connsiteX14" fmla="*/ 2950 w 1990924"/>
                <a:gd name="connsiteY14" fmla="*/ 1510953 h 2214047"/>
                <a:gd name="connsiteX15" fmla="*/ 281215 w 1990924"/>
                <a:gd name="connsiteY15" fmla="*/ 1308392 h 2214047"/>
                <a:gd name="connsiteX16" fmla="*/ 281215 w 1990924"/>
                <a:gd name="connsiteY16" fmla="*/ 911202 h 2214047"/>
                <a:gd name="connsiteX17" fmla="*/ 37865 w 1990924"/>
                <a:gd name="connsiteY17" fmla="*/ 682456 h 2214047"/>
                <a:gd name="connsiteX18" fmla="*/ 155531 w 1990924"/>
                <a:gd name="connsiteY18" fmla="*/ 452468 h 2214047"/>
                <a:gd name="connsiteX19" fmla="*/ 475305 w 1990924"/>
                <a:gd name="connsiteY19" fmla="*/ 575028 h 2214047"/>
                <a:gd name="connsiteX20" fmla="*/ 819282 w 1990924"/>
                <a:gd name="connsiteY20" fmla="*/ 376433 h 2214047"/>
                <a:gd name="connsiteX21" fmla="*/ 895707 w 1990924"/>
                <a:gd name="connsiteY21" fmla="*/ 51313 h 2214047"/>
                <a:gd name="connsiteX22" fmla="*/ 1165952 w 1990924"/>
                <a:gd name="connsiteY22" fmla="*/ 33855 h 2214047"/>
                <a:gd name="connsiteX23" fmla="*/ 1207462 w 1990924"/>
                <a:gd name="connsiteY23" fmla="*/ 376433 h 2214047"/>
                <a:gd name="connsiteX24" fmla="*/ 1551439 w 1990924"/>
                <a:gd name="connsiteY24" fmla="*/ 575028 h 22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0924" h="2214047">
                  <a:moveTo>
                    <a:pt x="1551439" y="575028"/>
                  </a:moveTo>
                  <a:lnTo>
                    <a:pt x="1810111" y="443740"/>
                  </a:lnTo>
                  <a:cubicBezTo>
                    <a:pt x="1916702" y="411615"/>
                    <a:pt x="1999643" y="604546"/>
                    <a:pt x="1988879" y="682456"/>
                  </a:cubicBezTo>
                  <a:cubicBezTo>
                    <a:pt x="1978115" y="760366"/>
                    <a:pt x="1855917" y="833066"/>
                    <a:pt x="1745529" y="911202"/>
                  </a:cubicBezTo>
                  <a:cubicBezTo>
                    <a:pt x="1780804" y="1041249"/>
                    <a:pt x="1780804" y="1178345"/>
                    <a:pt x="1745529" y="1308392"/>
                  </a:cubicBezTo>
                  <a:cubicBezTo>
                    <a:pt x="1826646" y="1384641"/>
                    <a:pt x="1972296" y="1459228"/>
                    <a:pt x="1988879" y="1537138"/>
                  </a:cubicBezTo>
                  <a:cubicBezTo>
                    <a:pt x="2005462" y="1615048"/>
                    <a:pt x="1917933" y="1757949"/>
                    <a:pt x="1845026" y="1775854"/>
                  </a:cubicBezTo>
                  <a:cubicBezTo>
                    <a:pt x="1772119" y="1793759"/>
                    <a:pt x="1679522" y="1697359"/>
                    <a:pt x="1551439" y="1644566"/>
                  </a:cubicBezTo>
                  <a:cubicBezTo>
                    <a:pt x="1456452" y="1740139"/>
                    <a:pt x="1337724" y="1808687"/>
                    <a:pt x="1207462" y="1843161"/>
                  </a:cubicBezTo>
                  <a:cubicBezTo>
                    <a:pt x="1181987" y="1951534"/>
                    <a:pt x="1188815" y="2112640"/>
                    <a:pt x="1131037" y="2168281"/>
                  </a:cubicBezTo>
                  <a:cubicBezTo>
                    <a:pt x="1073259" y="2223922"/>
                    <a:pt x="912751" y="2231196"/>
                    <a:pt x="860792" y="2177009"/>
                  </a:cubicBezTo>
                  <a:cubicBezTo>
                    <a:pt x="808833" y="2122822"/>
                    <a:pt x="810792" y="1947903"/>
                    <a:pt x="819282" y="1843161"/>
                  </a:cubicBezTo>
                  <a:cubicBezTo>
                    <a:pt x="689020" y="1808686"/>
                    <a:pt x="570292" y="1740138"/>
                    <a:pt x="475305" y="1644566"/>
                  </a:cubicBezTo>
                  <a:cubicBezTo>
                    <a:pt x="368714" y="1676691"/>
                    <a:pt x="234257" y="1763209"/>
                    <a:pt x="155531" y="1740940"/>
                  </a:cubicBezTo>
                  <a:cubicBezTo>
                    <a:pt x="76805" y="1718671"/>
                    <a:pt x="-17997" y="1583044"/>
                    <a:pt x="2950" y="1510953"/>
                  </a:cubicBezTo>
                  <a:cubicBezTo>
                    <a:pt x="23897" y="1438862"/>
                    <a:pt x="223198" y="1360342"/>
                    <a:pt x="281215" y="1308392"/>
                  </a:cubicBezTo>
                  <a:cubicBezTo>
                    <a:pt x="245940" y="1178345"/>
                    <a:pt x="245940" y="1041249"/>
                    <a:pt x="281215" y="911202"/>
                  </a:cubicBezTo>
                  <a:cubicBezTo>
                    <a:pt x="200098" y="834953"/>
                    <a:pt x="58812" y="758912"/>
                    <a:pt x="37865" y="682456"/>
                  </a:cubicBezTo>
                  <a:cubicBezTo>
                    <a:pt x="16918" y="606000"/>
                    <a:pt x="82624" y="470373"/>
                    <a:pt x="155531" y="452468"/>
                  </a:cubicBezTo>
                  <a:cubicBezTo>
                    <a:pt x="228438" y="434563"/>
                    <a:pt x="364680" y="530965"/>
                    <a:pt x="475305" y="575028"/>
                  </a:cubicBezTo>
                  <a:cubicBezTo>
                    <a:pt x="570292" y="479455"/>
                    <a:pt x="689020" y="410907"/>
                    <a:pt x="819282" y="376433"/>
                  </a:cubicBezTo>
                  <a:cubicBezTo>
                    <a:pt x="844757" y="268060"/>
                    <a:pt x="837929" y="108409"/>
                    <a:pt x="895707" y="51313"/>
                  </a:cubicBezTo>
                  <a:cubicBezTo>
                    <a:pt x="953485" y="-5783"/>
                    <a:pt x="1113993" y="-20332"/>
                    <a:pt x="1165952" y="33855"/>
                  </a:cubicBezTo>
                  <a:cubicBezTo>
                    <a:pt x="1217911" y="88042"/>
                    <a:pt x="1198495" y="254233"/>
                    <a:pt x="1207462" y="376433"/>
                  </a:cubicBezTo>
                  <a:cubicBezTo>
                    <a:pt x="1337724" y="410908"/>
                    <a:pt x="1456452" y="479456"/>
                    <a:pt x="1551439" y="575028"/>
                  </a:cubicBezTo>
                  <a:close/>
                </a:path>
              </a:pathLst>
            </a:custGeom>
            <a:noFill/>
            <a:ln w="25400">
              <a:solidFill>
                <a:srgbClr val="697DA9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1" name="椭圆 31"/>
            <p:cNvSpPr/>
            <p:nvPr/>
          </p:nvSpPr>
          <p:spPr>
            <a:xfrm>
              <a:off x="5549224" y="4295444"/>
              <a:ext cx="118928" cy="1083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438" h="653852">
                  <a:moveTo>
                    <a:pt x="128078" y="64927"/>
                  </a:moveTo>
                  <a:cubicBezTo>
                    <a:pt x="200406" y="22404"/>
                    <a:pt x="266694" y="-24807"/>
                    <a:pt x="410712" y="15051"/>
                  </a:cubicBezTo>
                  <a:cubicBezTo>
                    <a:pt x="554730" y="54909"/>
                    <a:pt x="671038" y="190221"/>
                    <a:pt x="659670" y="337329"/>
                  </a:cubicBezTo>
                  <a:cubicBezTo>
                    <a:pt x="648302" y="484437"/>
                    <a:pt x="512709" y="653852"/>
                    <a:pt x="331423" y="653852"/>
                  </a:cubicBezTo>
                  <a:cubicBezTo>
                    <a:pt x="150137" y="653852"/>
                    <a:pt x="14721" y="457153"/>
                    <a:pt x="3176" y="337329"/>
                  </a:cubicBezTo>
                  <a:cubicBezTo>
                    <a:pt x="-8369" y="217505"/>
                    <a:pt x="11590" y="209227"/>
                    <a:pt x="62645" y="134413"/>
                  </a:cubicBezTo>
                </a:path>
              </a:pathLst>
            </a:custGeom>
            <a:noFill/>
            <a:ln w="25400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9" name="组合 119"/>
          <p:cNvGrpSpPr/>
          <p:nvPr/>
        </p:nvGrpSpPr>
        <p:grpSpPr>
          <a:xfrm rot="20595534" flipH="1">
            <a:off x="3531723" y="5693626"/>
            <a:ext cx="378773" cy="501909"/>
            <a:chOff x="6349289" y="689341"/>
            <a:chExt cx="240568" cy="318691"/>
          </a:xfrm>
        </p:grpSpPr>
        <p:grpSp>
          <p:nvGrpSpPr>
            <p:cNvPr id="10" name="组合 120"/>
            <p:cNvGrpSpPr/>
            <p:nvPr/>
          </p:nvGrpSpPr>
          <p:grpSpPr>
            <a:xfrm rot="735509">
              <a:off x="6349289" y="689341"/>
              <a:ext cx="240568" cy="279631"/>
              <a:chOff x="7319233" y="478676"/>
              <a:chExt cx="580936" cy="675267"/>
            </a:xfrm>
          </p:grpSpPr>
          <p:sp>
            <p:nvSpPr>
              <p:cNvPr id="90" name="任意多边形 122"/>
              <p:cNvSpPr/>
              <p:nvPr/>
            </p:nvSpPr>
            <p:spPr>
              <a:xfrm>
                <a:off x="7319233" y="478676"/>
                <a:ext cx="580936" cy="675267"/>
              </a:xfrm>
              <a:custGeom>
                <a:avLst/>
                <a:gdLst>
                  <a:gd name="connsiteX0" fmla="*/ 169694 w 579891"/>
                  <a:gd name="connsiteY0" fmla="*/ 674526 h 674526"/>
                  <a:gd name="connsiteX1" fmla="*/ 193757 w 579891"/>
                  <a:gd name="connsiteY1" fmla="*/ 421863 h 674526"/>
                  <a:gd name="connsiteX2" fmla="*/ 1252 w 579891"/>
                  <a:gd name="connsiteY2" fmla="*/ 241390 h 674526"/>
                  <a:gd name="connsiteX3" fmla="*/ 302041 w 579891"/>
                  <a:gd name="connsiteY3" fmla="*/ 758 h 674526"/>
                  <a:gd name="connsiteX4" fmla="*/ 578768 w 579891"/>
                  <a:gd name="connsiteY4" fmla="*/ 325611 h 674526"/>
                  <a:gd name="connsiteX5" fmla="*/ 398294 w 579891"/>
                  <a:gd name="connsiteY5" fmla="*/ 457958 h 674526"/>
                  <a:gd name="connsiteX6" fmla="*/ 362199 w 579891"/>
                  <a:gd name="connsiteY6" fmla="*/ 638432 h 674526"/>
                  <a:gd name="connsiteX7" fmla="*/ 193757 w 579891"/>
                  <a:gd name="connsiteY7" fmla="*/ 626400 h 674526"/>
                  <a:gd name="connsiteX0" fmla="*/ 168660 w 578857"/>
                  <a:gd name="connsiteY0" fmla="*/ 675267 h 675267"/>
                  <a:gd name="connsiteX1" fmla="*/ 192723 w 578857"/>
                  <a:gd name="connsiteY1" fmla="*/ 422604 h 675267"/>
                  <a:gd name="connsiteX2" fmla="*/ 218 w 578857"/>
                  <a:gd name="connsiteY2" fmla="*/ 242131 h 675267"/>
                  <a:gd name="connsiteX3" fmla="*/ 301007 w 578857"/>
                  <a:gd name="connsiteY3" fmla="*/ 1499 h 675267"/>
                  <a:gd name="connsiteX4" fmla="*/ 577734 w 578857"/>
                  <a:gd name="connsiteY4" fmla="*/ 326352 h 675267"/>
                  <a:gd name="connsiteX5" fmla="*/ 397260 w 578857"/>
                  <a:gd name="connsiteY5" fmla="*/ 458699 h 675267"/>
                  <a:gd name="connsiteX6" fmla="*/ 361165 w 578857"/>
                  <a:gd name="connsiteY6" fmla="*/ 639173 h 675267"/>
                  <a:gd name="connsiteX7" fmla="*/ 192723 w 578857"/>
                  <a:gd name="connsiteY7" fmla="*/ 627141 h 675267"/>
                  <a:gd name="connsiteX0" fmla="*/ 168660 w 580183"/>
                  <a:gd name="connsiteY0" fmla="*/ 675267 h 675267"/>
                  <a:gd name="connsiteX1" fmla="*/ 192723 w 580183"/>
                  <a:gd name="connsiteY1" fmla="*/ 422604 h 675267"/>
                  <a:gd name="connsiteX2" fmla="*/ 218 w 580183"/>
                  <a:gd name="connsiteY2" fmla="*/ 242131 h 675267"/>
                  <a:gd name="connsiteX3" fmla="*/ 301007 w 580183"/>
                  <a:gd name="connsiteY3" fmla="*/ 1499 h 675267"/>
                  <a:gd name="connsiteX4" fmla="*/ 577734 w 580183"/>
                  <a:gd name="connsiteY4" fmla="*/ 326352 h 675267"/>
                  <a:gd name="connsiteX5" fmla="*/ 397260 w 580183"/>
                  <a:gd name="connsiteY5" fmla="*/ 458699 h 675267"/>
                  <a:gd name="connsiteX6" fmla="*/ 361165 w 580183"/>
                  <a:gd name="connsiteY6" fmla="*/ 639173 h 675267"/>
                  <a:gd name="connsiteX7" fmla="*/ 192723 w 580183"/>
                  <a:gd name="connsiteY7" fmla="*/ 627141 h 675267"/>
                  <a:gd name="connsiteX0" fmla="*/ 168726 w 580936"/>
                  <a:gd name="connsiteY0" fmla="*/ 675267 h 675267"/>
                  <a:gd name="connsiteX1" fmla="*/ 192789 w 580936"/>
                  <a:gd name="connsiteY1" fmla="*/ 422604 h 675267"/>
                  <a:gd name="connsiteX2" fmla="*/ 284 w 580936"/>
                  <a:gd name="connsiteY2" fmla="*/ 242131 h 675267"/>
                  <a:gd name="connsiteX3" fmla="*/ 301073 w 580936"/>
                  <a:gd name="connsiteY3" fmla="*/ 1499 h 675267"/>
                  <a:gd name="connsiteX4" fmla="*/ 577800 w 580936"/>
                  <a:gd name="connsiteY4" fmla="*/ 326352 h 675267"/>
                  <a:gd name="connsiteX5" fmla="*/ 397326 w 580936"/>
                  <a:gd name="connsiteY5" fmla="*/ 458699 h 675267"/>
                  <a:gd name="connsiteX6" fmla="*/ 361231 w 580936"/>
                  <a:gd name="connsiteY6" fmla="*/ 639173 h 675267"/>
                  <a:gd name="connsiteX7" fmla="*/ 192789 w 580936"/>
                  <a:gd name="connsiteY7" fmla="*/ 627141 h 67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0936" h="675267">
                    <a:moveTo>
                      <a:pt x="168726" y="675267"/>
                    </a:moveTo>
                    <a:cubicBezTo>
                      <a:pt x="194794" y="585030"/>
                      <a:pt x="220863" y="494793"/>
                      <a:pt x="192789" y="422604"/>
                    </a:cubicBezTo>
                    <a:cubicBezTo>
                      <a:pt x="164715" y="350415"/>
                      <a:pt x="8239" y="411989"/>
                      <a:pt x="284" y="242131"/>
                    </a:cubicBezTo>
                    <a:cubicBezTo>
                      <a:pt x="-7671" y="72273"/>
                      <a:pt x="152816" y="-12538"/>
                      <a:pt x="301073" y="1499"/>
                    </a:cubicBezTo>
                    <a:cubicBezTo>
                      <a:pt x="449330" y="15536"/>
                      <a:pt x="605094" y="137477"/>
                      <a:pt x="577800" y="326352"/>
                    </a:cubicBezTo>
                    <a:cubicBezTo>
                      <a:pt x="550506" y="515227"/>
                      <a:pt x="433421" y="406562"/>
                      <a:pt x="397326" y="458699"/>
                    </a:cubicBezTo>
                    <a:cubicBezTo>
                      <a:pt x="361231" y="510836"/>
                      <a:pt x="395321" y="611099"/>
                      <a:pt x="361231" y="639173"/>
                    </a:cubicBezTo>
                    <a:cubicBezTo>
                      <a:pt x="327142" y="667247"/>
                      <a:pt x="259965" y="647194"/>
                      <a:pt x="192789" y="627141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91" name="任意多边形 123"/>
              <p:cNvSpPr/>
              <p:nvPr/>
            </p:nvSpPr>
            <p:spPr>
              <a:xfrm>
                <a:off x="7575219" y="695628"/>
                <a:ext cx="173947" cy="400785"/>
              </a:xfrm>
              <a:custGeom>
                <a:avLst/>
                <a:gdLst>
                  <a:gd name="connsiteX0" fmla="*/ 0 w 173947"/>
                  <a:gd name="connsiteY0" fmla="*/ 2090 h 400785"/>
                  <a:gd name="connsiteX1" fmla="*/ 173346 w 173947"/>
                  <a:gd name="connsiteY1" fmla="*/ 23758 h 400785"/>
                  <a:gd name="connsiteX2" fmla="*/ 56337 w 173947"/>
                  <a:gd name="connsiteY2" fmla="*/ 28091 h 400785"/>
                  <a:gd name="connsiteX3" fmla="*/ 34669 w 173947"/>
                  <a:gd name="connsiteY3" fmla="*/ 400785 h 400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947" h="400785">
                    <a:moveTo>
                      <a:pt x="0" y="2090"/>
                    </a:moveTo>
                    <a:cubicBezTo>
                      <a:pt x="81978" y="10757"/>
                      <a:pt x="163957" y="19425"/>
                      <a:pt x="173346" y="23758"/>
                    </a:cubicBezTo>
                    <a:cubicBezTo>
                      <a:pt x="182735" y="28091"/>
                      <a:pt x="79450" y="-34747"/>
                      <a:pt x="56337" y="28091"/>
                    </a:cubicBezTo>
                    <a:cubicBezTo>
                      <a:pt x="33224" y="90929"/>
                      <a:pt x="33946" y="245857"/>
                      <a:pt x="34669" y="400785"/>
                    </a:cubicBezTo>
                  </a:path>
                </a:pathLst>
              </a:custGeom>
              <a:noFill/>
              <a:ln w="22225" cap="rnd">
                <a:solidFill>
                  <a:srgbClr val="697DA9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85" name="任意多边形 121"/>
            <p:cNvSpPr/>
            <p:nvPr/>
          </p:nvSpPr>
          <p:spPr>
            <a:xfrm>
              <a:off x="6385067" y="953531"/>
              <a:ext cx="82602" cy="54501"/>
            </a:xfrm>
            <a:custGeom>
              <a:avLst/>
              <a:gdLst>
                <a:gd name="connsiteX0" fmla="*/ 248 w 76868"/>
                <a:gd name="connsiteY0" fmla="*/ 393 h 59632"/>
                <a:gd name="connsiteX1" fmla="*/ 54325 w 76868"/>
                <a:gd name="connsiteY1" fmla="*/ 32348 h 59632"/>
                <a:gd name="connsiteX2" fmla="*/ 76448 w 76868"/>
                <a:gd name="connsiteY2" fmla="*/ 5309 h 59632"/>
                <a:gd name="connsiteX3" fmla="*/ 37119 w 76868"/>
                <a:gd name="connsiteY3" fmla="*/ 59387 h 59632"/>
                <a:gd name="connsiteX4" fmla="*/ 248 w 76868"/>
                <a:gd name="connsiteY4" fmla="*/ 393 h 59632"/>
                <a:gd name="connsiteX0" fmla="*/ 12434 w 89054"/>
                <a:gd name="connsiteY0" fmla="*/ 4 h 59773"/>
                <a:gd name="connsiteX1" fmla="*/ 66511 w 89054"/>
                <a:gd name="connsiteY1" fmla="*/ 31959 h 59773"/>
                <a:gd name="connsiteX2" fmla="*/ 88634 w 89054"/>
                <a:gd name="connsiteY2" fmla="*/ 4920 h 59773"/>
                <a:gd name="connsiteX3" fmla="*/ 49305 w 89054"/>
                <a:gd name="connsiteY3" fmla="*/ 58998 h 59773"/>
                <a:gd name="connsiteX4" fmla="*/ 2601 w 89054"/>
                <a:gd name="connsiteY4" fmla="*/ 34417 h 59773"/>
                <a:gd name="connsiteX5" fmla="*/ 12434 w 89054"/>
                <a:gd name="connsiteY5" fmla="*/ 4 h 59773"/>
                <a:gd name="connsiteX0" fmla="*/ 12434 w 89054"/>
                <a:gd name="connsiteY0" fmla="*/ 4 h 50472"/>
                <a:gd name="connsiteX1" fmla="*/ 66511 w 89054"/>
                <a:gd name="connsiteY1" fmla="*/ 31959 h 50472"/>
                <a:gd name="connsiteX2" fmla="*/ 88634 w 89054"/>
                <a:gd name="connsiteY2" fmla="*/ 4920 h 50472"/>
                <a:gd name="connsiteX3" fmla="*/ 56679 w 89054"/>
                <a:gd name="connsiteY3" fmla="*/ 49165 h 50472"/>
                <a:gd name="connsiteX4" fmla="*/ 2601 w 89054"/>
                <a:gd name="connsiteY4" fmla="*/ 34417 h 50472"/>
                <a:gd name="connsiteX5" fmla="*/ 12434 w 89054"/>
                <a:gd name="connsiteY5" fmla="*/ 4 h 50472"/>
                <a:gd name="connsiteX0" fmla="*/ 10471 w 87091"/>
                <a:gd name="connsiteY0" fmla="*/ 132 h 49570"/>
                <a:gd name="connsiteX1" fmla="*/ 64548 w 87091"/>
                <a:gd name="connsiteY1" fmla="*/ 32087 h 49570"/>
                <a:gd name="connsiteX2" fmla="*/ 86671 w 87091"/>
                <a:gd name="connsiteY2" fmla="*/ 5048 h 49570"/>
                <a:gd name="connsiteX3" fmla="*/ 54716 w 87091"/>
                <a:gd name="connsiteY3" fmla="*/ 49293 h 49570"/>
                <a:gd name="connsiteX4" fmla="*/ 3097 w 87091"/>
                <a:gd name="connsiteY4" fmla="*/ 22255 h 49570"/>
                <a:gd name="connsiteX5" fmla="*/ 10471 w 87091"/>
                <a:gd name="connsiteY5" fmla="*/ 132 h 49570"/>
                <a:gd name="connsiteX0" fmla="*/ 10471 w 87091"/>
                <a:gd name="connsiteY0" fmla="*/ 132 h 54436"/>
                <a:gd name="connsiteX1" fmla="*/ 64548 w 87091"/>
                <a:gd name="connsiteY1" fmla="*/ 32087 h 54436"/>
                <a:gd name="connsiteX2" fmla="*/ 86671 w 87091"/>
                <a:gd name="connsiteY2" fmla="*/ 5048 h 54436"/>
                <a:gd name="connsiteX3" fmla="*/ 59632 w 87091"/>
                <a:gd name="connsiteY3" fmla="*/ 54209 h 54436"/>
                <a:gd name="connsiteX4" fmla="*/ 3097 w 87091"/>
                <a:gd name="connsiteY4" fmla="*/ 22255 h 54436"/>
                <a:gd name="connsiteX5" fmla="*/ 10471 w 87091"/>
                <a:gd name="connsiteY5" fmla="*/ 132 h 54436"/>
                <a:gd name="connsiteX0" fmla="*/ 11326 w 92270"/>
                <a:gd name="connsiteY0" fmla="*/ 197 h 54501"/>
                <a:gd name="connsiteX1" fmla="*/ 85068 w 92270"/>
                <a:gd name="connsiteY1" fmla="*/ 34610 h 54501"/>
                <a:gd name="connsiteX2" fmla="*/ 87526 w 92270"/>
                <a:gd name="connsiteY2" fmla="*/ 5113 h 54501"/>
                <a:gd name="connsiteX3" fmla="*/ 60487 w 92270"/>
                <a:gd name="connsiteY3" fmla="*/ 54274 h 54501"/>
                <a:gd name="connsiteX4" fmla="*/ 3952 w 92270"/>
                <a:gd name="connsiteY4" fmla="*/ 22320 h 54501"/>
                <a:gd name="connsiteX5" fmla="*/ 11326 w 92270"/>
                <a:gd name="connsiteY5" fmla="*/ 197 h 54501"/>
                <a:gd name="connsiteX0" fmla="*/ 7096 w 88040"/>
                <a:gd name="connsiteY0" fmla="*/ 197 h 54501"/>
                <a:gd name="connsiteX1" fmla="*/ 80838 w 88040"/>
                <a:gd name="connsiteY1" fmla="*/ 34610 h 54501"/>
                <a:gd name="connsiteX2" fmla="*/ 83296 w 88040"/>
                <a:gd name="connsiteY2" fmla="*/ 5113 h 54501"/>
                <a:gd name="connsiteX3" fmla="*/ 56257 w 88040"/>
                <a:gd name="connsiteY3" fmla="*/ 54274 h 54501"/>
                <a:gd name="connsiteX4" fmla="*/ 7096 w 88040"/>
                <a:gd name="connsiteY4" fmla="*/ 22320 h 54501"/>
                <a:gd name="connsiteX5" fmla="*/ 7096 w 88040"/>
                <a:gd name="connsiteY5" fmla="*/ 197 h 54501"/>
                <a:gd name="connsiteX0" fmla="*/ 6579 w 84329"/>
                <a:gd name="connsiteY0" fmla="*/ 133 h 54437"/>
                <a:gd name="connsiteX1" fmla="*/ 72947 w 84329"/>
                <a:gd name="connsiteY1" fmla="*/ 32088 h 54437"/>
                <a:gd name="connsiteX2" fmla="*/ 82779 w 84329"/>
                <a:gd name="connsiteY2" fmla="*/ 5049 h 54437"/>
                <a:gd name="connsiteX3" fmla="*/ 55740 w 84329"/>
                <a:gd name="connsiteY3" fmla="*/ 54210 h 54437"/>
                <a:gd name="connsiteX4" fmla="*/ 6579 w 84329"/>
                <a:gd name="connsiteY4" fmla="*/ 22256 h 54437"/>
                <a:gd name="connsiteX5" fmla="*/ 6579 w 84329"/>
                <a:gd name="connsiteY5" fmla="*/ 133 h 54437"/>
                <a:gd name="connsiteX0" fmla="*/ 5902 w 82602"/>
                <a:gd name="connsiteY0" fmla="*/ 197 h 54501"/>
                <a:gd name="connsiteX1" fmla="*/ 62437 w 82602"/>
                <a:gd name="connsiteY1" fmla="*/ 34610 h 54501"/>
                <a:gd name="connsiteX2" fmla="*/ 82102 w 82602"/>
                <a:gd name="connsiteY2" fmla="*/ 5113 h 54501"/>
                <a:gd name="connsiteX3" fmla="*/ 55063 w 82602"/>
                <a:gd name="connsiteY3" fmla="*/ 54274 h 54501"/>
                <a:gd name="connsiteX4" fmla="*/ 5902 w 82602"/>
                <a:gd name="connsiteY4" fmla="*/ 22320 h 54501"/>
                <a:gd name="connsiteX5" fmla="*/ 5902 w 82602"/>
                <a:gd name="connsiteY5" fmla="*/ 197 h 5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602" h="54501">
                  <a:moveTo>
                    <a:pt x="5902" y="197"/>
                  </a:moveTo>
                  <a:cubicBezTo>
                    <a:pt x="15325" y="2245"/>
                    <a:pt x="49737" y="33791"/>
                    <a:pt x="62437" y="34610"/>
                  </a:cubicBezTo>
                  <a:cubicBezTo>
                    <a:pt x="75137" y="35429"/>
                    <a:pt x="84970" y="607"/>
                    <a:pt x="82102" y="5113"/>
                  </a:cubicBezTo>
                  <a:cubicBezTo>
                    <a:pt x="79234" y="9620"/>
                    <a:pt x="67763" y="51406"/>
                    <a:pt x="55063" y="54274"/>
                  </a:cubicBezTo>
                  <a:cubicBezTo>
                    <a:pt x="42363" y="57142"/>
                    <a:pt x="12047" y="32152"/>
                    <a:pt x="5902" y="22320"/>
                  </a:cubicBezTo>
                  <a:cubicBezTo>
                    <a:pt x="-243" y="12488"/>
                    <a:pt x="-3521" y="-1851"/>
                    <a:pt x="5902" y="197"/>
                  </a:cubicBezTo>
                  <a:close/>
                </a:path>
              </a:pathLst>
            </a:custGeom>
            <a:noFill/>
            <a:ln w="22225" cap="rnd">
              <a:solidFill>
                <a:srgbClr val="697DA9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pic>
        <p:nvPicPr>
          <p:cNvPr id="93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970785"/>
            <a:ext cx="3436400" cy="3437295"/>
          </a:xfrm>
          <a:prstGeom prst="rect">
            <a:avLst/>
          </a:prstGeom>
        </p:spPr>
      </p:pic>
      <p:grpSp>
        <p:nvGrpSpPr>
          <p:cNvPr id="11" name="组合 91"/>
          <p:cNvGrpSpPr/>
          <p:nvPr/>
        </p:nvGrpSpPr>
        <p:grpSpPr>
          <a:xfrm>
            <a:off x="518923" y="6366660"/>
            <a:ext cx="3424605" cy="117458"/>
            <a:chOff x="1717000" y="5597856"/>
            <a:chExt cx="4320000" cy="156725"/>
          </a:xfrm>
        </p:grpSpPr>
        <p:sp>
          <p:nvSpPr>
            <p:cNvPr id="99" name="任意多边形 92"/>
            <p:cNvSpPr/>
            <p:nvPr/>
          </p:nvSpPr>
          <p:spPr>
            <a:xfrm>
              <a:off x="1717000" y="5597856"/>
              <a:ext cx="4320000" cy="33630"/>
            </a:xfrm>
            <a:custGeom>
              <a:avLst/>
              <a:gdLst>
                <a:gd name="connsiteX0" fmla="*/ 0 w 6074229"/>
                <a:gd name="connsiteY0" fmla="*/ 0 h 39188"/>
                <a:gd name="connsiteX1" fmla="*/ 1685109 w 6074229"/>
                <a:gd name="connsiteY1" fmla="*/ 13063 h 39188"/>
                <a:gd name="connsiteX2" fmla="*/ 3775166 w 6074229"/>
                <a:gd name="connsiteY2" fmla="*/ 39188 h 39188"/>
                <a:gd name="connsiteX3" fmla="*/ 5133703 w 6074229"/>
                <a:gd name="connsiteY3" fmla="*/ 26125 h 39188"/>
                <a:gd name="connsiteX4" fmla="*/ 6074229 w 6074229"/>
                <a:gd name="connsiteY4" fmla="*/ 13063 h 39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4229" h="39188">
                  <a:moveTo>
                    <a:pt x="0" y="0"/>
                  </a:moveTo>
                  <a:lnTo>
                    <a:pt x="1685109" y="13063"/>
                  </a:lnTo>
                  <a:lnTo>
                    <a:pt x="3775166" y="39188"/>
                  </a:lnTo>
                  <a:lnTo>
                    <a:pt x="5133703" y="26125"/>
                  </a:lnTo>
                  <a:lnTo>
                    <a:pt x="6074229" y="13063"/>
                  </a:lnTo>
                </a:path>
              </a:pathLst>
            </a:custGeom>
            <a:noFill/>
            <a:ln w="2540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0" name="任意多边形 93"/>
            <p:cNvSpPr/>
            <p:nvPr/>
          </p:nvSpPr>
          <p:spPr>
            <a:xfrm>
              <a:off x="1930198" y="5615641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1" name="任意多边形 94"/>
            <p:cNvSpPr/>
            <p:nvPr/>
          </p:nvSpPr>
          <p:spPr>
            <a:xfrm>
              <a:off x="2224383" y="5620119"/>
              <a:ext cx="197130" cy="123884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  <a:gd name="connsiteX0" fmla="*/ 197130 w 197130"/>
                <a:gd name="connsiteY0" fmla="*/ 0 h 144359"/>
                <a:gd name="connsiteX1" fmla="*/ 1187 w 197130"/>
                <a:gd name="connsiteY1" fmla="*/ 143692 h 144359"/>
                <a:gd name="connsiteX2" fmla="*/ 115850 w 197130"/>
                <a:gd name="connsiteY2" fmla="*/ 51825 h 144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30" h="144359">
                  <a:moveTo>
                    <a:pt x="197130" y="0"/>
                  </a:moveTo>
                  <a:cubicBezTo>
                    <a:pt x="114398" y="62049"/>
                    <a:pt x="14734" y="135055"/>
                    <a:pt x="1187" y="143692"/>
                  </a:cubicBezTo>
                  <a:cubicBezTo>
                    <a:pt x="-12360" y="152329"/>
                    <a:pt x="94078" y="74685"/>
                    <a:pt x="115850" y="51825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2" name="任意多边形 95"/>
            <p:cNvSpPr/>
            <p:nvPr/>
          </p:nvSpPr>
          <p:spPr>
            <a:xfrm>
              <a:off x="2509506" y="5604211"/>
              <a:ext cx="161365" cy="128221"/>
            </a:xfrm>
            <a:custGeom>
              <a:avLst/>
              <a:gdLst>
                <a:gd name="connsiteX0" fmla="*/ 161365 w 161365"/>
                <a:gd name="connsiteY0" fmla="*/ 0 h 149412"/>
                <a:gd name="connsiteX1" fmla="*/ 0 w 161365"/>
                <a:gd name="connsiteY1" fmla="*/ 149412 h 14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365" h="149412">
                  <a:moveTo>
                    <a:pt x="161365" y="0"/>
                  </a:moveTo>
                  <a:lnTo>
                    <a:pt x="0" y="149412"/>
                  </a:ln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3" name="任意多边形 96"/>
            <p:cNvSpPr/>
            <p:nvPr/>
          </p:nvSpPr>
          <p:spPr>
            <a:xfrm>
              <a:off x="2742619" y="5616648"/>
              <a:ext cx="210987" cy="129682"/>
            </a:xfrm>
            <a:custGeom>
              <a:avLst/>
              <a:gdLst>
                <a:gd name="connsiteX0" fmla="*/ 210987 w 210987"/>
                <a:gd name="connsiteY0" fmla="*/ 0 h 151115"/>
                <a:gd name="connsiteX1" fmla="*/ 15044 w 210987"/>
                <a:gd name="connsiteY1" fmla="*/ 143692 h 151115"/>
                <a:gd name="connsiteX2" fmla="*/ 28107 w 210987"/>
                <a:gd name="connsiteY2" fmla="*/ 117566 h 151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987" h="151115">
                  <a:moveTo>
                    <a:pt x="210987" y="0"/>
                  </a:moveTo>
                  <a:cubicBezTo>
                    <a:pt x="128255" y="62049"/>
                    <a:pt x="45524" y="124098"/>
                    <a:pt x="15044" y="143692"/>
                  </a:cubicBezTo>
                  <a:cubicBezTo>
                    <a:pt x="-15436" y="163286"/>
                    <a:pt x="6335" y="140426"/>
                    <a:pt x="28107" y="117566"/>
                  </a:cubicBezTo>
                </a:path>
              </a:pathLst>
            </a:custGeom>
            <a:noFill/>
            <a:ln w="19050" cap="rnd">
              <a:solidFill>
                <a:schemeClr val="accent1">
                  <a:lumMod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12" name="组合 97"/>
            <p:cNvGrpSpPr/>
            <p:nvPr/>
          </p:nvGrpSpPr>
          <p:grpSpPr>
            <a:xfrm>
              <a:off x="3036804" y="5605218"/>
              <a:ext cx="1311708" cy="148199"/>
              <a:chOff x="3036804" y="5605218"/>
              <a:chExt cx="1311708" cy="148199"/>
            </a:xfrm>
          </p:grpSpPr>
          <p:sp>
            <p:nvSpPr>
              <p:cNvPr id="111" name="任意多边形 104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3" name="任意多边形 105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4" name="任意多边形 106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5" name="任意多边形 107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6" name="任意多边形 108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grpSp>
          <p:nvGrpSpPr>
            <p:cNvPr id="13" name="组合 98"/>
            <p:cNvGrpSpPr/>
            <p:nvPr/>
          </p:nvGrpSpPr>
          <p:grpSpPr>
            <a:xfrm>
              <a:off x="4461628" y="5606382"/>
              <a:ext cx="1311708" cy="148199"/>
              <a:chOff x="3036804" y="5605218"/>
              <a:chExt cx="1311708" cy="148199"/>
            </a:xfrm>
          </p:grpSpPr>
          <p:sp>
            <p:nvSpPr>
              <p:cNvPr id="106" name="任意多边形 99"/>
              <p:cNvSpPr/>
              <p:nvPr/>
            </p:nvSpPr>
            <p:spPr>
              <a:xfrm>
                <a:off x="3036804" y="5621127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7" name="任意多边形 100"/>
              <p:cNvSpPr/>
              <p:nvPr/>
            </p:nvSpPr>
            <p:spPr>
              <a:xfrm>
                <a:off x="3321927" y="5605218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8" name="任意多边形 101"/>
              <p:cNvSpPr/>
              <p:nvPr/>
            </p:nvSpPr>
            <p:spPr>
              <a:xfrm>
                <a:off x="3607839" y="5623735"/>
                <a:ext cx="210987" cy="129682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0987" h="151115">
                    <a:moveTo>
                      <a:pt x="210987" y="0"/>
                    </a:moveTo>
                    <a:cubicBezTo>
                      <a:pt x="128255" y="62049"/>
                      <a:pt x="45524" y="124098"/>
                      <a:pt x="15044" y="143692"/>
                    </a:cubicBezTo>
                    <a:cubicBezTo>
                      <a:pt x="-15436" y="163286"/>
                      <a:pt x="6335" y="140426"/>
                      <a:pt x="28107" y="117566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09" name="任意多边形 102"/>
              <p:cNvSpPr/>
              <p:nvPr/>
            </p:nvSpPr>
            <p:spPr>
              <a:xfrm>
                <a:off x="3902024" y="5628214"/>
                <a:ext cx="197130" cy="123884"/>
              </a:xfrm>
              <a:custGeom>
                <a:avLst/>
                <a:gdLst>
                  <a:gd name="connsiteX0" fmla="*/ 210987 w 210987"/>
                  <a:gd name="connsiteY0" fmla="*/ 0 h 151115"/>
                  <a:gd name="connsiteX1" fmla="*/ 15044 w 210987"/>
                  <a:gd name="connsiteY1" fmla="*/ 143692 h 151115"/>
                  <a:gd name="connsiteX2" fmla="*/ 28107 w 210987"/>
                  <a:gd name="connsiteY2" fmla="*/ 117566 h 151115"/>
                  <a:gd name="connsiteX0" fmla="*/ 197130 w 197130"/>
                  <a:gd name="connsiteY0" fmla="*/ 0 h 144359"/>
                  <a:gd name="connsiteX1" fmla="*/ 1187 w 197130"/>
                  <a:gd name="connsiteY1" fmla="*/ 143692 h 144359"/>
                  <a:gd name="connsiteX2" fmla="*/ 115850 w 197130"/>
                  <a:gd name="connsiteY2" fmla="*/ 51825 h 144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130" h="144359">
                    <a:moveTo>
                      <a:pt x="197130" y="0"/>
                    </a:moveTo>
                    <a:cubicBezTo>
                      <a:pt x="114398" y="62049"/>
                      <a:pt x="14734" y="135055"/>
                      <a:pt x="1187" y="143692"/>
                    </a:cubicBezTo>
                    <a:cubicBezTo>
                      <a:pt x="-12360" y="152329"/>
                      <a:pt x="94078" y="74685"/>
                      <a:pt x="115850" y="51825"/>
                    </a:cubicBez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110" name="任意多边形 103"/>
              <p:cNvSpPr/>
              <p:nvPr/>
            </p:nvSpPr>
            <p:spPr>
              <a:xfrm>
                <a:off x="4187147" y="5612305"/>
                <a:ext cx="161365" cy="128221"/>
              </a:xfrm>
              <a:custGeom>
                <a:avLst/>
                <a:gdLst>
                  <a:gd name="connsiteX0" fmla="*/ 161365 w 161365"/>
                  <a:gd name="connsiteY0" fmla="*/ 0 h 149412"/>
                  <a:gd name="connsiteX1" fmla="*/ 0 w 161365"/>
                  <a:gd name="connsiteY1" fmla="*/ 149412 h 149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61365" h="149412">
                    <a:moveTo>
                      <a:pt x="161365" y="0"/>
                    </a:moveTo>
                    <a:lnTo>
                      <a:pt x="0" y="149412"/>
                    </a:lnTo>
                  </a:path>
                </a:pathLst>
              </a:custGeom>
              <a:noFill/>
              <a:ln w="19050" cap="rnd">
                <a:solidFill>
                  <a:schemeClr val="accent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3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ien\Downloads\GAME PP\HA NOI\8_lt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4" y="17762"/>
            <a:ext cx="11976444" cy="66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4" y="89238"/>
            <a:ext cx="11274663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06662" y="304800"/>
            <a:ext cx="6590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HÀ NỘI </a:t>
            </a:r>
          </a:p>
          <a:p>
            <a:pPr algn="ctr">
              <a:lnSpc>
                <a:spcPct val="150000"/>
              </a:lnSpc>
            </a:pPr>
            <a:r>
              <a:rPr lang="en-US" sz="2800" b="1">
                <a:latin typeface="UVN Bach Tuyet Nang" pitchFamily="18" charset="0"/>
                <a:cs typeface="Arial" panose="020B0604020202020204" pitchFamily="34" charset="0"/>
              </a:rPr>
              <a:t> ĐIỆN BIÊN PHỦ TRÊN KHÔNG</a:t>
            </a:r>
            <a:endParaRPr lang="en-US" sz="2800" b="1" dirty="0">
              <a:latin typeface="UVN Bach Tuyet Nang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25" y="2061029"/>
            <a:ext cx="2024802" cy="87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75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Tien\Downloads\GAME PP\HA NOI\875272-1557190293725600464577-crop-155719030285434871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6829" l="2576" r="95152">
                        <a14:foregroundMark x1="88485" y1="68293" x2="88030" y2="68293"/>
                        <a14:foregroundMark x1="88030" y1="65610" x2="88030" y2="65610"/>
                        <a14:foregroundMark x1="88030" y1="62195" x2="88030" y2="62195"/>
                        <a14:foregroundMark x1="88182" y1="61951" x2="88182" y2="61951"/>
                        <a14:foregroundMark x1="88182" y1="61951" x2="88182" y2="61951"/>
                        <a14:foregroundMark x1="90606" y1="53902" x2="90606" y2="53902"/>
                        <a14:foregroundMark x1="75303" y1="37805" x2="75303" y2="37805"/>
                        <a14:foregroundMark x1="74545" y1="32439" x2="74545" y2="32439"/>
                        <a14:foregroundMark x1="75909" y1="30732" x2="75909" y2="30732"/>
                        <a14:foregroundMark x1="78182" y1="30244" x2="78182" y2="30244"/>
                        <a14:foregroundMark x1="79394" y1="32683" x2="79394" y2="32683"/>
                        <a14:foregroundMark x1="78485" y1="33659" x2="78485" y2="33659"/>
                        <a14:foregroundMark x1="78485" y1="33659" x2="78485" y2="33659"/>
                        <a14:foregroundMark x1="78485" y1="33659" x2="78485" y2="33659"/>
                        <a14:foregroundMark x1="75909" y1="31220" x2="75909" y2="31220"/>
                        <a14:foregroundMark x1="73939" y1="30976" x2="73939" y2="30976"/>
                        <a14:foregroundMark x1="73030" y1="30976" x2="73030" y2="30976"/>
                        <a14:foregroundMark x1="40303" y1="20244" x2="40303" y2="20244"/>
                        <a14:foregroundMark x1="41515" y1="19268" x2="41515" y2="19268"/>
                        <a14:foregroundMark x1="43333" y1="18537" x2="43333" y2="18537"/>
                        <a14:foregroundMark x1="43788" y1="17561" x2="43788" y2="17561"/>
                        <a14:foregroundMark x1="45152" y1="19024" x2="45152" y2="19024"/>
                        <a14:foregroundMark x1="45152" y1="21463" x2="45152" y2="21463"/>
                        <a14:foregroundMark x1="41212" y1="16585" x2="41212" y2="16585"/>
                        <a14:foregroundMark x1="40455" y1="16829" x2="40455" y2="16829"/>
                        <a14:foregroundMark x1="41970" y1="16829" x2="41970" y2="16829"/>
                        <a14:foregroundMark x1="42727" y1="16585" x2="42727" y2="16585"/>
                        <a14:foregroundMark x1="34848" y1="7561" x2="34848" y2="7561"/>
                        <a14:foregroundMark x1="34848" y1="5854" x2="34848" y2="5854"/>
                        <a14:foregroundMark x1="34848" y1="4146" x2="34848" y2="4146"/>
                        <a14:foregroundMark x1="34848" y1="4146" x2="34848" y2="4146"/>
                        <a14:foregroundMark x1="34848" y1="3902" x2="34848" y2="3902"/>
                        <a14:foregroundMark x1="34848" y1="2439" x2="34848" y2="2439"/>
                        <a14:foregroundMark x1="34848" y1="2439" x2="34848" y2="2439"/>
                        <a14:foregroundMark x1="34848" y1="2195" x2="34848" y2="2195"/>
                        <a14:foregroundMark x1="84848" y1="92439" x2="84848" y2="92439"/>
                        <a14:foregroundMark x1="83182" y1="87317" x2="83182" y2="87317"/>
                        <a14:foregroundMark x1="81061" y1="39756" x2="81061" y2="39756"/>
                        <a14:foregroundMark x1="81970" y1="41707" x2="81970" y2="41707"/>
                        <a14:foregroundMark x1="35455" y1="2195" x2="35455" y2="2195"/>
                        <a14:foregroundMark x1="35455" y1="2195" x2="35455" y2="2195"/>
                        <a14:foregroundMark x1="28939" y1="62927" x2="28939" y2="62927"/>
                        <a14:foregroundMark x1="32273" y1="66585" x2="32273" y2="66585"/>
                        <a14:foregroundMark x1="34394" y1="68780" x2="34394" y2="68780"/>
                        <a14:foregroundMark x1="34091" y1="75610" x2="34091" y2="75610"/>
                        <a14:foregroundMark x1="27424" y1="81220" x2="27424" y2="81220"/>
                        <a14:foregroundMark x1="27121" y1="81707" x2="25606" y2="82439"/>
                        <a14:foregroundMark x1="23030" y1="83902" x2="23030" y2="83902"/>
                        <a14:foregroundMark x1="38485" y1="90244" x2="38485" y2="90244"/>
                        <a14:foregroundMark x1="40455" y1="85854" x2="40455" y2="85854"/>
                        <a14:foregroundMark x1="41818" y1="80000" x2="41818" y2="80000"/>
                        <a14:foregroundMark x1="41818" y1="80000" x2="41818" y2="80000"/>
                        <a14:foregroundMark x1="38485" y1="92195" x2="38182" y2="92927"/>
                        <a14:foregroundMark x1="38182" y1="92927" x2="38182" y2="92927"/>
                        <a14:foregroundMark x1="37121" y1="92927" x2="37121" y2="92927"/>
                        <a14:foregroundMark x1="60152" y1="68049" x2="60152" y2="68049"/>
                        <a14:foregroundMark x1="55152" y1="67073" x2="55152" y2="67073"/>
                        <a14:foregroundMark x1="42727" y1="27561" x2="42727" y2="27561"/>
                        <a14:foregroundMark x1="42879" y1="30000" x2="42879" y2="30000"/>
                        <a14:foregroundMark x1="35474" y1="17571" x2="35474" y2="17571"/>
                        <a14:foregroundMark x1="40449" y1="33850" x2="40449" y2="33850"/>
                        <a14:foregroundMark x1="45425" y1="39018" x2="45425" y2="39018"/>
                        <a14:foregroundMark x1="42697" y1="37468" x2="42697" y2="37468"/>
                        <a14:foregroundMark x1="43660" y1="45220" x2="43660" y2="45220"/>
                        <a14:foregroundMark x1="50562" y1="66408" x2="50562" y2="66408"/>
                        <a14:foregroundMark x1="48957" y1="64083" x2="48957" y2="64083"/>
                        <a14:backgroundMark x1="22424" y1="65610" x2="22424" y2="65610"/>
                        <a14:backgroundMark x1="14394" y1="71707" x2="14394" y2="71707"/>
                        <a14:backgroundMark x1="11364" y1="73902" x2="11364" y2="73902"/>
                        <a14:backgroundMark x1="25606" y1="55610" x2="25606" y2="55610"/>
                        <a14:backgroundMark x1="25303" y1="63171" x2="25303" y2="63171"/>
                        <a14:backgroundMark x1="29394" y1="59268" x2="29394" y2="59268"/>
                        <a14:backgroundMark x1="51043" y1="57623" x2="51043" y2="57623"/>
                        <a14:backgroundMark x1="49759" y1="53488" x2="49759" y2="53488"/>
                        <a14:backgroundMark x1="49759" y1="50646" x2="49759" y2="5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5757" y="4876800"/>
            <a:ext cx="42512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83930" y="271649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074" y="82215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546972" y="2264958"/>
            <a:ext cx="2688501" cy="12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35" y="181340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4486802" y="503114"/>
            <a:ext cx="3194908" cy="15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947" y="313680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8252715" y="305718"/>
            <a:ext cx="2856684" cy="13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46" y="190834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3215253" y="2484258"/>
            <a:ext cx="2798527" cy="133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50" y="2202137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" descr="C:\Users\Tien\Downloads\GAME PP\HA NOI\68924896_361791251408878_680818428847587328_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4" b="89881" l="7576" r="96970">
                        <a14:foregroundMark x1="17424" y1="17560" x2="17424" y2="17560"/>
                        <a14:foregroundMark x1="20833" y1="24405" x2="20833" y2="24405"/>
                        <a14:foregroundMark x1="13068" y1="34524" x2="13068" y2="34524"/>
                        <a14:foregroundMark x1="12121" y1="34821" x2="12121" y2="34821"/>
                        <a14:foregroundMark x1="11553" y1="33929" x2="11553" y2="33929"/>
                        <a14:foregroundMark x1="11364" y1="30357" x2="11364" y2="30357"/>
                        <a14:foregroundMark x1="11553" y1="26786" x2="11553" y2="26786"/>
                        <a14:foregroundMark x1="11553" y1="23512" x2="11553" y2="23512"/>
                        <a14:foregroundMark x1="23674" y1="25000" x2="23674" y2="25000"/>
                        <a14:foregroundMark x1="30871" y1="28571" x2="30871" y2="28571"/>
                        <a14:foregroundMark x1="32386" y1="29464" x2="32386" y2="29464"/>
                        <a14:backgroundMark x1="14583" y1="29464" x2="14583" y2="29464"/>
                        <a14:backgroundMark x1="16288" y1="25298" x2="16288" y2="25298"/>
                        <a14:backgroundMark x1="8523" y1="38690" x2="8523" y2="38690"/>
                        <a14:backgroundMark x1="14583" y1="46131" x2="14583" y2="46131"/>
                        <a14:backgroundMark x1="31439" y1="43452" x2="31439" y2="43452"/>
                        <a14:backgroundMark x1="44318" y1="53571" x2="44318" y2="53571"/>
                      </a14:backgroundRemoval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7081">
            <a:off x="7933026" y="1826463"/>
            <a:ext cx="3693143" cy="176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8" descr="D:\GIAO AN\MAU POWER POINT DEP\ANH DONG PP\6-mau_slide_powerpoint_dep_ctu.vn_(8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336" y="1894922"/>
            <a:ext cx="1453647" cy="15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2" y="4669878"/>
            <a:ext cx="1218883" cy="2207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971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27" y="4669879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883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39" y="4669878"/>
            <a:ext cx="1218883" cy="218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6795" y="4669880"/>
            <a:ext cx="1218883" cy="218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" descr="Káº¿t quáº£ hÃ¬nh áº£nh cho icon Äá»ng há»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780" y="17770"/>
            <a:ext cx="526104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45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8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8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8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8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674260" y="2088106"/>
            <a:ext cx="901882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phóng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Thăng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Long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Nửa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đêm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tịch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quyết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sông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Nhị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vươn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Giặc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vỡ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cường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chinh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tơi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bời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?)</a:t>
            </a:r>
            <a:endParaRPr kumimoji="0" 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6" descr="Kết quả hình ảnh cho quang trung nguyễn huệ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5272" y="2107476"/>
            <a:ext cx="3869507" cy="3829051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2908486" y="3689319"/>
            <a:ext cx="43775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Quang</a:t>
            </a:r>
            <a:r>
              <a:rPr kumimoji="0" lang="en-US" sz="4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4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Trung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văn tinh thần yêu nước của nhân dân ta được viết trong thời kỳ nào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Thời kỳ kháng chiến chống Mỹ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Thời kỳ kháng chiến chống Pháp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Thời kỳ đất nước ta xây dựng CNXH ở miền Bắc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Những năm đầu thế kỷ XX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3427412" y="4800600"/>
            <a:ext cx="5561409" cy="1828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17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9752488" cy="33528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 – 1945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1946 – 1954		</a:t>
            </a:r>
          </a:p>
          <a:p>
            <a:pPr marL="742950" indent="-742950" algn="just"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1954 – 1975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3808412" y="4800600"/>
            <a:ext cx="5942251" cy="17526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533400"/>
            <a:ext cx="10258928" cy="3657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Tính "truyền thống" của lòng yêu nước được làm rõ trong văn bản bởi yếu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tố nào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Chứng minh theo thời gian xưa - nay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B - Chứng minh bằng những biểu hiện cụ thể của lòng yêu nước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Giải thích bằng lí lẽ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1054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381000"/>
            <a:ext cx="9752488" cy="3276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Đoạn văn từ </a:t>
            </a:r>
            <a:r>
              <a:rPr lang="vi-VN" sz="3600" i="1" dirty="0">
                <a:solidFill>
                  <a:srgbClr val="FF0000"/>
                </a:solidFill>
              </a:rPr>
              <a:t>Đồng bào ta ngày nay</a:t>
            </a:r>
            <a:r>
              <a:rPr lang="vi-VN" sz="3600" dirty="0">
                <a:solidFill>
                  <a:srgbClr val="FF0000"/>
                </a:solidFill>
              </a:rPr>
              <a:t> đến </a:t>
            </a:r>
            <a:r>
              <a:rPr lang="vi-VN" sz="3600" i="1" dirty="0">
                <a:solidFill>
                  <a:srgbClr val="FF0000"/>
                </a:solidFill>
              </a:rPr>
              <a:t>lòng nồng nàn yêu nước</a:t>
            </a:r>
            <a:r>
              <a:rPr lang="vi-VN" sz="3600" dirty="0">
                <a:solidFill>
                  <a:srgbClr val="FF0000"/>
                </a:solidFill>
              </a:rPr>
              <a:t> đã trình bày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dẫn chứng bằng biện pháp nghệ thuật nào l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600" dirty="0">
                <a:solidFill>
                  <a:srgbClr val="FF0000"/>
                </a:solidFill>
              </a:rPr>
              <a:t> chính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A </a:t>
            </a:r>
            <a:r>
              <a:rPr lang="vi-VN" sz="3600" dirty="0">
                <a:solidFill>
                  <a:srgbClr val="FF0000"/>
                </a:solidFill>
              </a:rPr>
              <a:t>- Liệt kê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600" dirty="0">
                <a:solidFill>
                  <a:srgbClr val="FF0000"/>
                </a:solidFill>
              </a:rPr>
              <a:t> - Nhân hoá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600" dirty="0">
                <a:solidFill>
                  <a:srgbClr val="FF0000"/>
                </a:solidFill>
              </a:rPr>
              <a:t> - Điệp ngữ	</a:t>
            </a:r>
            <a:r>
              <a:rPr lang="en-US" sz="3600" dirty="0">
                <a:solidFill>
                  <a:srgbClr val="FF0000"/>
                </a:solidFill>
              </a:rPr>
              <a:t>		</a:t>
            </a:r>
            <a:r>
              <a:rPr lang="vi-VN" sz="3600" dirty="0">
                <a:solidFill>
                  <a:srgbClr val="FF0000"/>
                </a:solidFill>
              </a:rPr>
              <a:t>D - Hoán dụ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722812" y="5257800"/>
            <a:ext cx="3656251" cy="12954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40386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600" dirty="0">
                <a:solidFill>
                  <a:srgbClr val="FF0000"/>
                </a:solidFill>
              </a:rPr>
              <a:t>Dòng nào phản ánh đúng nhất về văn bản </a:t>
            </a:r>
            <a:r>
              <a:rPr lang="vi-VN" sz="3600" i="1" dirty="0">
                <a:solidFill>
                  <a:srgbClr val="FF0000"/>
                </a:solidFill>
              </a:rPr>
              <a:t>Tinh thần yêu nước của nhân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vi-VN" sz="3600" i="1" dirty="0">
                <a:solidFill>
                  <a:srgbClr val="FF0000"/>
                </a:solidFill>
              </a:rPr>
              <a:t>dân ta ?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A </a:t>
            </a:r>
            <a:r>
              <a:rPr lang="vi-VN" sz="3600" i="1" dirty="0">
                <a:solidFill>
                  <a:srgbClr val="FF0000"/>
                </a:solidFill>
              </a:rPr>
              <a:t>-</a:t>
            </a:r>
            <a:r>
              <a:rPr lang="vi-VN" sz="3600" dirty="0">
                <a:solidFill>
                  <a:srgbClr val="FF0000"/>
                </a:solidFill>
              </a:rPr>
              <a:t> Bố cục chặt chẽ, lập luận rành mạch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B - Dẫn chứng tiêu biểu, cụ thể, toàn diện,</a:t>
            </a:r>
            <a:br>
              <a:rPr lang="vi-VN" sz="3600" dirty="0">
                <a:solidFill>
                  <a:srgbClr val="FF0000"/>
                </a:solidFill>
              </a:rPr>
            </a:br>
            <a:r>
              <a:rPr lang="vi-VN" sz="3600" dirty="0">
                <a:solidFill>
                  <a:srgbClr val="FF0000"/>
                </a:solidFill>
              </a:rPr>
              <a:t>c - Giọng văn giàu xức cảm</a:t>
            </a:r>
            <a:endParaRPr lang="en-US" sz="3600" dirty="0">
              <a:solidFill>
                <a:srgbClr val="FF0000"/>
              </a:solidFill>
            </a:endParaRPr>
          </a:p>
          <a:p>
            <a:r>
              <a:rPr lang="vi-VN" sz="3600" dirty="0">
                <a:solidFill>
                  <a:srgbClr val="FF0000"/>
                </a:solidFill>
              </a:rPr>
              <a:t>D - Văn bản nghị luận mẫu mực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4953000"/>
            <a:ext cx="3884851" cy="15240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en\Downloads\GAME PP\HA NOI\cuong51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5000" contrast="-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41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ame Side Corner Rectangle 3"/>
          <p:cNvSpPr/>
          <p:nvPr/>
        </p:nvSpPr>
        <p:spPr>
          <a:xfrm>
            <a:off x="1828324" y="152400"/>
            <a:ext cx="10258928" cy="3810000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3200" dirty="0">
                <a:solidFill>
                  <a:srgbClr val="FF0000"/>
                </a:solidFill>
              </a:rPr>
              <a:t>Văn bản </a:t>
            </a:r>
            <a:r>
              <a:rPr lang="vi-VN" sz="3200" i="1" dirty="0">
                <a:solidFill>
                  <a:srgbClr val="FF0000"/>
                </a:solidFill>
              </a:rPr>
              <a:t>Tinh thần yêu nước của hhân dân ta</a:t>
            </a:r>
            <a:r>
              <a:rPr lang="vi-VN" sz="3200" dirty="0">
                <a:solidFill>
                  <a:srgbClr val="FF0000"/>
                </a:solidFill>
              </a:rPr>
              <a:t> có sức thuyết phục, làm người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đọc xúc động bởi vì sao ?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 </a:t>
            </a:r>
            <a:r>
              <a:rPr lang="vi-VN" sz="3200" dirty="0">
                <a:solidFill>
                  <a:srgbClr val="FF0000"/>
                </a:solidFill>
              </a:rPr>
              <a:t>- Thực tế lòng yêu nước nồng nàn của người Việt Nam được nói đến trong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vi-VN" sz="3200" dirty="0">
                <a:solidFill>
                  <a:srgbClr val="FF0000"/>
                </a:solidFill>
              </a:rPr>
              <a:t>văn bản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B - Do cách trình bày của tác giả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200" dirty="0">
                <a:solidFill>
                  <a:srgbClr val="FF0000"/>
                </a:solidFill>
              </a:rPr>
              <a:t> - Bản thân Bác đã là tấm gương sáng của lòng yêu nước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vi-VN" sz="3200" dirty="0">
                <a:solidFill>
                  <a:srgbClr val="FF0000"/>
                </a:solidFill>
              </a:rPr>
              <a:t>D - cả ba ý trên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4646612" y="5029200"/>
            <a:ext cx="3884851" cy="1447800"/>
          </a:xfrm>
          <a:prstGeom prst="flowChartDocumen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30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29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28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27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25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24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22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21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20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19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18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17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16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15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14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13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12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11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10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09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08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07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06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101573" y="232229"/>
            <a:ext cx="142203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" y="838201"/>
            <a:ext cx="1052207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Káº¿t quáº£ hÃ¬nh áº£nh cho mÃ¡y bay b5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6500">
                        <a14:backgroundMark x1="57200" y1="63625" x2="57200" y2="63625"/>
                        <a14:backgroundMark x1="56800" y1="45625" x2="56800" y2="4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058" y="5759268"/>
            <a:ext cx="1879111" cy="112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736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6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ien\Downloads\GAME PP\HA NOI\67916024_361791171408886_230968066986685235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1" y="222738"/>
            <a:ext cx="11680957" cy="617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70" y="4443951"/>
            <a:ext cx="7414869" cy="189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861924">
            <a:off x="5633463" y="4932567"/>
            <a:ext cx="34535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  <a:prstDash val="solid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THE END</a:t>
            </a:r>
          </a:p>
        </p:txBody>
      </p:sp>
      <p:pic>
        <p:nvPicPr>
          <p:cNvPr id="7" name="Picture 4" descr="D:\GIAO AN\MAU POWER POINT DEP\ANH DONG PP\2-ctu.vn_anh_dong_mau_slide_powerpoint_dep_(17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912" y="4843042"/>
            <a:ext cx="172675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94" y="233390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152400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2214888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62" y="216117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30" y="169382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1" y="8352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58" y="20218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987697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0" y="3050185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GIAO AN\MAU POWER POINT DEP\ANH DONG PP\Phao ho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30" y="-28909"/>
            <a:ext cx="2945633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4" y="3532665"/>
            <a:ext cx="4008653" cy="3325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1405406" y="1993951"/>
            <a:ext cx="95803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1" name="Text Box 12"/>
          <p:cNvSpPr txBox="1">
            <a:spLocks noChangeArrowheads="1"/>
          </p:cNvSpPr>
          <p:nvPr/>
        </p:nvSpPr>
        <p:spPr bwMode="auto">
          <a:xfrm>
            <a:off x="1434286" y="3465255"/>
            <a:ext cx="62730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/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250070" y="606213"/>
            <a:ext cx="380585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Thảo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nhóm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7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7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7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3546332" y="2356571"/>
            <a:ext cx="52800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GB" sz="3600" b="1" dirty="0" err="1">
                <a:latin typeface="Times New Roman" pitchFamily="18" charset="0"/>
              </a:rPr>
              <a:t>Bố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cục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mạch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lạc</a:t>
            </a:r>
            <a:r>
              <a:rPr lang="en-GB" sz="3600" b="1" dirty="0">
                <a:latin typeface="Times New Roman" pitchFamily="18" charset="0"/>
              </a:rPr>
              <a:t>, </a:t>
            </a:r>
            <a:r>
              <a:rPr lang="en-GB" sz="3600" b="1" dirty="0" err="1">
                <a:latin typeface="Times New Roman" pitchFamily="18" charset="0"/>
              </a:rPr>
              <a:t>sáng</a:t>
            </a:r>
            <a:r>
              <a:rPr lang="en-GB" sz="3600" b="1" dirty="0">
                <a:latin typeface="Times New Roman" pitchFamily="18" charset="0"/>
              </a:rPr>
              <a:t> </a:t>
            </a:r>
            <a:r>
              <a:rPr lang="en-GB" sz="3600" b="1" dirty="0" err="1">
                <a:latin typeface="Times New Roman" pitchFamily="18" charset="0"/>
              </a:rPr>
              <a:t>sủa</a:t>
            </a:r>
            <a:endParaRPr lang="en-GB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099489" y="574682"/>
            <a:ext cx="643798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nghị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luận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mực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4" name="PA_库_文本框 105"/>
          <p:cNvSpPr txBox="1"/>
          <p:nvPr>
            <p:custDataLst>
              <p:tags r:id="rId1"/>
            </p:custDataLst>
          </p:nvPr>
        </p:nvSpPr>
        <p:spPr>
          <a:xfrm>
            <a:off x="1954409" y="3363444"/>
            <a:ext cx="881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thống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nhất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dẫn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chứng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phong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phú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lí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lẽ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diễn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đạt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dưới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dạng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hình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ảnh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so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sánh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nên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sinh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động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và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dễ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hiểu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5" name="PA_库_文本框 106"/>
          <p:cNvSpPr txBox="1"/>
          <p:nvPr>
            <p:custDataLst>
              <p:tags r:id="rId2"/>
            </p:custDataLst>
          </p:nvPr>
        </p:nvSpPr>
        <p:spPr>
          <a:xfrm>
            <a:off x="1995643" y="5392196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Giọng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văn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tha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thiết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,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giàu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cảm</a:t>
            </a:r>
            <a:r>
              <a:rPr lang="en-GB" sz="3200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GB" sz="3200" dirty="0" err="1">
                <a:solidFill>
                  <a:srgbClr val="0070C0"/>
                </a:solidFill>
                <a:latin typeface="Times New Roman" pitchFamily="18" charset="0"/>
              </a:rPr>
              <a:t>xúc</a:t>
            </a:r>
            <a:endParaRPr lang="zh-CN" altLang="en-US" sz="3200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7" name="PA_库_椭圆 31"/>
          <p:cNvSpPr/>
          <p:nvPr>
            <p:custDataLst>
              <p:tags r:id="rId3"/>
            </p:custDataLst>
          </p:nvPr>
        </p:nvSpPr>
        <p:spPr>
          <a:xfrm>
            <a:off x="1028707" y="3888433"/>
            <a:ext cx="515911" cy="39980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1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8" name="PA_库_椭圆 31"/>
          <p:cNvSpPr/>
          <p:nvPr>
            <p:custDataLst>
              <p:tags r:id="rId4"/>
            </p:custDataLst>
          </p:nvPr>
        </p:nvSpPr>
        <p:spPr>
          <a:xfrm>
            <a:off x="1064247" y="5439984"/>
            <a:ext cx="559174" cy="42479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33071 w 665431"/>
              <a:gd name="connsiteY0" fmla="*/ 64927 h 653852"/>
              <a:gd name="connsiteX1" fmla="*/ 415705 w 665431"/>
              <a:gd name="connsiteY1" fmla="*/ 15051 h 653852"/>
              <a:gd name="connsiteX2" fmla="*/ 664663 w 665431"/>
              <a:gd name="connsiteY2" fmla="*/ 337329 h 653852"/>
              <a:gd name="connsiteX3" fmla="*/ 336416 w 665431"/>
              <a:gd name="connsiteY3" fmla="*/ 653852 h 653852"/>
              <a:gd name="connsiteX4" fmla="*/ 8169 w 665431"/>
              <a:gd name="connsiteY4" fmla="*/ 337329 h 653852"/>
              <a:gd name="connsiteX5" fmla="*/ 117402 w 665431"/>
              <a:gd name="connsiteY5" fmla="*/ 53548 h 653852"/>
              <a:gd name="connsiteX0" fmla="*/ 156601 w 688961"/>
              <a:gd name="connsiteY0" fmla="*/ 64927 h 654319"/>
              <a:gd name="connsiteX1" fmla="*/ 439235 w 688961"/>
              <a:gd name="connsiteY1" fmla="*/ 15051 h 654319"/>
              <a:gd name="connsiteX2" fmla="*/ 688193 w 688961"/>
              <a:gd name="connsiteY2" fmla="*/ 337329 h 654319"/>
              <a:gd name="connsiteX3" fmla="*/ 359946 w 688961"/>
              <a:gd name="connsiteY3" fmla="*/ 653852 h 654319"/>
              <a:gd name="connsiteX4" fmla="*/ 6817 w 688961"/>
              <a:gd name="connsiteY4" fmla="*/ 399533 h 654319"/>
              <a:gd name="connsiteX5" fmla="*/ 140932 w 688961"/>
              <a:gd name="connsiteY5" fmla="*/ 53548 h 654319"/>
              <a:gd name="connsiteX0" fmla="*/ 156601 w 688961"/>
              <a:gd name="connsiteY0" fmla="*/ 64927 h 654612"/>
              <a:gd name="connsiteX1" fmla="*/ 439235 w 688961"/>
              <a:gd name="connsiteY1" fmla="*/ 15051 h 654612"/>
              <a:gd name="connsiteX2" fmla="*/ 688193 w 688961"/>
              <a:gd name="connsiteY2" fmla="*/ 337329 h 654612"/>
              <a:gd name="connsiteX3" fmla="*/ 359946 w 688961"/>
              <a:gd name="connsiteY3" fmla="*/ 653852 h 654612"/>
              <a:gd name="connsiteX4" fmla="*/ 6817 w 688961"/>
              <a:gd name="connsiteY4" fmla="*/ 399533 h 654612"/>
              <a:gd name="connsiteX5" fmla="*/ 140932 w 688961"/>
              <a:gd name="connsiteY5" fmla="*/ 53548 h 654612"/>
              <a:gd name="connsiteX0" fmla="*/ 156601 w 688961"/>
              <a:gd name="connsiteY0" fmla="*/ 64927 h 653870"/>
              <a:gd name="connsiteX1" fmla="*/ 439235 w 688961"/>
              <a:gd name="connsiteY1" fmla="*/ 15051 h 653870"/>
              <a:gd name="connsiteX2" fmla="*/ 688193 w 688961"/>
              <a:gd name="connsiteY2" fmla="*/ 337329 h 653870"/>
              <a:gd name="connsiteX3" fmla="*/ 359946 w 688961"/>
              <a:gd name="connsiteY3" fmla="*/ 653852 h 653870"/>
              <a:gd name="connsiteX4" fmla="*/ 6817 w 688961"/>
              <a:gd name="connsiteY4" fmla="*/ 399533 h 653870"/>
              <a:gd name="connsiteX5" fmla="*/ 140932 w 688961"/>
              <a:gd name="connsiteY5" fmla="*/ 53548 h 653870"/>
              <a:gd name="connsiteX0" fmla="*/ 156907 w 689370"/>
              <a:gd name="connsiteY0" fmla="*/ 64927 h 635207"/>
              <a:gd name="connsiteX1" fmla="*/ 439541 w 689370"/>
              <a:gd name="connsiteY1" fmla="*/ 15051 h 635207"/>
              <a:gd name="connsiteX2" fmla="*/ 688499 w 689370"/>
              <a:gd name="connsiteY2" fmla="*/ 337329 h 635207"/>
              <a:gd name="connsiteX3" fmla="*/ 366473 w 689370"/>
              <a:gd name="connsiteY3" fmla="*/ 635191 h 635207"/>
              <a:gd name="connsiteX4" fmla="*/ 7123 w 689370"/>
              <a:gd name="connsiteY4" fmla="*/ 399533 h 635207"/>
              <a:gd name="connsiteX5" fmla="*/ 141238 w 689370"/>
              <a:gd name="connsiteY5" fmla="*/ 53548 h 635207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6907 w 690324"/>
              <a:gd name="connsiteY0" fmla="*/ 64927 h 635215"/>
              <a:gd name="connsiteX1" fmla="*/ 439541 w 690324"/>
              <a:gd name="connsiteY1" fmla="*/ 15051 h 635215"/>
              <a:gd name="connsiteX2" fmla="*/ 688499 w 690324"/>
              <a:gd name="connsiteY2" fmla="*/ 337329 h 635215"/>
              <a:gd name="connsiteX3" fmla="*/ 366473 w 690324"/>
              <a:gd name="connsiteY3" fmla="*/ 635191 h 635215"/>
              <a:gd name="connsiteX4" fmla="*/ 7123 w 690324"/>
              <a:gd name="connsiteY4" fmla="*/ 399533 h 635215"/>
              <a:gd name="connsiteX5" fmla="*/ 141238 w 690324"/>
              <a:gd name="connsiteY5" fmla="*/ 53548 h 635215"/>
              <a:gd name="connsiteX0" fmla="*/ 157842 w 691259"/>
              <a:gd name="connsiteY0" fmla="*/ 64927 h 635215"/>
              <a:gd name="connsiteX1" fmla="*/ 440476 w 691259"/>
              <a:gd name="connsiteY1" fmla="*/ 15051 h 635215"/>
              <a:gd name="connsiteX2" fmla="*/ 689434 w 691259"/>
              <a:gd name="connsiteY2" fmla="*/ 337329 h 635215"/>
              <a:gd name="connsiteX3" fmla="*/ 367408 w 691259"/>
              <a:gd name="connsiteY3" fmla="*/ 635191 h 635215"/>
              <a:gd name="connsiteX4" fmla="*/ 8058 w 691259"/>
              <a:gd name="connsiteY4" fmla="*/ 399533 h 635215"/>
              <a:gd name="connsiteX5" fmla="*/ 142173 w 691259"/>
              <a:gd name="connsiteY5" fmla="*/ 53548 h 635215"/>
              <a:gd name="connsiteX0" fmla="*/ 157842 w 691259"/>
              <a:gd name="connsiteY0" fmla="*/ 54534 h 624822"/>
              <a:gd name="connsiteX1" fmla="*/ 440476 w 691259"/>
              <a:gd name="connsiteY1" fmla="*/ 4658 h 624822"/>
              <a:gd name="connsiteX2" fmla="*/ 689434 w 691259"/>
              <a:gd name="connsiteY2" fmla="*/ 326936 h 624822"/>
              <a:gd name="connsiteX3" fmla="*/ 367408 w 691259"/>
              <a:gd name="connsiteY3" fmla="*/ 624798 h 624822"/>
              <a:gd name="connsiteX4" fmla="*/ 8058 w 691259"/>
              <a:gd name="connsiteY4" fmla="*/ 389140 h 624822"/>
              <a:gd name="connsiteX5" fmla="*/ 142173 w 691259"/>
              <a:gd name="connsiteY5" fmla="*/ 43155 h 624822"/>
              <a:gd name="connsiteX0" fmla="*/ 149784 w 683201"/>
              <a:gd name="connsiteY0" fmla="*/ 54534 h 624822"/>
              <a:gd name="connsiteX1" fmla="*/ 432418 w 683201"/>
              <a:gd name="connsiteY1" fmla="*/ 4658 h 624822"/>
              <a:gd name="connsiteX2" fmla="*/ 681376 w 683201"/>
              <a:gd name="connsiteY2" fmla="*/ 326936 h 624822"/>
              <a:gd name="connsiteX3" fmla="*/ 359350 w 683201"/>
              <a:gd name="connsiteY3" fmla="*/ 624798 h 624822"/>
              <a:gd name="connsiteX4" fmla="*/ 0 w 683201"/>
              <a:gd name="connsiteY4" fmla="*/ 389140 h 624822"/>
              <a:gd name="connsiteX0" fmla="*/ 154965 w 688382"/>
              <a:gd name="connsiteY0" fmla="*/ 54534 h 625739"/>
              <a:gd name="connsiteX1" fmla="*/ 437599 w 688382"/>
              <a:gd name="connsiteY1" fmla="*/ 4658 h 625739"/>
              <a:gd name="connsiteX2" fmla="*/ 686557 w 688382"/>
              <a:gd name="connsiteY2" fmla="*/ 326936 h 625739"/>
              <a:gd name="connsiteX3" fmla="*/ 364531 w 688382"/>
              <a:gd name="connsiteY3" fmla="*/ 624798 h 625739"/>
              <a:gd name="connsiteX4" fmla="*/ 0 w 688382"/>
              <a:gd name="connsiteY4" fmla="*/ 244060 h 625739"/>
              <a:gd name="connsiteX0" fmla="*/ 160640 w 694057"/>
              <a:gd name="connsiteY0" fmla="*/ 54534 h 625741"/>
              <a:gd name="connsiteX1" fmla="*/ 443274 w 694057"/>
              <a:gd name="connsiteY1" fmla="*/ 4658 h 625741"/>
              <a:gd name="connsiteX2" fmla="*/ 692232 w 694057"/>
              <a:gd name="connsiteY2" fmla="*/ 326936 h 625741"/>
              <a:gd name="connsiteX3" fmla="*/ 370206 w 694057"/>
              <a:gd name="connsiteY3" fmla="*/ 624798 h 625741"/>
              <a:gd name="connsiteX4" fmla="*/ 5675 w 694057"/>
              <a:gd name="connsiteY4" fmla="*/ 244060 h 625741"/>
              <a:gd name="connsiteX0" fmla="*/ 155200 w 688617"/>
              <a:gd name="connsiteY0" fmla="*/ 54534 h 625739"/>
              <a:gd name="connsiteX1" fmla="*/ 437834 w 688617"/>
              <a:gd name="connsiteY1" fmla="*/ 4658 h 625739"/>
              <a:gd name="connsiteX2" fmla="*/ 686792 w 688617"/>
              <a:gd name="connsiteY2" fmla="*/ 326936 h 625739"/>
              <a:gd name="connsiteX3" fmla="*/ 364766 w 688617"/>
              <a:gd name="connsiteY3" fmla="*/ 624798 h 625739"/>
              <a:gd name="connsiteX4" fmla="*/ 235 w 688617"/>
              <a:gd name="connsiteY4" fmla="*/ 244060 h 625739"/>
              <a:gd name="connsiteX0" fmla="*/ 384691 w 945385"/>
              <a:gd name="connsiteY0" fmla="*/ 54534 h 625452"/>
              <a:gd name="connsiteX1" fmla="*/ 667325 w 945385"/>
              <a:gd name="connsiteY1" fmla="*/ 4658 h 625452"/>
              <a:gd name="connsiteX2" fmla="*/ 916283 w 945385"/>
              <a:gd name="connsiteY2" fmla="*/ 326936 h 625452"/>
              <a:gd name="connsiteX3" fmla="*/ 25336 w 945385"/>
              <a:gd name="connsiteY3" fmla="*/ 624798 h 625452"/>
              <a:gd name="connsiteX4" fmla="*/ 229726 w 945385"/>
              <a:gd name="connsiteY4" fmla="*/ 244060 h 625452"/>
              <a:gd name="connsiteX0" fmla="*/ 394228 w 1109551"/>
              <a:gd name="connsiteY0" fmla="*/ 86330 h 698744"/>
              <a:gd name="connsiteX1" fmla="*/ 676862 w 1109551"/>
              <a:gd name="connsiteY1" fmla="*/ 36454 h 698744"/>
              <a:gd name="connsiteX2" fmla="*/ 1091756 w 1109551"/>
              <a:gd name="connsiteY2" fmla="*/ 619489 h 698744"/>
              <a:gd name="connsiteX3" fmla="*/ 34873 w 1109551"/>
              <a:gd name="connsiteY3" fmla="*/ 656594 h 698744"/>
              <a:gd name="connsiteX4" fmla="*/ 239263 w 1109551"/>
              <a:gd name="connsiteY4" fmla="*/ 275856 h 698744"/>
              <a:gd name="connsiteX0" fmla="*/ 676862 w 1109551"/>
              <a:gd name="connsiteY0" fmla="*/ 0 h 662290"/>
              <a:gd name="connsiteX1" fmla="*/ 1091756 w 1109551"/>
              <a:gd name="connsiteY1" fmla="*/ 583035 h 662290"/>
              <a:gd name="connsiteX2" fmla="*/ 34873 w 1109551"/>
              <a:gd name="connsiteY2" fmla="*/ 620140 h 662290"/>
              <a:gd name="connsiteX3" fmla="*/ 239263 w 1109551"/>
              <a:gd name="connsiteY3" fmla="*/ 239402 h 662290"/>
              <a:gd name="connsiteX0" fmla="*/ 582041 w 1103110"/>
              <a:gd name="connsiteY0" fmla="*/ 0 h 699884"/>
              <a:gd name="connsiteX1" fmla="*/ 1091756 w 1103110"/>
              <a:gd name="connsiteY1" fmla="*/ 618594 h 699884"/>
              <a:gd name="connsiteX2" fmla="*/ 34873 w 1103110"/>
              <a:gd name="connsiteY2" fmla="*/ 655699 h 699884"/>
              <a:gd name="connsiteX3" fmla="*/ 239263 w 1103110"/>
              <a:gd name="connsiteY3" fmla="*/ 274961 h 699884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49046 w 1064729"/>
              <a:gd name="connsiteY0" fmla="*/ 0 h 734197"/>
              <a:gd name="connsiteX1" fmla="*/ 1058761 w 1064729"/>
              <a:gd name="connsiteY1" fmla="*/ 618594 h 734197"/>
              <a:gd name="connsiteX2" fmla="*/ 170006 w 1064729"/>
              <a:gd name="connsiteY2" fmla="*/ 732435 h 734197"/>
              <a:gd name="connsiteX3" fmla="*/ 1878 w 1064729"/>
              <a:gd name="connsiteY3" fmla="*/ 655699 h 734197"/>
              <a:gd name="connsiteX4" fmla="*/ 206268 w 1064729"/>
              <a:gd name="connsiteY4" fmla="*/ 274961 h 734197"/>
              <a:gd name="connsiteX0" fmla="*/ 559093 w 1074776"/>
              <a:gd name="connsiteY0" fmla="*/ 0 h 735180"/>
              <a:gd name="connsiteX1" fmla="*/ 1068808 w 1074776"/>
              <a:gd name="connsiteY1" fmla="*/ 618594 h 735180"/>
              <a:gd name="connsiteX2" fmla="*/ 180053 w 1074776"/>
              <a:gd name="connsiteY2" fmla="*/ 732435 h 735180"/>
              <a:gd name="connsiteX3" fmla="*/ 11925 w 1074776"/>
              <a:gd name="connsiteY3" fmla="*/ 655699 h 735180"/>
              <a:gd name="connsiteX4" fmla="*/ 370399 w 1074776"/>
              <a:gd name="connsiteY4" fmla="*/ 215700 h 735180"/>
              <a:gd name="connsiteX0" fmla="*/ 547167 w 1068237"/>
              <a:gd name="connsiteY0" fmla="*/ 0 h 703859"/>
              <a:gd name="connsiteX1" fmla="*/ 1056882 w 1068237"/>
              <a:gd name="connsiteY1" fmla="*/ 618594 h 703859"/>
              <a:gd name="connsiteX2" fmla="*/ -1 w 1068237"/>
              <a:gd name="connsiteY2" fmla="*/ 655699 h 703859"/>
              <a:gd name="connsiteX3" fmla="*/ 358473 w 1068237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167 w 1068234"/>
              <a:gd name="connsiteY0" fmla="*/ 0 h 703859"/>
              <a:gd name="connsiteX1" fmla="*/ 1056882 w 1068234"/>
              <a:gd name="connsiteY1" fmla="*/ 618594 h 703859"/>
              <a:gd name="connsiteX2" fmla="*/ -1 w 1068234"/>
              <a:gd name="connsiteY2" fmla="*/ 655699 h 703859"/>
              <a:gd name="connsiteX3" fmla="*/ 358473 w 1068234"/>
              <a:gd name="connsiteY3" fmla="*/ 215700 h 703859"/>
              <a:gd name="connsiteX0" fmla="*/ 547908 w 1068975"/>
              <a:gd name="connsiteY0" fmla="*/ 0 h 711671"/>
              <a:gd name="connsiteX1" fmla="*/ 1057623 w 1068975"/>
              <a:gd name="connsiteY1" fmla="*/ 618594 h 711671"/>
              <a:gd name="connsiteX2" fmla="*/ 740 w 1068975"/>
              <a:gd name="connsiteY2" fmla="*/ 655699 h 711671"/>
              <a:gd name="connsiteX3" fmla="*/ 359214 w 1068975"/>
              <a:gd name="connsiteY3" fmla="*/ 215700 h 71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975" h="711671">
                <a:moveTo>
                  <a:pt x="547908" y="0"/>
                </a:moveTo>
                <a:cubicBezTo>
                  <a:pt x="664163" y="88860"/>
                  <a:pt x="1148818" y="509311"/>
                  <a:pt x="1057623" y="618594"/>
                </a:cubicBezTo>
                <a:cubicBezTo>
                  <a:pt x="966428" y="727877"/>
                  <a:pt x="-30984" y="741821"/>
                  <a:pt x="740" y="655699"/>
                </a:cubicBezTo>
                <a:cubicBezTo>
                  <a:pt x="32464" y="569577"/>
                  <a:pt x="184183" y="400170"/>
                  <a:pt x="359214" y="215700"/>
                </a:cubicBezTo>
              </a:path>
            </a:pathLst>
          </a:custGeom>
          <a:noFill/>
          <a:ln w="127000" cap="rnd">
            <a:solidFill>
              <a:schemeClr val="accent6">
                <a:lumMod val="40000"/>
                <a:lumOff val="60000"/>
              </a:schemeClr>
            </a:solidFill>
            <a:round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 rot="5231537">
            <a:off x="5765688" y="1607613"/>
            <a:ext cx="670837" cy="440296"/>
          </a:xfrm>
          <a:custGeom>
            <a:avLst/>
            <a:gdLst>
              <a:gd name="T0" fmla="*/ 422 w 572"/>
              <a:gd name="T1" fmla="*/ 251 h 254"/>
              <a:gd name="T2" fmla="*/ 415 w 572"/>
              <a:gd name="T3" fmla="*/ 17 h 254"/>
              <a:gd name="T4" fmla="*/ 381 w 572"/>
              <a:gd name="T5" fmla="*/ 92 h 254"/>
              <a:gd name="T6" fmla="*/ 31 w 572"/>
              <a:gd name="T7" fmla="*/ 34 h 254"/>
              <a:gd name="T8" fmla="*/ 43 w 572"/>
              <a:gd name="T9" fmla="*/ 224 h 254"/>
              <a:gd name="T10" fmla="*/ 203 w 572"/>
              <a:gd name="T11" fmla="*/ 174 h 254"/>
              <a:gd name="T12" fmla="*/ 52 w 572"/>
              <a:gd name="T13" fmla="*/ 141 h 254"/>
              <a:gd name="T14" fmla="*/ 57 w 572"/>
              <a:gd name="T15" fmla="*/ 132 h 254"/>
              <a:gd name="T16" fmla="*/ 127 w 572"/>
              <a:gd name="T17" fmla="*/ 173 h 254"/>
              <a:gd name="T18" fmla="*/ 103 w 572"/>
              <a:gd name="T19" fmla="*/ 187 h 254"/>
              <a:gd name="T20" fmla="*/ 59 w 572"/>
              <a:gd name="T21" fmla="*/ 77 h 254"/>
              <a:gd name="T22" fmla="*/ 94 w 572"/>
              <a:gd name="T23" fmla="*/ 79 h 254"/>
              <a:gd name="T24" fmla="*/ 191 w 572"/>
              <a:gd name="T25" fmla="*/ 155 h 254"/>
              <a:gd name="T26" fmla="*/ 228 w 572"/>
              <a:gd name="T27" fmla="*/ 167 h 254"/>
              <a:gd name="T28" fmla="*/ 248 w 572"/>
              <a:gd name="T29" fmla="*/ 166 h 254"/>
              <a:gd name="T30" fmla="*/ 298 w 572"/>
              <a:gd name="T31" fmla="*/ 127 h 254"/>
              <a:gd name="T32" fmla="*/ 334 w 572"/>
              <a:gd name="T33" fmla="*/ 165 h 254"/>
              <a:gd name="T34" fmla="*/ 421 w 572"/>
              <a:gd name="T35" fmla="*/ 245 h 254"/>
              <a:gd name="T36" fmla="*/ 439 w 572"/>
              <a:gd name="T37" fmla="*/ 234 h 254"/>
              <a:gd name="T38" fmla="*/ 492 w 572"/>
              <a:gd name="T39" fmla="*/ 190 h 254"/>
              <a:gd name="T40" fmla="*/ 514 w 572"/>
              <a:gd name="T41" fmla="*/ 181 h 254"/>
              <a:gd name="T42" fmla="*/ 558 w 572"/>
              <a:gd name="T43" fmla="*/ 148 h 254"/>
              <a:gd name="T44" fmla="*/ 501 w 572"/>
              <a:gd name="T45" fmla="*/ 84 h 254"/>
              <a:gd name="T46" fmla="*/ 427 w 572"/>
              <a:gd name="T47" fmla="*/ 28 h 254"/>
              <a:gd name="T48" fmla="*/ 449 w 572"/>
              <a:gd name="T49" fmla="*/ 54 h 254"/>
              <a:gd name="T50" fmla="*/ 421 w 572"/>
              <a:gd name="T51" fmla="*/ 90 h 254"/>
              <a:gd name="T52" fmla="*/ 555 w 572"/>
              <a:gd name="T53" fmla="*/ 151 h 254"/>
              <a:gd name="T54" fmla="*/ 533 w 572"/>
              <a:gd name="T55" fmla="*/ 167 h 254"/>
              <a:gd name="T56" fmla="*/ 498 w 572"/>
              <a:gd name="T57" fmla="*/ 128 h 254"/>
              <a:gd name="T58" fmla="*/ 442 w 572"/>
              <a:gd name="T59" fmla="*/ 114 h 254"/>
              <a:gd name="T60" fmla="*/ 426 w 572"/>
              <a:gd name="T61" fmla="*/ 118 h 254"/>
              <a:gd name="T62" fmla="*/ 426 w 572"/>
              <a:gd name="T63" fmla="*/ 118 h 254"/>
              <a:gd name="T64" fmla="*/ 405 w 572"/>
              <a:gd name="T65" fmla="*/ 116 h 254"/>
              <a:gd name="T66" fmla="*/ 334 w 572"/>
              <a:gd name="T67" fmla="*/ 98 h 254"/>
              <a:gd name="T68" fmla="*/ 372 w 572"/>
              <a:gd name="T69" fmla="*/ 110 h 254"/>
              <a:gd name="T70" fmla="*/ 418 w 572"/>
              <a:gd name="T71" fmla="*/ 141 h 254"/>
              <a:gd name="T72" fmla="*/ 478 w 572"/>
              <a:gd name="T73" fmla="*/ 197 h 254"/>
              <a:gd name="T74" fmla="*/ 468 w 572"/>
              <a:gd name="T75" fmla="*/ 191 h 254"/>
              <a:gd name="T76" fmla="*/ 428 w 572"/>
              <a:gd name="T77" fmla="*/ 206 h 254"/>
              <a:gd name="T78" fmla="*/ 466 w 572"/>
              <a:gd name="T79" fmla="*/ 213 h 254"/>
              <a:gd name="T80" fmla="*/ 420 w 572"/>
              <a:gd name="T81" fmla="*/ 168 h 254"/>
              <a:gd name="T82" fmla="*/ 304 w 572"/>
              <a:gd name="T83" fmla="*/ 100 h 254"/>
              <a:gd name="T84" fmla="*/ 299 w 572"/>
              <a:gd name="T85" fmla="*/ 109 h 254"/>
              <a:gd name="T86" fmla="*/ 424 w 572"/>
              <a:gd name="T87" fmla="*/ 187 h 254"/>
              <a:gd name="T88" fmla="*/ 298 w 572"/>
              <a:gd name="T89" fmla="*/ 112 h 254"/>
              <a:gd name="T90" fmla="*/ 232 w 572"/>
              <a:gd name="T91" fmla="*/ 91 h 254"/>
              <a:gd name="T92" fmla="*/ 230 w 572"/>
              <a:gd name="T93" fmla="*/ 95 h 254"/>
              <a:gd name="T94" fmla="*/ 258 w 572"/>
              <a:gd name="T95" fmla="*/ 159 h 254"/>
              <a:gd name="T96" fmla="*/ 295 w 572"/>
              <a:gd name="T97" fmla="*/ 158 h 254"/>
              <a:gd name="T98" fmla="*/ 185 w 572"/>
              <a:gd name="T99" fmla="*/ 82 h 254"/>
              <a:gd name="T100" fmla="*/ 188 w 572"/>
              <a:gd name="T101" fmla="*/ 92 h 254"/>
              <a:gd name="T102" fmla="*/ 234 w 572"/>
              <a:gd name="T103" fmla="*/ 147 h 254"/>
              <a:gd name="T104" fmla="*/ 122 w 572"/>
              <a:gd name="T105" fmla="*/ 66 h 254"/>
              <a:gd name="T106" fmla="*/ 118 w 572"/>
              <a:gd name="T107" fmla="*/ 69 h 254"/>
              <a:gd name="T108" fmla="*/ 62 w 572"/>
              <a:gd name="T109" fmla="*/ 42 h 254"/>
              <a:gd name="T110" fmla="*/ 41 w 572"/>
              <a:gd name="T111" fmla="*/ 41 h 254"/>
              <a:gd name="T112" fmla="*/ 96 w 572"/>
              <a:gd name="T113" fmla="*/ 93 h 254"/>
              <a:gd name="T114" fmla="*/ 58 w 572"/>
              <a:gd name="T115" fmla="*/ 179 h 254"/>
              <a:gd name="T116" fmla="*/ 79 w 572"/>
              <a:gd name="T117" fmla="*/ 188 h 254"/>
              <a:gd name="T118" fmla="*/ 70 w 572"/>
              <a:gd name="T119" fmla="*/ 201 h 254"/>
              <a:gd name="T120" fmla="*/ 51 w 572"/>
              <a:gd name="T121" fmla="*/ 207 h 254"/>
              <a:gd name="T122" fmla="*/ 63 w 572"/>
              <a:gd name="T123" fmla="*/ 205 h 254"/>
              <a:gd name="T124" fmla="*/ 32 w 572"/>
              <a:gd name="T125" fmla="*/ 20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" h="254">
                <a:moveTo>
                  <a:pt x="65" y="219"/>
                </a:moveTo>
                <a:cubicBezTo>
                  <a:pt x="120" y="192"/>
                  <a:pt x="188" y="179"/>
                  <a:pt x="259" y="170"/>
                </a:cubicBezTo>
                <a:cubicBezTo>
                  <a:pt x="304" y="165"/>
                  <a:pt x="356" y="173"/>
                  <a:pt x="401" y="173"/>
                </a:cubicBezTo>
                <a:cubicBezTo>
                  <a:pt x="407" y="173"/>
                  <a:pt x="415" y="175"/>
                  <a:pt x="418" y="174"/>
                </a:cubicBezTo>
                <a:cubicBezTo>
                  <a:pt x="416" y="252"/>
                  <a:pt x="416" y="252"/>
                  <a:pt x="416" y="252"/>
                </a:cubicBezTo>
                <a:cubicBezTo>
                  <a:pt x="416" y="254"/>
                  <a:pt x="420" y="252"/>
                  <a:pt x="422" y="251"/>
                </a:cubicBezTo>
                <a:cubicBezTo>
                  <a:pt x="473" y="218"/>
                  <a:pt x="523" y="182"/>
                  <a:pt x="572" y="146"/>
                </a:cubicBezTo>
                <a:cubicBezTo>
                  <a:pt x="524" y="98"/>
                  <a:pt x="475" y="54"/>
                  <a:pt x="429" y="7"/>
                </a:cubicBezTo>
                <a:cubicBezTo>
                  <a:pt x="427" y="5"/>
                  <a:pt x="426" y="0"/>
                  <a:pt x="423" y="2"/>
                </a:cubicBezTo>
                <a:cubicBezTo>
                  <a:pt x="423" y="2"/>
                  <a:pt x="422" y="3"/>
                  <a:pt x="422" y="3"/>
                </a:cubicBezTo>
                <a:cubicBezTo>
                  <a:pt x="422" y="5"/>
                  <a:pt x="422" y="10"/>
                  <a:pt x="422" y="12"/>
                </a:cubicBezTo>
                <a:cubicBezTo>
                  <a:pt x="422" y="16"/>
                  <a:pt x="422" y="22"/>
                  <a:pt x="415" y="17"/>
                </a:cubicBezTo>
                <a:cubicBezTo>
                  <a:pt x="417" y="20"/>
                  <a:pt x="419" y="20"/>
                  <a:pt x="420" y="22"/>
                </a:cubicBezTo>
                <a:cubicBezTo>
                  <a:pt x="422" y="29"/>
                  <a:pt x="421" y="43"/>
                  <a:pt x="418" y="50"/>
                </a:cubicBezTo>
                <a:cubicBezTo>
                  <a:pt x="422" y="59"/>
                  <a:pt x="420" y="78"/>
                  <a:pt x="416" y="85"/>
                </a:cubicBezTo>
                <a:cubicBezTo>
                  <a:pt x="415" y="87"/>
                  <a:pt x="416" y="91"/>
                  <a:pt x="413" y="88"/>
                </a:cubicBezTo>
                <a:cubicBezTo>
                  <a:pt x="402" y="91"/>
                  <a:pt x="387" y="93"/>
                  <a:pt x="377" y="87"/>
                </a:cubicBezTo>
                <a:cubicBezTo>
                  <a:pt x="377" y="90"/>
                  <a:pt x="380" y="91"/>
                  <a:pt x="381" y="92"/>
                </a:cubicBezTo>
                <a:cubicBezTo>
                  <a:pt x="331" y="96"/>
                  <a:pt x="283" y="89"/>
                  <a:pt x="237" y="85"/>
                </a:cubicBezTo>
                <a:cubicBezTo>
                  <a:pt x="217" y="83"/>
                  <a:pt x="198" y="78"/>
                  <a:pt x="184" y="73"/>
                </a:cubicBezTo>
                <a:cubicBezTo>
                  <a:pt x="169" y="73"/>
                  <a:pt x="152" y="68"/>
                  <a:pt x="139" y="65"/>
                </a:cubicBezTo>
                <a:cubicBezTo>
                  <a:pt x="95" y="55"/>
                  <a:pt x="62" y="35"/>
                  <a:pt x="30" y="15"/>
                </a:cubicBezTo>
                <a:cubicBezTo>
                  <a:pt x="28" y="14"/>
                  <a:pt x="23" y="10"/>
                  <a:pt x="23" y="17"/>
                </a:cubicBezTo>
                <a:cubicBezTo>
                  <a:pt x="23" y="21"/>
                  <a:pt x="31" y="26"/>
                  <a:pt x="31" y="34"/>
                </a:cubicBezTo>
                <a:cubicBezTo>
                  <a:pt x="32" y="34"/>
                  <a:pt x="42" y="50"/>
                  <a:pt x="38" y="57"/>
                </a:cubicBezTo>
                <a:cubicBezTo>
                  <a:pt x="42" y="61"/>
                  <a:pt x="46" y="67"/>
                  <a:pt x="46" y="74"/>
                </a:cubicBezTo>
                <a:cubicBezTo>
                  <a:pt x="45" y="86"/>
                  <a:pt x="43" y="94"/>
                  <a:pt x="48" y="106"/>
                </a:cubicBezTo>
                <a:cubicBezTo>
                  <a:pt x="46" y="168"/>
                  <a:pt x="25" y="209"/>
                  <a:pt x="0" y="246"/>
                </a:cubicBezTo>
                <a:cubicBezTo>
                  <a:pt x="23" y="239"/>
                  <a:pt x="45" y="229"/>
                  <a:pt x="65" y="219"/>
                </a:cubicBezTo>
                <a:close/>
                <a:moveTo>
                  <a:pt x="43" y="224"/>
                </a:moveTo>
                <a:cubicBezTo>
                  <a:pt x="51" y="219"/>
                  <a:pt x="59" y="214"/>
                  <a:pt x="68" y="210"/>
                </a:cubicBezTo>
                <a:cubicBezTo>
                  <a:pt x="60" y="214"/>
                  <a:pt x="51" y="221"/>
                  <a:pt x="43" y="224"/>
                </a:cubicBezTo>
                <a:close/>
                <a:moveTo>
                  <a:pt x="70" y="209"/>
                </a:moveTo>
                <a:cubicBezTo>
                  <a:pt x="71" y="208"/>
                  <a:pt x="73" y="207"/>
                  <a:pt x="75" y="206"/>
                </a:cubicBezTo>
                <a:cubicBezTo>
                  <a:pt x="74" y="208"/>
                  <a:pt x="72" y="209"/>
                  <a:pt x="70" y="209"/>
                </a:cubicBezTo>
                <a:close/>
                <a:moveTo>
                  <a:pt x="203" y="174"/>
                </a:moveTo>
                <a:cubicBezTo>
                  <a:pt x="158" y="181"/>
                  <a:pt x="118" y="192"/>
                  <a:pt x="79" y="204"/>
                </a:cubicBezTo>
                <a:cubicBezTo>
                  <a:pt x="115" y="186"/>
                  <a:pt x="156" y="175"/>
                  <a:pt x="205" y="170"/>
                </a:cubicBezTo>
                <a:cubicBezTo>
                  <a:pt x="208" y="170"/>
                  <a:pt x="203" y="173"/>
                  <a:pt x="203" y="174"/>
                </a:cubicBezTo>
                <a:close/>
                <a:moveTo>
                  <a:pt x="97" y="181"/>
                </a:moveTo>
                <a:cubicBezTo>
                  <a:pt x="94" y="179"/>
                  <a:pt x="91" y="177"/>
                  <a:pt x="89" y="175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3" y="103"/>
                  <a:pt x="57" y="111"/>
                  <a:pt x="57" y="110"/>
                </a:cubicBezTo>
                <a:cubicBezTo>
                  <a:pt x="73" y="128"/>
                  <a:pt x="88" y="144"/>
                  <a:pt x="102" y="162"/>
                </a:cubicBezTo>
                <a:cubicBezTo>
                  <a:pt x="102" y="162"/>
                  <a:pt x="102" y="164"/>
                  <a:pt x="102" y="164"/>
                </a:cubicBezTo>
                <a:cubicBezTo>
                  <a:pt x="88" y="150"/>
                  <a:pt x="74" y="138"/>
                  <a:pt x="59" y="127"/>
                </a:cubicBezTo>
                <a:cubicBezTo>
                  <a:pt x="54" y="124"/>
                  <a:pt x="55" y="132"/>
                  <a:pt x="57" y="132"/>
                </a:cubicBezTo>
                <a:cubicBezTo>
                  <a:pt x="60" y="139"/>
                  <a:pt x="68" y="140"/>
                  <a:pt x="74" y="143"/>
                </a:cubicBezTo>
                <a:cubicBezTo>
                  <a:pt x="89" y="153"/>
                  <a:pt x="100" y="167"/>
                  <a:pt x="113" y="178"/>
                </a:cubicBezTo>
                <a:cubicBezTo>
                  <a:pt x="106" y="157"/>
                  <a:pt x="90" y="142"/>
                  <a:pt x="77" y="127"/>
                </a:cubicBezTo>
                <a:cubicBezTo>
                  <a:pt x="70" y="119"/>
                  <a:pt x="61" y="112"/>
                  <a:pt x="54" y="105"/>
                </a:cubicBezTo>
                <a:cubicBezTo>
                  <a:pt x="55" y="103"/>
                  <a:pt x="53" y="98"/>
                  <a:pt x="54" y="95"/>
                </a:cubicBezTo>
                <a:cubicBezTo>
                  <a:pt x="80" y="120"/>
                  <a:pt x="105" y="148"/>
                  <a:pt x="127" y="173"/>
                </a:cubicBezTo>
                <a:cubicBezTo>
                  <a:pt x="130" y="176"/>
                  <a:pt x="131" y="171"/>
                  <a:pt x="131" y="171"/>
                </a:cubicBezTo>
                <a:cubicBezTo>
                  <a:pt x="122" y="149"/>
                  <a:pt x="110" y="131"/>
                  <a:pt x="97" y="115"/>
                </a:cubicBezTo>
                <a:cubicBezTo>
                  <a:pt x="110" y="128"/>
                  <a:pt x="121" y="143"/>
                  <a:pt x="136" y="153"/>
                </a:cubicBezTo>
                <a:cubicBezTo>
                  <a:pt x="136" y="154"/>
                  <a:pt x="136" y="154"/>
                  <a:pt x="136" y="154"/>
                </a:cubicBezTo>
                <a:cubicBezTo>
                  <a:pt x="142" y="160"/>
                  <a:pt x="147" y="166"/>
                  <a:pt x="154" y="171"/>
                </a:cubicBezTo>
                <a:cubicBezTo>
                  <a:pt x="136" y="176"/>
                  <a:pt x="118" y="180"/>
                  <a:pt x="103" y="187"/>
                </a:cubicBezTo>
                <a:cubicBezTo>
                  <a:pt x="95" y="170"/>
                  <a:pt x="85" y="155"/>
                  <a:pt x="70" y="146"/>
                </a:cubicBezTo>
                <a:cubicBezTo>
                  <a:pt x="77" y="155"/>
                  <a:pt x="89" y="169"/>
                  <a:pt x="97" y="181"/>
                </a:cubicBezTo>
                <a:close/>
                <a:moveTo>
                  <a:pt x="123" y="163"/>
                </a:moveTo>
                <a:cubicBezTo>
                  <a:pt x="101" y="139"/>
                  <a:pt x="79" y="112"/>
                  <a:pt x="54" y="90"/>
                </a:cubicBezTo>
                <a:cubicBezTo>
                  <a:pt x="51" y="68"/>
                  <a:pt x="51" y="68"/>
                  <a:pt x="51" y="68"/>
                </a:cubicBezTo>
                <a:cubicBezTo>
                  <a:pt x="59" y="77"/>
                  <a:pt x="59" y="77"/>
                  <a:pt x="59" y="77"/>
                </a:cubicBezTo>
                <a:cubicBezTo>
                  <a:pt x="57" y="76"/>
                  <a:pt x="55" y="73"/>
                  <a:pt x="53" y="73"/>
                </a:cubicBezTo>
                <a:cubicBezTo>
                  <a:pt x="80" y="98"/>
                  <a:pt x="106" y="127"/>
                  <a:pt x="123" y="163"/>
                </a:cubicBezTo>
                <a:close/>
                <a:moveTo>
                  <a:pt x="174" y="164"/>
                </a:moveTo>
                <a:cubicBezTo>
                  <a:pt x="175" y="165"/>
                  <a:pt x="179" y="167"/>
                  <a:pt x="174" y="168"/>
                </a:cubicBezTo>
                <a:cubicBezTo>
                  <a:pt x="170" y="168"/>
                  <a:pt x="157" y="171"/>
                  <a:pt x="156" y="169"/>
                </a:cubicBezTo>
                <a:cubicBezTo>
                  <a:pt x="139" y="136"/>
                  <a:pt x="117" y="107"/>
                  <a:pt x="94" y="79"/>
                </a:cubicBezTo>
                <a:cubicBezTo>
                  <a:pt x="144" y="133"/>
                  <a:pt x="144" y="133"/>
                  <a:pt x="144" y="133"/>
                </a:cubicBezTo>
                <a:cubicBezTo>
                  <a:pt x="144" y="133"/>
                  <a:pt x="151" y="138"/>
                  <a:pt x="145" y="136"/>
                </a:cubicBezTo>
                <a:lnTo>
                  <a:pt x="174" y="164"/>
                </a:lnTo>
                <a:close/>
                <a:moveTo>
                  <a:pt x="124" y="89"/>
                </a:moveTo>
                <a:cubicBezTo>
                  <a:pt x="124" y="89"/>
                  <a:pt x="125" y="89"/>
                  <a:pt x="126" y="89"/>
                </a:cubicBezTo>
                <a:cubicBezTo>
                  <a:pt x="149" y="111"/>
                  <a:pt x="167" y="135"/>
                  <a:pt x="191" y="155"/>
                </a:cubicBezTo>
                <a:cubicBezTo>
                  <a:pt x="191" y="155"/>
                  <a:pt x="193" y="161"/>
                  <a:pt x="199" y="163"/>
                </a:cubicBezTo>
                <a:cubicBezTo>
                  <a:pt x="191" y="166"/>
                  <a:pt x="181" y="168"/>
                  <a:pt x="179" y="165"/>
                </a:cubicBezTo>
                <a:cubicBezTo>
                  <a:pt x="167" y="134"/>
                  <a:pt x="144" y="112"/>
                  <a:pt x="124" y="89"/>
                </a:cubicBezTo>
                <a:close/>
                <a:moveTo>
                  <a:pt x="211" y="172"/>
                </a:moveTo>
                <a:cubicBezTo>
                  <a:pt x="208" y="168"/>
                  <a:pt x="214" y="168"/>
                  <a:pt x="216" y="168"/>
                </a:cubicBezTo>
                <a:cubicBezTo>
                  <a:pt x="220" y="168"/>
                  <a:pt x="224" y="168"/>
                  <a:pt x="228" y="167"/>
                </a:cubicBezTo>
                <a:cubicBezTo>
                  <a:pt x="233" y="166"/>
                  <a:pt x="239" y="166"/>
                  <a:pt x="245" y="166"/>
                </a:cubicBezTo>
                <a:lnTo>
                  <a:pt x="211" y="172"/>
                </a:lnTo>
                <a:close/>
                <a:moveTo>
                  <a:pt x="248" y="166"/>
                </a:moveTo>
                <a:cubicBezTo>
                  <a:pt x="248" y="165"/>
                  <a:pt x="248" y="165"/>
                  <a:pt x="248" y="165"/>
                </a:cubicBezTo>
                <a:cubicBezTo>
                  <a:pt x="255" y="165"/>
                  <a:pt x="255" y="165"/>
                  <a:pt x="255" y="165"/>
                </a:cubicBezTo>
                <a:cubicBezTo>
                  <a:pt x="256" y="167"/>
                  <a:pt x="249" y="166"/>
                  <a:pt x="248" y="166"/>
                </a:cubicBezTo>
                <a:close/>
                <a:moveTo>
                  <a:pt x="313" y="165"/>
                </a:moveTo>
                <a:cubicBezTo>
                  <a:pt x="312" y="165"/>
                  <a:pt x="309" y="165"/>
                  <a:pt x="307" y="164"/>
                </a:cubicBezTo>
                <a:cubicBezTo>
                  <a:pt x="313" y="163"/>
                  <a:pt x="320" y="165"/>
                  <a:pt x="324" y="165"/>
                </a:cubicBezTo>
                <a:cubicBezTo>
                  <a:pt x="331" y="165"/>
                  <a:pt x="317" y="165"/>
                  <a:pt x="313" y="165"/>
                </a:cubicBezTo>
                <a:close/>
                <a:moveTo>
                  <a:pt x="329" y="159"/>
                </a:moveTo>
                <a:cubicBezTo>
                  <a:pt x="320" y="148"/>
                  <a:pt x="309" y="137"/>
                  <a:pt x="298" y="127"/>
                </a:cubicBezTo>
                <a:cubicBezTo>
                  <a:pt x="311" y="135"/>
                  <a:pt x="322" y="144"/>
                  <a:pt x="336" y="151"/>
                </a:cubicBezTo>
                <a:cubicBezTo>
                  <a:pt x="337" y="151"/>
                  <a:pt x="337" y="151"/>
                  <a:pt x="337" y="151"/>
                </a:cubicBezTo>
                <a:cubicBezTo>
                  <a:pt x="338" y="151"/>
                  <a:pt x="339" y="151"/>
                  <a:pt x="339" y="152"/>
                </a:cubicBezTo>
                <a:cubicBezTo>
                  <a:pt x="346" y="154"/>
                  <a:pt x="339" y="155"/>
                  <a:pt x="345" y="158"/>
                </a:cubicBezTo>
                <a:cubicBezTo>
                  <a:pt x="341" y="159"/>
                  <a:pt x="331" y="161"/>
                  <a:pt x="329" y="159"/>
                </a:cubicBezTo>
                <a:close/>
                <a:moveTo>
                  <a:pt x="334" y="165"/>
                </a:moveTo>
                <a:cubicBezTo>
                  <a:pt x="356" y="164"/>
                  <a:pt x="376" y="165"/>
                  <a:pt x="396" y="169"/>
                </a:cubicBezTo>
                <a:cubicBezTo>
                  <a:pt x="376" y="168"/>
                  <a:pt x="355" y="167"/>
                  <a:pt x="334" y="165"/>
                </a:cubicBezTo>
                <a:close/>
                <a:moveTo>
                  <a:pt x="387" y="157"/>
                </a:moveTo>
                <a:cubicBezTo>
                  <a:pt x="387" y="156"/>
                  <a:pt x="389" y="156"/>
                  <a:pt x="390" y="157"/>
                </a:cubicBezTo>
                <a:cubicBezTo>
                  <a:pt x="392" y="159"/>
                  <a:pt x="386" y="159"/>
                  <a:pt x="387" y="157"/>
                </a:cubicBezTo>
                <a:close/>
                <a:moveTo>
                  <a:pt x="421" y="245"/>
                </a:moveTo>
                <a:cubicBezTo>
                  <a:pt x="421" y="229"/>
                  <a:pt x="421" y="229"/>
                  <a:pt x="421" y="229"/>
                </a:cubicBezTo>
                <a:cubicBezTo>
                  <a:pt x="427" y="229"/>
                  <a:pt x="430" y="235"/>
                  <a:pt x="436" y="237"/>
                </a:cubicBezTo>
                <a:cubicBezTo>
                  <a:pt x="434" y="241"/>
                  <a:pt x="426" y="242"/>
                  <a:pt x="421" y="245"/>
                </a:cubicBezTo>
                <a:close/>
                <a:moveTo>
                  <a:pt x="421" y="224"/>
                </a:moveTo>
                <a:cubicBezTo>
                  <a:pt x="422" y="208"/>
                  <a:pt x="422" y="208"/>
                  <a:pt x="422" y="208"/>
                </a:cubicBezTo>
                <a:cubicBezTo>
                  <a:pt x="428" y="212"/>
                  <a:pt x="438" y="223"/>
                  <a:pt x="439" y="234"/>
                </a:cubicBezTo>
                <a:cubicBezTo>
                  <a:pt x="433" y="230"/>
                  <a:pt x="427" y="227"/>
                  <a:pt x="421" y="224"/>
                </a:cubicBezTo>
                <a:close/>
                <a:moveTo>
                  <a:pt x="488" y="200"/>
                </a:moveTo>
                <a:cubicBezTo>
                  <a:pt x="486" y="201"/>
                  <a:pt x="485" y="199"/>
                  <a:pt x="484" y="198"/>
                </a:cubicBezTo>
                <a:cubicBezTo>
                  <a:pt x="468" y="177"/>
                  <a:pt x="450" y="158"/>
                  <a:pt x="431" y="140"/>
                </a:cubicBezTo>
                <a:cubicBezTo>
                  <a:pt x="432" y="140"/>
                  <a:pt x="433" y="140"/>
                  <a:pt x="434" y="140"/>
                </a:cubicBezTo>
                <a:cubicBezTo>
                  <a:pt x="454" y="156"/>
                  <a:pt x="470" y="171"/>
                  <a:pt x="492" y="190"/>
                </a:cubicBezTo>
                <a:cubicBezTo>
                  <a:pt x="491" y="190"/>
                  <a:pt x="499" y="193"/>
                  <a:pt x="496" y="189"/>
                </a:cubicBezTo>
                <a:cubicBezTo>
                  <a:pt x="480" y="165"/>
                  <a:pt x="460" y="143"/>
                  <a:pt x="437" y="123"/>
                </a:cubicBezTo>
                <a:cubicBezTo>
                  <a:pt x="438" y="123"/>
                  <a:pt x="439" y="123"/>
                  <a:pt x="439" y="124"/>
                </a:cubicBezTo>
                <a:cubicBezTo>
                  <a:pt x="464" y="142"/>
                  <a:pt x="488" y="163"/>
                  <a:pt x="511" y="184"/>
                </a:cubicBezTo>
                <a:cubicBezTo>
                  <a:pt x="505" y="189"/>
                  <a:pt x="496" y="194"/>
                  <a:pt x="488" y="200"/>
                </a:cubicBezTo>
                <a:close/>
                <a:moveTo>
                  <a:pt x="514" y="181"/>
                </a:moveTo>
                <a:cubicBezTo>
                  <a:pt x="495" y="156"/>
                  <a:pt x="472" y="136"/>
                  <a:pt x="448" y="115"/>
                </a:cubicBezTo>
                <a:cubicBezTo>
                  <a:pt x="449" y="115"/>
                  <a:pt x="450" y="115"/>
                  <a:pt x="451" y="116"/>
                </a:cubicBezTo>
                <a:cubicBezTo>
                  <a:pt x="471" y="130"/>
                  <a:pt x="494" y="150"/>
                  <a:pt x="515" y="163"/>
                </a:cubicBezTo>
                <a:cubicBezTo>
                  <a:pt x="519" y="165"/>
                  <a:pt x="524" y="168"/>
                  <a:pt x="527" y="171"/>
                </a:cubicBezTo>
                <a:lnTo>
                  <a:pt x="514" y="181"/>
                </a:lnTo>
                <a:close/>
                <a:moveTo>
                  <a:pt x="558" y="148"/>
                </a:moveTo>
                <a:cubicBezTo>
                  <a:pt x="524" y="120"/>
                  <a:pt x="494" y="89"/>
                  <a:pt x="461" y="59"/>
                </a:cubicBezTo>
                <a:cubicBezTo>
                  <a:pt x="462" y="59"/>
                  <a:pt x="463" y="59"/>
                  <a:pt x="463" y="59"/>
                </a:cubicBezTo>
                <a:cubicBezTo>
                  <a:pt x="497" y="86"/>
                  <a:pt x="530" y="113"/>
                  <a:pt x="562" y="142"/>
                </a:cubicBezTo>
                <a:cubicBezTo>
                  <a:pt x="567" y="146"/>
                  <a:pt x="559" y="146"/>
                  <a:pt x="558" y="148"/>
                </a:cubicBezTo>
                <a:close/>
                <a:moveTo>
                  <a:pt x="431" y="16"/>
                </a:moveTo>
                <a:cubicBezTo>
                  <a:pt x="454" y="39"/>
                  <a:pt x="477" y="62"/>
                  <a:pt x="501" y="84"/>
                </a:cubicBezTo>
                <a:cubicBezTo>
                  <a:pt x="482" y="70"/>
                  <a:pt x="460" y="53"/>
                  <a:pt x="439" y="39"/>
                </a:cubicBezTo>
                <a:cubicBezTo>
                  <a:pt x="442" y="39"/>
                  <a:pt x="445" y="39"/>
                  <a:pt x="443" y="37"/>
                </a:cubicBezTo>
                <a:cubicBezTo>
                  <a:pt x="436" y="33"/>
                  <a:pt x="430" y="28"/>
                  <a:pt x="427" y="23"/>
                </a:cubicBezTo>
                <a:cubicBezTo>
                  <a:pt x="427" y="21"/>
                  <a:pt x="426" y="10"/>
                  <a:pt x="431" y="16"/>
                </a:cubicBezTo>
                <a:close/>
                <a:moveTo>
                  <a:pt x="425" y="48"/>
                </a:moveTo>
                <a:cubicBezTo>
                  <a:pt x="426" y="41"/>
                  <a:pt x="425" y="34"/>
                  <a:pt x="427" y="28"/>
                </a:cubicBezTo>
                <a:cubicBezTo>
                  <a:pt x="431" y="32"/>
                  <a:pt x="434" y="34"/>
                  <a:pt x="438" y="37"/>
                </a:cubicBezTo>
                <a:cubicBezTo>
                  <a:pt x="435" y="39"/>
                  <a:pt x="433" y="35"/>
                  <a:pt x="430" y="36"/>
                </a:cubicBezTo>
                <a:cubicBezTo>
                  <a:pt x="433" y="41"/>
                  <a:pt x="439" y="45"/>
                  <a:pt x="444" y="49"/>
                </a:cubicBezTo>
                <a:cubicBezTo>
                  <a:pt x="444" y="49"/>
                  <a:pt x="445" y="48"/>
                  <a:pt x="445" y="48"/>
                </a:cubicBezTo>
                <a:cubicBezTo>
                  <a:pt x="448" y="50"/>
                  <a:pt x="452" y="52"/>
                  <a:pt x="454" y="55"/>
                </a:cubicBezTo>
                <a:cubicBezTo>
                  <a:pt x="452" y="55"/>
                  <a:pt x="451" y="54"/>
                  <a:pt x="449" y="54"/>
                </a:cubicBezTo>
                <a:cubicBezTo>
                  <a:pt x="473" y="74"/>
                  <a:pt x="497" y="96"/>
                  <a:pt x="519" y="119"/>
                </a:cubicBezTo>
                <a:cubicBezTo>
                  <a:pt x="491" y="96"/>
                  <a:pt x="462" y="73"/>
                  <a:pt x="430" y="54"/>
                </a:cubicBezTo>
                <a:cubicBezTo>
                  <a:pt x="427" y="52"/>
                  <a:pt x="425" y="50"/>
                  <a:pt x="425" y="48"/>
                </a:cubicBezTo>
                <a:close/>
                <a:moveTo>
                  <a:pt x="417" y="96"/>
                </a:moveTo>
                <a:cubicBezTo>
                  <a:pt x="419" y="96"/>
                  <a:pt x="422" y="97"/>
                  <a:pt x="421" y="93"/>
                </a:cubicBezTo>
                <a:cubicBezTo>
                  <a:pt x="426" y="95"/>
                  <a:pt x="425" y="88"/>
                  <a:pt x="421" y="90"/>
                </a:cubicBezTo>
                <a:cubicBezTo>
                  <a:pt x="423" y="81"/>
                  <a:pt x="426" y="71"/>
                  <a:pt x="425" y="60"/>
                </a:cubicBezTo>
                <a:cubicBezTo>
                  <a:pt x="428" y="62"/>
                  <a:pt x="429" y="65"/>
                  <a:pt x="433" y="66"/>
                </a:cubicBezTo>
                <a:cubicBezTo>
                  <a:pt x="431" y="64"/>
                  <a:pt x="434" y="64"/>
                  <a:pt x="435" y="65"/>
                </a:cubicBezTo>
                <a:cubicBezTo>
                  <a:pt x="433" y="60"/>
                  <a:pt x="428" y="63"/>
                  <a:pt x="427" y="57"/>
                </a:cubicBezTo>
                <a:cubicBezTo>
                  <a:pt x="461" y="75"/>
                  <a:pt x="490" y="100"/>
                  <a:pt x="519" y="123"/>
                </a:cubicBezTo>
                <a:cubicBezTo>
                  <a:pt x="531" y="132"/>
                  <a:pt x="544" y="141"/>
                  <a:pt x="555" y="151"/>
                </a:cubicBezTo>
                <a:cubicBezTo>
                  <a:pt x="552" y="155"/>
                  <a:pt x="548" y="152"/>
                  <a:pt x="547" y="151"/>
                </a:cubicBezTo>
                <a:cubicBezTo>
                  <a:pt x="529" y="139"/>
                  <a:pt x="512" y="125"/>
                  <a:pt x="495" y="112"/>
                </a:cubicBezTo>
                <a:cubicBezTo>
                  <a:pt x="508" y="127"/>
                  <a:pt x="526" y="141"/>
                  <a:pt x="542" y="152"/>
                </a:cubicBezTo>
                <a:cubicBezTo>
                  <a:pt x="542" y="152"/>
                  <a:pt x="543" y="153"/>
                  <a:pt x="544" y="153"/>
                </a:cubicBezTo>
                <a:cubicBezTo>
                  <a:pt x="544" y="155"/>
                  <a:pt x="550" y="153"/>
                  <a:pt x="548" y="156"/>
                </a:cubicBezTo>
                <a:cubicBezTo>
                  <a:pt x="545" y="161"/>
                  <a:pt x="538" y="163"/>
                  <a:pt x="533" y="167"/>
                </a:cubicBezTo>
                <a:cubicBezTo>
                  <a:pt x="521" y="155"/>
                  <a:pt x="506" y="142"/>
                  <a:pt x="493" y="130"/>
                </a:cubicBezTo>
                <a:cubicBezTo>
                  <a:pt x="505" y="136"/>
                  <a:pt x="517" y="147"/>
                  <a:pt x="529" y="154"/>
                </a:cubicBezTo>
                <a:cubicBezTo>
                  <a:pt x="531" y="156"/>
                  <a:pt x="528" y="151"/>
                  <a:pt x="527" y="149"/>
                </a:cubicBezTo>
                <a:cubicBezTo>
                  <a:pt x="496" y="122"/>
                  <a:pt x="468" y="92"/>
                  <a:pt x="436" y="68"/>
                </a:cubicBezTo>
                <a:cubicBezTo>
                  <a:pt x="435" y="67"/>
                  <a:pt x="434" y="67"/>
                  <a:pt x="433" y="68"/>
                </a:cubicBezTo>
                <a:cubicBezTo>
                  <a:pt x="455" y="87"/>
                  <a:pt x="477" y="107"/>
                  <a:pt x="498" y="128"/>
                </a:cubicBezTo>
                <a:cubicBezTo>
                  <a:pt x="476" y="112"/>
                  <a:pt x="454" y="95"/>
                  <a:pt x="429" y="80"/>
                </a:cubicBezTo>
                <a:cubicBezTo>
                  <a:pt x="428" y="79"/>
                  <a:pt x="423" y="82"/>
                  <a:pt x="426" y="84"/>
                </a:cubicBezTo>
                <a:cubicBezTo>
                  <a:pt x="460" y="107"/>
                  <a:pt x="498" y="138"/>
                  <a:pt x="524" y="165"/>
                </a:cubicBezTo>
                <a:cubicBezTo>
                  <a:pt x="503" y="150"/>
                  <a:pt x="503" y="150"/>
                  <a:pt x="503" y="150"/>
                </a:cubicBezTo>
                <a:cubicBezTo>
                  <a:pt x="478" y="131"/>
                  <a:pt x="454" y="110"/>
                  <a:pt x="424" y="97"/>
                </a:cubicBezTo>
                <a:cubicBezTo>
                  <a:pt x="424" y="104"/>
                  <a:pt x="445" y="112"/>
                  <a:pt x="442" y="114"/>
                </a:cubicBezTo>
                <a:cubicBezTo>
                  <a:pt x="457" y="129"/>
                  <a:pt x="475" y="143"/>
                  <a:pt x="490" y="160"/>
                </a:cubicBezTo>
                <a:cubicBezTo>
                  <a:pt x="470" y="142"/>
                  <a:pt x="450" y="125"/>
                  <a:pt x="426" y="110"/>
                </a:cubicBezTo>
                <a:cubicBezTo>
                  <a:pt x="423" y="108"/>
                  <a:pt x="418" y="105"/>
                  <a:pt x="413" y="105"/>
                </a:cubicBezTo>
                <a:cubicBezTo>
                  <a:pt x="408" y="106"/>
                  <a:pt x="402" y="101"/>
                  <a:pt x="397" y="97"/>
                </a:cubicBezTo>
                <a:cubicBezTo>
                  <a:pt x="403" y="96"/>
                  <a:pt x="410" y="95"/>
                  <a:pt x="417" y="96"/>
                </a:cubicBezTo>
                <a:close/>
                <a:moveTo>
                  <a:pt x="426" y="118"/>
                </a:moveTo>
                <a:cubicBezTo>
                  <a:pt x="428" y="120"/>
                  <a:pt x="433" y="121"/>
                  <a:pt x="433" y="124"/>
                </a:cubicBezTo>
                <a:cubicBezTo>
                  <a:pt x="452" y="141"/>
                  <a:pt x="472" y="160"/>
                  <a:pt x="487" y="181"/>
                </a:cubicBezTo>
                <a:cubicBezTo>
                  <a:pt x="466" y="163"/>
                  <a:pt x="443" y="141"/>
                  <a:pt x="419" y="124"/>
                </a:cubicBezTo>
                <a:cubicBezTo>
                  <a:pt x="422" y="124"/>
                  <a:pt x="424" y="127"/>
                  <a:pt x="428" y="125"/>
                </a:cubicBezTo>
                <a:cubicBezTo>
                  <a:pt x="413" y="116"/>
                  <a:pt x="398" y="106"/>
                  <a:pt x="384" y="97"/>
                </a:cubicBezTo>
                <a:cubicBezTo>
                  <a:pt x="399" y="102"/>
                  <a:pt x="413" y="111"/>
                  <a:pt x="426" y="118"/>
                </a:cubicBezTo>
                <a:close/>
                <a:moveTo>
                  <a:pt x="405" y="116"/>
                </a:moveTo>
                <a:cubicBezTo>
                  <a:pt x="403" y="121"/>
                  <a:pt x="399" y="113"/>
                  <a:pt x="398" y="112"/>
                </a:cubicBezTo>
                <a:cubicBezTo>
                  <a:pt x="397" y="112"/>
                  <a:pt x="397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11"/>
                  <a:pt x="396" y="111"/>
                  <a:pt x="396" y="111"/>
                </a:cubicBezTo>
                <a:cubicBezTo>
                  <a:pt x="396" y="109"/>
                  <a:pt x="402" y="114"/>
                  <a:pt x="405" y="116"/>
                </a:cubicBezTo>
                <a:close/>
                <a:moveTo>
                  <a:pt x="361" y="105"/>
                </a:moveTo>
                <a:cubicBezTo>
                  <a:pt x="374" y="117"/>
                  <a:pt x="387" y="129"/>
                  <a:pt x="398" y="143"/>
                </a:cubicBezTo>
                <a:cubicBezTo>
                  <a:pt x="346" y="102"/>
                  <a:pt x="346" y="102"/>
                  <a:pt x="346" y="102"/>
                </a:cubicBezTo>
                <a:cubicBezTo>
                  <a:pt x="345" y="101"/>
                  <a:pt x="343" y="101"/>
                  <a:pt x="342" y="100"/>
                </a:cubicBezTo>
                <a:cubicBezTo>
                  <a:pt x="347" y="97"/>
                  <a:pt x="357" y="101"/>
                  <a:pt x="361" y="105"/>
                </a:cubicBezTo>
                <a:close/>
                <a:moveTo>
                  <a:pt x="334" y="98"/>
                </a:moveTo>
                <a:cubicBezTo>
                  <a:pt x="334" y="101"/>
                  <a:pt x="336" y="103"/>
                  <a:pt x="338" y="105"/>
                </a:cubicBezTo>
                <a:cubicBezTo>
                  <a:pt x="342" y="111"/>
                  <a:pt x="347" y="108"/>
                  <a:pt x="352" y="112"/>
                </a:cubicBezTo>
                <a:cubicBezTo>
                  <a:pt x="411" y="158"/>
                  <a:pt x="411" y="158"/>
                  <a:pt x="411" y="158"/>
                </a:cubicBezTo>
                <a:cubicBezTo>
                  <a:pt x="412" y="158"/>
                  <a:pt x="419" y="161"/>
                  <a:pt x="416" y="158"/>
                </a:cubicBezTo>
                <a:cubicBezTo>
                  <a:pt x="403" y="143"/>
                  <a:pt x="390" y="128"/>
                  <a:pt x="376" y="115"/>
                </a:cubicBezTo>
                <a:cubicBezTo>
                  <a:pt x="375" y="114"/>
                  <a:pt x="371" y="109"/>
                  <a:pt x="372" y="110"/>
                </a:cubicBezTo>
                <a:cubicBezTo>
                  <a:pt x="410" y="133"/>
                  <a:pt x="410" y="133"/>
                  <a:pt x="410" y="133"/>
                </a:cubicBezTo>
                <a:cubicBezTo>
                  <a:pt x="397" y="121"/>
                  <a:pt x="379" y="109"/>
                  <a:pt x="363" y="99"/>
                </a:cubicBezTo>
                <a:cubicBezTo>
                  <a:pt x="368" y="99"/>
                  <a:pt x="374" y="98"/>
                  <a:pt x="377" y="100"/>
                </a:cubicBezTo>
                <a:cubicBezTo>
                  <a:pt x="393" y="111"/>
                  <a:pt x="405" y="123"/>
                  <a:pt x="417" y="137"/>
                </a:cubicBezTo>
                <a:cubicBezTo>
                  <a:pt x="410" y="135"/>
                  <a:pt x="410" y="135"/>
                  <a:pt x="410" y="135"/>
                </a:cubicBezTo>
                <a:cubicBezTo>
                  <a:pt x="413" y="137"/>
                  <a:pt x="416" y="138"/>
                  <a:pt x="418" y="141"/>
                </a:cubicBezTo>
                <a:cubicBezTo>
                  <a:pt x="419" y="142"/>
                  <a:pt x="423" y="143"/>
                  <a:pt x="422" y="140"/>
                </a:cubicBezTo>
                <a:cubicBezTo>
                  <a:pt x="421" y="136"/>
                  <a:pt x="416" y="134"/>
                  <a:pt x="415" y="129"/>
                </a:cubicBezTo>
                <a:cubicBezTo>
                  <a:pt x="418" y="128"/>
                  <a:pt x="420" y="132"/>
                  <a:pt x="421" y="134"/>
                </a:cubicBezTo>
                <a:cubicBezTo>
                  <a:pt x="421" y="135"/>
                  <a:pt x="421" y="135"/>
                  <a:pt x="421" y="135"/>
                </a:cubicBezTo>
                <a:cubicBezTo>
                  <a:pt x="441" y="153"/>
                  <a:pt x="459" y="171"/>
                  <a:pt x="475" y="192"/>
                </a:cubicBezTo>
                <a:cubicBezTo>
                  <a:pt x="476" y="193"/>
                  <a:pt x="479" y="194"/>
                  <a:pt x="478" y="197"/>
                </a:cubicBezTo>
                <a:cubicBezTo>
                  <a:pt x="478" y="193"/>
                  <a:pt x="472" y="196"/>
                  <a:pt x="475" y="192"/>
                </a:cubicBezTo>
                <a:cubicBezTo>
                  <a:pt x="421" y="150"/>
                  <a:pt x="421" y="150"/>
                  <a:pt x="421" y="150"/>
                </a:cubicBezTo>
                <a:cubicBezTo>
                  <a:pt x="419" y="148"/>
                  <a:pt x="412" y="146"/>
                  <a:pt x="414" y="150"/>
                </a:cubicBezTo>
                <a:cubicBezTo>
                  <a:pt x="416" y="155"/>
                  <a:pt x="421" y="161"/>
                  <a:pt x="426" y="163"/>
                </a:cubicBezTo>
                <a:cubicBezTo>
                  <a:pt x="429" y="164"/>
                  <a:pt x="429" y="162"/>
                  <a:pt x="428" y="160"/>
                </a:cubicBezTo>
                <a:cubicBezTo>
                  <a:pt x="468" y="191"/>
                  <a:pt x="468" y="191"/>
                  <a:pt x="468" y="191"/>
                </a:cubicBezTo>
                <a:cubicBezTo>
                  <a:pt x="473" y="194"/>
                  <a:pt x="478" y="199"/>
                  <a:pt x="483" y="204"/>
                </a:cubicBezTo>
                <a:cubicBezTo>
                  <a:pt x="470" y="213"/>
                  <a:pt x="454" y="223"/>
                  <a:pt x="442" y="232"/>
                </a:cubicBezTo>
                <a:cubicBezTo>
                  <a:pt x="438" y="220"/>
                  <a:pt x="432" y="211"/>
                  <a:pt x="422" y="204"/>
                </a:cubicBezTo>
                <a:cubicBezTo>
                  <a:pt x="428" y="205"/>
                  <a:pt x="428" y="205"/>
                  <a:pt x="428" y="205"/>
                </a:cubicBezTo>
                <a:cubicBezTo>
                  <a:pt x="424" y="201"/>
                  <a:pt x="424" y="201"/>
                  <a:pt x="424" y="201"/>
                </a:cubicBezTo>
                <a:cubicBezTo>
                  <a:pt x="426" y="201"/>
                  <a:pt x="433" y="206"/>
                  <a:pt x="428" y="206"/>
                </a:cubicBezTo>
                <a:cubicBezTo>
                  <a:pt x="435" y="211"/>
                  <a:pt x="441" y="218"/>
                  <a:pt x="449" y="221"/>
                </a:cubicBezTo>
                <a:cubicBezTo>
                  <a:pt x="448" y="208"/>
                  <a:pt x="434" y="200"/>
                  <a:pt x="430" y="189"/>
                </a:cubicBezTo>
                <a:cubicBezTo>
                  <a:pt x="433" y="190"/>
                  <a:pt x="441" y="194"/>
                  <a:pt x="445" y="198"/>
                </a:cubicBezTo>
                <a:cubicBezTo>
                  <a:pt x="445" y="199"/>
                  <a:pt x="446" y="199"/>
                  <a:pt x="446" y="199"/>
                </a:cubicBezTo>
                <a:cubicBezTo>
                  <a:pt x="451" y="204"/>
                  <a:pt x="455" y="210"/>
                  <a:pt x="462" y="213"/>
                </a:cubicBezTo>
                <a:cubicBezTo>
                  <a:pt x="461" y="216"/>
                  <a:pt x="466" y="215"/>
                  <a:pt x="466" y="213"/>
                </a:cubicBezTo>
                <a:cubicBezTo>
                  <a:pt x="462" y="197"/>
                  <a:pt x="438" y="173"/>
                  <a:pt x="434" y="169"/>
                </a:cubicBezTo>
                <a:cubicBezTo>
                  <a:pt x="433" y="168"/>
                  <a:pt x="426" y="165"/>
                  <a:pt x="428" y="167"/>
                </a:cubicBezTo>
                <a:cubicBezTo>
                  <a:pt x="439" y="178"/>
                  <a:pt x="451" y="191"/>
                  <a:pt x="459" y="206"/>
                </a:cubicBezTo>
                <a:cubicBezTo>
                  <a:pt x="451" y="200"/>
                  <a:pt x="444" y="191"/>
                  <a:pt x="435" y="187"/>
                </a:cubicBezTo>
                <a:cubicBezTo>
                  <a:pt x="429" y="184"/>
                  <a:pt x="423" y="177"/>
                  <a:pt x="424" y="169"/>
                </a:cubicBezTo>
                <a:cubicBezTo>
                  <a:pt x="424" y="168"/>
                  <a:pt x="417" y="164"/>
                  <a:pt x="420" y="168"/>
                </a:cubicBezTo>
                <a:cubicBezTo>
                  <a:pt x="418" y="167"/>
                  <a:pt x="410" y="166"/>
                  <a:pt x="408" y="165"/>
                </a:cubicBezTo>
                <a:cubicBezTo>
                  <a:pt x="386" y="151"/>
                  <a:pt x="371" y="129"/>
                  <a:pt x="352" y="112"/>
                </a:cubicBezTo>
                <a:cubicBezTo>
                  <a:pt x="351" y="112"/>
                  <a:pt x="350" y="113"/>
                  <a:pt x="353" y="115"/>
                </a:cubicBezTo>
                <a:cubicBezTo>
                  <a:pt x="355" y="116"/>
                  <a:pt x="351" y="117"/>
                  <a:pt x="350" y="116"/>
                </a:cubicBezTo>
                <a:cubicBezTo>
                  <a:pt x="361" y="127"/>
                  <a:pt x="376" y="139"/>
                  <a:pt x="384" y="153"/>
                </a:cubicBezTo>
                <a:cubicBezTo>
                  <a:pt x="360" y="134"/>
                  <a:pt x="335" y="115"/>
                  <a:pt x="304" y="100"/>
                </a:cubicBezTo>
                <a:cubicBezTo>
                  <a:pt x="304" y="100"/>
                  <a:pt x="299" y="101"/>
                  <a:pt x="301" y="102"/>
                </a:cubicBezTo>
                <a:cubicBezTo>
                  <a:pt x="332" y="115"/>
                  <a:pt x="356" y="137"/>
                  <a:pt x="383" y="156"/>
                </a:cubicBezTo>
                <a:cubicBezTo>
                  <a:pt x="383" y="156"/>
                  <a:pt x="381" y="155"/>
                  <a:pt x="380" y="155"/>
                </a:cubicBezTo>
                <a:cubicBezTo>
                  <a:pt x="390" y="163"/>
                  <a:pt x="390" y="163"/>
                  <a:pt x="390" y="163"/>
                </a:cubicBezTo>
                <a:cubicBezTo>
                  <a:pt x="360" y="159"/>
                  <a:pt x="360" y="159"/>
                  <a:pt x="360" y="159"/>
                </a:cubicBezTo>
                <a:cubicBezTo>
                  <a:pt x="341" y="142"/>
                  <a:pt x="320" y="125"/>
                  <a:pt x="299" y="109"/>
                </a:cubicBezTo>
                <a:cubicBezTo>
                  <a:pt x="323" y="124"/>
                  <a:pt x="349" y="139"/>
                  <a:pt x="372" y="157"/>
                </a:cubicBezTo>
                <a:cubicBezTo>
                  <a:pt x="373" y="157"/>
                  <a:pt x="379" y="158"/>
                  <a:pt x="377" y="157"/>
                </a:cubicBezTo>
                <a:cubicBezTo>
                  <a:pt x="348" y="135"/>
                  <a:pt x="317" y="115"/>
                  <a:pt x="285" y="96"/>
                </a:cubicBezTo>
                <a:cubicBezTo>
                  <a:pt x="302" y="98"/>
                  <a:pt x="318" y="98"/>
                  <a:pt x="334" y="98"/>
                </a:cubicBezTo>
                <a:close/>
                <a:moveTo>
                  <a:pt x="423" y="198"/>
                </a:moveTo>
                <a:cubicBezTo>
                  <a:pt x="424" y="187"/>
                  <a:pt x="424" y="187"/>
                  <a:pt x="424" y="187"/>
                </a:cubicBezTo>
                <a:cubicBezTo>
                  <a:pt x="432" y="195"/>
                  <a:pt x="438" y="205"/>
                  <a:pt x="443" y="214"/>
                </a:cubicBezTo>
                <a:cubicBezTo>
                  <a:pt x="437" y="209"/>
                  <a:pt x="431" y="202"/>
                  <a:pt x="423" y="198"/>
                </a:cubicBezTo>
                <a:close/>
                <a:moveTo>
                  <a:pt x="281" y="100"/>
                </a:moveTo>
                <a:cubicBezTo>
                  <a:pt x="283" y="104"/>
                  <a:pt x="289" y="104"/>
                  <a:pt x="292" y="107"/>
                </a:cubicBezTo>
                <a:cubicBezTo>
                  <a:pt x="293" y="107"/>
                  <a:pt x="293" y="107"/>
                  <a:pt x="293" y="107"/>
                </a:cubicBezTo>
                <a:cubicBezTo>
                  <a:pt x="295" y="107"/>
                  <a:pt x="297" y="109"/>
                  <a:pt x="298" y="112"/>
                </a:cubicBezTo>
                <a:cubicBezTo>
                  <a:pt x="354" y="158"/>
                  <a:pt x="354" y="158"/>
                  <a:pt x="354" y="158"/>
                </a:cubicBezTo>
                <a:cubicBezTo>
                  <a:pt x="320" y="139"/>
                  <a:pt x="290" y="116"/>
                  <a:pt x="259" y="94"/>
                </a:cubicBezTo>
                <a:cubicBezTo>
                  <a:pt x="268" y="93"/>
                  <a:pt x="277" y="93"/>
                  <a:pt x="281" y="100"/>
                </a:cubicBezTo>
                <a:close/>
                <a:moveTo>
                  <a:pt x="251" y="94"/>
                </a:moveTo>
                <a:cubicBezTo>
                  <a:pt x="277" y="111"/>
                  <a:pt x="299" y="131"/>
                  <a:pt x="319" y="153"/>
                </a:cubicBezTo>
                <a:cubicBezTo>
                  <a:pt x="290" y="132"/>
                  <a:pt x="263" y="109"/>
                  <a:pt x="232" y="91"/>
                </a:cubicBezTo>
                <a:cubicBezTo>
                  <a:pt x="238" y="91"/>
                  <a:pt x="245" y="91"/>
                  <a:pt x="251" y="94"/>
                </a:cubicBezTo>
                <a:close/>
                <a:moveTo>
                  <a:pt x="306" y="149"/>
                </a:moveTo>
                <a:cubicBezTo>
                  <a:pt x="307" y="148"/>
                  <a:pt x="307" y="148"/>
                  <a:pt x="307" y="148"/>
                </a:cubicBezTo>
                <a:cubicBezTo>
                  <a:pt x="315" y="150"/>
                  <a:pt x="314" y="156"/>
                  <a:pt x="320" y="159"/>
                </a:cubicBezTo>
                <a:cubicBezTo>
                  <a:pt x="315" y="159"/>
                  <a:pt x="306" y="160"/>
                  <a:pt x="304" y="158"/>
                </a:cubicBezTo>
                <a:cubicBezTo>
                  <a:pt x="282" y="135"/>
                  <a:pt x="256" y="114"/>
                  <a:pt x="230" y="95"/>
                </a:cubicBezTo>
                <a:cubicBezTo>
                  <a:pt x="257" y="110"/>
                  <a:pt x="281" y="131"/>
                  <a:pt x="306" y="149"/>
                </a:cubicBezTo>
                <a:close/>
                <a:moveTo>
                  <a:pt x="228" y="96"/>
                </a:moveTo>
                <a:cubicBezTo>
                  <a:pt x="227" y="97"/>
                  <a:pt x="226" y="96"/>
                  <a:pt x="225" y="95"/>
                </a:cubicBezTo>
                <a:cubicBezTo>
                  <a:pt x="224" y="93"/>
                  <a:pt x="228" y="95"/>
                  <a:pt x="228" y="96"/>
                </a:cubicBezTo>
                <a:close/>
                <a:moveTo>
                  <a:pt x="295" y="158"/>
                </a:moveTo>
                <a:cubicBezTo>
                  <a:pt x="258" y="159"/>
                  <a:pt x="258" y="159"/>
                  <a:pt x="258" y="159"/>
                </a:cubicBezTo>
                <a:cubicBezTo>
                  <a:pt x="250" y="148"/>
                  <a:pt x="240" y="139"/>
                  <a:pt x="231" y="129"/>
                </a:cubicBezTo>
                <a:cubicBezTo>
                  <a:pt x="237" y="131"/>
                  <a:pt x="242" y="137"/>
                  <a:pt x="248" y="140"/>
                </a:cubicBezTo>
                <a:cubicBezTo>
                  <a:pt x="257" y="145"/>
                  <a:pt x="263" y="153"/>
                  <a:pt x="274" y="157"/>
                </a:cubicBezTo>
                <a:cubicBezTo>
                  <a:pt x="277" y="159"/>
                  <a:pt x="276" y="153"/>
                  <a:pt x="275" y="152"/>
                </a:cubicBezTo>
                <a:cubicBezTo>
                  <a:pt x="254" y="127"/>
                  <a:pt x="229" y="106"/>
                  <a:pt x="204" y="85"/>
                </a:cubicBezTo>
                <a:cubicBezTo>
                  <a:pt x="236" y="107"/>
                  <a:pt x="265" y="133"/>
                  <a:pt x="295" y="158"/>
                </a:cubicBezTo>
                <a:close/>
                <a:moveTo>
                  <a:pt x="185" y="82"/>
                </a:moveTo>
                <a:cubicBezTo>
                  <a:pt x="194" y="85"/>
                  <a:pt x="203" y="85"/>
                  <a:pt x="207" y="92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27" y="109"/>
                  <a:pt x="248" y="128"/>
                  <a:pt x="267" y="149"/>
                </a:cubicBezTo>
                <a:cubicBezTo>
                  <a:pt x="237" y="129"/>
                  <a:pt x="211" y="103"/>
                  <a:pt x="182" y="82"/>
                </a:cubicBezTo>
                <a:cubicBezTo>
                  <a:pt x="183" y="82"/>
                  <a:pt x="185" y="82"/>
                  <a:pt x="185" y="82"/>
                </a:cubicBezTo>
                <a:close/>
                <a:moveTo>
                  <a:pt x="188" y="92"/>
                </a:moveTo>
                <a:cubicBezTo>
                  <a:pt x="187" y="93"/>
                  <a:pt x="187" y="93"/>
                  <a:pt x="188" y="94"/>
                </a:cubicBezTo>
                <a:cubicBezTo>
                  <a:pt x="209" y="111"/>
                  <a:pt x="228" y="130"/>
                  <a:pt x="246" y="149"/>
                </a:cubicBezTo>
                <a:cubicBezTo>
                  <a:pt x="246" y="150"/>
                  <a:pt x="246" y="152"/>
                  <a:pt x="246" y="152"/>
                </a:cubicBezTo>
                <a:cubicBezTo>
                  <a:pt x="217" y="127"/>
                  <a:pt x="190" y="101"/>
                  <a:pt x="161" y="76"/>
                </a:cubicBezTo>
                <a:cubicBezTo>
                  <a:pt x="171" y="80"/>
                  <a:pt x="180" y="87"/>
                  <a:pt x="188" y="92"/>
                </a:cubicBezTo>
                <a:close/>
                <a:moveTo>
                  <a:pt x="234" y="147"/>
                </a:moveTo>
                <a:cubicBezTo>
                  <a:pt x="236" y="149"/>
                  <a:pt x="241" y="151"/>
                  <a:pt x="243" y="152"/>
                </a:cubicBezTo>
                <a:cubicBezTo>
                  <a:pt x="240" y="154"/>
                  <a:pt x="248" y="157"/>
                  <a:pt x="247" y="158"/>
                </a:cubicBezTo>
                <a:cubicBezTo>
                  <a:pt x="236" y="163"/>
                  <a:pt x="227" y="161"/>
                  <a:pt x="224" y="153"/>
                </a:cubicBezTo>
                <a:cubicBezTo>
                  <a:pt x="201" y="124"/>
                  <a:pt x="175" y="98"/>
                  <a:pt x="149" y="73"/>
                </a:cubicBezTo>
                <a:cubicBezTo>
                  <a:pt x="178" y="96"/>
                  <a:pt x="206" y="122"/>
                  <a:pt x="234" y="147"/>
                </a:cubicBezTo>
                <a:close/>
                <a:moveTo>
                  <a:pt x="149" y="77"/>
                </a:moveTo>
                <a:cubicBezTo>
                  <a:pt x="169" y="99"/>
                  <a:pt x="192" y="118"/>
                  <a:pt x="210" y="141"/>
                </a:cubicBezTo>
                <a:cubicBezTo>
                  <a:pt x="210" y="141"/>
                  <a:pt x="210" y="142"/>
                  <a:pt x="210" y="143"/>
                </a:cubicBezTo>
                <a:cubicBezTo>
                  <a:pt x="187" y="118"/>
                  <a:pt x="164" y="93"/>
                  <a:pt x="137" y="72"/>
                </a:cubicBezTo>
                <a:cubicBezTo>
                  <a:pt x="142" y="75"/>
                  <a:pt x="145" y="72"/>
                  <a:pt x="149" y="77"/>
                </a:cubicBezTo>
                <a:close/>
                <a:moveTo>
                  <a:pt x="122" y="66"/>
                </a:moveTo>
                <a:cubicBezTo>
                  <a:pt x="161" y="93"/>
                  <a:pt x="191" y="128"/>
                  <a:pt x="223" y="161"/>
                </a:cubicBezTo>
                <a:cubicBezTo>
                  <a:pt x="217" y="163"/>
                  <a:pt x="208" y="163"/>
                  <a:pt x="207" y="162"/>
                </a:cubicBezTo>
                <a:cubicBezTo>
                  <a:pt x="183" y="129"/>
                  <a:pt x="158" y="99"/>
                  <a:pt x="127" y="76"/>
                </a:cubicBezTo>
                <a:cubicBezTo>
                  <a:pt x="154" y="103"/>
                  <a:pt x="181" y="130"/>
                  <a:pt x="202" y="163"/>
                </a:cubicBezTo>
                <a:cubicBezTo>
                  <a:pt x="169" y="128"/>
                  <a:pt x="135" y="90"/>
                  <a:pt x="98" y="59"/>
                </a:cubicBezTo>
                <a:cubicBezTo>
                  <a:pt x="106" y="60"/>
                  <a:pt x="113" y="64"/>
                  <a:pt x="118" y="69"/>
                </a:cubicBezTo>
                <a:cubicBezTo>
                  <a:pt x="115" y="64"/>
                  <a:pt x="121" y="66"/>
                  <a:pt x="122" y="66"/>
                </a:cubicBezTo>
                <a:close/>
                <a:moveTo>
                  <a:pt x="79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8" y="53"/>
                  <a:pt x="89" y="61"/>
                  <a:pt x="94" y="66"/>
                </a:cubicBezTo>
                <a:cubicBezTo>
                  <a:pt x="122" y="91"/>
                  <a:pt x="147" y="118"/>
                  <a:pt x="167" y="151"/>
                </a:cubicBezTo>
                <a:cubicBezTo>
                  <a:pt x="131" y="116"/>
                  <a:pt x="99" y="75"/>
                  <a:pt x="62" y="42"/>
                </a:cubicBezTo>
                <a:cubicBezTo>
                  <a:pt x="68" y="44"/>
                  <a:pt x="74" y="48"/>
                  <a:pt x="79" y="52"/>
                </a:cubicBezTo>
                <a:close/>
                <a:moveTo>
                  <a:pt x="37" y="27"/>
                </a:moveTo>
                <a:cubicBezTo>
                  <a:pt x="51" y="37"/>
                  <a:pt x="65" y="49"/>
                  <a:pt x="76" y="63"/>
                </a:cubicBezTo>
                <a:cubicBezTo>
                  <a:pt x="64" y="54"/>
                  <a:pt x="50" y="41"/>
                  <a:pt x="40" y="33"/>
                </a:cubicBezTo>
                <a:cubicBezTo>
                  <a:pt x="37" y="31"/>
                  <a:pt x="38" y="29"/>
                  <a:pt x="37" y="27"/>
                </a:cubicBezTo>
                <a:close/>
                <a:moveTo>
                  <a:pt x="41" y="41"/>
                </a:moveTo>
                <a:cubicBezTo>
                  <a:pt x="58" y="53"/>
                  <a:pt x="75" y="67"/>
                  <a:pt x="88" y="84"/>
                </a:cubicBezTo>
                <a:cubicBezTo>
                  <a:pt x="88" y="84"/>
                  <a:pt x="88" y="85"/>
                  <a:pt x="88" y="86"/>
                </a:cubicBezTo>
                <a:cubicBezTo>
                  <a:pt x="72" y="71"/>
                  <a:pt x="54" y="56"/>
                  <a:pt x="41" y="41"/>
                </a:cubicBezTo>
                <a:close/>
                <a:moveTo>
                  <a:pt x="46" y="51"/>
                </a:moveTo>
                <a:cubicBezTo>
                  <a:pt x="60" y="65"/>
                  <a:pt x="77" y="79"/>
                  <a:pt x="92" y="93"/>
                </a:cubicBezTo>
                <a:cubicBezTo>
                  <a:pt x="91" y="94"/>
                  <a:pt x="98" y="96"/>
                  <a:pt x="96" y="93"/>
                </a:cubicBezTo>
                <a:cubicBezTo>
                  <a:pt x="94" y="88"/>
                  <a:pt x="90" y="84"/>
                  <a:pt x="88" y="79"/>
                </a:cubicBezTo>
                <a:cubicBezTo>
                  <a:pt x="110" y="104"/>
                  <a:pt x="131" y="130"/>
                  <a:pt x="147" y="159"/>
                </a:cubicBezTo>
                <a:cubicBezTo>
                  <a:pt x="115" y="131"/>
                  <a:pt x="88" y="95"/>
                  <a:pt x="57" y="66"/>
                </a:cubicBezTo>
                <a:cubicBezTo>
                  <a:pt x="52" y="62"/>
                  <a:pt x="46" y="59"/>
                  <a:pt x="46" y="51"/>
                </a:cubicBezTo>
                <a:close/>
                <a:moveTo>
                  <a:pt x="47" y="171"/>
                </a:moveTo>
                <a:cubicBezTo>
                  <a:pt x="51" y="173"/>
                  <a:pt x="54" y="177"/>
                  <a:pt x="58" y="179"/>
                </a:cubicBezTo>
                <a:cubicBezTo>
                  <a:pt x="57" y="173"/>
                  <a:pt x="53" y="177"/>
                  <a:pt x="51" y="169"/>
                </a:cubicBezTo>
                <a:cubicBezTo>
                  <a:pt x="63" y="176"/>
                  <a:pt x="70" y="186"/>
                  <a:pt x="79" y="193"/>
                </a:cubicBezTo>
                <a:cubicBezTo>
                  <a:pt x="83" y="195"/>
                  <a:pt x="84" y="191"/>
                  <a:pt x="84" y="189"/>
                </a:cubicBezTo>
                <a:cubicBezTo>
                  <a:pt x="81" y="178"/>
                  <a:pt x="73" y="169"/>
                  <a:pt x="65" y="163"/>
                </a:cubicBezTo>
                <a:cubicBezTo>
                  <a:pt x="65" y="163"/>
                  <a:pt x="64" y="162"/>
                  <a:pt x="63" y="163"/>
                </a:cubicBezTo>
                <a:cubicBezTo>
                  <a:pt x="69" y="170"/>
                  <a:pt x="76" y="178"/>
                  <a:pt x="79" y="188"/>
                </a:cubicBezTo>
                <a:cubicBezTo>
                  <a:pt x="68" y="180"/>
                  <a:pt x="60" y="170"/>
                  <a:pt x="49" y="163"/>
                </a:cubicBezTo>
                <a:cubicBezTo>
                  <a:pt x="51" y="150"/>
                  <a:pt x="51" y="150"/>
                  <a:pt x="51" y="150"/>
                </a:cubicBezTo>
                <a:cubicBezTo>
                  <a:pt x="55" y="152"/>
                  <a:pt x="56" y="160"/>
                  <a:pt x="62" y="156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75" y="166"/>
                  <a:pt x="87" y="177"/>
                  <a:pt x="98" y="188"/>
                </a:cubicBezTo>
                <a:cubicBezTo>
                  <a:pt x="70" y="201"/>
                  <a:pt x="70" y="201"/>
                  <a:pt x="70" y="201"/>
                </a:cubicBezTo>
                <a:cubicBezTo>
                  <a:pt x="68" y="193"/>
                  <a:pt x="63" y="185"/>
                  <a:pt x="56" y="180"/>
                </a:cubicBezTo>
                <a:cubicBezTo>
                  <a:pt x="59" y="185"/>
                  <a:pt x="66" y="196"/>
                  <a:pt x="66" y="202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45" y="180"/>
                  <a:pt x="48" y="176"/>
                  <a:pt x="47" y="171"/>
                </a:cubicBezTo>
                <a:close/>
                <a:moveTo>
                  <a:pt x="40" y="191"/>
                </a:moveTo>
                <a:cubicBezTo>
                  <a:pt x="45" y="193"/>
                  <a:pt x="49" y="200"/>
                  <a:pt x="51" y="207"/>
                </a:cubicBezTo>
                <a:cubicBezTo>
                  <a:pt x="47" y="205"/>
                  <a:pt x="40" y="202"/>
                  <a:pt x="37" y="197"/>
                </a:cubicBezTo>
                <a:lnTo>
                  <a:pt x="40" y="191"/>
                </a:lnTo>
                <a:close/>
                <a:moveTo>
                  <a:pt x="51" y="209"/>
                </a:moveTo>
                <a:cubicBezTo>
                  <a:pt x="55" y="208"/>
                  <a:pt x="53" y="203"/>
                  <a:pt x="51" y="200"/>
                </a:cubicBezTo>
                <a:cubicBezTo>
                  <a:pt x="49" y="196"/>
                  <a:pt x="46" y="194"/>
                  <a:pt x="42" y="188"/>
                </a:cubicBezTo>
                <a:cubicBezTo>
                  <a:pt x="48" y="191"/>
                  <a:pt x="59" y="201"/>
                  <a:pt x="63" y="205"/>
                </a:cubicBezTo>
                <a:cubicBezTo>
                  <a:pt x="42" y="217"/>
                  <a:pt x="42" y="217"/>
                  <a:pt x="42" y="217"/>
                </a:cubicBezTo>
                <a:cubicBezTo>
                  <a:pt x="41" y="212"/>
                  <a:pt x="38" y="206"/>
                  <a:pt x="35" y="201"/>
                </a:cubicBezTo>
                <a:cubicBezTo>
                  <a:pt x="41" y="204"/>
                  <a:pt x="46" y="211"/>
                  <a:pt x="51" y="209"/>
                </a:cubicBezTo>
                <a:close/>
                <a:moveTo>
                  <a:pt x="38" y="220"/>
                </a:moveTo>
                <a:cubicBezTo>
                  <a:pt x="28" y="221"/>
                  <a:pt x="18" y="227"/>
                  <a:pt x="14" y="234"/>
                </a:cubicBezTo>
                <a:cubicBezTo>
                  <a:pt x="20" y="225"/>
                  <a:pt x="28" y="216"/>
                  <a:pt x="32" y="205"/>
                </a:cubicBezTo>
                <a:cubicBezTo>
                  <a:pt x="36" y="210"/>
                  <a:pt x="41" y="220"/>
                  <a:pt x="38" y="220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4" grpId="0"/>
      <p:bldP spid="65" grpId="0"/>
      <p:bldP spid="67" grpId="0" animBg="1"/>
      <p:bldP spid="68" grpId="0" animBg="1"/>
      <p:bldP spid="6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Rectangle 85"/>
          <p:cNvSpPr/>
          <p:nvPr/>
        </p:nvSpPr>
        <p:spPr>
          <a:xfrm>
            <a:off x="2458822" y="1368216"/>
            <a:ext cx="260359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khứ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139921" y="1368226"/>
            <a:ext cx="4759947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k/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2272" y="2818658"/>
            <a:ext cx="1037198" cy="17912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395726" y="338199"/>
            <a:ext cx="9267710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600626" y="5407570"/>
            <a:ext cx="8999780" cy="13034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GB" sz="1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GB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lnSpc>
                <a:spcPct val="70000"/>
              </a:lnSpc>
              <a:spcBef>
                <a:spcPct val="50000"/>
              </a:spcBef>
              <a:buClr>
                <a:schemeClr val="tx2"/>
              </a:buClr>
            </a:pPr>
            <a:endParaRPr lang="en-US" sz="1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94" name="Straight Arrow Connector 93"/>
          <p:cNvCxnSpPr>
            <a:stCxn id="89" idx="2"/>
            <a:endCxn id="86" idx="0"/>
          </p:cNvCxnSpPr>
          <p:nvPr/>
        </p:nvCxnSpPr>
        <p:spPr>
          <a:xfrm rot="5400000">
            <a:off x="5123236" y="-538129"/>
            <a:ext cx="543730" cy="32689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9" idx="2"/>
            <a:endCxn id="87" idx="0"/>
          </p:cNvCxnSpPr>
          <p:nvPr/>
        </p:nvCxnSpPr>
        <p:spPr>
          <a:xfrm rot="16200000" flipH="1">
            <a:off x="8002868" y="-148801"/>
            <a:ext cx="543740" cy="249031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6" idx="2"/>
            <a:endCxn id="88" idx="0"/>
          </p:cNvCxnSpPr>
          <p:nvPr/>
        </p:nvCxnSpPr>
        <p:spPr>
          <a:xfrm rot="5400000">
            <a:off x="2062913" y="1120949"/>
            <a:ext cx="865667" cy="25297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47287" y="301409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69" y="1383972"/>
            <a:ext cx="1959668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8804" y="5861394"/>
            <a:ext cx="1875609" cy="4862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57600" y="2844933"/>
            <a:ext cx="916359" cy="1726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Trần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Straight Arrow Connector 84"/>
          <p:cNvCxnSpPr>
            <a:stCxn id="86" idx="2"/>
            <a:endCxn id="83" idx="0"/>
          </p:cNvCxnSpPr>
          <p:nvPr/>
        </p:nvCxnSpPr>
        <p:spPr>
          <a:xfrm rot="5400000">
            <a:off x="2592230" y="1676542"/>
            <a:ext cx="891942" cy="144484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876864" y="2839674"/>
            <a:ext cx="916359" cy="17450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6" name="Straight Arrow Connector 95"/>
          <p:cNvCxnSpPr>
            <a:stCxn id="86" idx="2"/>
            <a:endCxn id="95" idx="0"/>
          </p:cNvCxnSpPr>
          <p:nvPr/>
        </p:nvCxnSpPr>
        <p:spPr>
          <a:xfrm rot="5400000">
            <a:off x="3104492" y="2183544"/>
            <a:ext cx="886683" cy="42557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3917085" y="2855444"/>
            <a:ext cx="1079242" cy="17081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0" name="Straight Arrow Connector 99"/>
          <p:cNvCxnSpPr>
            <a:stCxn id="86" idx="2"/>
            <a:endCxn id="99" idx="0"/>
          </p:cNvCxnSpPr>
          <p:nvPr/>
        </p:nvCxnSpPr>
        <p:spPr>
          <a:xfrm rot="16200000" flipH="1">
            <a:off x="3657437" y="2056174"/>
            <a:ext cx="902453" cy="69608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5469209" y="2482316"/>
            <a:ext cx="1024496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87" idx="2"/>
            <a:endCxn id="109" idx="0"/>
          </p:cNvCxnSpPr>
          <p:nvPr/>
        </p:nvCxnSpPr>
        <p:spPr>
          <a:xfrm rot="5400000">
            <a:off x="7486019" y="448439"/>
            <a:ext cx="529315" cy="35384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6634903" y="2508594"/>
            <a:ext cx="846464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kiều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3" name="Straight Arrow Connector 112"/>
          <p:cNvCxnSpPr>
            <a:stCxn id="87" idx="2"/>
            <a:endCxn id="111" idx="0"/>
          </p:cNvCxnSpPr>
          <p:nvPr/>
        </p:nvCxnSpPr>
        <p:spPr>
          <a:xfrm rot="5400000">
            <a:off x="8011219" y="999917"/>
            <a:ext cx="555593" cy="24617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7566008" y="2503333"/>
            <a:ext cx="960910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5" name="Straight Arrow Connector 114"/>
          <p:cNvCxnSpPr>
            <a:stCxn id="87" idx="2"/>
            <a:endCxn id="114" idx="0"/>
          </p:cNvCxnSpPr>
          <p:nvPr/>
        </p:nvCxnSpPr>
        <p:spPr>
          <a:xfrm rot="5400000">
            <a:off x="8508013" y="1491451"/>
            <a:ext cx="550332" cy="1473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8608732" y="2519105"/>
            <a:ext cx="895400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7" name="Straight Arrow Connector 116"/>
          <p:cNvCxnSpPr>
            <a:stCxn id="87" idx="2"/>
            <a:endCxn id="116" idx="0"/>
          </p:cNvCxnSpPr>
          <p:nvPr/>
        </p:nvCxnSpPr>
        <p:spPr>
          <a:xfrm rot="5400000">
            <a:off x="9005112" y="2004322"/>
            <a:ext cx="566104" cy="4634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9598701" y="2482310"/>
            <a:ext cx="1071783" cy="26037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87" idx="2"/>
            <a:endCxn id="126" idx="0"/>
          </p:cNvCxnSpPr>
          <p:nvPr/>
        </p:nvCxnSpPr>
        <p:spPr>
          <a:xfrm rot="16200000" flipH="1">
            <a:off x="9562590" y="1910306"/>
            <a:ext cx="529309" cy="61469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0749284" y="2498081"/>
            <a:ext cx="1408019" cy="25299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4000" baseline="30000" dirty="0"/>
          </a:p>
        </p:txBody>
      </p:sp>
      <p:cxnSp>
        <p:nvCxnSpPr>
          <p:cNvPr id="129" name="Straight Arrow Connector 128"/>
          <p:cNvCxnSpPr>
            <a:stCxn id="87" idx="2"/>
            <a:endCxn id="128" idx="0"/>
          </p:cNvCxnSpPr>
          <p:nvPr/>
        </p:nvCxnSpPr>
        <p:spPr>
          <a:xfrm rot="16200000" flipH="1">
            <a:off x="10214054" y="1258841"/>
            <a:ext cx="545080" cy="193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2" grpId="0" animBg="1"/>
      <p:bldP spid="60" grpId="0" animBg="1"/>
      <p:bldP spid="61" grpId="0" animBg="1"/>
      <p:bldP spid="62" grpId="0" animBg="1"/>
      <p:bldP spid="83" grpId="0" animBg="1"/>
      <p:bldP spid="95" grpId="0" animBg="1"/>
      <p:bldP spid="99" grpId="0" animBg="1"/>
      <p:bldP spid="109" grpId="0" animBg="1"/>
      <p:bldP spid="111" grpId="0" animBg="1"/>
      <p:bldP spid="114" grpId="0" animBg="1"/>
      <p:bldP spid="116" grpId="0" animBg="1"/>
      <p:bldP spid="126" grpId="0" animBg="1"/>
      <p:bldP spid="1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40937" y="136486"/>
            <a:ext cx="12037622" cy="6554894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pic>
        <p:nvPicPr>
          <p:cNvPr id="59" name="图片 21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44" y="4786842"/>
            <a:ext cx="3105928" cy="2071158"/>
          </a:xfrm>
          <a:prstGeom prst="rect">
            <a:avLst/>
          </a:prstGeom>
        </p:spPr>
      </p:pic>
      <p:sp>
        <p:nvSpPr>
          <p:cNvPr id="60" name="Rectangle 1"/>
          <p:cNvSpPr>
            <a:spLocks noChangeArrowheads="1"/>
          </p:cNvSpPr>
          <p:nvPr/>
        </p:nvSpPr>
        <p:spPr bwMode="auto">
          <a:xfrm>
            <a:off x="2592389" y="2047177"/>
            <a:ext cx="895061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Đồn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chặn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?)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2" descr="Kết quả hình ảnh cho trần hưng đạo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64000" y="1890247"/>
            <a:ext cx="4551714" cy="3664400"/>
          </a:xfrm>
          <a:prstGeom prst="rect">
            <a:avLst/>
          </a:prstGeom>
          <a:noFill/>
        </p:spPr>
      </p:pic>
      <p:sp>
        <p:nvSpPr>
          <p:cNvPr id="62" name="Rectangle 1"/>
          <p:cNvSpPr>
            <a:spLocks noChangeArrowheads="1"/>
          </p:cNvSpPr>
          <p:nvPr/>
        </p:nvSpPr>
        <p:spPr bwMode="auto">
          <a:xfrm>
            <a:off x="1953394" y="3305051"/>
            <a:ext cx="481413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kumimoji="0" lang="en-US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0" grpId="1"/>
      <p:bldP spid="6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101201" y="-447561"/>
            <a:ext cx="11593767" cy="6855153"/>
            <a:chOff x="1509713" y="-109538"/>
            <a:chExt cx="10326328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itchFamily="18" charset="0"/>
                <a:ea typeface="Microsoft YaHei UI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Times New Roman" pitchFamily="18" charset="0"/>
                  <a:ea typeface="Microsoft YaHei UI" panose="020B0503020204020204" pitchFamily="34" charset="-122"/>
                  <a:cs typeface="Times New Roman" pitchFamily="18" charset="0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4" name="文本框 66"/>
          <p:cNvSpPr txBox="1"/>
          <p:nvPr/>
        </p:nvSpPr>
        <p:spPr>
          <a:xfrm>
            <a:off x="532529" y="1707477"/>
            <a:ext cx="4637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735440" y="254100"/>
            <a:ext cx="50436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5"/>
          <p:cNvGrpSpPr/>
          <p:nvPr/>
        </p:nvGrpSpPr>
        <p:grpSpPr>
          <a:xfrm>
            <a:off x="6258768" y="4281675"/>
            <a:ext cx="1203545" cy="1090311"/>
            <a:chOff x="5976606" y="4181806"/>
            <a:chExt cx="1721166" cy="1379340"/>
          </a:xfrm>
        </p:grpSpPr>
        <p:sp>
          <p:nvSpPr>
            <p:cNvPr id="87" name="Shape 10"/>
            <p:cNvSpPr/>
            <p:nvPr/>
          </p:nvSpPr>
          <p:spPr>
            <a:xfrm rot="1234963">
              <a:off x="5976606" y="4617020"/>
              <a:ext cx="333033" cy="94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206"/>
                  </a:moveTo>
                  <a:cubicBezTo>
                    <a:pt x="21600" y="2008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080"/>
                    <a:pt x="0" y="18206"/>
                  </a:cubicBezTo>
                  <a:lnTo>
                    <a:pt x="0" y="3394"/>
                  </a:lnTo>
                  <a:cubicBezTo>
                    <a:pt x="0" y="152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520"/>
                    <a:pt x="21600" y="3394"/>
                  </a:cubicBezTo>
                  <a:cubicBezTo>
                    <a:pt x="21600" y="3394"/>
                    <a:pt x="21600" y="18206"/>
                    <a:pt x="21600" y="18206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Shape 13"/>
            <p:cNvSpPr/>
            <p:nvPr/>
          </p:nvSpPr>
          <p:spPr>
            <a:xfrm rot="1234963">
              <a:off x="6158202" y="4181806"/>
              <a:ext cx="1539570" cy="1066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39"/>
                    <a:pt x="0" y="7594"/>
                  </a:cubicBezTo>
                  <a:lnTo>
                    <a:pt x="0" y="21600"/>
                  </a:lnTo>
                  <a:cubicBezTo>
                    <a:pt x="377" y="19557"/>
                    <a:pt x="2547" y="15812"/>
                    <a:pt x="6321" y="15812"/>
                  </a:cubicBezTo>
                  <a:lnTo>
                    <a:pt x="20138" y="15812"/>
                  </a:lnTo>
                  <a:cubicBezTo>
                    <a:pt x="21081" y="15812"/>
                    <a:pt x="21600" y="15199"/>
                    <a:pt x="21600" y="13361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Shape 14"/>
            <p:cNvSpPr/>
            <p:nvPr/>
          </p:nvSpPr>
          <p:spPr>
            <a:xfrm rot="1234963">
              <a:off x="6019673" y="4740562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91"/>
          <p:cNvGrpSpPr/>
          <p:nvPr/>
        </p:nvGrpSpPr>
        <p:grpSpPr>
          <a:xfrm>
            <a:off x="6202652" y="3405380"/>
            <a:ext cx="1504691" cy="1934041"/>
            <a:chOff x="5873180" y="3034549"/>
            <a:chExt cx="2151829" cy="2446733"/>
          </a:xfrm>
        </p:grpSpPr>
        <p:sp>
          <p:nvSpPr>
            <p:cNvPr id="94" name="Shape 9"/>
            <p:cNvSpPr/>
            <p:nvPr/>
          </p:nvSpPr>
          <p:spPr>
            <a:xfrm rot="1234963">
              <a:off x="5873180" y="3370172"/>
              <a:ext cx="333034" cy="21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082"/>
                  </a:moveTo>
                  <a:cubicBezTo>
                    <a:pt x="21600" y="20920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20"/>
                    <a:pt x="0" y="20082"/>
                  </a:cubicBezTo>
                  <a:lnTo>
                    <a:pt x="0" y="1518"/>
                  </a:lnTo>
                  <a:cubicBezTo>
                    <a:pt x="0" y="680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80"/>
                    <a:pt x="21600" y="1518"/>
                  </a:cubicBezTo>
                  <a:cubicBezTo>
                    <a:pt x="21600" y="1518"/>
                    <a:pt x="21600" y="20082"/>
                    <a:pt x="21600" y="200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Shape 15"/>
            <p:cNvSpPr/>
            <p:nvPr/>
          </p:nvSpPr>
          <p:spPr>
            <a:xfrm rot="1234963">
              <a:off x="6207975" y="3034549"/>
              <a:ext cx="1817034" cy="1268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384" y="0"/>
                  </a:moveTo>
                  <a:cubicBezTo>
                    <a:pt x="1646" y="0"/>
                    <a:pt x="0" y="3313"/>
                    <a:pt x="0" y="7534"/>
                  </a:cubicBezTo>
                  <a:lnTo>
                    <a:pt x="0" y="21600"/>
                  </a:lnTo>
                  <a:cubicBezTo>
                    <a:pt x="377" y="19573"/>
                    <a:pt x="2547" y="15858"/>
                    <a:pt x="6321" y="15858"/>
                  </a:cubicBezTo>
                  <a:lnTo>
                    <a:pt x="20138" y="15858"/>
                  </a:lnTo>
                  <a:cubicBezTo>
                    <a:pt x="21081" y="15858"/>
                    <a:pt x="21600" y="15250"/>
                    <a:pt x="21600" y="13426"/>
                  </a:cubicBezTo>
                  <a:lnTo>
                    <a:pt x="21600" y="0"/>
                  </a:lnTo>
                  <a:cubicBezTo>
                    <a:pt x="21600" y="0"/>
                    <a:pt x="5384" y="0"/>
                    <a:pt x="5384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Shape 16"/>
            <p:cNvSpPr/>
            <p:nvPr/>
          </p:nvSpPr>
          <p:spPr>
            <a:xfrm rot="1234963">
              <a:off x="6043869" y="3700670"/>
              <a:ext cx="531701" cy="577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0" y="2965"/>
                  </a:moveTo>
                  <a:lnTo>
                    <a:pt x="0" y="21563"/>
                  </a:lnTo>
                  <a:cubicBezTo>
                    <a:pt x="1448" y="13580"/>
                    <a:pt x="6034" y="2736"/>
                    <a:pt x="21600" y="0"/>
                  </a:cubicBezTo>
                  <a:lnTo>
                    <a:pt x="14790" y="0"/>
                  </a:lnTo>
                  <a:cubicBezTo>
                    <a:pt x="10075" y="0"/>
                    <a:pt x="2982" y="-37"/>
                    <a:pt x="0" y="2965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96"/>
          <p:cNvGrpSpPr/>
          <p:nvPr/>
        </p:nvGrpSpPr>
        <p:grpSpPr>
          <a:xfrm>
            <a:off x="5099377" y="3426053"/>
            <a:ext cx="1076562" cy="1701324"/>
            <a:chOff x="4217824" y="3069639"/>
            <a:chExt cx="1539570" cy="2152326"/>
          </a:xfrm>
        </p:grpSpPr>
        <p:sp>
          <p:nvSpPr>
            <p:cNvPr id="98" name="Shape 7"/>
            <p:cNvSpPr/>
            <p:nvPr/>
          </p:nvSpPr>
          <p:spPr>
            <a:xfrm rot="1234963">
              <a:off x="5100913" y="3937944"/>
              <a:ext cx="333033" cy="1284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104"/>
                  </a:moveTo>
                  <a:cubicBezTo>
                    <a:pt x="21600" y="20483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483"/>
                    <a:pt x="0" y="19104"/>
                  </a:cubicBezTo>
                  <a:lnTo>
                    <a:pt x="0" y="2496"/>
                  </a:lnTo>
                  <a:cubicBezTo>
                    <a:pt x="0" y="1117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1117"/>
                    <a:pt x="21600" y="2496"/>
                  </a:cubicBezTo>
                  <a:cubicBezTo>
                    <a:pt x="21600" y="2496"/>
                    <a:pt x="21600" y="19104"/>
                    <a:pt x="21600" y="19104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Shape 17"/>
            <p:cNvSpPr/>
            <p:nvPr/>
          </p:nvSpPr>
          <p:spPr>
            <a:xfrm rot="1234963">
              <a:off x="4217824" y="3069639"/>
              <a:ext cx="1539570" cy="107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Shape 18"/>
            <p:cNvSpPr/>
            <p:nvPr/>
          </p:nvSpPr>
          <p:spPr>
            <a:xfrm rot="1234963">
              <a:off x="5099667" y="4015925"/>
              <a:ext cx="450508" cy="489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111"/>
          <p:cNvGrpSpPr/>
          <p:nvPr/>
        </p:nvGrpSpPr>
        <p:grpSpPr>
          <a:xfrm>
            <a:off x="5440258" y="2676787"/>
            <a:ext cx="1177164" cy="2567626"/>
            <a:chOff x="4763746" y="2122235"/>
            <a:chExt cx="1683440" cy="3248274"/>
          </a:xfrm>
        </p:grpSpPr>
        <p:sp>
          <p:nvSpPr>
            <p:cNvPr id="117" name="Shape 8"/>
            <p:cNvSpPr/>
            <p:nvPr/>
          </p:nvSpPr>
          <p:spPr>
            <a:xfrm rot="1234963">
              <a:off x="5591247" y="3080222"/>
              <a:ext cx="333033" cy="2290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01"/>
                  </a:moveTo>
                  <a:cubicBezTo>
                    <a:pt x="21600" y="20974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20974"/>
                    <a:pt x="0" y="20201"/>
                  </a:cubicBezTo>
                  <a:lnTo>
                    <a:pt x="0" y="1399"/>
                  </a:lnTo>
                  <a:cubicBezTo>
                    <a:pt x="0" y="626"/>
                    <a:pt x="4835" y="0"/>
                    <a:pt x="10800" y="0"/>
                  </a:cubicBezTo>
                  <a:lnTo>
                    <a:pt x="10800" y="0"/>
                  </a:lnTo>
                  <a:cubicBezTo>
                    <a:pt x="16765" y="0"/>
                    <a:pt x="21600" y="626"/>
                    <a:pt x="21600" y="1399"/>
                  </a:cubicBezTo>
                  <a:cubicBezTo>
                    <a:pt x="21600" y="1399"/>
                    <a:pt x="21600" y="20201"/>
                    <a:pt x="21600" y="20201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8" name="Shape 19"/>
            <p:cNvSpPr/>
            <p:nvPr/>
          </p:nvSpPr>
          <p:spPr>
            <a:xfrm rot="1234963">
              <a:off x="4763746" y="2122235"/>
              <a:ext cx="1683440" cy="1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16" y="0"/>
                  </a:moveTo>
                  <a:cubicBezTo>
                    <a:pt x="19954" y="0"/>
                    <a:pt x="21600" y="3313"/>
                    <a:pt x="21600" y="7534"/>
                  </a:cubicBezTo>
                  <a:lnTo>
                    <a:pt x="21600" y="21600"/>
                  </a:lnTo>
                  <a:cubicBezTo>
                    <a:pt x="21223" y="19573"/>
                    <a:pt x="19053" y="15858"/>
                    <a:pt x="15279" y="15858"/>
                  </a:cubicBezTo>
                  <a:lnTo>
                    <a:pt x="1462" y="15858"/>
                  </a:lnTo>
                  <a:cubicBezTo>
                    <a:pt x="519" y="15858"/>
                    <a:pt x="0" y="15250"/>
                    <a:pt x="0" y="13426"/>
                  </a:cubicBezTo>
                  <a:lnTo>
                    <a:pt x="0" y="0"/>
                  </a:lnTo>
                  <a:cubicBezTo>
                    <a:pt x="0" y="0"/>
                    <a:pt x="16216" y="0"/>
                    <a:pt x="1621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9" name="Shape 20"/>
            <p:cNvSpPr/>
            <p:nvPr/>
          </p:nvSpPr>
          <p:spPr>
            <a:xfrm rot="1234963">
              <a:off x="5726012" y="3156603"/>
              <a:ext cx="492607" cy="534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3" extrusionOk="0">
                  <a:moveTo>
                    <a:pt x="21600" y="2965"/>
                  </a:moveTo>
                  <a:lnTo>
                    <a:pt x="21600" y="21563"/>
                  </a:lnTo>
                  <a:cubicBezTo>
                    <a:pt x="20152" y="13580"/>
                    <a:pt x="15566" y="2736"/>
                    <a:pt x="0" y="0"/>
                  </a:cubicBezTo>
                  <a:lnTo>
                    <a:pt x="6810" y="0"/>
                  </a:lnTo>
                  <a:cubicBezTo>
                    <a:pt x="11525" y="0"/>
                    <a:pt x="18618" y="-37"/>
                    <a:pt x="21600" y="296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474290" y="3386486"/>
            <a:ext cx="487824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99344" y="4231832"/>
            <a:ext cx="334258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6798791" y="3422942"/>
            <a:ext cx="539386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5765040" y="2609663"/>
            <a:ext cx="462042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0" name="Group 123"/>
          <p:cNvGrpSpPr/>
          <p:nvPr/>
        </p:nvGrpSpPr>
        <p:grpSpPr>
          <a:xfrm>
            <a:off x="5386577" y="4992955"/>
            <a:ext cx="915028" cy="987208"/>
            <a:chOff x="4710049" y="5109603"/>
            <a:chExt cx="1308564" cy="1248905"/>
          </a:xfrm>
        </p:grpSpPr>
        <p:sp>
          <p:nvSpPr>
            <p:cNvPr id="125" name="Shape 6"/>
            <p:cNvSpPr/>
            <p:nvPr/>
          </p:nvSpPr>
          <p:spPr>
            <a:xfrm rot="1234963">
              <a:off x="4710049" y="5109603"/>
              <a:ext cx="1308564" cy="124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16" extrusionOk="0">
                  <a:moveTo>
                    <a:pt x="21600" y="2031"/>
                  </a:moveTo>
                  <a:cubicBezTo>
                    <a:pt x="17935" y="8863"/>
                    <a:pt x="10856" y="19216"/>
                    <a:pt x="10856" y="19216"/>
                  </a:cubicBezTo>
                  <a:cubicBezTo>
                    <a:pt x="10856" y="19216"/>
                    <a:pt x="2875" y="8082"/>
                    <a:pt x="0" y="1776"/>
                  </a:cubicBezTo>
                  <a:cubicBezTo>
                    <a:pt x="0" y="1776"/>
                    <a:pt x="14327" y="-2384"/>
                    <a:pt x="21600" y="2031"/>
                  </a:cubicBezTo>
                  <a:close/>
                </a:path>
              </a:pathLst>
            </a:custGeom>
            <a:gradFill>
              <a:gsLst>
                <a:gs pos="88000">
                  <a:schemeClr val="bg2">
                    <a:lumMod val="20000"/>
                    <a:lumOff val="80000"/>
                  </a:schemeClr>
                </a:gs>
                <a:gs pos="26000">
                  <a:schemeClr val="bg2">
                    <a:lumMod val="20000"/>
                    <a:lumOff val="80000"/>
                  </a:schemeClr>
                </a:gs>
                <a:gs pos="5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Shape 11"/>
            <p:cNvSpPr/>
            <p:nvPr/>
          </p:nvSpPr>
          <p:spPr>
            <a:xfrm rot="1234963">
              <a:off x="4971948" y="5865392"/>
              <a:ext cx="504693" cy="469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62" extrusionOk="0">
                  <a:moveTo>
                    <a:pt x="0" y="2915"/>
                  </a:moveTo>
                  <a:cubicBezTo>
                    <a:pt x="5979" y="12757"/>
                    <a:pt x="10990" y="20362"/>
                    <a:pt x="10990" y="20362"/>
                  </a:cubicBezTo>
                  <a:cubicBezTo>
                    <a:pt x="10990" y="20362"/>
                    <a:pt x="15709" y="12856"/>
                    <a:pt x="21600" y="2946"/>
                  </a:cubicBezTo>
                  <a:cubicBezTo>
                    <a:pt x="19755" y="-1238"/>
                    <a:pt x="578" y="-709"/>
                    <a:pt x="0" y="2915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Shape 12"/>
            <p:cNvSpPr/>
            <p:nvPr/>
          </p:nvSpPr>
          <p:spPr>
            <a:xfrm rot="1234963">
              <a:off x="5057422" y="5864570"/>
              <a:ext cx="142991" cy="27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2416" y="14705"/>
                    <a:pt x="0" y="3184"/>
                  </a:cubicBezTo>
                  <a:cubicBezTo>
                    <a:pt x="600" y="1063"/>
                    <a:pt x="10857" y="73"/>
                    <a:pt x="21442" y="0"/>
                  </a:cubicBezTo>
                  <a:cubicBezTo>
                    <a:pt x="21442" y="0"/>
                    <a:pt x="21600" y="21600"/>
                    <a:pt x="21600" y="21600"/>
                  </a:cubicBezTo>
                  <a:close/>
                </a:path>
              </a:pathLst>
            </a:custGeom>
            <a:gradFill>
              <a:gsLst>
                <a:gs pos="22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4">
                    <a:alpha val="64000"/>
                  </a:schemeClr>
                </a:gs>
              </a:gsLst>
              <a:lin ang="14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9" name="文本框 66"/>
          <p:cNvSpPr txBox="1"/>
          <p:nvPr/>
        </p:nvSpPr>
        <p:spPr>
          <a:xfrm>
            <a:off x="7481422" y="1607628"/>
            <a:ext cx="42871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ngắn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lớp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cấu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trúc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. . .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đến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. .”</a:t>
            </a:r>
          </a:p>
        </p:txBody>
      </p:sp>
      <p:sp>
        <p:nvSpPr>
          <p:cNvPr id="130" name="文本框 66"/>
          <p:cNvSpPr txBox="1"/>
          <p:nvPr/>
        </p:nvSpPr>
        <p:spPr>
          <a:xfrm>
            <a:off x="488612" y="2947685"/>
            <a:ext cx="47546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luận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HCM +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1" name="文本框 66"/>
          <p:cNvSpPr txBox="1"/>
          <p:nvPr/>
        </p:nvSpPr>
        <p:spPr>
          <a:xfrm>
            <a:off x="7618015" y="4408628"/>
            <a:ext cx="30524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Buổi học cuối cùng</a:t>
            </a:r>
            <a:endParaRPr lang="en-US" sz="28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 animBg="1"/>
      <p:bldP spid="120" grpId="0"/>
      <p:bldP spid="121" grpId="0"/>
      <p:bldP spid="122" grpId="0"/>
      <p:bldP spid="123" grpId="0"/>
      <p:bldP spid="129" grpId="0"/>
      <p:bldP spid="130" grpId="0"/>
      <p:bldP spid="1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15"/>
          <a:stretch/>
        </p:blipFill>
        <p:spPr>
          <a:xfrm>
            <a:off x="12029" y="0"/>
            <a:ext cx="12196844" cy="6858000"/>
          </a:xfrm>
          <a:prstGeom prst="rect">
            <a:avLst/>
          </a:prstGeom>
        </p:spPr>
      </p:pic>
      <p:sp>
        <p:nvSpPr>
          <p:cNvPr id="8" name="PA_库_椭圆 7"/>
          <p:cNvSpPr/>
          <p:nvPr>
            <p:custDataLst>
              <p:tags r:id="rId1"/>
            </p:custDataLst>
          </p:nvPr>
        </p:nvSpPr>
        <p:spPr>
          <a:xfrm>
            <a:off x="6094414" y="1155034"/>
            <a:ext cx="4606895" cy="4608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PA_库_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13" y="1281366"/>
            <a:ext cx="4480596" cy="4481763"/>
          </a:xfrm>
          <a:prstGeom prst="rect">
            <a:avLst/>
          </a:prstGeom>
        </p:spPr>
      </p:pic>
      <p:sp>
        <p:nvSpPr>
          <p:cNvPr id="10" name="PA_库_文本框 9"/>
          <p:cNvSpPr txBox="1"/>
          <p:nvPr>
            <p:custDataLst>
              <p:tags r:id="rId3"/>
            </p:custDataLst>
          </p:nvPr>
        </p:nvSpPr>
        <p:spPr>
          <a:xfrm>
            <a:off x="2308787" y="2742248"/>
            <a:ext cx="3525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THANKS</a:t>
            </a:r>
          </a:p>
        </p:txBody>
      </p:sp>
      <p:sp>
        <p:nvSpPr>
          <p:cNvPr id="11" name="PA_库_任意多边形 10"/>
          <p:cNvSpPr/>
          <p:nvPr>
            <p:custDataLst>
              <p:tags r:id="rId4"/>
            </p:custDataLst>
          </p:nvPr>
        </p:nvSpPr>
        <p:spPr>
          <a:xfrm>
            <a:off x="1962056" y="3560527"/>
            <a:ext cx="3885188" cy="169262"/>
          </a:xfrm>
          <a:custGeom>
            <a:avLst/>
            <a:gdLst>
              <a:gd name="connsiteX0" fmla="*/ 0 w 3886200"/>
              <a:gd name="connsiteY0" fmla="*/ 169262 h 169262"/>
              <a:gd name="connsiteX1" fmla="*/ 1106905 w 3886200"/>
              <a:gd name="connsiteY1" fmla="*/ 133168 h 169262"/>
              <a:gd name="connsiteX2" fmla="*/ 2731168 w 3886200"/>
              <a:gd name="connsiteY2" fmla="*/ 145199 h 169262"/>
              <a:gd name="connsiteX3" fmla="*/ 3693695 w 3886200"/>
              <a:gd name="connsiteY3" fmla="*/ 820 h 169262"/>
              <a:gd name="connsiteX4" fmla="*/ 3886200 w 3886200"/>
              <a:gd name="connsiteY4" fmla="*/ 97073 h 16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6200" h="169262">
                <a:moveTo>
                  <a:pt x="0" y="169262"/>
                </a:moveTo>
                <a:cubicBezTo>
                  <a:pt x="325855" y="153220"/>
                  <a:pt x="1106905" y="133168"/>
                  <a:pt x="1106905" y="133168"/>
                </a:cubicBezTo>
                <a:cubicBezTo>
                  <a:pt x="1562100" y="129157"/>
                  <a:pt x="2300036" y="167257"/>
                  <a:pt x="2731168" y="145199"/>
                </a:cubicBezTo>
                <a:cubicBezTo>
                  <a:pt x="3162300" y="123141"/>
                  <a:pt x="3501190" y="8841"/>
                  <a:pt x="3693695" y="820"/>
                </a:cubicBezTo>
                <a:cubicBezTo>
                  <a:pt x="3886200" y="-7201"/>
                  <a:pt x="3886200" y="44936"/>
                  <a:pt x="3886200" y="97073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422567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2123"/>
          <p:cNvGrpSpPr/>
          <p:nvPr/>
        </p:nvGrpSpPr>
        <p:grpSpPr>
          <a:xfrm>
            <a:off x="-1602724" y="-447561"/>
            <a:ext cx="13297692" cy="6855153"/>
            <a:chOff x="-7938" y="-109538"/>
            <a:chExt cx="11843979" cy="6377829"/>
          </a:xfrm>
        </p:grpSpPr>
        <p:pic>
          <p:nvPicPr>
            <p:cNvPr id="4" name="图片 2122"/>
            <p:cNvPicPr>
              <a:picLocks noChangeAspect="1"/>
            </p:cNvPicPr>
            <p:nvPr/>
          </p:nvPicPr>
          <p:blipFill rotWithShape="1">
            <a:blip r:embed="rId3"/>
            <a:srcRect b="68945"/>
            <a:stretch/>
          </p:blipFill>
          <p:spPr>
            <a:xfrm>
              <a:off x="1705769" y="864432"/>
              <a:ext cx="10101948" cy="952336"/>
            </a:xfrm>
            <a:prstGeom prst="rect">
              <a:avLst/>
            </a:prstGeom>
          </p:spPr>
        </p:pic>
        <p:pic>
          <p:nvPicPr>
            <p:cNvPr id="5" name="图片 147"/>
            <p:cNvPicPr>
              <a:picLocks noChangeAspect="1"/>
            </p:cNvPicPr>
            <p:nvPr/>
          </p:nvPicPr>
          <p:blipFill rotWithShape="1">
            <a:blip r:embed="rId3"/>
            <a:srcRect b="64968"/>
            <a:stretch/>
          </p:blipFill>
          <p:spPr>
            <a:xfrm>
              <a:off x="1727309" y="838200"/>
              <a:ext cx="10101948" cy="2867526"/>
            </a:xfrm>
            <a:prstGeom prst="rect">
              <a:avLst/>
            </a:prstGeom>
          </p:spPr>
        </p:pic>
        <p:sp>
          <p:nvSpPr>
            <p:cNvPr id="6" name="Oval 103"/>
            <p:cNvSpPr>
              <a:spLocks noChangeArrowheads="1"/>
            </p:cNvSpPr>
            <p:nvPr/>
          </p:nvSpPr>
          <p:spPr bwMode="auto">
            <a:xfrm>
              <a:off x="7938" y="796925"/>
              <a:ext cx="1317625" cy="13239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7" name="Oval 104"/>
            <p:cNvSpPr>
              <a:spLocks noChangeArrowheads="1"/>
            </p:cNvSpPr>
            <p:nvPr/>
          </p:nvSpPr>
          <p:spPr bwMode="auto">
            <a:xfrm>
              <a:off x="82550" y="871538"/>
              <a:ext cx="1319213" cy="1316038"/>
            </a:xfrm>
            <a:prstGeom prst="ellipse">
              <a:avLst/>
            </a:prstGeom>
            <a:solidFill>
              <a:srgbClr val="CB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8" name="Freeform 105"/>
            <p:cNvSpPr>
              <a:spLocks/>
            </p:cNvSpPr>
            <p:nvPr/>
          </p:nvSpPr>
          <p:spPr bwMode="auto">
            <a:xfrm>
              <a:off x="-7938" y="738188"/>
              <a:ext cx="1343025" cy="1441450"/>
            </a:xfrm>
            <a:custGeom>
              <a:avLst/>
              <a:gdLst>
                <a:gd name="T0" fmla="*/ 159 w 161"/>
                <a:gd name="T1" fmla="*/ 86 h 172"/>
                <a:gd name="T2" fmla="*/ 66 w 161"/>
                <a:gd name="T3" fmla="*/ 163 h 172"/>
                <a:gd name="T4" fmla="*/ 3 w 161"/>
                <a:gd name="T5" fmla="*/ 86 h 172"/>
                <a:gd name="T6" fmla="*/ 96 w 161"/>
                <a:gd name="T7" fmla="*/ 9 h 172"/>
                <a:gd name="T8" fmla="*/ 159 w 161"/>
                <a:gd name="T9" fmla="*/ 86 h 172"/>
                <a:gd name="T10" fmla="*/ 160 w 161"/>
                <a:gd name="T11" fmla="*/ 86 h 172"/>
                <a:gd name="T12" fmla="*/ 66 w 161"/>
                <a:gd name="T13" fmla="*/ 8 h 172"/>
                <a:gd name="T14" fmla="*/ 2 w 161"/>
                <a:gd name="T15" fmla="*/ 86 h 172"/>
                <a:gd name="T16" fmla="*/ 97 w 161"/>
                <a:gd name="T17" fmla="*/ 163 h 172"/>
                <a:gd name="T18" fmla="*/ 160 w 161"/>
                <a:gd name="T19" fmla="*/ 86 h 172"/>
                <a:gd name="T20" fmla="*/ 159 w 161"/>
                <a:gd name="T21" fmla="*/ 8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2">
                  <a:moveTo>
                    <a:pt x="159" y="86"/>
                  </a:moveTo>
                  <a:cubicBezTo>
                    <a:pt x="158" y="135"/>
                    <a:pt x="117" y="172"/>
                    <a:pt x="66" y="163"/>
                  </a:cubicBezTo>
                  <a:cubicBezTo>
                    <a:pt x="29" y="157"/>
                    <a:pt x="4" y="122"/>
                    <a:pt x="3" y="86"/>
                  </a:cubicBezTo>
                  <a:cubicBezTo>
                    <a:pt x="1" y="37"/>
                    <a:pt x="49" y="1"/>
                    <a:pt x="96" y="9"/>
                  </a:cubicBezTo>
                  <a:cubicBezTo>
                    <a:pt x="134" y="15"/>
                    <a:pt x="158" y="50"/>
                    <a:pt x="159" y="86"/>
                  </a:cubicBezTo>
                  <a:cubicBezTo>
                    <a:pt x="159" y="86"/>
                    <a:pt x="161" y="86"/>
                    <a:pt x="160" y="86"/>
                  </a:cubicBezTo>
                  <a:cubicBezTo>
                    <a:pt x="159" y="35"/>
                    <a:pt x="115" y="0"/>
                    <a:pt x="66" y="8"/>
                  </a:cubicBezTo>
                  <a:cubicBezTo>
                    <a:pt x="28" y="15"/>
                    <a:pt x="3" y="49"/>
                    <a:pt x="2" y="86"/>
                  </a:cubicBezTo>
                  <a:cubicBezTo>
                    <a:pt x="0" y="137"/>
                    <a:pt x="50" y="171"/>
                    <a:pt x="97" y="163"/>
                  </a:cubicBezTo>
                  <a:cubicBezTo>
                    <a:pt x="134" y="157"/>
                    <a:pt x="159" y="122"/>
                    <a:pt x="160" y="86"/>
                  </a:cubicBezTo>
                  <a:cubicBezTo>
                    <a:pt x="160" y="86"/>
                    <a:pt x="159" y="86"/>
                    <a:pt x="159" y="86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9" name="Freeform 106"/>
            <p:cNvSpPr>
              <a:spLocks/>
            </p:cNvSpPr>
            <p:nvPr/>
          </p:nvSpPr>
          <p:spPr bwMode="auto">
            <a:xfrm>
              <a:off x="125413" y="981075"/>
              <a:ext cx="441325" cy="787400"/>
            </a:xfrm>
            <a:custGeom>
              <a:avLst/>
              <a:gdLst>
                <a:gd name="T0" fmla="*/ 2 w 53"/>
                <a:gd name="T1" fmla="*/ 74 h 94"/>
                <a:gd name="T2" fmla="*/ 1 w 53"/>
                <a:gd name="T3" fmla="*/ 55 h 94"/>
                <a:gd name="T4" fmla="*/ 14 w 53"/>
                <a:gd name="T5" fmla="*/ 20 h 94"/>
                <a:gd name="T6" fmla="*/ 33 w 53"/>
                <a:gd name="T7" fmla="*/ 5 h 94"/>
                <a:gd name="T8" fmla="*/ 51 w 53"/>
                <a:gd name="T9" fmla="*/ 5 h 94"/>
                <a:gd name="T10" fmla="*/ 44 w 53"/>
                <a:gd name="T11" fmla="*/ 18 h 94"/>
                <a:gd name="T12" fmla="*/ 34 w 53"/>
                <a:gd name="T13" fmla="*/ 25 h 94"/>
                <a:gd name="T14" fmla="*/ 19 w 53"/>
                <a:gd name="T15" fmla="*/ 49 h 94"/>
                <a:gd name="T16" fmla="*/ 20 w 53"/>
                <a:gd name="T17" fmla="*/ 74 h 94"/>
                <a:gd name="T18" fmla="*/ 20 w 53"/>
                <a:gd name="T19" fmla="*/ 92 h 94"/>
                <a:gd name="T20" fmla="*/ 6 w 53"/>
                <a:gd name="T21" fmla="*/ 84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1" y="67"/>
                    <a:pt x="0" y="60"/>
                    <a:pt x="1" y="55"/>
                  </a:cubicBezTo>
                  <a:cubicBezTo>
                    <a:pt x="2" y="43"/>
                    <a:pt x="6" y="28"/>
                    <a:pt x="14" y="20"/>
                  </a:cubicBezTo>
                  <a:cubicBezTo>
                    <a:pt x="20" y="14"/>
                    <a:pt x="26" y="9"/>
                    <a:pt x="33" y="5"/>
                  </a:cubicBezTo>
                  <a:cubicBezTo>
                    <a:pt x="38" y="3"/>
                    <a:pt x="47" y="0"/>
                    <a:pt x="51" y="5"/>
                  </a:cubicBezTo>
                  <a:cubicBezTo>
                    <a:pt x="53" y="9"/>
                    <a:pt x="46" y="16"/>
                    <a:pt x="44" y="18"/>
                  </a:cubicBezTo>
                  <a:cubicBezTo>
                    <a:pt x="41" y="21"/>
                    <a:pt x="37" y="23"/>
                    <a:pt x="34" y="25"/>
                  </a:cubicBezTo>
                  <a:cubicBezTo>
                    <a:pt x="26" y="31"/>
                    <a:pt x="21" y="39"/>
                    <a:pt x="19" y="49"/>
                  </a:cubicBezTo>
                  <a:cubicBezTo>
                    <a:pt x="17" y="57"/>
                    <a:pt x="18" y="66"/>
                    <a:pt x="20" y="74"/>
                  </a:cubicBezTo>
                  <a:cubicBezTo>
                    <a:pt x="21" y="77"/>
                    <a:pt x="25" y="90"/>
                    <a:pt x="20" y="92"/>
                  </a:cubicBezTo>
                  <a:cubicBezTo>
                    <a:pt x="15" y="94"/>
                    <a:pt x="8" y="87"/>
                    <a:pt x="6" y="84"/>
                  </a:cubicBezTo>
                  <a:cubicBezTo>
                    <a:pt x="5" y="81"/>
                    <a:pt x="3" y="77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0" name="Freeform 107"/>
            <p:cNvSpPr>
              <a:spLocks/>
            </p:cNvSpPr>
            <p:nvPr/>
          </p:nvSpPr>
          <p:spPr bwMode="auto">
            <a:xfrm>
              <a:off x="166688" y="1022350"/>
              <a:ext cx="441325" cy="788988"/>
            </a:xfrm>
            <a:custGeom>
              <a:avLst/>
              <a:gdLst>
                <a:gd name="T0" fmla="*/ 2 w 53"/>
                <a:gd name="T1" fmla="*/ 74 h 94"/>
                <a:gd name="T2" fmla="*/ 0 w 53"/>
                <a:gd name="T3" fmla="*/ 55 h 94"/>
                <a:gd name="T4" fmla="*/ 14 w 53"/>
                <a:gd name="T5" fmla="*/ 20 h 94"/>
                <a:gd name="T6" fmla="*/ 32 w 53"/>
                <a:gd name="T7" fmla="*/ 6 h 94"/>
                <a:gd name="T8" fmla="*/ 50 w 53"/>
                <a:gd name="T9" fmla="*/ 6 h 94"/>
                <a:gd name="T10" fmla="*/ 43 w 53"/>
                <a:gd name="T11" fmla="*/ 18 h 94"/>
                <a:gd name="T12" fmla="*/ 34 w 53"/>
                <a:gd name="T13" fmla="*/ 26 h 94"/>
                <a:gd name="T14" fmla="*/ 18 w 53"/>
                <a:gd name="T15" fmla="*/ 49 h 94"/>
                <a:gd name="T16" fmla="*/ 19 w 53"/>
                <a:gd name="T17" fmla="*/ 74 h 94"/>
                <a:gd name="T18" fmla="*/ 19 w 53"/>
                <a:gd name="T19" fmla="*/ 93 h 94"/>
                <a:gd name="T20" fmla="*/ 6 w 53"/>
                <a:gd name="T21" fmla="*/ 85 h 94"/>
                <a:gd name="T22" fmla="*/ 2 w 53"/>
                <a:gd name="T23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94">
                  <a:moveTo>
                    <a:pt x="2" y="74"/>
                  </a:moveTo>
                  <a:cubicBezTo>
                    <a:pt x="0" y="68"/>
                    <a:pt x="0" y="61"/>
                    <a:pt x="0" y="55"/>
                  </a:cubicBezTo>
                  <a:cubicBezTo>
                    <a:pt x="1" y="43"/>
                    <a:pt x="6" y="29"/>
                    <a:pt x="14" y="20"/>
                  </a:cubicBezTo>
                  <a:cubicBezTo>
                    <a:pt x="19" y="15"/>
                    <a:pt x="25" y="9"/>
                    <a:pt x="32" y="6"/>
                  </a:cubicBezTo>
                  <a:cubicBezTo>
                    <a:pt x="37" y="4"/>
                    <a:pt x="47" y="0"/>
                    <a:pt x="50" y="6"/>
                  </a:cubicBezTo>
                  <a:cubicBezTo>
                    <a:pt x="53" y="9"/>
                    <a:pt x="45" y="17"/>
                    <a:pt x="43" y="18"/>
                  </a:cubicBezTo>
                  <a:cubicBezTo>
                    <a:pt x="40" y="21"/>
                    <a:pt x="37" y="23"/>
                    <a:pt x="34" y="26"/>
                  </a:cubicBezTo>
                  <a:cubicBezTo>
                    <a:pt x="26" y="32"/>
                    <a:pt x="21" y="40"/>
                    <a:pt x="18" y="49"/>
                  </a:cubicBezTo>
                  <a:cubicBezTo>
                    <a:pt x="16" y="58"/>
                    <a:pt x="17" y="66"/>
                    <a:pt x="19" y="74"/>
                  </a:cubicBezTo>
                  <a:cubicBezTo>
                    <a:pt x="20" y="78"/>
                    <a:pt x="24" y="91"/>
                    <a:pt x="19" y="93"/>
                  </a:cubicBezTo>
                  <a:cubicBezTo>
                    <a:pt x="14" y="94"/>
                    <a:pt x="8" y="88"/>
                    <a:pt x="6" y="85"/>
                  </a:cubicBezTo>
                  <a:cubicBezTo>
                    <a:pt x="4" y="82"/>
                    <a:pt x="3" y="78"/>
                    <a:pt x="2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1" name="Freeform 108"/>
            <p:cNvSpPr>
              <a:spLocks/>
            </p:cNvSpPr>
            <p:nvPr/>
          </p:nvSpPr>
          <p:spPr bwMode="auto">
            <a:xfrm>
              <a:off x="92075" y="938213"/>
              <a:ext cx="508000" cy="863600"/>
            </a:xfrm>
            <a:custGeom>
              <a:avLst/>
              <a:gdLst>
                <a:gd name="T0" fmla="*/ 7 w 61"/>
                <a:gd name="T1" fmla="*/ 79 h 103"/>
                <a:gd name="T2" fmla="*/ 13 w 61"/>
                <a:gd name="T3" fmla="*/ 32 h 103"/>
                <a:gd name="T4" fmla="*/ 54 w 61"/>
                <a:gd name="T5" fmla="*/ 11 h 103"/>
                <a:gd name="T6" fmla="*/ 37 w 61"/>
                <a:gd name="T7" fmla="*/ 30 h 103"/>
                <a:gd name="T8" fmla="*/ 22 w 61"/>
                <a:gd name="T9" fmla="*/ 73 h 103"/>
                <a:gd name="T10" fmla="*/ 26 w 61"/>
                <a:gd name="T11" fmla="*/ 90 h 103"/>
                <a:gd name="T12" fmla="*/ 13 w 61"/>
                <a:gd name="T13" fmla="*/ 92 h 103"/>
                <a:gd name="T14" fmla="*/ 7 w 61"/>
                <a:gd name="T15" fmla="*/ 79 h 103"/>
                <a:gd name="T16" fmla="*/ 6 w 61"/>
                <a:gd name="T17" fmla="*/ 79 h 103"/>
                <a:gd name="T18" fmla="*/ 26 w 61"/>
                <a:gd name="T19" fmla="*/ 96 h 103"/>
                <a:gd name="T20" fmla="*/ 22 w 61"/>
                <a:gd name="T21" fmla="*/ 66 h 103"/>
                <a:gd name="T22" fmla="*/ 50 w 61"/>
                <a:gd name="T23" fmla="*/ 21 h 103"/>
                <a:gd name="T24" fmla="*/ 40 w 61"/>
                <a:gd name="T25" fmla="*/ 9 h 103"/>
                <a:gd name="T26" fmla="*/ 6 w 61"/>
                <a:gd name="T27" fmla="*/ 79 h 103"/>
                <a:gd name="T28" fmla="*/ 7 w 61"/>
                <a:gd name="T29" fmla="*/ 7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103">
                  <a:moveTo>
                    <a:pt x="7" y="79"/>
                  </a:moveTo>
                  <a:cubicBezTo>
                    <a:pt x="4" y="62"/>
                    <a:pt x="6" y="47"/>
                    <a:pt x="13" y="32"/>
                  </a:cubicBezTo>
                  <a:cubicBezTo>
                    <a:pt x="18" y="23"/>
                    <a:pt x="42" y="0"/>
                    <a:pt x="54" y="11"/>
                  </a:cubicBezTo>
                  <a:cubicBezTo>
                    <a:pt x="60" y="15"/>
                    <a:pt x="40" y="29"/>
                    <a:pt x="37" y="30"/>
                  </a:cubicBezTo>
                  <a:cubicBezTo>
                    <a:pt x="24" y="41"/>
                    <a:pt x="20" y="57"/>
                    <a:pt x="22" y="73"/>
                  </a:cubicBezTo>
                  <a:cubicBezTo>
                    <a:pt x="23" y="79"/>
                    <a:pt x="25" y="84"/>
                    <a:pt x="26" y="90"/>
                  </a:cubicBezTo>
                  <a:cubicBezTo>
                    <a:pt x="26" y="98"/>
                    <a:pt x="17" y="95"/>
                    <a:pt x="13" y="92"/>
                  </a:cubicBezTo>
                  <a:cubicBezTo>
                    <a:pt x="10" y="89"/>
                    <a:pt x="8" y="83"/>
                    <a:pt x="7" y="79"/>
                  </a:cubicBezTo>
                  <a:cubicBezTo>
                    <a:pt x="7" y="78"/>
                    <a:pt x="6" y="79"/>
                    <a:pt x="6" y="79"/>
                  </a:cubicBezTo>
                  <a:cubicBezTo>
                    <a:pt x="8" y="86"/>
                    <a:pt x="16" y="103"/>
                    <a:pt x="26" y="96"/>
                  </a:cubicBezTo>
                  <a:cubicBezTo>
                    <a:pt x="30" y="92"/>
                    <a:pt x="23" y="70"/>
                    <a:pt x="22" y="66"/>
                  </a:cubicBezTo>
                  <a:cubicBezTo>
                    <a:pt x="19" y="44"/>
                    <a:pt x="37" y="34"/>
                    <a:pt x="50" y="21"/>
                  </a:cubicBezTo>
                  <a:cubicBezTo>
                    <a:pt x="61" y="10"/>
                    <a:pt x="50" y="4"/>
                    <a:pt x="40" y="9"/>
                  </a:cubicBezTo>
                  <a:cubicBezTo>
                    <a:pt x="12" y="21"/>
                    <a:pt x="0" y="50"/>
                    <a:pt x="6" y="79"/>
                  </a:cubicBezTo>
                  <a:cubicBezTo>
                    <a:pt x="6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684213" y="922338"/>
              <a:ext cx="149225" cy="1508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Oval 110"/>
            <p:cNvSpPr>
              <a:spLocks noChangeArrowheads="1"/>
            </p:cNvSpPr>
            <p:nvPr/>
          </p:nvSpPr>
          <p:spPr bwMode="auto">
            <a:xfrm>
              <a:off x="708025" y="963613"/>
              <a:ext cx="142875" cy="1428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Freeform 111"/>
            <p:cNvSpPr>
              <a:spLocks/>
            </p:cNvSpPr>
            <p:nvPr/>
          </p:nvSpPr>
          <p:spPr bwMode="auto">
            <a:xfrm>
              <a:off x="674688" y="896938"/>
              <a:ext cx="168275" cy="201613"/>
            </a:xfrm>
            <a:custGeom>
              <a:avLst/>
              <a:gdLst>
                <a:gd name="T0" fmla="*/ 18 w 20"/>
                <a:gd name="T1" fmla="*/ 12 h 24"/>
                <a:gd name="T2" fmla="*/ 9 w 20"/>
                <a:gd name="T3" fmla="*/ 21 h 24"/>
                <a:gd name="T4" fmla="*/ 2 w 20"/>
                <a:gd name="T5" fmla="*/ 12 h 24"/>
                <a:gd name="T6" fmla="*/ 12 w 20"/>
                <a:gd name="T7" fmla="*/ 4 h 24"/>
                <a:gd name="T8" fmla="*/ 18 w 20"/>
                <a:gd name="T9" fmla="*/ 12 h 24"/>
                <a:gd name="T10" fmla="*/ 20 w 20"/>
                <a:gd name="T11" fmla="*/ 12 h 24"/>
                <a:gd name="T12" fmla="*/ 1 w 20"/>
                <a:gd name="T13" fmla="*/ 12 h 24"/>
                <a:gd name="T14" fmla="*/ 20 w 20"/>
                <a:gd name="T15" fmla="*/ 12 h 24"/>
                <a:gd name="T16" fmla="*/ 18 w 20"/>
                <a:gd name="T17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18" y="12"/>
                  </a:moveTo>
                  <a:cubicBezTo>
                    <a:pt x="18" y="17"/>
                    <a:pt x="14" y="22"/>
                    <a:pt x="9" y="21"/>
                  </a:cubicBezTo>
                  <a:cubicBezTo>
                    <a:pt x="5" y="20"/>
                    <a:pt x="2" y="16"/>
                    <a:pt x="2" y="12"/>
                  </a:cubicBezTo>
                  <a:cubicBezTo>
                    <a:pt x="2" y="7"/>
                    <a:pt x="7" y="3"/>
                    <a:pt x="12" y="4"/>
                  </a:cubicBezTo>
                  <a:cubicBezTo>
                    <a:pt x="16" y="5"/>
                    <a:pt x="18" y="8"/>
                    <a:pt x="18" y="12"/>
                  </a:cubicBezTo>
                  <a:cubicBezTo>
                    <a:pt x="18" y="12"/>
                    <a:pt x="20" y="12"/>
                    <a:pt x="20" y="12"/>
                  </a:cubicBezTo>
                  <a:cubicBezTo>
                    <a:pt x="19" y="0"/>
                    <a:pt x="1" y="1"/>
                    <a:pt x="1" y="12"/>
                  </a:cubicBezTo>
                  <a:cubicBezTo>
                    <a:pt x="0" y="24"/>
                    <a:pt x="19" y="23"/>
                    <a:pt x="20" y="12"/>
                  </a:cubicBezTo>
                  <a:cubicBezTo>
                    <a:pt x="20" y="12"/>
                    <a:pt x="18" y="12"/>
                    <a:pt x="18" y="1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Oval 112"/>
            <p:cNvSpPr>
              <a:spLocks noChangeArrowheads="1"/>
            </p:cNvSpPr>
            <p:nvPr/>
          </p:nvSpPr>
          <p:spPr bwMode="auto">
            <a:xfrm>
              <a:off x="1201738" y="2430463"/>
              <a:ext cx="1008063" cy="10144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6" name="Oval 113"/>
            <p:cNvSpPr>
              <a:spLocks noChangeArrowheads="1"/>
            </p:cNvSpPr>
            <p:nvPr/>
          </p:nvSpPr>
          <p:spPr bwMode="auto">
            <a:xfrm>
              <a:off x="1258888" y="2489200"/>
              <a:ext cx="1001713" cy="1006475"/>
            </a:xfrm>
            <a:prstGeom prst="ellipse">
              <a:avLst/>
            </a:prstGeom>
            <a:solidFill>
              <a:srgbClr val="A8CA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7" name="Freeform 114"/>
            <p:cNvSpPr>
              <a:spLocks/>
            </p:cNvSpPr>
            <p:nvPr/>
          </p:nvSpPr>
          <p:spPr bwMode="auto">
            <a:xfrm>
              <a:off x="1184275" y="2271713"/>
              <a:ext cx="1025525" cy="1223963"/>
            </a:xfrm>
            <a:custGeom>
              <a:avLst/>
              <a:gdLst>
                <a:gd name="T0" fmla="*/ 122 w 123"/>
                <a:gd name="T1" fmla="*/ 79 h 146"/>
                <a:gd name="T2" fmla="*/ 52 w 123"/>
                <a:gd name="T3" fmla="*/ 138 h 146"/>
                <a:gd name="T4" fmla="*/ 3 w 123"/>
                <a:gd name="T5" fmla="*/ 79 h 146"/>
                <a:gd name="T6" fmla="*/ 73 w 123"/>
                <a:gd name="T7" fmla="*/ 20 h 146"/>
                <a:gd name="T8" fmla="*/ 122 w 123"/>
                <a:gd name="T9" fmla="*/ 79 h 146"/>
                <a:gd name="T10" fmla="*/ 123 w 123"/>
                <a:gd name="T11" fmla="*/ 79 h 146"/>
                <a:gd name="T12" fmla="*/ 2 w 123"/>
                <a:gd name="T13" fmla="*/ 79 h 146"/>
                <a:gd name="T14" fmla="*/ 73 w 123"/>
                <a:gd name="T15" fmla="*/ 139 h 146"/>
                <a:gd name="T16" fmla="*/ 123 w 123"/>
                <a:gd name="T17" fmla="*/ 79 h 146"/>
                <a:gd name="T18" fmla="*/ 122 w 123"/>
                <a:gd name="T19" fmla="*/ 7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46">
                  <a:moveTo>
                    <a:pt x="122" y="79"/>
                  </a:moveTo>
                  <a:cubicBezTo>
                    <a:pt x="120" y="116"/>
                    <a:pt x="91" y="144"/>
                    <a:pt x="52" y="138"/>
                  </a:cubicBezTo>
                  <a:cubicBezTo>
                    <a:pt x="23" y="134"/>
                    <a:pt x="4" y="107"/>
                    <a:pt x="3" y="79"/>
                  </a:cubicBezTo>
                  <a:cubicBezTo>
                    <a:pt x="1" y="42"/>
                    <a:pt x="37" y="15"/>
                    <a:pt x="73" y="20"/>
                  </a:cubicBezTo>
                  <a:cubicBezTo>
                    <a:pt x="102" y="24"/>
                    <a:pt x="121" y="52"/>
                    <a:pt x="122" y="79"/>
                  </a:cubicBezTo>
                  <a:cubicBezTo>
                    <a:pt x="122" y="79"/>
                    <a:pt x="123" y="79"/>
                    <a:pt x="123" y="79"/>
                  </a:cubicBezTo>
                  <a:cubicBezTo>
                    <a:pt x="120" y="0"/>
                    <a:pt x="5" y="1"/>
                    <a:pt x="2" y="79"/>
                  </a:cubicBezTo>
                  <a:cubicBezTo>
                    <a:pt x="0" y="116"/>
                    <a:pt x="38" y="146"/>
                    <a:pt x="73" y="139"/>
                  </a:cubicBezTo>
                  <a:cubicBezTo>
                    <a:pt x="102" y="132"/>
                    <a:pt x="122" y="109"/>
                    <a:pt x="123" y="79"/>
                  </a:cubicBezTo>
                  <a:cubicBezTo>
                    <a:pt x="123" y="79"/>
                    <a:pt x="122" y="79"/>
                    <a:pt x="122" y="79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8" name="Freeform 115"/>
            <p:cNvSpPr>
              <a:spLocks/>
            </p:cNvSpPr>
            <p:nvPr/>
          </p:nvSpPr>
          <p:spPr bwMode="auto">
            <a:xfrm>
              <a:off x="1292225" y="2565400"/>
              <a:ext cx="334963" cy="603250"/>
            </a:xfrm>
            <a:custGeom>
              <a:avLst/>
              <a:gdLst>
                <a:gd name="T0" fmla="*/ 1 w 40"/>
                <a:gd name="T1" fmla="*/ 57 h 72"/>
                <a:gd name="T2" fmla="*/ 0 w 40"/>
                <a:gd name="T3" fmla="*/ 42 h 72"/>
                <a:gd name="T4" fmla="*/ 11 w 40"/>
                <a:gd name="T5" fmla="*/ 16 h 72"/>
                <a:gd name="T6" fmla="*/ 25 w 40"/>
                <a:gd name="T7" fmla="*/ 5 h 72"/>
                <a:gd name="T8" fmla="*/ 38 w 40"/>
                <a:gd name="T9" fmla="*/ 5 h 72"/>
                <a:gd name="T10" fmla="*/ 33 w 40"/>
                <a:gd name="T11" fmla="*/ 14 h 72"/>
                <a:gd name="T12" fmla="*/ 26 w 40"/>
                <a:gd name="T13" fmla="*/ 20 h 72"/>
                <a:gd name="T14" fmla="*/ 14 w 40"/>
                <a:gd name="T15" fmla="*/ 38 h 72"/>
                <a:gd name="T16" fmla="*/ 15 w 40"/>
                <a:gd name="T17" fmla="*/ 57 h 72"/>
                <a:gd name="T18" fmla="*/ 15 w 40"/>
                <a:gd name="T19" fmla="*/ 71 h 72"/>
                <a:gd name="T20" fmla="*/ 5 w 40"/>
                <a:gd name="T21" fmla="*/ 65 h 72"/>
                <a:gd name="T22" fmla="*/ 1 w 40"/>
                <a:gd name="T23" fmla="*/ 5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72">
                  <a:moveTo>
                    <a:pt x="1" y="57"/>
                  </a:moveTo>
                  <a:cubicBezTo>
                    <a:pt x="0" y="52"/>
                    <a:pt x="0" y="47"/>
                    <a:pt x="0" y="42"/>
                  </a:cubicBezTo>
                  <a:cubicBezTo>
                    <a:pt x="1" y="34"/>
                    <a:pt x="4" y="23"/>
                    <a:pt x="11" y="16"/>
                  </a:cubicBezTo>
                  <a:cubicBezTo>
                    <a:pt x="15" y="12"/>
                    <a:pt x="19" y="8"/>
                    <a:pt x="25" y="5"/>
                  </a:cubicBezTo>
                  <a:cubicBezTo>
                    <a:pt x="28" y="3"/>
                    <a:pt x="35" y="0"/>
                    <a:pt x="38" y="5"/>
                  </a:cubicBezTo>
                  <a:cubicBezTo>
                    <a:pt x="40" y="8"/>
                    <a:pt x="35" y="13"/>
                    <a:pt x="33" y="14"/>
                  </a:cubicBezTo>
                  <a:cubicBezTo>
                    <a:pt x="31" y="16"/>
                    <a:pt x="28" y="18"/>
                    <a:pt x="26" y="20"/>
                  </a:cubicBezTo>
                  <a:cubicBezTo>
                    <a:pt x="20" y="25"/>
                    <a:pt x="16" y="31"/>
                    <a:pt x="14" y="38"/>
                  </a:cubicBezTo>
                  <a:cubicBezTo>
                    <a:pt x="12" y="44"/>
                    <a:pt x="13" y="51"/>
                    <a:pt x="15" y="57"/>
                  </a:cubicBezTo>
                  <a:cubicBezTo>
                    <a:pt x="16" y="60"/>
                    <a:pt x="18" y="70"/>
                    <a:pt x="15" y="71"/>
                  </a:cubicBezTo>
                  <a:cubicBezTo>
                    <a:pt x="11" y="72"/>
                    <a:pt x="6" y="68"/>
                    <a:pt x="5" y="65"/>
                  </a:cubicBezTo>
                  <a:cubicBezTo>
                    <a:pt x="3" y="63"/>
                    <a:pt x="2" y="60"/>
                    <a:pt x="1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Freeform 116"/>
            <p:cNvSpPr>
              <a:spLocks/>
            </p:cNvSpPr>
            <p:nvPr/>
          </p:nvSpPr>
          <p:spPr bwMode="auto">
            <a:xfrm>
              <a:off x="1317625" y="2606675"/>
              <a:ext cx="342900" cy="603250"/>
            </a:xfrm>
            <a:custGeom>
              <a:avLst/>
              <a:gdLst>
                <a:gd name="T0" fmla="*/ 2 w 41"/>
                <a:gd name="T1" fmla="*/ 56 h 72"/>
                <a:gd name="T2" fmla="*/ 1 w 41"/>
                <a:gd name="T3" fmla="*/ 42 h 72"/>
                <a:gd name="T4" fmla="*/ 11 w 41"/>
                <a:gd name="T5" fmla="*/ 15 h 72"/>
                <a:gd name="T6" fmla="*/ 25 w 41"/>
                <a:gd name="T7" fmla="*/ 4 h 72"/>
                <a:gd name="T8" fmla="*/ 39 w 41"/>
                <a:gd name="T9" fmla="*/ 4 h 72"/>
                <a:gd name="T10" fmla="*/ 34 w 41"/>
                <a:gd name="T11" fmla="*/ 14 h 72"/>
                <a:gd name="T12" fmla="*/ 26 w 41"/>
                <a:gd name="T13" fmla="*/ 19 h 72"/>
                <a:gd name="T14" fmla="*/ 14 w 41"/>
                <a:gd name="T15" fmla="*/ 37 h 72"/>
                <a:gd name="T16" fmla="*/ 15 w 41"/>
                <a:gd name="T17" fmla="*/ 57 h 72"/>
                <a:gd name="T18" fmla="*/ 15 w 41"/>
                <a:gd name="T19" fmla="*/ 70 h 72"/>
                <a:gd name="T20" fmla="*/ 5 w 41"/>
                <a:gd name="T21" fmla="*/ 64 h 72"/>
                <a:gd name="T22" fmla="*/ 2 w 41"/>
                <a:gd name="T23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72">
                  <a:moveTo>
                    <a:pt x="2" y="56"/>
                  </a:moveTo>
                  <a:cubicBezTo>
                    <a:pt x="1" y="51"/>
                    <a:pt x="0" y="46"/>
                    <a:pt x="1" y="42"/>
                  </a:cubicBezTo>
                  <a:cubicBezTo>
                    <a:pt x="1" y="33"/>
                    <a:pt x="5" y="22"/>
                    <a:pt x="11" y="15"/>
                  </a:cubicBezTo>
                  <a:cubicBezTo>
                    <a:pt x="15" y="11"/>
                    <a:pt x="20" y="7"/>
                    <a:pt x="25" y="4"/>
                  </a:cubicBezTo>
                  <a:cubicBezTo>
                    <a:pt x="29" y="2"/>
                    <a:pt x="36" y="0"/>
                    <a:pt x="39" y="4"/>
                  </a:cubicBezTo>
                  <a:cubicBezTo>
                    <a:pt x="41" y="7"/>
                    <a:pt x="35" y="12"/>
                    <a:pt x="34" y="14"/>
                  </a:cubicBezTo>
                  <a:cubicBezTo>
                    <a:pt x="31" y="16"/>
                    <a:pt x="29" y="17"/>
                    <a:pt x="26" y="19"/>
                  </a:cubicBezTo>
                  <a:cubicBezTo>
                    <a:pt x="20" y="24"/>
                    <a:pt x="16" y="30"/>
                    <a:pt x="14" y="37"/>
                  </a:cubicBezTo>
                  <a:cubicBezTo>
                    <a:pt x="13" y="44"/>
                    <a:pt x="13" y="50"/>
                    <a:pt x="15" y="57"/>
                  </a:cubicBezTo>
                  <a:cubicBezTo>
                    <a:pt x="16" y="59"/>
                    <a:pt x="19" y="69"/>
                    <a:pt x="15" y="70"/>
                  </a:cubicBezTo>
                  <a:cubicBezTo>
                    <a:pt x="11" y="72"/>
                    <a:pt x="7" y="67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Freeform 117"/>
            <p:cNvSpPr>
              <a:spLocks/>
            </p:cNvSpPr>
            <p:nvPr/>
          </p:nvSpPr>
          <p:spPr bwMode="auto">
            <a:xfrm>
              <a:off x="1258888" y="2540000"/>
              <a:ext cx="401638" cy="661988"/>
            </a:xfrm>
            <a:custGeom>
              <a:avLst/>
              <a:gdLst>
                <a:gd name="T0" fmla="*/ 6 w 48"/>
                <a:gd name="T1" fmla="*/ 60 h 79"/>
                <a:gd name="T2" fmla="*/ 11 w 48"/>
                <a:gd name="T3" fmla="*/ 25 h 79"/>
                <a:gd name="T4" fmla="*/ 42 w 48"/>
                <a:gd name="T5" fmla="*/ 8 h 79"/>
                <a:gd name="T6" fmla="*/ 29 w 48"/>
                <a:gd name="T7" fmla="*/ 23 h 79"/>
                <a:gd name="T8" fmla="*/ 17 w 48"/>
                <a:gd name="T9" fmla="*/ 56 h 79"/>
                <a:gd name="T10" fmla="*/ 20 w 48"/>
                <a:gd name="T11" fmla="*/ 69 h 79"/>
                <a:gd name="T12" fmla="*/ 11 w 48"/>
                <a:gd name="T13" fmla="*/ 70 h 79"/>
                <a:gd name="T14" fmla="*/ 6 w 48"/>
                <a:gd name="T15" fmla="*/ 60 h 79"/>
                <a:gd name="T16" fmla="*/ 5 w 48"/>
                <a:gd name="T17" fmla="*/ 60 h 79"/>
                <a:gd name="T18" fmla="*/ 20 w 48"/>
                <a:gd name="T19" fmla="*/ 73 h 79"/>
                <a:gd name="T20" fmla="*/ 18 w 48"/>
                <a:gd name="T21" fmla="*/ 51 h 79"/>
                <a:gd name="T22" fmla="*/ 39 w 48"/>
                <a:gd name="T23" fmla="*/ 16 h 79"/>
                <a:gd name="T24" fmla="*/ 31 w 48"/>
                <a:gd name="T25" fmla="*/ 7 h 79"/>
                <a:gd name="T26" fmla="*/ 5 w 48"/>
                <a:gd name="T27" fmla="*/ 60 h 79"/>
                <a:gd name="T28" fmla="*/ 6 w 48"/>
                <a:gd name="T29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79">
                  <a:moveTo>
                    <a:pt x="6" y="60"/>
                  </a:moveTo>
                  <a:cubicBezTo>
                    <a:pt x="3" y="48"/>
                    <a:pt x="5" y="36"/>
                    <a:pt x="11" y="25"/>
                  </a:cubicBezTo>
                  <a:cubicBezTo>
                    <a:pt x="15" y="17"/>
                    <a:pt x="32" y="0"/>
                    <a:pt x="42" y="8"/>
                  </a:cubicBezTo>
                  <a:cubicBezTo>
                    <a:pt x="46" y="12"/>
                    <a:pt x="31" y="22"/>
                    <a:pt x="29" y="23"/>
                  </a:cubicBezTo>
                  <a:cubicBezTo>
                    <a:pt x="19" y="31"/>
                    <a:pt x="16" y="43"/>
                    <a:pt x="17" y="56"/>
                  </a:cubicBezTo>
                  <a:cubicBezTo>
                    <a:pt x="18" y="60"/>
                    <a:pt x="19" y="65"/>
                    <a:pt x="20" y="69"/>
                  </a:cubicBezTo>
                  <a:cubicBezTo>
                    <a:pt x="21" y="75"/>
                    <a:pt x="13" y="73"/>
                    <a:pt x="11" y="70"/>
                  </a:cubicBezTo>
                  <a:cubicBezTo>
                    <a:pt x="8" y="68"/>
                    <a:pt x="7" y="63"/>
                    <a:pt x="6" y="60"/>
                  </a:cubicBezTo>
                  <a:cubicBezTo>
                    <a:pt x="6" y="60"/>
                    <a:pt x="5" y="60"/>
                    <a:pt x="5" y="60"/>
                  </a:cubicBezTo>
                  <a:cubicBezTo>
                    <a:pt x="7" y="66"/>
                    <a:pt x="13" y="79"/>
                    <a:pt x="20" y="73"/>
                  </a:cubicBezTo>
                  <a:cubicBezTo>
                    <a:pt x="24" y="70"/>
                    <a:pt x="18" y="54"/>
                    <a:pt x="18" y="51"/>
                  </a:cubicBezTo>
                  <a:cubicBezTo>
                    <a:pt x="16" y="34"/>
                    <a:pt x="29" y="26"/>
                    <a:pt x="39" y="16"/>
                  </a:cubicBezTo>
                  <a:cubicBezTo>
                    <a:pt x="48" y="8"/>
                    <a:pt x="39" y="3"/>
                    <a:pt x="31" y="7"/>
                  </a:cubicBezTo>
                  <a:cubicBezTo>
                    <a:pt x="10" y="16"/>
                    <a:pt x="0" y="38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1" name="Oval 121"/>
            <p:cNvSpPr>
              <a:spLocks noChangeArrowheads="1"/>
            </p:cNvSpPr>
            <p:nvPr/>
          </p:nvSpPr>
          <p:spPr bwMode="auto">
            <a:xfrm>
              <a:off x="1535113" y="0"/>
              <a:ext cx="700088" cy="7032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Oval 122"/>
            <p:cNvSpPr>
              <a:spLocks noChangeArrowheads="1"/>
            </p:cNvSpPr>
            <p:nvPr/>
          </p:nvSpPr>
          <p:spPr bwMode="auto">
            <a:xfrm>
              <a:off x="1576388" y="41275"/>
              <a:ext cx="700088" cy="704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3" name="Freeform 123"/>
            <p:cNvSpPr>
              <a:spLocks/>
            </p:cNvSpPr>
            <p:nvPr/>
          </p:nvSpPr>
          <p:spPr bwMode="auto">
            <a:xfrm>
              <a:off x="1509713" y="-109538"/>
              <a:ext cx="733425" cy="922338"/>
            </a:xfrm>
            <a:custGeom>
              <a:avLst/>
              <a:gdLst>
                <a:gd name="T0" fmla="*/ 86 w 88"/>
                <a:gd name="T1" fmla="*/ 55 h 110"/>
                <a:gd name="T2" fmla="*/ 37 w 88"/>
                <a:gd name="T3" fmla="*/ 96 h 110"/>
                <a:gd name="T4" fmla="*/ 4 w 88"/>
                <a:gd name="T5" fmla="*/ 55 h 110"/>
                <a:gd name="T6" fmla="*/ 54 w 88"/>
                <a:gd name="T7" fmla="*/ 14 h 110"/>
                <a:gd name="T8" fmla="*/ 86 w 88"/>
                <a:gd name="T9" fmla="*/ 55 h 110"/>
                <a:gd name="T10" fmla="*/ 88 w 88"/>
                <a:gd name="T11" fmla="*/ 55 h 110"/>
                <a:gd name="T12" fmla="*/ 3 w 88"/>
                <a:gd name="T13" fmla="*/ 55 h 110"/>
                <a:gd name="T14" fmla="*/ 88 w 88"/>
                <a:gd name="T15" fmla="*/ 55 h 110"/>
                <a:gd name="T16" fmla="*/ 86 w 88"/>
                <a:gd name="T17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110">
                  <a:moveTo>
                    <a:pt x="86" y="55"/>
                  </a:moveTo>
                  <a:cubicBezTo>
                    <a:pt x="85" y="81"/>
                    <a:pt x="65" y="100"/>
                    <a:pt x="37" y="96"/>
                  </a:cubicBezTo>
                  <a:cubicBezTo>
                    <a:pt x="17" y="93"/>
                    <a:pt x="5" y="73"/>
                    <a:pt x="4" y="55"/>
                  </a:cubicBezTo>
                  <a:cubicBezTo>
                    <a:pt x="2" y="28"/>
                    <a:pt x="29" y="10"/>
                    <a:pt x="54" y="14"/>
                  </a:cubicBezTo>
                  <a:cubicBezTo>
                    <a:pt x="73" y="17"/>
                    <a:pt x="85" y="36"/>
                    <a:pt x="86" y="55"/>
                  </a:cubicBezTo>
                  <a:cubicBezTo>
                    <a:pt x="86" y="55"/>
                    <a:pt x="88" y="55"/>
                    <a:pt x="88" y="55"/>
                  </a:cubicBezTo>
                  <a:cubicBezTo>
                    <a:pt x="85" y="0"/>
                    <a:pt x="5" y="1"/>
                    <a:pt x="3" y="55"/>
                  </a:cubicBezTo>
                  <a:cubicBezTo>
                    <a:pt x="0" y="110"/>
                    <a:pt x="85" y="109"/>
                    <a:pt x="88" y="55"/>
                  </a:cubicBezTo>
                  <a:cubicBezTo>
                    <a:pt x="88" y="55"/>
                    <a:pt x="86" y="55"/>
                    <a:pt x="86" y="55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4" name="Freeform 124"/>
            <p:cNvSpPr>
              <a:spLocks/>
            </p:cNvSpPr>
            <p:nvPr/>
          </p:nvSpPr>
          <p:spPr bwMode="auto">
            <a:xfrm>
              <a:off x="1601788" y="920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6 w 28"/>
                <a:gd name="T9" fmla="*/ 4 h 51"/>
                <a:gd name="T10" fmla="*/ 23 w 28"/>
                <a:gd name="T11" fmla="*/ 10 h 51"/>
                <a:gd name="T12" fmla="*/ 17 w 28"/>
                <a:gd name="T13" fmla="*/ 14 h 51"/>
                <a:gd name="T14" fmla="*/ 9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0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19" y="2"/>
                    <a:pt x="24" y="0"/>
                    <a:pt x="26" y="4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1" y="12"/>
                    <a:pt x="19" y="13"/>
                    <a:pt x="17" y="14"/>
                  </a:cubicBezTo>
                  <a:cubicBezTo>
                    <a:pt x="13" y="17"/>
                    <a:pt x="11" y="22"/>
                    <a:pt x="9" y="27"/>
                  </a:cubicBezTo>
                  <a:cubicBezTo>
                    <a:pt x="8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7" y="51"/>
                    <a:pt x="4" y="47"/>
                    <a:pt x="3" y="45"/>
                  </a:cubicBezTo>
                  <a:cubicBezTo>
                    <a:pt x="2" y="44"/>
                    <a:pt x="1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5" name="Freeform 125"/>
            <p:cNvSpPr>
              <a:spLocks/>
            </p:cNvSpPr>
            <p:nvPr/>
          </p:nvSpPr>
          <p:spPr bwMode="auto">
            <a:xfrm>
              <a:off x="1617663" y="117475"/>
              <a:ext cx="233363" cy="427038"/>
            </a:xfrm>
            <a:custGeom>
              <a:avLst/>
              <a:gdLst>
                <a:gd name="T0" fmla="*/ 1 w 28"/>
                <a:gd name="T1" fmla="*/ 40 h 51"/>
                <a:gd name="T2" fmla="*/ 0 w 28"/>
                <a:gd name="T3" fmla="*/ 30 h 51"/>
                <a:gd name="T4" fmla="*/ 7 w 28"/>
                <a:gd name="T5" fmla="*/ 11 h 51"/>
                <a:gd name="T6" fmla="*/ 17 w 28"/>
                <a:gd name="T7" fmla="*/ 4 h 51"/>
                <a:gd name="T8" fmla="*/ 27 w 28"/>
                <a:gd name="T9" fmla="*/ 3 h 51"/>
                <a:gd name="T10" fmla="*/ 23 w 28"/>
                <a:gd name="T11" fmla="*/ 10 h 51"/>
                <a:gd name="T12" fmla="*/ 18 w 28"/>
                <a:gd name="T13" fmla="*/ 14 h 51"/>
                <a:gd name="T14" fmla="*/ 10 w 28"/>
                <a:gd name="T15" fmla="*/ 27 h 51"/>
                <a:gd name="T16" fmla="*/ 10 w 28"/>
                <a:gd name="T17" fmla="*/ 40 h 51"/>
                <a:gd name="T18" fmla="*/ 10 w 28"/>
                <a:gd name="T19" fmla="*/ 50 h 51"/>
                <a:gd name="T20" fmla="*/ 3 w 28"/>
                <a:gd name="T21" fmla="*/ 45 h 51"/>
                <a:gd name="T22" fmla="*/ 1 w 28"/>
                <a:gd name="T2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51">
                  <a:moveTo>
                    <a:pt x="1" y="40"/>
                  </a:moveTo>
                  <a:cubicBezTo>
                    <a:pt x="0" y="36"/>
                    <a:pt x="0" y="33"/>
                    <a:pt x="0" y="30"/>
                  </a:cubicBezTo>
                  <a:cubicBezTo>
                    <a:pt x="1" y="23"/>
                    <a:pt x="3" y="16"/>
                    <a:pt x="7" y="11"/>
                  </a:cubicBezTo>
                  <a:cubicBezTo>
                    <a:pt x="10" y="8"/>
                    <a:pt x="13" y="5"/>
                    <a:pt x="17" y="4"/>
                  </a:cubicBezTo>
                  <a:cubicBezTo>
                    <a:pt x="20" y="2"/>
                    <a:pt x="25" y="0"/>
                    <a:pt x="27" y="3"/>
                  </a:cubicBezTo>
                  <a:cubicBezTo>
                    <a:pt x="28" y="5"/>
                    <a:pt x="24" y="9"/>
                    <a:pt x="23" y="10"/>
                  </a:cubicBezTo>
                  <a:cubicBezTo>
                    <a:pt x="22" y="12"/>
                    <a:pt x="20" y="13"/>
                    <a:pt x="18" y="14"/>
                  </a:cubicBezTo>
                  <a:cubicBezTo>
                    <a:pt x="14" y="17"/>
                    <a:pt x="11" y="22"/>
                    <a:pt x="10" y="27"/>
                  </a:cubicBezTo>
                  <a:cubicBezTo>
                    <a:pt x="9" y="31"/>
                    <a:pt x="9" y="36"/>
                    <a:pt x="10" y="40"/>
                  </a:cubicBezTo>
                  <a:cubicBezTo>
                    <a:pt x="11" y="42"/>
                    <a:pt x="13" y="49"/>
                    <a:pt x="10" y="50"/>
                  </a:cubicBezTo>
                  <a:cubicBezTo>
                    <a:pt x="8" y="51"/>
                    <a:pt x="4" y="47"/>
                    <a:pt x="3" y="45"/>
                  </a:cubicBezTo>
                  <a:cubicBezTo>
                    <a:pt x="2" y="44"/>
                    <a:pt x="2" y="42"/>
                    <a:pt x="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Freeform 126"/>
            <p:cNvSpPr>
              <a:spLocks/>
            </p:cNvSpPr>
            <p:nvPr/>
          </p:nvSpPr>
          <p:spPr bwMode="auto">
            <a:xfrm>
              <a:off x="1576388" y="74613"/>
              <a:ext cx="284163" cy="461963"/>
            </a:xfrm>
            <a:custGeom>
              <a:avLst/>
              <a:gdLst>
                <a:gd name="T0" fmla="*/ 4 w 34"/>
                <a:gd name="T1" fmla="*/ 42 h 55"/>
                <a:gd name="T2" fmla="*/ 8 w 34"/>
                <a:gd name="T3" fmla="*/ 17 h 55"/>
                <a:gd name="T4" fmla="*/ 29 w 34"/>
                <a:gd name="T5" fmla="*/ 6 h 55"/>
                <a:gd name="T6" fmla="*/ 20 w 34"/>
                <a:gd name="T7" fmla="*/ 16 h 55"/>
                <a:gd name="T8" fmla="*/ 12 w 34"/>
                <a:gd name="T9" fmla="*/ 39 h 55"/>
                <a:gd name="T10" fmla="*/ 14 w 34"/>
                <a:gd name="T11" fmla="*/ 48 h 55"/>
                <a:gd name="T12" fmla="*/ 8 w 34"/>
                <a:gd name="T13" fmla="*/ 49 h 55"/>
                <a:gd name="T14" fmla="*/ 4 w 34"/>
                <a:gd name="T15" fmla="*/ 42 h 55"/>
                <a:gd name="T16" fmla="*/ 3 w 34"/>
                <a:gd name="T17" fmla="*/ 42 h 55"/>
                <a:gd name="T18" fmla="*/ 14 w 34"/>
                <a:gd name="T19" fmla="*/ 51 h 55"/>
                <a:gd name="T20" fmla="*/ 12 w 34"/>
                <a:gd name="T21" fmla="*/ 35 h 55"/>
                <a:gd name="T22" fmla="*/ 27 w 34"/>
                <a:gd name="T23" fmla="*/ 11 h 55"/>
                <a:gd name="T24" fmla="*/ 21 w 34"/>
                <a:gd name="T25" fmla="*/ 5 h 55"/>
                <a:gd name="T26" fmla="*/ 3 w 34"/>
                <a:gd name="T27" fmla="*/ 42 h 55"/>
                <a:gd name="T28" fmla="*/ 4 w 34"/>
                <a:gd name="T29" fmla="*/ 4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55">
                  <a:moveTo>
                    <a:pt x="4" y="42"/>
                  </a:moveTo>
                  <a:cubicBezTo>
                    <a:pt x="3" y="33"/>
                    <a:pt x="4" y="25"/>
                    <a:pt x="8" y="17"/>
                  </a:cubicBezTo>
                  <a:cubicBezTo>
                    <a:pt x="10" y="12"/>
                    <a:pt x="22" y="0"/>
                    <a:pt x="29" y="6"/>
                  </a:cubicBezTo>
                  <a:cubicBezTo>
                    <a:pt x="32" y="8"/>
                    <a:pt x="21" y="15"/>
                    <a:pt x="20" y="16"/>
                  </a:cubicBezTo>
                  <a:cubicBezTo>
                    <a:pt x="13" y="22"/>
                    <a:pt x="11" y="30"/>
                    <a:pt x="12" y="39"/>
                  </a:cubicBezTo>
                  <a:cubicBezTo>
                    <a:pt x="12" y="42"/>
                    <a:pt x="13" y="45"/>
                    <a:pt x="14" y="48"/>
                  </a:cubicBezTo>
                  <a:cubicBezTo>
                    <a:pt x="14" y="52"/>
                    <a:pt x="9" y="50"/>
                    <a:pt x="8" y="49"/>
                  </a:cubicBezTo>
                  <a:cubicBezTo>
                    <a:pt x="6" y="47"/>
                    <a:pt x="5" y="44"/>
                    <a:pt x="4" y="42"/>
                  </a:cubicBezTo>
                  <a:cubicBezTo>
                    <a:pt x="4" y="42"/>
                    <a:pt x="3" y="42"/>
                    <a:pt x="3" y="42"/>
                  </a:cubicBezTo>
                  <a:cubicBezTo>
                    <a:pt x="4" y="46"/>
                    <a:pt x="9" y="55"/>
                    <a:pt x="14" y="51"/>
                  </a:cubicBezTo>
                  <a:cubicBezTo>
                    <a:pt x="17" y="49"/>
                    <a:pt x="13" y="37"/>
                    <a:pt x="12" y="35"/>
                  </a:cubicBezTo>
                  <a:cubicBezTo>
                    <a:pt x="11" y="24"/>
                    <a:pt x="20" y="18"/>
                    <a:pt x="27" y="11"/>
                  </a:cubicBezTo>
                  <a:cubicBezTo>
                    <a:pt x="34" y="5"/>
                    <a:pt x="27" y="2"/>
                    <a:pt x="21" y="5"/>
                  </a:cubicBezTo>
                  <a:cubicBezTo>
                    <a:pt x="6" y="11"/>
                    <a:pt x="0" y="27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lose/>
                </a:path>
              </a:pathLst>
            </a:custGeom>
            <a:solidFill>
              <a:srgbClr val="49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" name="组合 2117"/>
            <p:cNvGrpSpPr/>
            <p:nvPr/>
          </p:nvGrpSpPr>
          <p:grpSpPr>
            <a:xfrm>
              <a:off x="1884363" y="50800"/>
              <a:ext cx="9677400" cy="1189038"/>
              <a:chOff x="1884363" y="50800"/>
              <a:chExt cx="9677400" cy="1189038"/>
            </a:xfrm>
          </p:grpSpPr>
          <p:sp>
            <p:nvSpPr>
              <p:cNvPr id="29" name="Freeform 75"/>
              <p:cNvSpPr>
                <a:spLocks/>
              </p:cNvSpPr>
              <p:nvPr/>
            </p:nvSpPr>
            <p:spPr bwMode="auto">
              <a:xfrm>
                <a:off x="22018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0" name="Freeform 76"/>
              <p:cNvSpPr>
                <a:spLocks/>
              </p:cNvSpPr>
              <p:nvPr/>
            </p:nvSpPr>
            <p:spPr bwMode="auto">
              <a:xfrm>
                <a:off x="254476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1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1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1" name="Freeform 77"/>
              <p:cNvSpPr>
                <a:spLocks/>
              </p:cNvSpPr>
              <p:nvPr/>
            </p:nvSpPr>
            <p:spPr bwMode="auto">
              <a:xfrm>
                <a:off x="28940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2" name="Freeform 78"/>
              <p:cNvSpPr>
                <a:spLocks/>
              </p:cNvSpPr>
              <p:nvPr/>
            </p:nvSpPr>
            <p:spPr bwMode="auto">
              <a:xfrm>
                <a:off x="3244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Freeform 79"/>
              <p:cNvSpPr>
                <a:spLocks/>
              </p:cNvSpPr>
              <p:nvPr/>
            </p:nvSpPr>
            <p:spPr bwMode="auto">
              <a:xfrm>
                <a:off x="35956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4" name="Freeform 80"/>
              <p:cNvSpPr>
                <a:spLocks/>
              </p:cNvSpPr>
              <p:nvPr/>
            </p:nvSpPr>
            <p:spPr bwMode="auto">
              <a:xfrm>
                <a:off x="394493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5" name="Freeform 81"/>
              <p:cNvSpPr>
                <a:spLocks/>
              </p:cNvSpPr>
              <p:nvPr/>
            </p:nvSpPr>
            <p:spPr bwMode="auto">
              <a:xfrm>
                <a:off x="42957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46386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7" name="Freeform 83"/>
              <p:cNvSpPr>
                <a:spLocks/>
              </p:cNvSpPr>
              <p:nvPr/>
            </p:nvSpPr>
            <p:spPr bwMode="auto">
              <a:xfrm>
                <a:off x="498792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Freeform 84"/>
              <p:cNvSpPr>
                <a:spLocks/>
              </p:cNvSpPr>
              <p:nvPr/>
            </p:nvSpPr>
            <p:spPr bwMode="auto">
              <a:xfrm>
                <a:off x="5338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9" name="Freeform 85"/>
              <p:cNvSpPr>
                <a:spLocks/>
              </p:cNvSpPr>
              <p:nvPr/>
            </p:nvSpPr>
            <p:spPr bwMode="auto">
              <a:xfrm>
                <a:off x="568960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0" name="Freeform 86"/>
              <p:cNvSpPr>
                <a:spLocks/>
              </p:cNvSpPr>
              <p:nvPr/>
            </p:nvSpPr>
            <p:spPr bwMode="auto">
              <a:xfrm>
                <a:off x="60388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Freeform 87"/>
              <p:cNvSpPr>
                <a:spLocks/>
              </p:cNvSpPr>
              <p:nvPr/>
            </p:nvSpPr>
            <p:spPr bwMode="auto">
              <a:xfrm>
                <a:off x="6389688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2" name="Freeform 88"/>
              <p:cNvSpPr>
                <a:spLocks/>
              </p:cNvSpPr>
              <p:nvPr/>
            </p:nvSpPr>
            <p:spPr bwMode="auto">
              <a:xfrm>
                <a:off x="673258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3" name="Freeform 89"/>
              <p:cNvSpPr>
                <a:spLocks/>
              </p:cNvSpPr>
              <p:nvPr/>
            </p:nvSpPr>
            <p:spPr bwMode="auto">
              <a:xfrm>
                <a:off x="7081838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0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4" name="Freeform 90"/>
              <p:cNvSpPr>
                <a:spLocks/>
              </p:cNvSpPr>
              <p:nvPr/>
            </p:nvSpPr>
            <p:spPr bwMode="auto">
              <a:xfrm>
                <a:off x="7432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5" name="Freeform 91"/>
              <p:cNvSpPr>
                <a:spLocks/>
              </p:cNvSpPr>
              <p:nvPr/>
            </p:nvSpPr>
            <p:spPr bwMode="auto">
              <a:xfrm>
                <a:off x="778351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9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6" name="Freeform 92"/>
              <p:cNvSpPr>
                <a:spLocks/>
              </p:cNvSpPr>
              <p:nvPr/>
            </p:nvSpPr>
            <p:spPr bwMode="auto">
              <a:xfrm>
                <a:off x="81327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7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7" name="Freeform 93"/>
              <p:cNvSpPr>
                <a:spLocks/>
              </p:cNvSpPr>
              <p:nvPr/>
            </p:nvSpPr>
            <p:spPr bwMode="auto">
              <a:xfrm>
                <a:off x="8483600" y="971550"/>
                <a:ext cx="292100" cy="268288"/>
              </a:xfrm>
              <a:custGeom>
                <a:avLst/>
                <a:gdLst>
                  <a:gd name="T0" fmla="*/ 18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8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8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6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8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8" name="Freeform 94"/>
              <p:cNvSpPr>
                <a:spLocks/>
              </p:cNvSpPr>
              <p:nvPr/>
            </p:nvSpPr>
            <p:spPr bwMode="auto">
              <a:xfrm>
                <a:off x="8826500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9" name="Freeform 95"/>
              <p:cNvSpPr>
                <a:spLocks/>
              </p:cNvSpPr>
              <p:nvPr/>
            </p:nvSpPr>
            <p:spPr bwMode="auto">
              <a:xfrm>
                <a:off x="9175750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0" name="Freeform 96"/>
              <p:cNvSpPr>
                <a:spLocks/>
              </p:cNvSpPr>
              <p:nvPr/>
            </p:nvSpPr>
            <p:spPr bwMode="auto">
              <a:xfrm>
                <a:off x="9526588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1" name="Freeform 97"/>
              <p:cNvSpPr>
                <a:spLocks/>
              </p:cNvSpPr>
              <p:nvPr/>
            </p:nvSpPr>
            <p:spPr bwMode="auto">
              <a:xfrm>
                <a:off x="987742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8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2" name="Freeform 98"/>
              <p:cNvSpPr>
                <a:spLocks/>
              </p:cNvSpPr>
              <p:nvPr/>
            </p:nvSpPr>
            <p:spPr bwMode="auto">
              <a:xfrm>
                <a:off x="10226675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8 w 35"/>
                  <a:gd name="T7" fmla="*/ 32 h 32"/>
                  <a:gd name="T8" fmla="*/ 17 w 35"/>
                  <a:gd name="T9" fmla="*/ 32 h 32"/>
                  <a:gd name="T10" fmla="*/ 30 w 35"/>
                  <a:gd name="T11" fmla="*/ 25 h 32"/>
                  <a:gd name="T12" fmla="*/ 18 w 35"/>
                  <a:gd name="T13" fmla="*/ 4 h 32"/>
                  <a:gd name="T14" fmla="*/ 17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1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8" y="32"/>
                    </a:cubicBezTo>
                    <a:cubicBezTo>
                      <a:pt x="18" y="32"/>
                      <a:pt x="17" y="32"/>
                      <a:pt x="17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8" y="5"/>
                      <a:pt x="18" y="4"/>
                    </a:cubicBezTo>
                    <a:cubicBezTo>
                      <a:pt x="1" y="3"/>
                      <a:pt x="0" y="32"/>
                      <a:pt x="17" y="32"/>
                    </a:cubicBezTo>
                    <a:cubicBezTo>
                      <a:pt x="18" y="32"/>
                      <a:pt x="18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3" name="Freeform 99"/>
              <p:cNvSpPr>
                <a:spLocks/>
              </p:cNvSpPr>
              <p:nvPr/>
            </p:nvSpPr>
            <p:spPr bwMode="auto">
              <a:xfrm>
                <a:off x="10569575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3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6" y="31"/>
                      <a:pt x="2" y="14"/>
                      <a:pt x="13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4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4" name="Freeform 100"/>
              <p:cNvSpPr>
                <a:spLocks/>
              </p:cNvSpPr>
              <p:nvPr/>
            </p:nvSpPr>
            <p:spPr bwMode="auto">
              <a:xfrm>
                <a:off x="10920413" y="971550"/>
                <a:ext cx="300038" cy="268288"/>
              </a:xfrm>
              <a:custGeom>
                <a:avLst/>
                <a:gdLst>
                  <a:gd name="T0" fmla="*/ 19 w 36"/>
                  <a:gd name="T1" fmla="*/ 32 h 32"/>
                  <a:gd name="T2" fmla="*/ 12 w 36"/>
                  <a:gd name="T3" fmla="*/ 6 h 32"/>
                  <a:gd name="T4" fmla="*/ 31 w 36"/>
                  <a:gd name="T5" fmla="*/ 15 h 32"/>
                  <a:gd name="T6" fmla="*/ 19 w 36"/>
                  <a:gd name="T7" fmla="*/ 32 h 32"/>
                  <a:gd name="T8" fmla="*/ 18 w 36"/>
                  <a:gd name="T9" fmla="*/ 32 h 32"/>
                  <a:gd name="T10" fmla="*/ 30 w 36"/>
                  <a:gd name="T11" fmla="*/ 25 h 32"/>
                  <a:gd name="T12" fmla="*/ 19 w 36"/>
                  <a:gd name="T13" fmla="*/ 4 h 32"/>
                  <a:gd name="T14" fmla="*/ 18 w 36"/>
                  <a:gd name="T15" fmla="*/ 32 h 32"/>
                  <a:gd name="T16" fmla="*/ 19 w 36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9" y="8"/>
                      <a:pt x="31" y="15"/>
                    </a:cubicBezTo>
                    <a:cubicBezTo>
                      <a:pt x="33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8" y="30"/>
                      <a:pt x="30" y="25"/>
                    </a:cubicBezTo>
                    <a:cubicBezTo>
                      <a:pt x="36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5" name="Freeform 101"/>
              <p:cNvSpPr>
                <a:spLocks/>
              </p:cNvSpPr>
              <p:nvPr/>
            </p:nvSpPr>
            <p:spPr bwMode="auto">
              <a:xfrm>
                <a:off x="11269663" y="971550"/>
                <a:ext cx="292100" cy="268288"/>
              </a:xfrm>
              <a:custGeom>
                <a:avLst/>
                <a:gdLst>
                  <a:gd name="T0" fmla="*/ 19 w 35"/>
                  <a:gd name="T1" fmla="*/ 32 h 32"/>
                  <a:gd name="T2" fmla="*/ 12 w 35"/>
                  <a:gd name="T3" fmla="*/ 6 h 32"/>
                  <a:gd name="T4" fmla="*/ 30 w 35"/>
                  <a:gd name="T5" fmla="*/ 15 h 32"/>
                  <a:gd name="T6" fmla="*/ 19 w 35"/>
                  <a:gd name="T7" fmla="*/ 32 h 32"/>
                  <a:gd name="T8" fmla="*/ 18 w 35"/>
                  <a:gd name="T9" fmla="*/ 32 h 32"/>
                  <a:gd name="T10" fmla="*/ 30 w 35"/>
                  <a:gd name="T11" fmla="*/ 25 h 32"/>
                  <a:gd name="T12" fmla="*/ 19 w 35"/>
                  <a:gd name="T13" fmla="*/ 4 h 32"/>
                  <a:gd name="T14" fmla="*/ 18 w 35"/>
                  <a:gd name="T15" fmla="*/ 32 h 32"/>
                  <a:gd name="T16" fmla="*/ 19 w 35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2">
                    <a:moveTo>
                      <a:pt x="19" y="32"/>
                    </a:moveTo>
                    <a:cubicBezTo>
                      <a:pt x="5" y="31"/>
                      <a:pt x="2" y="14"/>
                      <a:pt x="12" y="6"/>
                    </a:cubicBezTo>
                    <a:cubicBezTo>
                      <a:pt x="20" y="0"/>
                      <a:pt x="28" y="8"/>
                      <a:pt x="30" y="15"/>
                    </a:cubicBezTo>
                    <a:cubicBezTo>
                      <a:pt x="32" y="23"/>
                      <a:pt x="27" y="32"/>
                      <a:pt x="19" y="32"/>
                    </a:cubicBezTo>
                    <a:cubicBezTo>
                      <a:pt x="19" y="32"/>
                      <a:pt x="18" y="32"/>
                      <a:pt x="18" y="32"/>
                    </a:cubicBezTo>
                    <a:cubicBezTo>
                      <a:pt x="23" y="32"/>
                      <a:pt x="27" y="30"/>
                      <a:pt x="30" y="25"/>
                    </a:cubicBezTo>
                    <a:cubicBezTo>
                      <a:pt x="35" y="16"/>
                      <a:pt x="29" y="5"/>
                      <a:pt x="19" y="4"/>
                    </a:cubicBezTo>
                    <a:cubicBezTo>
                      <a:pt x="2" y="3"/>
                      <a:pt x="0" y="32"/>
                      <a:pt x="18" y="32"/>
                    </a:cubicBezTo>
                    <a:cubicBezTo>
                      <a:pt x="18" y="32"/>
                      <a:pt x="19" y="32"/>
                      <a:pt x="19" y="32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6" name="Oval 127"/>
              <p:cNvSpPr>
                <a:spLocks noChangeArrowheads="1"/>
              </p:cNvSpPr>
              <p:nvPr/>
            </p:nvSpPr>
            <p:spPr bwMode="auto">
              <a:xfrm>
                <a:off x="1893888" y="66675"/>
                <a:ext cx="82550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7" name="Oval 128"/>
              <p:cNvSpPr>
                <a:spLocks noChangeArrowheads="1"/>
              </p:cNvSpPr>
              <p:nvPr/>
            </p:nvSpPr>
            <p:spPr bwMode="auto">
              <a:xfrm>
                <a:off x="1909763" y="84138"/>
                <a:ext cx="74613" cy="8413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58" name="Freeform 129"/>
              <p:cNvSpPr>
                <a:spLocks/>
              </p:cNvSpPr>
              <p:nvPr/>
            </p:nvSpPr>
            <p:spPr bwMode="auto">
              <a:xfrm>
                <a:off x="1884363" y="50800"/>
                <a:ext cx="92075" cy="117475"/>
              </a:xfrm>
              <a:custGeom>
                <a:avLst/>
                <a:gdLst>
                  <a:gd name="T0" fmla="*/ 10 w 11"/>
                  <a:gd name="T1" fmla="*/ 7 h 14"/>
                  <a:gd name="T2" fmla="*/ 5 w 11"/>
                  <a:gd name="T3" fmla="*/ 11 h 14"/>
                  <a:gd name="T4" fmla="*/ 2 w 11"/>
                  <a:gd name="T5" fmla="*/ 7 h 14"/>
                  <a:gd name="T6" fmla="*/ 6 w 11"/>
                  <a:gd name="T7" fmla="*/ 2 h 14"/>
                  <a:gd name="T8" fmla="*/ 10 w 11"/>
                  <a:gd name="T9" fmla="*/ 7 h 14"/>
                  <a:gd name="T10" fmla="*/ 11 w 11"/>
                  <a:gd name="T11" fmla="*/ 7 h 14"/>
                  <a:gd name="T12" fmla="*/ 1 w 11"/>
                  <a:gd name="T13" fmla="*/ 7 h 14"/>
                  <a:gd name="T14" fmla="*/ 11 w 11"/>
                  <a:gd name="T15" fmla="*/ 7 h 14"/>
                  <a:gd name="T16" fmla="*/ 10 w 11"/>
                  <a:gd name="T17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4">
                    <a:moveTo>
                      <a:pt x="10" y="7"/>
                    </a:moveTo>
                    <a:cubicBezTo>
                      <a:pt x="10" y="9"/>
                      <a:pt x="8" y="12"/>
                      <a:pt x="5" y="11"/>
                    </a:cubicBezTo>
                    <a:cubicBezTo>
                      <a:pt x="3" y="11"/>
                      <a:pt x="2" y="9"/>
                      <a:pt x="2" y="7"/>
                    </a:cubicBezTo>
                    <a:cubicBezTo>
                      <a:pt x="2" y="4"/>
                      <a:pt x="4" y="2"/>
                      <a:pt x="6" y="2"/>
                    </a:cubicBezTo>
                    <a:cubicBezTo>
                      <a:pt x="9" y="3"/>
                      <a:pt x="10" y="5"/>
                      <a:pt x="10" y="7"/>
                    </a:cubicBezTo>
                    <a:cubicBezTo>
                      <a:pt x="10" y="7"/>
                      <a:pt x="11" y="7"/>
                      <a:pt x="11" y="7"/>
                    </a:cubicBezTo>
                    <a:cubicBezTo>
                      <a:pt x="11" y="0"/>
                      <a:pt x="1" y="1"/>
                      <a:pt x="1" y="7"/>
                    </a:cubicBezTo>
                    <a:cubicBezTo>
                      <a:pt x="0" y="14"/>
                      <a:pt x="11" y="13"/>
                      <a:pt x="11" y="7"/>
                    </a:cubicBezTo>
                    <a:cubicBezTo>
                      <a:pt x="11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4932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pic>
          <p:nvPicPr>
            <p:cNvPr id="28" name="图片 2121"/>
            <p:cNvPicPr>
              <a:picLocks noChangeAspect="1"/>
            </p:cNvPicPr>
            <p:nvPr/>
          </p:nvPicPr>
          <p:blipFill rotWithShape="1">
            <a:blip r:embed="rId3"/>
            <a:srcRect t="16435"/>
            <a:stretch/>
          </p:blipFill>
          <p:spPr>
            <a:xfrm>
              <a:off x="1734093" y="3705726"/>
              <a:ext cx="10101948" cy="2562565"/>
            </a:xfrm>
            <a:prstGeom prst="rect">
              <a:avLst/>
            </a:prstGeom>
          </p:spPr>
        </p:pic>
      </p:grpSp>
      <p:sp>
        <p:nvSpPr>
          <p:cNvPr id="60" name="TextBox 59"/>
          <p:cNvSpPr txBox="1"/>
          <p:nvPr/>
        </p:nvSpPr>
        <p:spPr>
          <a:xfrm>
            <a:off x="832296" y="1236070"/>
            <a:ext cx="10574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1023315" y="3774553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ight Arrow 61"/>
          <p:cNvSpPr/>
          <p:nvPr/>
        </p:nvSpPr>
        <p:spPr>
          <a:xfrm>
            <a:off x="2549382" y="455475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3208657" y="37768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ight Arrow 63"/>
          <p:cNvSpPr/>
          <p:nvPr/>
        </p:nvSpPr>
        <p:spPr>
          <a:xfrm>
            <a:off x="4734728" y="4570680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407648" y="3765452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Right Arrow 65"/>
          <p:cNvSpPr/>
          <p:nvPr/>
        </p:nvSpPr>
        <p:spPr>
          <a:xfrm>
            <a:off x="6947361" y="4572955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7633926" y="3767727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ight Arrow 67"/>
          <p:cNvSpPr/>
          <p:nvPr/>
        </p:nvSpPr>
        <p:spPr>
          <a:xfrm>
            <a:off x="9187285" y="4534287"/>
            <a:ext cx="522824" cy="55955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9901139" y="3729059"/>
            <a:ext cx="1368978" cy="21336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011947" y="4158966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10938" y="4297722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Triệu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09929" y="4067986"/>
            <a:ext cx="1348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81808" y="4220387"/>
            <a:ext cx="959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Lợi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917064" y="4209015"/>
            <a:ext cx="13485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Rectangle 74"/>
          <p:cNvSpPr/>
          <p:nvPr/>
        </p:nvSpPr>
        <p:spPr>
          <a:xfrm>
            <a:off x="1379472" y="937863"/>
            <a:ext cx="95631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BÀI 8: NGHỊ LUẬN XÃ HỘI</a:t>
            </a:r>
            <a:endParaRPr lang="en-US" sz="3200" dirty="0"/>
          </a:p>
          <a:p>
            <a:pPr algn="ctr"/>
            <a:r>
              <a:rPr lang="en-US" sz="3200" b="1" dirty="0" err="1"/>
              <a:t>Đọc</a:t>
            </a:r>
            <a:r>
              <a:rPr lang="en-US" sz="3200" b="1" dirty="0"/>
              <a:t> – </a:t>
            </a:r>
            <a:r>
              <a:rPr lang="en-US" sz="3200" b="1" dirty="0" err="1"/>
              <a:t>hiểu</a:t>
            </a:r>
            <a:r>
              <a:rPr lang="en-US" sz="3200" b="1" dirty="0"/>
              <a:t> v</a:t>
            </a:r>
            <a:r>
              <a:rPr lang="vi-VN" sz="3200" b="1" dirty="0"/>
              <a:t>ăn bản (1)</a:t>
            </a:r>
            <a:endParaRPr lang="en-US" sz="3200" dirty="0"/>
          </a:p>
          <a:p>
            <a:pPr algn="ctr"/>
            <a:r>
              <a:rPr lang="en-US" sz="3200" b="1" dirty="0"/>
              <a:t>TINH THẦN YÊU NƯỚC CỦA NHÂN DÂN TA</a:t>
            </a:r>
            <a:endParaRPr lang="en-US" sz="3200" dirty="0"/>
          </a:p>
          <a:p>
            <a:pPr algn="ctr"/>
            <a:r>
              <a:rPr lang="vi-VN" sz="3200" b="1" dirty="0"/>
              <a:t>                                                           </a:t>
            </a:r>
            <a:endParaRPr lang="en-US" sz="3200" b="1" dirty="0" smtClean="0"/>
          </a:p>
          <a:p>
            <a:pPr algn="ctr"/>
            <a:r>
              <a:rPr lang="en-US" sz="3200" b="1" dirty="0"/>
              <a:t> </a:t>
            </a:r>
            <a:r>
              <a:rPr lang="en-US" sz="3200" b="1" dirty="0" smtClean="0"/>
              <a:t>                                                          </a:t>
            </a:r>
            <a:r>
              <a:rPr lang="vi-VN" sz="3200" b="1" dirty="0" smtClean="0"/>
              <a:t>– </a:t>
            </a:r>
            <a:r>
              <a:rPr lang="en-US" sz="3200" b="1" i="1" dirty="0" err="1"/>
              <a:t>Hồ</a:t>
            </a:r>
            <a:r>
              <a:rPr lang="en-US" sz="3200" b="1" i="1" dirty="0"/>
              <a:t> </a:t>
            </a:r>
            <a:r>
              <a:rPr lang="en-US" sz="3200" b="1" i="1" dirty="0" err="1"/>
              <a:t>Chí</a:t>
            </a:r>
            <a:r>
              <a:rPr lang="en-US" sz="3200" b="1" i="1" dirty="0"/>
              <a:t> Minh</a:t>
            </a:r>
            <a:r>
              <a:rPr lang="vi-VN" sz="3200" b="1" dirty="0"/>
              <a:t> – </a:t>
            </a:r>
            <a:endParaRPr lang="en-US" sz="3200" dirty="0"/>
          </a:p>
          <a:p>
            <a:pPr algn="ctr"/>
            <a:endParaRPr lang="en-US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" name="Picture 4" descr="Kết quả hình ảnh cho bác hồ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255" y="2577242"/>
            <a:ext cx="2709749" cy="3688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23105" t="20378" r="6776" b="9572"/>
          <a:stretch>
            <a:fillRect/>
          </a:stretch>
        </p:blipFill>
        <p:spPr bwMode="auto">
          <a:xfrm>
            <a:off x="1" y="0"/>
            <a:ext cx="122009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loud 76"/>
          <p:cNvSpPr/>
          <p:nvPr/>
        </p:nvSpPr>
        <p:spPr>
          <a:xfrm>
            <a:off x="961448" y="1245476"/>
            <a:ext cx="8810629" cy="4524703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PA_库_椭圆 7"/>
          <p:cNvSpPr/>
          <p:nvPr>
            <p:custDataLst>
              <p:tags r:id="rId1"/>
            </p:custDataLst>
          </p:nvPr>
        </p:nvSpPr>
        <p:spPr>
          <a:xfrm>
            <a:off x="8632051" y="2254471"/>
            <a:ext cx="2684650" cy="24366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54449" y="2109476"/>
            <a:ext cx="95631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1500" i="1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i="1" dirty="0" err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chung</a:t>
            </a:r>
            <a:endParaRPr lang="en-US" sz="11500" i="1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" name="PA_库_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461" y="1816702"/>
            <a:ext cx="3699922" cy="370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47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1601</TotalTime>
  <Words>2915</Words>
  <Application>Microsoft Office PowerPoint</Application>
  <PresentationFormat>Custom</PresentationFormat>
  <Paragraphs>477</Paragraphs>
  <Slides>61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</dc:creator>
  <cp:lastModifiedBy>Admin</cp:lastModifiedBy>
  <cp:revision>299</cp:revision>
  <dcterms:created xsi:type="dcterms:W3CDTF">2006-08-16T00:00:00Z</dcterms:created>
  <dcterms:modified xsi:type="dcterms:W3CDTF">2025-03-10T02:52:16Z</dcterms:modified>
</cp:coreProperties>
</file>