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g" ContentType="vide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52" r:id="rId2"/>
    <p:sldId id="353" r:id="rId3"/>
    <p:sldId id="354" r:id="rId4"/>
    <p:sldId id="276" r:id="rId5"/>
    <p:sldId id="327" r:id="rId6"/>
    <p:sldId id="348" r:id="rId7"/>
    <p:sldId id="357" r:id="rId8"/>
    <p:sldId id="31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6D9FB1"/>
    <a:srgbClr val="F26648"/>
    <a:srgbClr val="F16649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1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E90B-A038-318A-6233-A5A5340E36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D544D4-FA77-DBA9-B6D3-5FD9B200AE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een Health - What You Need To Know. mp4 (video-converter.com)">
            <a:hlinkClick r:id="" action="ppaction://media"/>
            <a:extLst>
              <a:ext uri="{FF2B5EF4-FFF2-40B4-BE49-F238E27FC236}">
                <a16:creationId xmlns:a16="http://schemas.microsoft.com/office/drawing/2014/main" id="{EE127C0C-2DA1-5848-A393-2BFE12C04C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2000" y="1143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B7771-2B44-BD18-DF50-837B23956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FB1AF-9E73-278D-7C42-791ED6206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19"/>
            <a:ext cx="12191999" cy="669825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6CA85CC-EAB8-5B6E-9738-7B9B7FECD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09444"/>
            <a:ext cx="7700791" cy="1655762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ristote" panose="020B7200000000000000" pitchFamily="34" charset="0"/>
              </a:rPr>
              <a:t>Lesson 1: Getting started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65E54D-DD89-DAEC-2A5A-C4902AF2D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35" y="3426246"/>
            <a:ext cx="4755617" cy="13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5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A1CB-D4FD-2AD7-15F5-6C8283E5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D4EC7B-35C3-AE92-C307-E0F3170FE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10641377" cy="6300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749777-5821-C9FC-0117-1F83F5872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365125"/>
            <a:ext cx="10641376" cy="6300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B85D88-7439-2BA3-5CCD-26C39F530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6" y="0"/>
            <a:ext cx="10641376" cy="66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6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4464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67F34-DA54-BEC1-0B29-376893EF1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61922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morning, class. Welcome to our “Tips for Good Physical and Mental Health”. In this session, feel free to ask any questions.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we maintain good physical health?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should get enough sleep, eat a healthy diet, and do physical exercise regularly.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parents say students of our age need to sleep at least eight hours a day. Is that right?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Yes, it is.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Phong: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we often find it difficult to get a good night’s sleep, especially before exams. Could you offer us any advice?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AA0F55-7240-F5CB-B084-148854B7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61923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understand that exams bring about lots of stress. You can reduce this stress by studying long before the exam, not waiting until the night before it.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Phong: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you. Do you have any tips about looking after our mental health?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want to have good mental health, you should have a well-balanced life. I mean you should balance your study and life.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how can we balance them? School Counsellor: Well, you have to manage your time by planning your schedule and giving priority to your work. And you should keep a balance between study and play.</a:t>
            </a:r>
          </a:p>
          <a:p>
            <a:endParaRPr lang="en-US" dirty="0"/>
          </a:p>
        </p:txBody>
      </p:sp>
      <p:pic>
        <p:nvPicPr>
          <p:cNvPr id="2" name="014">
            <a:hlinkClick r:id="" action="ppaction://media"/>
            <a:extLst>
              <a:ext uri="{FF2B5EF4-FFF2-40B4-BE49-F238E27FC236}">
                <a16:creationId xmlns:a16="http://schemas.microsoft.com/office/drawing/2014/main" id="{80609389-B60F-2FBE-AB65-644944BE9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5912" y="12069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2197" y="27488"/>
            <a:ext cx="1081531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with their definitions.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53497"/>
              </p:ext>
            </p:extLst>
          </p:nvPr>
        </p:nvGraphicFramePr>
        <p:xfrm>
          <a:off x="5971142" y="708465"/>
          <a:ext cx="6076624" cy="5802506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07662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107460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a person whose job is to help and support people with problems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107460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connected with a person’s body rather than their mind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50407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something that you think is more important than other things and should be dealt with first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107460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connected with the state of health of the mind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107460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having the right amounts of all the different parts that make up something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275254" y="949030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1.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physical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0623794-BD2A-BEC5-1958-57A605A08686}"/>
              </a:ext>
            </a:extLst>
          </p:cNvPr>
          <p:cNvSpPr/>
          <p:nvPr/>
        </p:nvSpPr>
        <p:spPr>
          <a:xfrm>
            <a:off x="275254" y="2020785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2.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mental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AE9511F-937D-7915-6306-6476EADBA59A}"/>
              </a:ext>
            </a:extLst>
          </p:cNvPr>
          <p:cNvSpPr/>
          <p:nvPr/>
        </p:nvSpPr>
        <p:spPr>
          <a:xfrm>
            <a:off x="245439" y="3196515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3.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well-balanced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E98DCCA-3037-7811-F587-C75E98DC4069}"/>
              </a:ext>
            </a:extLst>
          </p:cNvPr>
          <p:cNvSpPr/>
          <p:nvPr/>
        </p:nvSpPr>
        <p:spPr>
          <a:xfrm>
            <a:off x="275254" y="5104094"/>
            <a:ext cx="2743200" cy="10022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5.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counsellor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DDE81F-EE2F-DAAF-D9B9-30C620BED95A}"/>
              </a:ext>
            </a:extLst>
          </p:cNvPr>
          <p:cNvSpPr/>
          <p:nvPr/>
        </p:nvSpPr>
        <p:spPr>
          <a:xfrm>
            <a:off x="275254" y="3988106"/>
            <a:ext cx="2743200" cy="10368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4.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priority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0.03333 L 0.23359 0.16389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5208 L 0.23359 0.37963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3402 L 0.23594 0.34351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297 L 0.23776 -0.12245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87 -0.01111 L 0.23359 -0.66435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3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16575" y="115831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9916" y="807185"/>
            <a:ext cx="11060412" cy="53905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49916" y="1575929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1. You should make a list of all the jobs you have to do and give _________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2. Maintaining a ______________ life often means making time for the things you have to do, as well as the things you want to do in a suitable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3. The police asked them to describe his ___________ appearance.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4. You need to maintain your physical and ___________ health.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5. The ______________ is willing to listen to the students to help them solve their problems.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0291" y="478662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7046780" y="420185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6783712" y="357618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physical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10121141" y="1469711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2858214" y="2521010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well-balanced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95AC-BD47-D84C-FAE2-EF023C5B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603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 for good physical and mental health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10055-D26D-1450-EEC8-209C9E183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956522"/>
            <a:ext cx="5157787" cy="82391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Good physical health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BEE89-0DE3-4AA7-4F53-0DECB976A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037" y="929641"/>
            <a:ext cx="5183188" cy="82391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Good mental health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7CF3A593-9160-9428-5662-FFA58D2DC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775" y="1850780"/>
            <a:ext cx="5157787" cy="5007219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class. Welcome to our “Tips for Good Physical and Mental Health”. In this session, feel free to ask any questions.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Nick: </a:t>
            </a: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How can we maintain </a:t>
            </a: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good physical health</a:t>
            </a: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should get enough sleep,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eat a healthy diet, and do physical exercise regularly.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My parents say students of our age need to sleep at least eight hours a day. Is that right?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Yes, it is.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Phong: </a:t>
            </a: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we often find it difficult to get a good night’s sleep, especially before exams. Could you offer us any advice?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understand that exams bring about lots of stress.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can reduce this stress by studying long before the exam, not waiting until the night before it.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99F5B59-3C35-AD88-12CE-FFC5E9989005}"/>
              </a:ext>
            </a:extLst>
          </p:cNvPr>
          <p:cNvSpPr/>
          <p:nvPr/>
        </p:nvSpPr>
        <p:spPr>
          <a:xfrm>
            <a:off x="3766967" y="3206412"/>
            <a:ext cx="1608463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D1666B8-1C86-838D-5736-D5971174A3D2}"/>
              </a:ext>
            </a:extLst>
          </p:cNvPr>
          <p:cNvSpPr/>
          <p:nvPr/>
        </p:nvSpPr>
        <p:spPr>
          <a:xfrm>
            <a:off x="818890" y="3538728"/>
            <a:ext cx="1574973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D9744AD-FB9C-1438-08B7-A97222B62D3D}"/>
              </a:ext>
            </a:extLst>
          </p:cNvPr>
          <p:cNvSpPr/>
          <p:nvPr/>
        </p:nvSpPr>
        <p:spPr>
          <a:xfrm flipV="1">
            <a:off x="1958502" y="5998552"/>
            <a:ext cx="3765642" cy="457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3085A9C-EA21-2B53-67B3-752839CFBD36}"/>
              </a:ext>
            </a:extLst>
          </p:cNvPr>
          <p:cNvSpPr/>
          <p:nvPr/>
        </p:nvSpPr>
        <p:spPr>
          <a:xfrm flipV="1">
            <a:off x="2898648" y="3538724"/>
            <a:ext cx="2717586" cy="457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D9029C95-F662-5FB7-2691-848B6B167085}"/>
              </a:ext>
            </a:extLst>
          </p:cNvPr>
          <p:cNvSpPr txBox="1">
            <a:spLocks/>
          </p:cNvSpPr>
          <p:nvPr/>
        </p:nvSpPr>
        <p:spPr>
          <a:xfrm>
            <a:off x="6039612" y="1825623"/>
            <a:ext cx="6057900" cy="4561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Phong: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you. Do you have any tips about looking after our mental health?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want to have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mental health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you should have a well-balanced life. I mean you should balance your study and life.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Nick: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how can we balance them? School Counsellor: Well, you have to manage your time by planning your schedule and giving priority to your work. And you should keep a balance between study and play.</a:t>
            </a:r>
          </a:p>
          <a:p>
            <a:endParaRPr lang="en-US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A5218286-CFC1-0DF0-D30F-6A487E9668B1}"/>
              </a:ext>
            </a:extLst>
          </p:cNvPr>
          <p:cNvSpPr/>
          <p:nvPr/>
        </p:nvSpPr>
        <p:spPr>
          <a:xfrm>
            <a:off x="8328151" y="3811137"/>
            <a:ext cx="2927224" cy="1005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025C05AB-A8A4-EBB7-3E58-1632C78138BC}"/>
              </a:ext>
            </a:extLst>
          </p:cNvPr>
          <p:cNvSpPr/>
          <p:nvPr/>
        </p:nvSpPr>
        <p:spPr>
          <a:xfrm>
            <a:off x="9189720" y="4619547"/>
            <a:ext cx="2657856" cy="1005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B24BDE32-E9E1-575A-F522-85BB883DB657}"/>
              </a:ext>
            </a:extLst>
          </p:cNvPr>
          <p:cNvSpPr/>
          <p:nvPr/>
        </p:nvSpPr>
        <p:spPr>
          <a:xfrm>
            <a:off x="6269036" y="4998757"/>
            <a:ext cx="5407851" cy="1005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7C450646-87D1-69D2-6CA4-16DA710EB7C9}"/>
              </a:ext>
            </a:extLst>
          </p:cNvPr>
          <p:cNvSpPr/>
          <p:nvPr/>
        </p:nvSpPr>
        <p:spPr>
          <a:xfrm>
            <a:off x="8597518" y="5470060"/>
            <a:ext cx="3335401" cy="1005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C1C67913-A737-17B9-9454-3FA1B00B8DD1}"/>
              </a:ext>
            </a:extLst>
          </p:cNvPr>
          <p:cNvSpPr/>
          <p:nvPr/>
        </p:nvSpPr>
        <p:spPr>
          <a:xfrm>
            <a:off x="5897562" y="2020824"/>
            <a:ext cx="122239" cy="40234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D9230778-A5FB-4C72-2652-E71C6DD150B3}"/>
              </a:ext>
            </a:extLst>
          </p:cNvPr>
          <p:cNvSpPr/>
          <p:nvPr/>
        </p:nvSpPr>
        <p:spPr>
          <a:xfrm flipV="1">
            <a:off x="6096001" y="5768118"/>
            <a:ext cx="917448" cy="548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804176F9-1114-5020-5E80-FCEC27CC5E81}"/>
              </a:ext>
            </a:extLst>
          </p:cNvPr>
          <p:cNvSpPr/>
          <p:nvPr/>
        </p:nvSpPr>
        <p:spPr>
          <a:xfrm flipV="1">
            <a:off x="940470" y="6338866"/>
            <a:ext cx="3765642" cy="457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8" grpId="0" animBg="1"/>
      <p:bldP spid="19" grpId="0" animBg="1"/>
      <p:bldP spid="21" grpId="0" animBg="1"/>
      <p:bldP spid="25" grpId="0" animBg="1"/>
      <p:bldP spid="31" grpId="0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9824" y="334289"/>
            <a:ext cx="1053699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Interview each other about how healthy you are. </a:t>
            </a:r>
          </a:p>
          <a:p>
            <a:r>
              <a:rPr lang="en-US" sz="2400" b="1" dirty="0"/>
              <a:t>Give each other advice.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344054" y="2145836"/>
            <a:ext cx="69951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Example:</a:t>
            </a:r>
            <a:endParaRPr lang="en-US" sz="3200" b="0" i="1" dirty="0">
              <a:solidFill>
                <a:srgbClr val="0070C0"/>
              </a:solidFill>
              <a:effectLst/>
              <a:latin typeface="ChronicaProMediumIt"/>
            </a:endParaRPr>
          </a:p>
          <a:p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How healthy are you?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I’m tired.</a:t>
            </a:r>
          </a:p>
          <a:p>
            <a:r>
              <a:rPr lang="en-US" sz="3200" b="1" dirty="0">
                <a:solidFill>
                  <a:srgbClr val="242021"/>
                </a:solidFill>
                <a:latin typeface="ChronicaProMediumIt"/>
              </a:rPr>
              <a:t>A: </a:t>
            </a:r>
            <a:r>
              <a:rPr lang="en-US" sz="3200" dirty="0">
                <a:solidFill>
                  <a:srgbClr val="242021"/>
                </a:solidFill>
                <a:latin typeface="ChronicaProMediumIt"/>
              </a:rPr>
              <a:t>You should take a break and do some physical exercise</a:t>
            </a:r>
            <a:endParaRPr lang="en-US" sz="3200" b="0" i="0" dirty="0">
              <a:solidFill>
                <a:srgbClr val="242021"/>
              </a:solidFill>
              <a:effectLst/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4171</TotalTime>
  <Words>761</Words>
  <Application>Microsoft Office PowerPoint</Application>
  <PresentationFormat>Widescreen</PresentationFormat>
  <Paragraphs>60</Paragraphs>
  <Slides>8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.VnAristote</vt:lpstr>
      <vt:lpstr>Arial</vt:lpstr>
      <vt:lpstr>Calibri</vt:lpstr>
      <vt:lpstr>Calibri Light</vt:lpstr>
      <vt:lpstr>ChronicaPro-Book</vt:lpstr>
      <vt:lpstr>ChronicaProMediumIt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for good physical and mental health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224</cp:revision>
  <dcterms:created xsi:type="dcterms:W3CDTF">2020-12-09T02:04:09Z</dcterms:created>
  <dcterms:modified xsi:type="dcterms:W3CDTF">2024-10-12T09:53:06Z</dcterms:modified>
</cp:coreProperties>
</file>