
<file path=[Content_Types].xml><?xml version="1.0" encoding="utf-8"?>
<Types xmlns="http://schemas.openxmlformats.org/package/2006/content-types">
  <Default Extension="png" ContentType="image/png"/>
  <Default Extension="mp3" ContentType="audio/mpe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97" r:id="rId1"/>
    <p:sldMasterId id="2147483721" r:id="rId2"/>
    <p:sldMasterId id="2147483788" r:id="rId3"/>
  </p:sldMasterIdLst>
  <p:notesMasterIdLst>
    <p:notesMasterId r:id="rId55"/>
  </p:notesMasterIdLst>
  <p:sldIdLst>
    <p:sldId id="295" r:id="rId4"/>
    <p:sldId id="360" r:id="rId5"/>
    <p:sldId id="256" r:id="rId6"/>
    <p:sldId id="1369" r:id="rId7"/>
    <p:sldId id="296" r:id="rId8"/>
    <p:sldId id="306" r:id="rId9"/>
    <p:sldId id="1370" r:id="rId10"/>
    <p:sldId id="374" r:id="rId11"/>
    <p:sldId id="1371" r:id="rId12"/>
    <p:sldId id="375" r:id="rId13"/>
    <p:sldId id="1372" r:id="rId14"/>
    <p:sldId id="376" r:id="rId15"/>
    <p:sldId id="1373" r:id="rId16"/>
    <p:sldId id="377" r:id="rId17"/>
    <p:sldId id="378" r:id="rId18"/>
    <p:sldId id="380" r:id="rId19"/>
    <p:sldId id="304" r:id="rId20"/>
    <p:sldId id="1377" r:id="rId21"/>
    <p:sldId id="313" r:id="rId22"/>
    <p:sldId id="1378" r:id="rId23"/>
    <p:sldId id="297" r:id="rId24"/>
    <p:sldId id="1380" r:id="rId25"/>
    <p:sldId id="1381" r:id="rId26"/>
    <p:sldId id="1382" r:id="rId27"/>
    <p:sldId id="1383" r:id="rId28"/>
    <p:sldId id="1384" r:id="rId29"/>
    <p:sldId id="387" r:id="rId30"/>
    <p:sldId id="388" r:id="rId31"/>
    <p:sldId id="389" r:id="rId32"/>
    <p:sldId id="390" r:id="rId33"/>
    <p:sldId id="391" r:id="rId34"/>
    <p:sldId id="392" r:id="rId35"/>
    <p:sldId id="368" r:id="rId36"/>
    <p:sldId id="366" r:id="rId37"/>
    <p:sldId id="342" r:id="rId38"/>
    <p:sldId id="393" r:id="rId39"/>
    <p:sldId id="394" r:id="rId40"/>
    <p:sldId id="396" r:id="rId41"/>
    <p:sldId id="346" r:id="rId42"/>
    <p:sldId id="347" r:id="rId43"/>
    <p:sldId id="348" r:id="rId44"/>
    <p:sldId id="349" r:id="rId45"/>
    <p:sldId id="350" r:id="rId46"/>
    <p:sldId id="351" r:id="rId47"/>
    <p:sldId id="352" r:id="rId48"/>
    <p:sldId id="353" r:id="rId49"/>
    <p:sldId id="354" r:id="rId50"/>
    <p:sldId id="355" r:id="rId51"/>
    <p:sldId id="345" r:id="rId52"/>
    <p:sldId id="338" r:id="rId53"/>
    <p:sldId id="1368" r:id="rId54"/>
  </p:sldIdLst>
  <p:sldSz cx="18288000" cy="10287000"/>
  <p:notesSz cx="6858000" cy="9144000"/>
  <p:embeddedFontLst>
    <p:embeddedFont>
      <p:font typeface="Calibri" panose="020F0502020204030204" pitchFamily="34" charset="0"/>
      <p:regular r:id="rId56"/>
      <p:bold r:id="rId57"/>
      <p:italic r:id="rId58"/>
      <p:boldItalic r:id="rId59"/>
    </p:embeddedFont>
    <p:embeddedFont>
      <p:font typeface="Microsoft YaHei" panose="020B0503020204020204" pitchFamily="34" charset="-122"/>
      <p:regular r:id="rId60"/>
      <p:bold r:id="rId61"/>
    </p:embeddedFont>
    <p:embeddedFont>
      <p:font typeface="Tahoma" panose="020B0604030504040204" pitchFamily="34" charset="0"/>
      <p:regular r:id="rId62"/>
      <p:bold r:id="rId63"/>
    </p:embeddedFont>
    <p:embeddedFont>
      <p:font typeface="Calibri Light" panose="020F0302020204030204" pitchFamily="34" charset="0"/>
      <p:regular r:id="rId64"/>
      <p:italic r:id="rId65"/>
    </p:embeddedFont>
    <p:embeddedFont>
      <p:font typeface="Garamond" panose="02020404030301010803" pitchFamily="18" charset="0"/>
      <p:regular r:id="rId66"/>
      <p:bold r:id="rId67"/>
      <p:italic r:id="rId68"/>
    </p:embeddedFont>
    <p:embeddedFont>
      <p:font typeface=".VnTime" panose="020B7200000000000000" pitchFamily="34" charset="0"/>
      <p:regular r:id="rId69"/>
      <p:bold r:id="rId70"/>
      <p:italic r:id="rId71"/>
      <p:boldItalic r:id="rId7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6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3" d="100"/>
          <a:sy n="43" d="100"/>
        </p:scale>
        <p:origin x="740" y="7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8.fntdata"/><Relationship Id="rId68" Type="http://schemas.openxmlformats.org/officeDocument/2006/relationships/font" Target="fonts/font13.fntdata"/><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font" Target="fonts/font3.fntdata"/><Relationship Id="rId66" Type="http://schemas.openxmlformats.org/officeDocument/2006/relationships/font" Target="fonts/font11.fntdata"/><Relationship Id="rId74"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font" Target="fonts/font6.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font" Target="fonts/font1.fntdata"/><Relationship Id="rId64" Type="http://schemas.openxmlformats.org/officeDocument/2006/relationships/font" Target="fonts/font9.fntdata"/><Relationship Id="rId69" Type="http://schemas.openxmlformats.org/officeDocument/2006/relationships/font" Target="fonts/font14.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17.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4.fntdata"/><Relationship Id="rId67" Type="http://schemas.openxmlformats.org/officeDocument/2006/relationships/font" Target="fonts/font12.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font" Target="fonts/font7.fntdata"/><Relationship Id="rId70" Type="http://schemas.openxmlformats.org/officeDocument/2006/relationships/font" Target="fonts/font15.fntdata"/><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font" Target="fonts/font2.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font" Target="fonts/font5.fntdata"/><Relationship Id="rId65" Type="http://schemas.openxmlformats.org/officeDocument/2006/relationships/font" Target="fonts/font10.fntdata"/><Relationship Id="rId73"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notesMaster" Target="notesMasters/notesMaster1.xml"/><Relationship Id="rId76"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748755-7830-432D-8682-D0720E71BBE8}" type="datetimeFigureOut">
              <a:rPr lang="en-US" smtClean="0"/>
              <a:t>9/9/2024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96460F-8687-4348-A61C-D091499FC1E0}" type="slidenum">
              <a:rPr lang="en-US" smtClean="0"/>
              <a:t>‹#›</a:t>
            </a:fld>
            <a:endParaRPr lang="en-US"/>
          </a:p>
        </p:txBody>
      </p:sp>
    </p:spTree>
    <p:extLst>
      <p:ext uri="{BB962C8B-B14F-4D97-AF65-F5344CB8AC3E}">
        <p14:creationId xmlns:p14="http://schemas.microsoft.com/office/powerpoint/2010/main" val="16251425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a:t>
            </a:fld>
            <a:endParaRPr lang="en-US"/>
          </a:p>
        </p:txBody>
      </p:sp>
    </p:spTree>
    <p:extLst>
      <p:ext uri="{BB962C8B-B14F-4D97-AF65-F5344CB8AC3E}">
        <p14:creationId xmlns:p14="http://schemas.microsoft.com/office/powerpoint/2010/main" val="24799525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15</a:t>
            </a:fld>
            <a:endParaRPr lang="en-US"/>
          </a:p>
        </p:txBody>
      </p:sp>
    </p:spTree>
    <p:extLst>
      <p:ext uri="{BB962C8B-B14F-4D97-AF65-F5344CB8AC3E}">
        <p14:creationId xmlns:p14="http://schemas.microsoft.com/office/powerpoint/2010/main" val="27608600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16</a:t>
            </a:fld>
            <a:endParaRPr lang="en-US"/>
          </a:p>
        </p:txBody>
      </p:sp>
    </p:spTree>
    <p:extLst>
      <p:ext uri="{BB962C8B-B14F-4D97-AF65-F5344CB8AC3E}">
        <p14:creationId xmlns:p14="http://schemas.microsoft.com/office/powerpoint/2010/main" val="32689040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17</a:t>
            </a:fld>
            <a:endParaRPr lang="en-US"/>
          </a:p>
        </p:txBody>
      </p:sp>
    </p:spTree>
    <p:extLst>
      <p:ext uri="{BB962C8B-B14F-4D97-AF65-F5344CB8AC3E}">
        <p14:creationId xmlns:p14="http://schemas.microsoft.com/office/powerpoint/2010/main" val="34975159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19</a:t>
            </a:fld>
            <a:endParaRPr lang="en-US"/>
          </a:p>
        </p:txBody>
      </p:sp>
    </p:spTree>
    <p:extLst>
      <p:ext uri="{BB962C8B-B14F-4D97-AF65-F5344CB8AC3E}">
        <p14:creationId xmlns:p14="http://schemas.microsoft.com/office/powerpoint/2010/main" val="27626818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21</a:t>
            </a:fld>
            <a:endParaRPr lang="en-US"/>
          </a:p>
        </p:txBody>
      </p:sp>
    </p:spTree>
    <p:extLst>
      <p:ext uri="{BB962C8B-B14F-4D97-AF65-F5344CB8AC3E}">
        <p14:creationId xmlns:p14="http://schemas.microsoft.com/office/powerpoint/2010/main" val="21797893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27</a:t>
            </a:fld>
            <a:endParaRPr lang="en-US"/>
          </a:p>
        </p:txBody>
      </p:sp>
    </p:spTree>
    <p:extLst>
      <p:ext uri="{BB962C8B-B14F-4D97-AF65-F5344CB8AC3E}">
        <p14:creationId xmlns:p14="http://schemas.microsoft.com/office/powerpoint/2010/main" val="24636241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28</a:t>
            </a:fld>
            <a:endParaRPr lang="en-US"/>
          </a:p>
        </p:txBody>
      </p:sp>
    </p:spTree>
    <p:extLst>
      <p:ext uri="{BB962C8B-B14F-4D97-AF65-F5344CB8AC3E}">
        <p14:creationId xmlns:p14="http://schemas.microsoft.com/office/powerpoint/2010/main" val="22426749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29</a:t>
            </a:fld>
            <a:endParaRPr lang="en-US"/>
          </a:p>
        </p:txBody>
      </p:sp>
    </p:spTree>
    <p:extLst>
      <p:ext uri="{BB962C8B-B14F-4D97-AF65-F5344CB8AC3E}">
        <p14:creationId xmlns:p14="http://schemas.microsoft.com/office/powerpoint/2010/main" val="40309440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30</a:t>
            </a:fld>
            <a:endParaRPr lang="en-US"/>
          </a:p>
        </p:txBody>
      </p:sp>
    </p:spTree>
    <p:extLst>
      <p:ext uri="{BB962C8B-B14F-4D97-AF65-F5344CB8AC3E}">
        <p14:creationId xmlns:p14="http://schemas.microsoft.com/office/powerpoint/2010/main" val="21780144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31</a:t>
            </a:fld>
            <a:endParaRPr lang="en-US"/>
          </a:p>
        </p:txBody>
      </p:sp>
    </p:spTree>
    <p:extLst>
      <p:ext uri="{BB962C8B-B14F-4D97-AF65-F5344CB8AC3E}">
        <p14:creationId xmlns:p14="http://schemas.microsoft.com/office/powerpoint/2010/main" val="21296971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a:t>
            </a:fld>
            <a:endParaRPr lang="en-US"/>
          </a:p>
        </p:txBody>
      </p:sp>
    </p:spTree>
    <p:extLst>
      <p:ext uri="{BB962C8B-B14F-4D97-AF65-F5344CB8AC3E}">
        <p14:creationId xmlns:p14="http://schemas.microsoft.com/office/powerpoint/2010/main" val="10845554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32</a:t>
            </a:fld>
            <a:endParaRPr lang="en-US"/>
          </a:p>
        </p:txBody>
      </p:sp>
    </p:spTree>
    <p:extLst>
      <p:ext uri="{BB962C8B-B14F-4D97-AF65-F5344CB8AC3E}">
        <p14:creationId xmlns:p14="http://schemas.microsoft.com/office/powerpoint/2010/main" val="30885964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33</a:t>
            </a:fld>
            <a:endParaRPr lang="en-US"/>
          </a:p>
        </p:txBody>
      </p:sp>
    </p:spTree>
    <p:extLst>
      <p:ext uri="{BB962C8B-B14F-4D97-AF65-F5344CB8AC3E}">
        <p14:creationId xmlns:p14="http://schemas.microsoft.com/office/powerpoint/2010/main" val="34695545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34</a:t>
            </a:fld>
            <a:endParaRPr lang="en-US"/>
          </a:p>
        </p:txBody>
      </p:sp>
    </p:spTree>
    <p:extLst>
      <p:ext uri="{BB962C8B-B14F-4D97-AF65-F5344CB8AC3E}">
        <p14:creationId xmlns:p14="http://schemas.microsoft.com/office/powerpoint/2010/main" val="5135948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35</a:t>
            </a:fld>
            <a:endParaRPr lang="en-US"/>
          </a:p>
        </p:txBody>
      </p:sp>
    </p:spTree>
    <p:extLst>
      <p:ext uri="{BB962C8B-B14F-4D97-AF65-F5344CB8AC3E}">
        <p14:creationId xmlns:p14="http://schemas.microsoft.com/office/powerpoint/2010/main" val="4579386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36</a:t>
            </a:fld>
            <a:endParaRPr lang="en-US"/>
          </a:p>
        </p:txBody>
      </p:sp>
    </p:spTree>
    <p:extLst>
      <p:ext uri="{BB962C8B-B14F-4D97-AF65-F5344CB8AC3E}">
        <p14:creationId xmlns:p14="http://schemas.microsoft.com/office/powerpoint/2010/main" val="5096505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37</a:t>
            </a:fld>
            <a:endParaRPr lang="en-US"/>
          </a:p>
        </p:txBody>
      </p:sp>
    </p:spTree>
    <p:extLst>
      <p:ext uri="{BB962C8B-B14F-4D97-AF65-F5344CB8AC3E}">
        <p14:creationId xmlns:p14="http://schemas.microsoft.com/office/powerpoint/2010/main" val="30049960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49</a:t>
            </a:fld>
            <a:endParaRPr lang="en-US"/>
          </a:p>
        </p:txBody>
      </p:sp>
    </p:spTree>
    <p:extLst>
      <p:ext uri="{BB962C8B-B14F-4D97-AF65-F5344CB8AC3E}">
        <p14:creationId xmlns:p14="http://schemas.microsoft.com/office/powerpoint/2010/main" val="2197460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50</a:t>
            </a:fld>
            <a:endParaRPr lang="en-US"/>
          </a:p>
        </p:txBody>
      </p:sp>
    </p:spTree>
    <p:extLst>
      <p:ext uri="{BB962C8B-B14F-4D97-AF65-F5344CB8AC3E}">
        <p14:creationId xmlns:p14="http://schemas.microsoft.com/office/powerpoint/2010/main" val="933907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3</a:t>
            </a:fld>
            <a:endParaRPr lang="en-US"/>
          </a:p>
        </p:txBody>
      </p:sp>
    </p:spTree>
    <p:extLst>
      <p:ext uri="{BB962C8B-B14F-4D97-AF65-F5344CB8AC3E}">
        <p14:creationId xmlns:p14="http://schemas.microsoft.com/office/powerpoint/2010/main" val="34239384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5</a:t>
            </a:fld>
            <a:endParaRPr lang="en-US"/>
          </a:p>
        </p:txBody>
      </p:sp>
    </p:spTree>
    <p:extLst>
      <p:ext uri="{BB962C8B-B14F-4D97-AF65-F5344CB8AC3E}">
        <p14:creationId xmlns:p14="http://schemas.microsoft.com/office/powerpoint/2010/main" val="1435219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6</a:t>
            </a:fld>
            <a:endParaRPr lang="en-US"/>
          </a:p>
        </p:txBody>
      </p:sp>
    </p:spTree>
    <p:extLst>
      <p:ext uri="{BB962C8B-B14F-4D97-AF65-F5344CB8AC3E}">
        <p14:creationId xmlns:p14="http://schemas.microsoft.com/office/powerpoint/2010/main" val="24748977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8</a:t>
            </a:fld>
            <a:endParaRPr lang="en-US"/>
          </a:p>
        </p:txBody>
      </p:sp>
    </p:spTree>
    <p:extLst>
      <p:ext uri="{BB962C8B-B14F-4D97-AF65-F5344CB8AC3E}">
        <p14:creationId xmlns:p14="http://schemas.microsoft.com/office/powerpoint/2010/main" val="33568726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10</a:t>
            </a:fld>
            <a:endParaRPr lang="en-US"/>
          </a:p>
        </p:txBody>
      </p:sp>
    </p:spTree>
    <p:extLst>
      <p:ext uri="{BB962C8B-B14F-4D97-AF65-F5344CB8AC3E}">
        <p14:creationId xmlns:p14="http://schemas.microsoft.com/office/powerpoint/2010/main" val="34076237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12</a:t>
            </a:fld>
            <a:endParaRPr lang="en-US"/>
          </a:p>
        </p:txBody>
      </p:sp>
    </p:spTree>
    <p:extLst>
      <p:ext uri="{BB962C8B-B14F-4D97-AF65-F5344CB8AC3E}">
        <p14:creationId xmlns:p14="http://schemas.microsoft.com/office/powerpoint/2010/main" val="23920008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14</a:t>
            </a:fld>
            <a:endParaRPr lang="en-US"/>
          </a:p>
        </p:txBody>
      </p:sp>
    </p:spTree>
    <p:extLst>
      <p:ext uri="{BB962C8B-B14F-4D97-AF65-F5344CB8AC3E}">
        <p14:creationId xmlns:p14="http://schemas.microsoft.com/office/powerpoint/2010/main" val="5578846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BAAD2D-E155-4930-B7B6-C4DEBF756969}"/>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xmlns="" id="{E4AC1CCB-7135-4B10-AA59-58B0F748DF3C}"/>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xmlns="" id="{097B24AA-8C5B-489B-8D76-26520A47235C}"/>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3583610-7093-4756-9548-A446332899F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81121917-1AE1-4786-B80F-949542DEEAA5}"/>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28059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8ECCB9-4BCD-46B0-953E-1AB9463C7B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47453EB7-9C22-4F76-A0C1-09917E1076D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E241B2F-D552-48D4-937C-514AAE63A578}"/>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8FEC662-9187-4C31-BD3C-A06B7A15B87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FDCA6AAB-C339-47CB-85C4-7E0F26ABB36E}"/>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70759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5B1161F-716E-4BB5-9AAA-4BED10A7E672}"/>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6C43BFCA-4B6F-402E-8ADF-5FD82E1D4E2D}"/>
              </a:ext>
            </a:extLst>
          </p:cNvPr>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8338A54-1739-44FE-94BE-9F6A839C6854}"/>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0075CA6-3F6F-4465-A774-09ABDBB3FFF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75ED3999-CBFE-4CA8-8B6C-A53A2448DD99}"/>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20147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93630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400308"/>
            <a:ext cx="16459200" cy="6788945"/>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14400" y="9534535"/>
            <a:ext cx="4267200" cy="547688"/>
          </a:xfrm>
          <a:prstGeom prst="rect">
            <a:avLst/>
          </a:prstGeom>
        </p:spPr>
        <p:txBody>
          <a:bodyPr lIns="34247" tIns="17120" rIns="34247" bIns="17120"/>
          <a:lstStyle/>
          <a:p>
            <a:pPr defTabSz="1629948"/>
            <a:fld id="{7FE5A9CD-1CA5-4BB6-ABF6-C3DB2F9C09D1}" type="datetimeFigureOut">
              <a:rPr lang="en-US" sz="3200" smtClean="0">
                <a:solidFill>
                  <a:prstClr val="black"/>
                </a:solidFill>
              </a:rPr>
              <a:pPr defTabSz="1629948"/>
              <a:t>9/9/2024</a:t>
            </a:fld>
            <a:endParaRPr lang="en-US" sz="3200">
              <a:solidFill>
                <a:prstClr val="black"/>
              </a:solidFill>
            </a:endParaRPr>
          </a:p>
        </p:txBody>
      </p:sp>
      <p:sp>
        <p:nvSpPr>
          <p:cNvPr id="5" name="Footer Placeholder 4"/>
          <p:cNvSpPr>
            <a:spLocks noGrp="1"/>
          </p:cNvSpPr>
          <p:nvPr>
            <p:ph type="ftr" sz="quarter" idx="11"/>
          </p:nvPr>
        </p:nvSpPr>
        <p:spPr>
          <a:xfrm>
            <a:off x="6248400" y="9534535"/>
            <a:ext cx="5791200" cy="547688"/>
          </a:xfrm>
          <a:prstGeom prst="rect">
            <a:avLst/>
          </a:prstGeom>
        </p:spPr>
        <p:txBody>
          <a:bodyPr lIns="34247" tIns="17120" rIns="34247" bIns="17120"/>
          <a:lstStyle/>
          <a:p>
            <a:pPr defTabSz="1629948"/>
            <a:endParaRPr lang="en-US" sz="3200">
              <a:solidFill>
                <a:prstClr val="black"/>
              </a:solidFill>
            </a:endParaRPr>
          </a:p>
        </p:txBody>
      </p:sp>
      <p:sp>
        <p:nvSpPr>
          <p:cNvPr id="6" name="Slide Number Placeholder 5"/>
          <p:cNvSpPr>
            <a:spLocks noGrp="1"/>
          </p:cNvSpPr>
          <p:nvPr>
            <p:ph type="sldNum" sz="quarter" idx="12"/>
          </p:nvPr>
        </p:nvSpPr>
        <p:spPr>
          <a:xfrm>
            <a:off x="13106400" y="9534535"/>
            <a:ext cx="4267200" cy="547688"/>
          </a:xfrm>
          <a:prstGeom prst="rect">
            <a:avLst/>
          </a:prstGeom>
        </p:spPr>
        <p:txBody>
          <a:bodyPr lIns="34247" tIns="17120" rIns="34247" bIns="17120"/>
          <a:lstStyle/>
          <a:p>
            <a:pPr defTabSz="1629948"/>
            <a:fld id="{E9E3A461-C528-4C33-83FA-271D1850C3B5}"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14309311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914400" y="438155"/>
            <a:ext cx="16459200" cy="207645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914400" y="2857500"/>
            <a:ext cx="16459200" cy="61722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914400" y="9367838"/>
            <a:ext cx="4267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5" name="Rectangle 5"/>
          <p:cNvSpPr>
            <a:spLocks noGrp="1" noChangeArrowheads="1"/>
          </p:cNvSpPr>
          <p:nvPr>
            <p:ph type="ftr" sz="quarter" idx="11"/>
          </p:nvPr>
        </p:nvSpPr>
        <p:spPr>
          <a:xfrm>
            <a:off x="6248400" y="9367838"/>
            <a:ext cx="5791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6" name="Rectangle 6"/>
          <p:cNvSpPr>
            <a:spLocks noGrp="1" noChangeArrowheads="1"/>
          </p:cNvSpPr>
          <p:nvPr>
            <p:ph type="sldNum" sz="quarter" idx="12"/>
          </p:nvPr>
        </p:nvSpPr>
        <p:spPr>
          <a:xfrm>
            <a:off x="13106400" y="9367838"/>
            <a:ext cx="4267200" cy="714377"/>
          </a:xfrm>
          <a:prstGeom prst="rect">
            <a:avLst/>
          </a:prstGeom>
        </p:spPr>
        <p:txBody>
          <a:bodyPr lIns="81520" tIns="40760" rIns="81520" bIns="40760"/>
          <a:lstStyle>
            <a:lvl1pPr>
              <a:defRPr/>
            </a:lvl1pPr>
          </a:lstStyle>
          <a:p>
            <a:pPr defTabSz="1629948">
              <a:defRPr/>
            </a:pPr>
            <a:fld id="{E979D15E-7C97-46BA-A533-0FCFA23F6052}" type="slidenum">
              <a:rPr lang="en-US" sz="3200" smtClean="0">
                <a:solidFill>
                  <a:prstClr val="black"/>
                </a:solidFill>
              </a:rPr>
              <a:pPr defTabSz="1629948">
                <a:defRPr/>
              </a:pPr>
              <a:t>‹#›</a:t>
            </a:fld>
            <a:endParaRPr lang="en-US" sz="3200">
              <a:solidFill>
                <a:prstClr val="black"/>
              </a:solidFill>
            </a:endParaRPr>
          </a:p>
        </p:txBody>
      </p:sp>
    </p:spTree>
    <p:extLst>
      <p:ext uri="{BB962C8B-B14F-4D97-AF65-F5344CB8AC3E}">
        <p14:creationId xmlns:p14="http://schemas.microsoft.com/office/powerpoint/2010/main" val="27841593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77804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9367838"/>
            <a:ext cx="4267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3" name="Rectangle 5"/>
          <p:cNvSpPr>
            <a:spLocks noGrp="1" noChangeArrowheads="1"/>
          </p:cNvSpPr>
          <p:nvPr>
            <p:ph type="ftr" sz="quarter" idx="11"/>
          </p:nvPr>
        </p:nvSpPr>
        <p:spPr>
          <a:xfrm>
            <a:off x="6248400" y="9367838"/>
            <a:ext cx="5791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4" name="Rectangle 6"/>
          <p:cNvSpPr>
            <a:spLocks noGrp="1" noChangeArrowheads="1"/>
          </p:cNvSpPr>
          <p:nvPr>
            <p:ph type="sldNum" sz="quarter" idx="12"/>
          </p:nvPr>
        </p:nvSpPr>
        <p:spPr>
          <a:xfrm>
            <a:off x="13106400" y="9367838"/>
            <a:ext cx="4267200" cy="714377"/>
          </a:xfrm>
          <a:prstGeom prst="rect">
            <a:avLst/>
          </a:prstGeom>
        </p:spPr>
        <p:txBody>
          <a:bodyPr lIns="34247" tIns="17120" rIns="34247" bIns="17120"/>
          <a:lstStyle>
            <a:lvl1pPr>
              <a:defRPr/>
            </a:lvl1pPr>
          </a:lstStyle>
          <a:p>
            <a:pPr defTabSz="1629948"/>
            <a:fld id="{475E0F57-EEA1-4A8B-9311-4AD2064A14C0}"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34713254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36896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2402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13846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A5ED7E-5E45-430A-8151-2B2A599911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5380687-B7A4-42A2-89F2-ED91DB7A726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F6AEC17-1600-4203-9089-5C7E876BAAF0}"/>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F7540B89-4B0C-4D59-9C29-F663AFCFB8A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65133160-9222-48B8-8487-67F6F8DCFA63}"/>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30401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914280" y="9367838"/>
            <a:ext cx="426783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5" name="Rectangle 5"/>
          <p:cNvSpPr>
            <a:spLocks noGrp="1" noChangeArrowheads="1"/>
          </p:cNvSpPr>
          <p:nvPr>
            <p:ph type="ftr" sz="quarter" idx="11"/>
          </p:nvPr>
        </p:nvSpPr>
        <p:spPr>
          <a:xfrm>
            <a:off x="6248813" y="9367838"/>
            <a:ext cx="579044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6" name="Rectangle 6"/>
          <p:cNvSpPr>
            <a:spLocks noGrp="1" noChangeArrowheads="1"/>
          </p:cNvSpPr>
          <p:nvPr>
            <p:ph type="sldNum" sz="quarter" idx="12"/>
          </p:nvPr>
        </p:nvSpPr>
        <p:spPr>
          <a:xfrm>
            <a:off x="13105922" y="9367838"/>
            <a:ext cx="4267835" cy="714377"/>
          </a:xfrm>
          <a:prstGeom prst="rect">
            <a:avLst/>
          </a:prstGeom>
        </p:spPr>
        <p:txBody>
          <a:bodyPr lIns="34247" tIns="17120" rIns="34247" bIns="17120"/>
          <a:lstStyle>
            <a:lvl1pPr>
              <a:defRPr/>
            </a:lvl1pPr>
          </a:lstStyle>
          <a:p>
            <a:pPr defTabSz="1629948">
              <a:defRPr/>
            </a:pPr>
            <a:fld id="{BEF8FD80-C95D-4220-BF8B-01906B7B67AD}" type="slidenum">
              <a:rPr lang="en-US" sz="3200" smtClean="0">
                <a:solidFill>
                  <a:srgbClr val="000000"/>
                </a:solidFill>
              </a:rPr>
              <a:pPr defTabSz="1629948">
                <a:defRPr/>
              </a:pPr>
              <a:t>‹#›</a:t>
            </a:fld>
            <a:endParaRPr lang="en-US" sz="3200">
              <a:solidFill>
                <a:srgbClr val="000000"/>
              </a:solidFill>
            </a:endParaRPr>
          </a:p>
        </p:txBody>
      </p:sp>
    </p:spTree>
    <p:extLst>
      <p:ext uri="{BB962C8B-B14F-4D97-AF65-F5344CB8AC3E}">
        <p14:creationId xmlns:p14="http://schemas.microsoft.com/office/powerpoint/2010/main" val="11767425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25401" y="0"/>
            <a:ext cx="18346740" cy="10284321"/>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4038598" y="2806697"/>
            <a:ext cx="10223504" cy="2273300"/>
          </a:xfrm>
        </p:spPr>
        <p:txBody>
          <a:bodyPr anchor="b">
            <a:noAutofit/>
          </a:bodyPr>
          <a:lstStyle>
            <a:lvl1pPr algn="ctr">
              <a:defRPr sz="8100">
                <a:effectLst/>
              </a:defRPr>
            </a:lvl1pPr>
          </a:lstStyle>
          <a:p>
            <a:r>
              <a:rPr lang="en-US"/>
              <a:t>Click to edit Master title style</a:t>
            </a:r>
            <a:endParaRPr lang="en-US" dirty="0"/>
          </a:p>
        </p:txBody>
      </p:sp>
      <p:sp>
        <p:nvSpPr>
          <p:cNvPr id="3" name="Subtitle 2"/>
          <p:cNvSpPr>
            <a:spLocks noGrp="1"/>
          </p:cNvSpPr>
          <p:nvPr>
            <p:ph type="subTitle" idx="1"/>
          </p:nvPr>
        </p:nvSpPr>
        <p:spPr>
          <a:xfrm>
            <a:off x="4038598" y="5486396"/>
            <a:ext cx="10223504" cy="1981203"/>
          </a:xfrm>
        </p:spPr>
        <p:txBody>
          <a:bodyPr anchor="t">
            <a:normAutofit/>
          </a:bodyPr>
          <a:lstStyle>
            <a:lvl1pPr marL="0" indent="0" algn="ctr">
              <a:buNone/>
              <a:defRPr sz="3150">
                <a:solidFill>
                  <a:schemeClr val="tx1"/>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11974849" y="7556495"/>
            <a:ext cx="1346201" cy="419100"/>
          </a:xfrm>
        </p:spPr>
        <p:txBody>
          <a:bodyPr/>
          <a:lstStyle/>
          <a:p>
            <a:fld id="{1D8BD707-D9CF-40AE-B4C6-C98DA3205C09}" type="datetimeFigureOut">
              <a:rPr lang="en-US" smtClean="0"/>
              <a:pPr/>
              <a:t>9/9/2024</a:t>
            </a:fld>
            <a:endParaRPr lang="en-US"/>
          </a:p>
        </p:txBody>
      </p:sp>
      <p:sp>
        <p:nvSpPr>
          <p:cNvPr id="5" name="Footer Placeholder 4"/>
          <p:cNvSpPr>
            <a:spLocks noGrp="1"/>
          </p:cNvSpPr>
          <p:nvPr>
            <p:ph type="ftr" sz="quarter" idx="11"/>
          </p:nvPr>
        </p:nvSpPr>
        <p:spPr>
          <a:xfrm>
            <a:off x="4038596" y="7556495"/>
            <a:ext cx="7821953" cy="419100"/>
          </a:xfrm>
        </p:spPr>
        <p:txBody>
          <a:bodyPr/>
          <a:lstStyle/>
          <a:p>
            <a:endParaRPr lang="en-US"/>
          </a:p>
        </p:txBody>
      </p:sp>
      <p:sp>
        <p:nvSpPr>
          <p:cNvPr id="6" name="Slide Number Placeholder 5"/>
          <p:cNvSpPr>
            <a:spLocks noGrp="1"/>
          </p:cNvSpPr>
          <p:nvPr>
            <p:ph type="sldNum" sz="quarter" idx="12"/>
          </p:nvPr>
        </p:nvSpPr>
        <p:spPr>
          <a:xfrm>
            <a:off x="13435351" y="7556495"/>
            <a:ext cx="826751" cy="419100"/>
          </a:xfrm>
        </p:spPr>
        <p:txBody>
          <a:bodyPr/>
          <a:lstStyle/>
          <a:p>
            <a:fld id="{B6F15528-21DE-4FAA-801E-634DDDAF4B2B}" type="slidenum">
              <a:rPr lang="en-US" smtClean="0"/>
              <a:pPr/>
              <a:t>‹#›</a:t>
            </a:fld>
            <a:endParaRPr lang="en-US"/>
          </a:p>
        </p:txBody>
      </p:sp>
      <p:cxnSp>
        <p:nvCxnSpPr>
          <p:cNvPr id="15" name="Straight Connector 14"/>
          <p:cNvCxnSpPr/>
          <p:nvPr/>
        </p:nvCxnSpPr>
        <p:spPr>
          <a:xfrm>
            <a:off x="4038599" y="5283197"/>
            <a:ext cx="10223502"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430728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2094254" y="3632199"/>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735300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022604" y="2628909"/>
            <a:ext cx="12238032" cy="2733771"/>
          </a:xfrm>
        </p:spPr>
        <p:txBody>
          <a:bodyPr anchor="b">
            <a:normAutofit/>
          </a:bodyPr>
          <a:lstStyle>
            <a:lvl1pPr algn="ctr">
              <a:defRPr sz="6600" b="0" cap="none"/>
            </a:lvl1pPr>
          </a:lstStyle>
          <a:p>
            <a:r>
              <a:rPr lang="en-US"/>
              <a:t>Click to edit Master title style</a:t>
            </a:r>
            <a:endParaRPr lang="en-US" dirty="0"/>
          </a:p>
        </p:txBody>
      </p:sp>
      <p:sp>
        <p:nvSpPr>
          <p:cNvPr id="3" name="Text Placeholder 2"/>
          <p:cNvSpPr>
            <a:spLocks noGrp="1"/>
          </p:cNvSpPr>
          <p:nvPr>
            <p:ph type="body" idx="1"/>
          </p:nvPr>
        </p:nvSpPr>
        <p:spPr>
          <a:xfrm>
            <a:off x="3022601" y="5769077"/>
            <a:ext cx="12238035" cy="1431821"/>
          </a:xfrm>
        </p:spPr>
        <p:txBody>
          <a:bodyPr anchor="t">
            <a:normAutofit/>
          </a:bodyPr>
          <a:lstStyle>
            <a:lvl1pPr marL="0" indent="0" algn="ctr">
              <a:buNone/>
              <a:defRPr sz="36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16" name="Straight Connector 15"/>
          <p:cNvCxnSpPr/>
          <p:nvPr/>
        </p:nvCxnSpPr>
        <p:spPr>
          <a:xfrm>
            <a:off x="3019085" y="5565878"/>
            <a:ext cx="1224507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731682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2094254" y="3632199"/>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47672" y="3840480"/>
            <a:ext cx="7077456" cy="496519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72016" y="3840480"/>
            <a:ext cx="7077456" cy="496519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9/9/2024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12240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943100" y="3987800"/>
            <a:ext cx="7077456" cy="864393"/>
          </a:xfrm>
        </p:spPr>
        <p:txBody>
          <a:bodyPr anchor="b">
            <a:noAutofit/>
          </a:bodyPr>
          <a:lstStyle>
            <a:lvl1pPr marL="0" indent="0">
              <a:spcBef>
                <a:spcPts val="1008"/>
              </a:spcBef>
              <a:spcAft>
                <a:spcPts val="900"/>
              </a:spcAft>
              <a:buNone/>
              <a:defRPr sz="4200" b="0">
                <a:solidFill>
                  <a:schemeClr val="accent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943100" y="4864894"/>
            <a:ext cx="7077456" cy="394890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71005" y="3987800"/>
            <a:ext cx="7077456" cy="864393"/>
          </a:xfrm>
        </p:spPr>
        <p:txBody>
          <a:bodyPr anchor="b">
            <a:noAutofit/>
          </a:bodyPr>
          <a:lstStyle>
            <a:lvl1pPr marL="0" indent="0">
              <a:spcBef>
                <a:spcPts val="1008"/>
              </a:spcBef>
              <a:spcAft>
                <a:spcPts val="900"/>
              </a:spcAft>
              <a:buNone/>
              <a:defRPr sz="4200" b="0">
                <a:solidFill>
                  <a:schemeClr val="accent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71005" y="4864894"/>
            <a:ext cx="7077456" cy="394890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9/9/2024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cxnSp>
        <p:nvCxnSpPr>
          <p:cNvPr id="18" name="Straight Connector 17"/>
          <p:cNvCxnSpPr/>
          <p:nvPr/>
        </p:nvCxnSpPr>
        <p:spPr>
          <a:xfrm>
            <a:off x="2094254" y="3632199"/>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588446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9/9/2024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cxnSp>
        <p:nvCxnSpPr>
          <p:cNvPr id="14" name="Straight Connector 13"/>
          <p:cNvCxnSpPr/>
          <p:nvPr/>
        </p:nvCxnSpPr>
        <p:spPr>
          <a:xfrm>
            <a:off x="2094254" y="3632199"/>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183741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640799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0717" y="2082801"/>
            <a:ext cx="5577683" cy="2057400"/>
          </a:xfrm>
        </p:spPr>
        <p:txBody>
          <a:bodyPr anchor="b">
            <a:normAutofit/>
          </a:bodyPr>
          <a:lstStyle>
            <a:lvl1pPr algn="ctr">
              <a:defRPr sz="3600" b="0"/>
            </a:lvl1pPr>
          </a:lstStyle>
          <a:p>
            <a:r>
              <a:rPr lang="en-US"/>
              <a:t>Click to edit Master title style</a:t>
            </a:r>
            <a:endParaRPr lang="en-US" dirty="0"/>
          </a:p>
        </p:txBody>
      </p:sp>
      <p:sp>
        <p:nvSpPr>
          <p:cNvPr id="3" name="Content Placeholder 2"/>
          <p:cNvSpPr>
            <a:spLocks noGrp="1"/>
          </p:cNvSpPr>
          <p:nvPr>
            <p:ph idx="1"/>
          </p:nvPr>
        </p:nvSpPr>
        <p:spPr>
          <a:xfrm>
            <a:off x="8128002" y="1473197"/>
            <a:ext cx="8204199" cy="734060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40717" y="4546598"/>
            <a:ext cx="5577683" cy="3657606"/>
          </a:xfrm>
        </p:spPr>
        <p:txBody>
          <a:bodyPr anchor="t">
            <a:normAutofit/>
          </a:bodyPr>
          <a:lstStyle>
            <a:lvl1pPr marL="0" indent="0" algn="ctr">
              <a:buNone/>
              <a:defRPr sz="24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cxnSp>
        <p:nvCxnSpPr>
          <p:cNvPr id="16" name="Straight Connector 15"/>
          <p:cNvCxnSpPr/>
          <p:nvPr/>
        </p:nvCxnSpPr>
        <p:spPr>
          <a:xfrm>
            <a:off x="2094254" y="4368800"/>
            <a:ext cx="527174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75567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3099" y="2825748"/>
            <a:ext cx="9362724" cy="2057400"/>
          </a:xfrm>
        </p:spPr>
        <p:txBody>
          <a:bodyPr anchor="b">
            <a:normAutofit/>
          </a:bodyPr>
          <a:lstStyle>
            <a:lvl1pPr algn="ctr">
              <a:defRPr sz="42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12142247" y="1562100"/>
            <a:ext cx="4595021" cy="71628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n-US"/>
              <a:t>Click icon to add picture</a:t>
            </a:r>
            <a:endParaRPr lang="en-US" dirty="0"/>
          </a:p>
        </p:txBody>
      </p:sp>
      <p:sp>
        <p:nvSpPr>
          <p:cNvPr id="4" name="Text Placeholder 3"/>
          <p:cNvSpPr>
            <a:spLocks noGrp="1"/>
          </p:cNvSpPr>
          <p:nvPr>
            <p:ph type="body" sz="half" idx="2"/>
          </p:nvPr>
        </p:nvSpPr>
        <p:spPr>
          <a:xfrm>
            <a:off x="1943099" y="4883148"/>
            <a:ext cx="9362724" cy="2743200"/>
          </a:xfrm>
        </p:spPr>
        <p:txBody>
          <a:bodyPr anchor="t">
            <a:normAutofit/>
          </a:bodyPr>
          <a:lstStyle>
            <a:lvl1pPr marL="0" indent="0" algn="ctr">
              <a:buNone/>
              <a:defRPr sz="27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0D838988-15A6-4647-86D7-062E8698D868}" type="datetimeFigureOut">
              <a:rPr lang="en-US" smtClean="0">
                <a:solidFill>
                  <a:prstClr val="black">
                    <a:tint val="75000"/>
                  </a:prstClr>
                </a:solidFill>
              </a:rPr>
              <a:pPr/>
              <a:t>9/9/2024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78884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08D804-AC27-4302-BCD5-67B885BB86C1}"/>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xmlns="" id="{5003EE7E-B580-4825-AF42-1EC0FE9BD068}"/>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5CB418C6-8329-4AF6-A23C-A359B33D7E70}"/>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3745CC2-EF71-449B-8BFC-645536AE98C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466F3669-86B0-4086-9909-9793EDE6B4B6}"/>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51831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3102" y="7223122"/>
            <a:ext cx="14414499" cy="850107"/>
          </a:xfrm>
        </p:spPr>
        <p:txBody>
          <a:bodyPr anchor="b">
            <a:normAutofit/>
          </a:bodyPr>
          <a:lstStyle>
            <a:lvl1pPr algn="ctr">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62141" y="1562099"/>
            <a:ext cx="15158958" cy="5003804"/>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n-US"/>
              <a:t>Click icon to add picture</a:t>
            </a:r>
            <a:endParaRPr lang="en-US" dirty="0"/>
          </a:p>
        </p:txBody>
      </p:sp>
      <p:sp>
        <p:nvSpPr>
          <p:cNvPr id="4" name="Text Placeholder 3"/>
          <p:cNvSpPr>
            <a:spLocks noGrp="1"/>
          </p:cNvSpPr>
          <p:nvPr>
            <p:ph type="body" sz="half" idx="2"/>
          </p:nvPr>
        </p:nvSpPr>
        <p:spPr>
          <a:xfrm>
            <a:off x="1943102" y="8073230"/>
            <a:ext cx="14414499" cy="740568"/>
          </a:xfrm>
        </p:spPr>
        <p:txBody>
          <a:bodyPr>
            <a:normAutofit/>
          </a:bodyPr>
          <a:lstStyle>
            <a:lvl1pPr marL="0" indent="0" algn="ctr">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0D838988-15A6-4647-86D7-062E8698D868}" type="datetimeFigureOut">
              <a:rPr lang="en-US" smtClean="0">
                <a:solidFill>
                  <a:prstClr val="black">
                    <a:tint val="75000"/>
                  </a:prstClr>
                </a:solidFill>
              </a:rPr>
              <a:pPr/>
              <a:t>9/9/2024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47878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955802" y="1473198"/>
            <a:ext cx="14389098" cy="4432302"/>
          </a:xfrm>
        </p:spPr>
        <p:txBody>
          <a:bodyPr anchor="ctr">
            <a:normAutofit/>
          </a:bodyPr>
          <a:lstStyle>
            <a:lvl1pPr algn="ctr">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1955802" y="6515099"/>
            <a:ext cx="14389098" cy="2298701"/>
          </a:xfrm>
        </p:spPr>
        <p:txBody>
          <a:bodyPr anchor="ctr">
            <a:normAutofit/>
          </a:bodyPr>
          <a:lstStyle>
            <a:lvl1pPr marL="0" indent="0" algn="ctr">
              <a:buNone/>
              <a:defRPr sz="30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838988-15A6-4647-86D7-062E8698D868}" type="datetimeFigureOut">
              <a:rPr lang="en-US" smtClean="0">
                <a:solidFill>
                  <a:prstClr val="black">
                    <a:tint val="75000"/>
                  </a:prstClr>
                </a:solidFill>
              </a:rPr>
              <a:pPr/>
              <a:t>9/9/2024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cxnSp>
        <p:nvCxnSpPr>
          <p:cNvPr id="15" name="Straight Connector 14"/>
          <p:cNvCxnSpPr/>
          <p:nvPr/>
        </p:nvCxnSpPr>
        <p:spPr>
          <a:xfrm>
            <a:off x="2094254" y="6210299"/>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560819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69320" y="1473198"/>
            <a:ext cx="13944597" cy="3556002"/>
          </a:xfrm>
        </p:spPr>
        <p:txBody>
          <a:bodyPr anchor="ctr">
            <a:normAutofit/>
          </a:bodyPr>
          <a:lstStyle>
            <a:lvl1pPr algn="ctr">
              <a:defRPr sz="48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2512218" y="5029200"/>
            <a:ext cx="13258803" cy="876300"/>
          </a:xfrm>
        </p:spPr>
        <p:txBody>
          <a:bodyPr anchor="ctr">
            <a:normAutofit/>
          </a:bodyPr>
          <a:lstStyle>
            <a:lvl1pPr marL="0" indent="0" algn="r">
              <a:buFontTx/>
              <a:buNone/>
              <a:defRPr sz="3000"/>
            </a:lvl1pPr>
            <a:lvl2pPr marL="685800" indent="0">
              <a:buFontTx/>
              <a:buNone/>
              <a:defRPr/>
            </a:lvl2pPr>
            <a:lvl3pPr marL="1371600" indent="0">
              <a:buFontTx/>
              <a:buNone/>
              <a:defRPr/>
            </a:lvl3pPr>
            <a:lvl4pPr marL="2057400" indent="0">
              <a:buFontTx/>
              <a:buNone/>
              <a:defRPr/>
            </a:lvl4pPr>
            <a:lvl5pPr marL="2743200" indent="0">
              <a:buFontTx/>
              <a:buNone/>
              <a:defRPr/>
            </a:lvl5pPr>
          </a:lstStyle>
          <a:p>
            <a:pPr lvl="0"/>
            <a:r>
              <a:rPr lang="en-US"/>
              <a:t>Click to edit Master text styles</a:t>
            </a:r>
          </a:p>
        </p:txBody>
      </p:sp>
      <p:sp>
        <p:nvSpPr>
          <p:cNvPr id="3" name="Text Placeholder 2"/>
          <p:cNvSpPr>
            <a:spLocks noGrp="1"/>
          </p:cNvSpPr>
          <p:nvPr>
            <p:ph type="body" idx="1"/>
          </p:nvPr>
        </p:nvSpPr>
        <p:spPr>
          <a:xfrm>
            <a:off x="1943102" y="6515099"/>
            <a:ext cx="14414499" cy="2298701"/>
          </a:xfrm>
        </p:spPr>
        <p:txBody>
          <a:bodyPr anchor="ctr">
            <a:normAutofit/>
          </a:bodyPr>
          <a:lstStyle>
            <a:lvl1pPr marL="0" indent="0" algn="ctr">
              <a:buNone/>
              <a:defRPr sz="30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838988-15A6-4647-86D7-062E8698D868}" type="datetimeFigureOut">
              <a:rPr lang="en-US" smtClean="0">
                <a:solidFill>
                  <a:prstClr val="black">
                    <a:tint val="75000"/>
                  </a:prstClr>
                </a:solidFill>
              </a:rPr>
              <a:pPr/>
              <a:t>9/9/2024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
        <p:nvSpPr>
          <p:cNvPr id="14" name="TextBox 13"/>
          <p:cNvSpPr txBox="1"/>
          <p:nvPr/>
        </p:nvSpPr>
        <p:spPr>
          <a:xfrm>
            <a:off x="1293020" y="1319942"/>
            <a:ext cx="914400" cy="877164"/>
          </a:xfrm>
          <a:prstGeom prst="rect">
            <a:avLst/>
          </a:prstGeom>
        </p:spPr>
        <p:txBody>
          <a:bodyPr vert="horz" lIns="137160" tIns="68580" rIns="137160" bIns="68580" rtlCol="0" anchor="ctr">
            <a:noAutofit/>
          </a:bodyPr>
          <a:lstStyle/>
          <a:p>
            <a:pPr lvl="0"/>
            <a:r>
              <a:rPr lang="en-US" sz="12000" dirty="0">
                <a:solidFill>
                  <a:schemeClr val="tx1"/>
                </a:solidFill>
                <a:effectLst/>
              </a:rPr>
              <a:t>“</a:t>
            </a:r>
          </a:p>
        </p:txBody>
      </p:sp>
      <p:sp>
        <p:nvSpPr>
          <p:cNvPr id="15" name="TextBox 14"/>
          <p:cNvSpPr txBox="1"/>
          <p:nvPr/>
        </p:nvSpPr>
        <p:spPr>
          <a:xfrm>
            <a:off x="15900401" y="4241805"/>
            <a:ext cx="914400" cy="877164"/>
          </a:xfrm>
          <a:prstGeom prst="rect">
            <a:avLst/>
          </a:prstGeom>
        </p:spPr>
        <p:txBody>
          <a:bodyPr vert="horz" lIns="137160" tIns="68580" rIns="137160" bIns="68580" rtlCol="0" anchor="ctr">
            <a:noAutofit/>
          </a:bodyPr>
          <a:lstStyle/>
          <a:p>
            <a:pPr lvl="0" algn="r"/>
            <a:r>
              <a:rPr lang="en-US" sz="12000" dirty="0">
                <a:solidFill>
                  <a:schemeClr val="tx1"/>
                </a:solidFill>
                <a:effectLst/>
              </a:rPr>
              <a:t>”</a:t>
            </a:r>
          </a:p>
        </p:txBody>
      </p:sp>
      <p:cxnSp>
        <p:nvCxnSpPr>
          <p:cNvPr id="19" name="Straight Connector 18"/>
          <p:cNvCxnSpPr/>
          <p:nvPr/>
        </p:nvCxnSpPr>
        <p:spPr>
          <a:xfrm>
            <a:off x="2094254" y="6210299"/>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979634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943103" y="4962872"/>
            <a:ext cx="14414502" cy="2203200"/>
          </a:xfrm>
        </p:spPr>
        <p:txBody>
          <a:bodyPr anchor="b">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1943102" y="7166072"/>
            <a:ext cx="14414502" cy="1290600"/>
          </a:xfrm>
        </p:spPr>
        <p:txBody>
          <a:bodyPr anchor="t">
            <a:normAutofit/>
          </a:bodyPr>
          <a:lstStyle>
            <a:lvl1pPr marL="0" indent="0" algn="l">
              <a:buNone/>
              <a:defRPr sz="30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838988-15A6-4647-86D7-062E8698D868}" type="datetimeFigureOut">
              <a:rPr lang="en-US" smtClean="0">
                <a:solidFill>
                  <a:prstClr val="black">
                    <a:tint val="75000"/>
                  </a:prstClr>
                </a:solidFill>
              </a:rPr>
              <a:pPr/>
              <a:t>9/9/2024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11473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2169320" y="1473198"/>
            <a:ext cx="13944597" cy="3365502"/>
          </a:xfrm>
        </p:spPr>
        <p:txBody>
          <a:bodyPr anchor="ctr">
            <a:normAutofit/>
          </a:bodyPr>
          <a:lstStyle>
            <a:lvl1pPr algn="ctr">
              <a:defRPr sz="48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943102" y="5458968"/>
            <a:ext cx="14414502" cy="1330452"/>
          </a:xfrm>
        </p:spPr>
        <p:txBody>
          <a:bodyPr anchor="b">
            <a:normAutofit/>
          </a:bodyPr>
          <a:lstStyle>
            <a:lvl1pPr marL="0" indent="0" algn="l">
              <a:spcBef>
                <a:spcPts val="0"/>
              </a:spcBef>
              <a:buNone/>
              <a:defRPr sz="36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943102" y="6794500"/>
            <a:ext cx="14414502" cy="2019300"/>
          </a:xfrm>
        </p:spPr>
        <p:txBody>
          <a:bodyPr anchor="t">
            <a:normAutofit/>
          </a:bodyPr>
          <a:lstStyle>
            <a:lvl1pPr marL="0" indent="0" algn="l">
              <a:buNone/>
              <a:defRPr sz="27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838988-15A6-4647-86D7-062E8698D868}" type="datetimeFigureOut">
              <a:rPr lang="en-US" smtClean="0">
                <a:solidFill>
                  <a:prstClr val="black">
                    <a:tint val="75000"/>
                  </a:prstClr>
                </a:solidFill>
              </a:rPr>
              <a:pPr/>
              <a:t>9/9/2024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
        <p:nvSpPr>
          <p:cNvPr id="12" name="TextBox 11"/>
          <p:cNvSpPr txBox="1"/>
          <p:nvPr/>
        </p:nvSpPr>
        <p:spPr>
          <a:xfrm>
            <a:off x="1293020" y="1319942"/>
            <a:ext cx="914400" cy="877164"/>
          </a:xfrm>
          <a:prstGeom prst="rect">
            <a:avLst/>
          </a:prstGeom>
        </p:spPr>
        <p:txBody>
          <a:bodyPr vert="horz" lIns="137160" tIns="68580" rIns="137160" bIns="68580" rtlCol="0" anchor="ctr">
            <a:noAutofit/>
          </a:bodyPr>
          <a:lstStyle/>
          <a:p>
            <a:pPr lvl="0"/>
            <a:r>
              <a:rPr lang="en-US" sz="12000" dirty="0">
                <a:solidFill>
                  <a:schemeClr val="tx1"/>
                </a:solidFill>
                <a:effectLst/>
              </a:rPr>
              <a:t>“</a:t>
            </a:r>
          </a:p>
        </p:txBody>
      </p:sp>
      <p:sp>
        <p:nvSpPr>
          <p:cNvPr id="13" name="TextBox 12"/>
          <p:cNvSpPr txBox="1"/>
          <p:nvPr/>
        </p:nvSpPr>
        <p:spPr>
          <a:xfrm>
            <a:off x="15900401" y="3898892"/>
            <a:ext cx="914400" cy="877164"/>
          </a:xfrm>
          <a:prstGeom prst="rect">
            <a:avLst/>
          </a:prstGeom>
        </p:spPr>
        <p:txBody>
          <a:bodyPr vert="horz" lIns="137160" tIns="68580" rIns="137160" bIns="68580" rtlCol="0" anchor="ctr">
            <a:noAutofit/>
          </a:bodyPr>
          <a:lstStyle/>
          <a:p>
            <a:pPr lvl="0" algn="r"/>
            <a:r>
              <a:rPr lang="en-US" sz="12000" dirty="0">
                <a:solidFill>
                  <a:schemeClr val="tx1"/>
                </a:solidFill>
                <a:effectLst/>
              </a:rPr>
              <a:t>”</a:t>
            </a:r>
          </a:p>
        </p:txBody>
      </p:sp>
      <p:cxnSp>
        <p:nvCxnSpPr>
          <p:cNvPr id="26" name="Straight Connector 25"/>
          <p:cNvCxnSpPr/>
          <p:nvPr/>
        </p:nvCxnSpPr>
        <p:spPr>
          <a:xfrm>
            <a:off x="2094254" y="5143500"/>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340922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943102" y="1473198"/>
            <a:ext cx="14414499" cy="3365502"/>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943102" y="5445252"/>
            <a:ext cx="14414502" cy="1261872"/>
          </a:xfrm>
        </p:spPr>
        <p:txBody>
          <a:bodyPr anchor="b">
            <a:normAutofit/>
          </a:bodyPr>
          <a:lstStyle>
            <a:lvl1pPr marL="0" indent="0" algn="l">
              <a:spcBef>
                <a:spcPts val="0"/>
              </a:spcBef>
              <a:buNone/>
              <a:defRPr sz="42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943100" y="6705599"/>
            <a:ext cx="14414505" cy="2108201"/>
          </a:xfrm>
        </p:spPr>
        <p:txBody>
          <a:bodyPr anchor="t">
            <a:normAutofit/>
          </a:bodyPr>
          <a:lstStyle>
            <a:lvl1pPr marL="0" indent="0" algn="l">
              <a:buNone/>
              <a:defRPr sz="27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838988-15A6-4647-86D7-062E8698D868}" type="datetimeFigureOut">
              <a:rPr lang="en-US" smtClean="0">
                <a:solidFill>
                  <a:prstClr val="black">
                    <a:tint val="75000"/>
                  </a:prstClr>
                </a:solidFill>
              </a:rPr>
              <a:pPr/>
              <a:t>9/9/2024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cxnSp>
        <p:nvCxnSpPr>
          <p:cNvPr id="15" name="Straight Connector 14"/>
          <p:cNvCxnSpPr/>
          <p:nvPr/>
        </p:nvCxnSpPr>
        <p:spPr>
          <a:xfrm>
            <a:off x="2094254" y="5143500"/>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675323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14" name="Straight Connector 13"/>
          <p:cNvCxnSpPr/>
          <p:nvPr/>
        </p:nvCxnSpPr>
        <p:spPr>
          <a:xfrm>
            <a:off x="2094254" y="3632199"/>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773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499035" y="1473197"/>
            <a:ext cx="2836343" cy="734060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943098" y="1473198"/>
            <a:ext cx="11149538" cy="7340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14" name="Straight Connector 13"/>
          <p:cNvCxnSpPr/>
          <p:nvPr/>
        </p:nvCxnSpPr>
        <p:spPr>
          <a:xfrm>
            <a:off x="13295835" y="1485900"/>
            <a:ext cx="0" cy="73152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49929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9439E6-4F47-40B6-8E5B-3C0FD4E826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B5D94E9-8A9E-4BFE-8AFF-2FD37BDA3777}"/>
              </a:ext>
            </a:extLst>
          </p:cNvPr>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B594CD48-3081-4ED0-A9D7-AD99BC89AE26}"/>
              </a:ext>
            </a:extLst>
          </p:cNvPr>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6F21C2EB-ED80-448C-A415-C71E76BE4628}"/>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9/9/2024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49C98061-F78D-41AC-BC66-566828D0F52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84CB79CE-8C66-42E8-8218-D834D02992D5}"/>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28249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EF5E0DA-6E9D-463F-A2DD-29DE51FAC580}"/>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46AA701-00FA-4298-9CAA-877EF5410C4F}"/>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xmlns="" id="{C1351546-7C59-4175-9BFE-17003AC341E0}"/>
              </a:ext>
            </a:extLst>
          </p:cNvPr>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9A240F54-C375-4504-BECC-DF497AD20382}"/>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xmlns="" id="{86B05408-1F3D-493D-B7A2-C776BFDD1909}"/>
              </a:ext>
            </a:extLst>
          </p:cNvPr>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6851279-2D44-45B8-B481-029791165588}"/>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9/9/2024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D5B88272-16C8-4CDC-ADCB-02EBA9551739}"/>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24BF59B6-FDC9-49CA-89E6-318F2BB32F3D}"/>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5417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E1889BE-2EA3-4F1E-AD4A-720EC39BC7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518120AF-995E-43E9-9C76-D00D3CE45D52}"/>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9/9/2024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D8CA7BFF-56B8-439F-8678-ADC75895C7A8}"/>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1D20069F-E42F-4FCF-9889-ACCD9C80A4EC}"/>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5635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DEAE7B8-C2C1-404D-9AAE-D00086810180}"/>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9/9/2024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753B9C5F-6E06-4FCE-B0DD-781AD2B34C0A}"/>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08D301F8-B063-4A27-9601-D5980F7C7A25}"/>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32061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B232F5-D7F7-441C-ADA4-49F9AD638D2B}"/>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xmlns="" id="{35380A6A-41BE-418E-A8DD-DCDE6C6BBEE0}"/>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59C981A5-B44A-4A15-B682-5429809AF956}"/>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xmlns="" id="{42F0E258-2AFB-4C0D-91D3-8DD539CD456A}"/>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9/9/2024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2E672DAF-38C7-40CF-87CF-054BCE0D434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CB962FD2-8875-4D0D-B230-163296AEF4D9}"/>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47076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FB706CF-D2B2-498E-B1A4-E035CFCDAE8A}"/>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xmlns="" id="{D1F30A05-212A-451C-8E7A-96F49FF82EA7}"/>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xmlns="" id="{427FD212-2C7E-45EE-AC46-E2223238AB5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xmlns="" id="{753533D7-6C68-40EC-979B-D92512285798}"/>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9/9/2024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CE655689-4232-4DF3-9715-90AFC159793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5896D20C-BCB5-48A1-A7B0-016FB546E1AA}"/>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42964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2.emf"/><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theme" Target="../theme/theme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image" Target="../media/image6.png"/><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19" Type="http://schemas.openxmlformats.org/officeDocument/2006/relationships/image" Target="../media/image5.png"/><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4900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F9D1CF6-06F4-4E97-B3A3-986F040E3C93}"/>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2A15A3EE-2B69-4F61-9D6B-E41538689EFB}"/>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7118F42-D90A-454D-BCF8-D95CF83F7C58}"/>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0D838988-15A6-4647-86D7-062E8698D868}" type="datetimeFigureOut">
              <a:rPr lang="en-US" smtClean="0">
                <a:solidFill>
                  <a:prstClr val="black">
                    <a:tint val="75000"/>
                  </a:prstClr>
                </a:solidFill>
              </a:rPr>
              <a:pPr/>
              <a:t>9/9/2024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DDA2430F-0F2C-4DAD-95FF-057245B7AA5E}"/>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4BAFC7AF-5ACB-4B84-A4B9-3F81B87B234E}"/>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443022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8686846" y="-4892333"/>
            <a:ext cx="18285395" cy="1028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5476701"/>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Lst>
  <p:txStyles>
    <p:titleStyle>
      <a:lvl1pPr algn="ctr" defTabSz="1629948" rtl="0" eaLnBrk="1" latinLnBrk="0" hangingPunct="1">
        <a:spcBef>
          <a:spcPct val="0"/>
        </a:spcBef>
        <a:buNone/>
        <a:defRPr sz="7800" kern="1200">
          <a:solidFill>
            <a:schemeClr val="tx1"/>
          </a:solidFill>
          <a:latin typeface="+mj-lt"/>
          <a:ea typeface="+mj-ea"/>
          <a:cs typeface="+mj-cs"/>
        </a:defRPr>
      </a:lvl1pPr>
    </p:titleStyle>
    <p:bodyStyle>
      <a:lvl1pPr marL="611478" indent="-611478" algn="l" defTabSz="1629948"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1pPr>
      <a:lvl2pPr marL="1324703" indent="-509253" algn="l" defTabSz="1629948"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2pPr>
      <a:lvl3pPr marL="2037929" indent="-407492" algn="l" defTabSz="1629948"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3pPr>
      <a:lvl4pPr marL="2852897"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4pPr>
      <a:lvl5pPr marL="366839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5pPr>
      <a:lvl6pPr marL="4483346"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29881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1378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2875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29948" rtl="0" eaLnBrk="1" latinLnBrk="0" hangingPunct="1">
        <a:defRPr sz="3200" kern="1200">
          <a:solidFill>
            <a:schemeClr val="tx1"/>
          </a:solidFill>
          <a:latin typeface="+mn-lt"/>
          <a:ea typeface="+mn-ea"/>
          <a:cs typeface="+mn-cs"/>
        </a:defRPr>
      </a:lvl1pPr>
      <a:lvl2pPr marL="814983" algn="l" defTabSz="1629948" rtl="0" eaLnBrk="1" latinLnBrk="0" hangingPunct="1">
        <a:defRPr sz="3200" kern="1200">
          <a:solidFill>
            <a:schemeClr val="tx1"/>
          </a:solidFill>
          <a:latin typeface="+mn-lt"/>
          <a:ea typeface="+mn-ea"/>
          <a:cs typeface="+mn-cs"/>
        </a:defRPr>
      </a:lvl2pPr>
      <a:lvl3pPr marL="1630421" algn="l" defTabSz="1629948" rtl="0" eaLnBrk="1" latinLnBrk="0" hangingPunct="1">
        <a:defRPr sz="3200" kern="1200">
          <a:solidFill>
            <a:schemeClr val="tx1"/>
          </a:solidFill>
          <a:latin typeface="+mn-lt"/>
          <a:ea typeface="+mn-ea"/>
          <a:cs typeface="+mn-cs"/>
        </a:defRPr>
      </a:lvl3pPr>
      <a:lvl4pPr marL="2445434" algn="l" defTabSz="1629948" rtl="0" eaLnBrk="1" latinLnBrk="0" hangingPunct="1">
        <a:defRPr sz="3200" kern="1200">
          <a:solidFill>
            <a:schemeClr val="tx1"/>
          </a:solidFill>
          <a:latin typeface="+mn-lt"/>
          <a:ea typeface="+mn-ea"/>
          <a:cs typeface="+mn-cs"/>
        </a:defRPr>
      </a:lvl4pPr>
      <a:lvl5pPr marL="3260883" algn="l" defTabSz="1629948" rtl="0" eaLnBrk="1" latinLnBrk="0" hangingPunct="1">
        <a:defRPr sz="3200" kern="1200">
          <a:solidFill>
            <a:schemeClr val="tx1"/>
          </a:solidFill>
          <a:latin typeface="+mn-lt"/>
          <a:ea typeface="+mn-ea"/>
          <a:cs typeface="+mn-cs"/>
        </a:defRPr>
      </a:lvl5pPr>
      <a:lvl6pPr marL="4075854" algn="l" defTabSz="1629948" rtl="0" eaLnBrk="1" latinLnBrk="0" hangingPunct="1">
        <a:defRPr sz="3200" kern="1200">
          <a:solidFill>
            <a:schemeClr val="tx1"/>
          </a:solidFill>
          <a:latin typeface="+mn-lt"/>
          <a:ea typeface="+mn-ea"/>
          <a:cs typeface="+mn-cs"/>
        </a:defRPr>
      </a:lvl6pPr>
      <a:lvl7pPr marL="4890837" algn="l" defTabSz="1629948" rtl="0" eaLnBrk="1" latinLnBrk="0" hangingPunct="1">
        <a:defRPr sz="3200" kern="1200">
          <a:solidFill>
            <a:schemeClr val="tx1"/>
          </a:solidFill>
          <a:latin typeface="+mn-lt"/>
          <a:ea typeface="+mn-ea"/>
          <a:cs typeface="+mn-cs"/>
        </a:defRPr>
      </a:lvl7pPr>
      <a:lvl8pPr marL="5706302" algn="l" defTabSz="1629948" rtl="0" eaLnBrk="1" latinLnBrk="0" hangingPunct="1">
        <a:defRPr sz="3200" kern="1200">
          <a:solidFill>
            <a:schemeClr val="tx1"/>
          </a:solidFill>
          <a:latin typeface="+mn-lt"/>
          <a:ea typeface="+mn-ea"/>
          <a:cs typeface="+mn-cs"/>
        </a:defRPr>
      </a:lvl8pPr>
      <a:lvl9pPr marL="6521283" algn="l" defTabSz="1629948" rtl="0" eaLnBrk="1" latinLnBrk="0" hangingPunct="1">
        <a:defRPr sz="3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23604" y="0"/>
            <a:ext cx="18344943" cy="10284321"/>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943103" y="1473199"/>
            <a:ext cx="14401794" cy="1955801"/>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943102" y="3835398"/>
            <a:ext cx="14401794" cy="4978404"/>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016252" y="8953500"/>
            <a:ext cx="2400300" cy="419100"/>
          </a:xfrm>
          <a:prstGeom prst="rect">
            <a:avLst/>
          </a:prstGeom>
        </p:spPr>
        <p:txBody>
          <a:bodyPr vert="horz" lIns="91440" tIns="45720" rIns="91440" bIns="45720" rtlCol="0" anchor="ctr"/>
          <a:lstStyle>
            <a:lvl1pPr algn="r">
              <a:defRPr sz="1500" b="0" i="0">
                <a:solidFill>
                  <a:schemeClr val="tx1"/>
                </a:solidFill>
                <a:effectLst/>
                <a:latin typeface="+mn-lt"/>
              </a:defRPr>
            </a:lvl1pPr>
          </a:lstStyle>
          <a:p>
            <a:fld id="{0D838988-15A6-4647-86D7-062E8698D868}" type="datetimeFigureOut">
              <a:rPr lang="en-US" smtClean="0">
                <a:solidFill>
                  <a:prstClr val="black">
                    <a:tint val="75000"/>
                  </a:prstClr>
                </a:solidFill>
              </a:rPr>
              <a:pPr/>
              <a:t>9/9/2024</a:t>
            </a:fld>
            <a:endParaRPr lang="en-US">
              <a:solidFill>
                <a:prstClr val="black">
                  <a:tint val="75000"/>
                </a:prstClr>
              </a:solidFill>
            </a:endParaRPr>
          </a:p>
        </p:txBody>
      </p:sp>
      <p:sp>
        <p:nvSpPr>
          <p:cNvPr id="5" name="Footer Placeholder 4"/>
          <p:cNvSpPr>
            <a:spLocks noGrp="1"/>
          </p:cNvSpPr>
          <p:nvPr>
            <p:ph type="ftr" sz="quarter" idx="3"/>
          </p:nvPr>
        </p:nvSpPr>
        <p:spPr>
          <a:xfrm>
            <a:off x="1943102" y="8953500"/>
            <a:ext cx="10958850" cy="419100"/>
          </a:xfrm>
          <a:prstGeom prst="rect">
            <a:avLst/>
          </a:prstGeom>
        </p:spPr>
        <p:txBody>
          <a:bodyPr vert="horz" lIns="91440" tIns="45720" rIns="91440" bIns="45720" rtlCol="0" anchor="ctr"/>
          <a:lstStyle>
            <a:lvl1pPr algn="l">
              <a:defRPr sz="1500" b="0" i="0">
                <a:solidFill>
                  <a:schemeClr val="tx1"/>
                </a:solidFill>
                <a:effectLst/>
                <a:latin typeface="+mn-lt"/>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5530852" y="8953500"/>
            <a:ext cx="814046" cy="419100"/>
          </a:xfrm>
          <a:prstGeom prst="rect">
            <a:avLst/>
          </a:prstGeom>
        </p:spPr>
        <p:txBody>
          <a:bodyPr vert="horz" lIns="91440" tIns="45720" rIns="91440" bIns="45720" rtlCol="0" anchor="ctr"/>
          <a:lstStyle>
            <a:lvl1pPr algn="r">
              <a:defRPr sz="1500" b="0" i="0">
                <a:solidFill>
                  <a:schemeClr val="tx1"/>
                </a:solidFill>
                <a:effectLst/>
                <a:latin typeface="+mn-lt"/>
              </a:defRPr>
            </a:lvl1p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502932"/>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 id="2147483802" r:id="rId14"/>
    <p:sldLayoutId id="2147483803" r:id="rId15"/>
    <p:sldLayoutId id="2147483804" r:id="rId16"/>
    <p:sldLayoutId id="2147483805" r:id="rId17"/>
  </p:sldLayoutIdLst>
  <p:txStyles>
    <p:titleStyle>
      <a:lvl1pPr algn="ctr" defTabSz="685800" rtl="0" eaLnBrk="1" latinLnBrk="0" hangingPunct="1">
        <a:spcBef>
          <a:spcPct val="0"/>
        </a:spcBef>
        <a:buNone/>
        <a:defRPr sz="66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428625" indent="-428625" algn="l" defTabSz="685800" rtl="0" eaLnBrk="1" latinLnBrk="0" hangingPunct="1">
        <a:spcBef>
          <a:spcPct val="20000"/>
        </a:spcBef>
        <a:spcAft>
          <a:spcPts val="900"/>
        </a:spcAft>
        <a:buClr>
          <a:schemeClr val="accent1"/>
        </a:buClr>
        <a:buSzPct val="115000"/>
        <a:buFont typeface="Arial"/>
        <a:buChar char="•"/>
        <a:defRPr sz="3600" kern="1200" cap="none">
          <a:solidFill>
            <a:schemeClr val="tx1">
              <a:lumMod val="85000"/>
              <a:lumOff val="15000"/>
            </a:schemeClr>
          </a:solidFill>
          <a:effectLst/>
          <a:latin typeface="+mn-lt"/>
          <a:ea typeface="+mn-ea"/>
          <a:cs typeface="+mn-cs"/>
        </a:defRPr>
      </a:lvl1pPr>
      <a:lvl2pPr marL="1114425" indent="-428625" algn="l" defTabSz="685800" rtl="0" eaLnBrk="1" latinLnBrk="0" hangingPunct="1">
        <a:spcBef>
          <a:spcPct val="20000"/>
        </a:spcBef>
        <a:spcAft>
          <a:spcPts val="900"/>
        </a:spcAft>
        <a:buClr>
          <a:schemeClr val="accent1"/>
        </a:buClr>
        <a:buSzPct val="115000"/>
        <a:buFont typeface="Arial"/>
        <a:buChar char="•"/>
        <a:defRPr sz="3000" kern="1200" cap="none">
          <a:solidFill>
            <a:schemeClr val="tx1">
              <a:lumMod val="85000"/>
              <a:lumOff val="15000"/>
            </a:schemeClr>
          </a:solidFill>
          <a:effectLst/>
          <a:latin typeface="+mn-lt"/>
          <a:ea typeface="+mn-ea"/>
          <a:cs typeface="+mn-cs"/>
        </a:defRPr>
      </a:lvl2pPr>
      <a:lvl3pPr marL="1800225" indent="-428625" algn="l" defTabSz="685800" rtl="0" eaLnBrk="1" latinLnBrk="0" hangingPunct="1">
        <a:spcBef>
          <a:spcPct val="20000"/>
        </a:spcBef>
        <a:spcAft>
          <a:spcPts val="900"/>
        </a:spcAft>
        <a:buClr>
          <a:schemeClr val="accent1"/>
        </a:buClr>
        <a:buSzPct val="115000"/>
        <a:buFont typeface="Arial"/>
        <a:buChar char="•"/>
        <a:defRPr sz="2700" kern="1200" cap="none">
          <a:solidFill>
            <a:schemeClr val="tx1">
              <a:lumMod val="85000"/>
              <a:lumOff val="15000"/>
            </a:schemeClr>
          </a:solidFill>
          <a:effectLst/>
          <a:latin typeface="+mn-lt"/>
          <a:ea typeface="+mn-ea"/>
          <a:cs typeface="+mn-cs"/>
        </a:defRPr>
      </a:lvl3pPr>
      <a:lvl4pPr marL="2314575" indent="-257175" algn="l" defTabSz="685800" rtl="0" eaLnBrk="1" latinLnBrk="0" hangingPunct="1">
        <a:spcBef>
          <a:spcPct val="20000"/>
        </a:spcBef>
        <a:spcAft>
          <a:spcPts val="9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4pPr>
      <a:lvl5pPr marL="3000375" indent="-257175" algn="l" defTabSz="685800" rtl="0" eaLnBrk="1" latinLnBrk="0" hangingPunct="1">
        <a:spcBef>
          <a:spcPct val="20000"/>
        </a:spcBef>
        <a:spcAft>
          <a:spcPts val="900"/>
        </a:spcAft>
        <a:buClr>
          <a:schemeClr val="accent1"/>
        </a:buClr>
        <a:buSzPct val="115000"/>
        <a:buFont typeface="Arial"/>
        <a:buChar char="•"/>
        <a:defRPr sz="2100" kern="1200" cap="none">
          <a:solidFill>
            <a:schemeClr val="tx1">
              <a:lumMod val="85000"/>
              <a:lumOff val="15000"/>
            </a:schemeClr>
          </a:solidFill>
          <a:effectLst/>
          <a:latin typeface="+mn-lt"/>
          <a:ea typeface="+mn-ea"/>
          <a:cs typeface="+mn-cs"/>
        </a:defRPr>
      </a:lvl5pPr>
      <a:lvl6pPr marL="3771900" indent="-342900" algn="l" defTabSz="685800" rtl="0" eaLnBrk="1" latinLnBrk="0" hangingPunct="1">
        <a:spcBef>
          <a:spcPct val="20000"/>
        </a:spcBef>
        <a:spcAft>
          <a:spcPts val="900"/>
        </a:spcAft>
        <a:buClr>
          <a:schemeClr val="accent1"/>
        </a:buClr>
        <a:buSzPct val="115000"/>
        <a:buFont typeface="Arial"/>
        <a:buChar char="•"/>
        <a:defRPr sz="2100" kern="1200" cap="none">
          <a:solidFill>
            <a:schemeClr val="tx1">
              <a:lumMod val="85000"/>
              <a:lumOff val="15000"/>
            </a:schemeClr>
          </a:solidFill>
          <a:effectLst/>
          <a:latin typeface="+mn-lt"/>
          <a:ea typeface="+mn-ea"/>
          <a:cs typeface="+mn-cs"/>
        </a:defRPr>
      </a:lvl6pPr>
      <a:lvl7pPr marL="4457700" indent="-342900" algn="l" defTabSz="685800" rtl="0" eaLnBrk="1" latinLnBrk="0" hangingPunct="1">
        <a:spcBef>
          <a:spcPct val="20000"/>
        </a:spcBef>
        <a:spcAft>
          <a:spcPts val="900"/>
        </a:spcAft>
        <a:buClr>
          <a:schemeClr val="accent1"/>
        </a:buClr>
        <a:buSzPct val="115000"/>
        <a:buFont typeface="Arial"/>
        <a:buChar char="•"/>
        <a:defRPr sz="2100" kern="1200" cap="none">
          <a:solidFill>
            <a:schemeClr val="tx1">
              <a:lumMod val="85000"/>
              <a:lumOff val="15000"/>
            </a:schemeClr>
          </a:solidFill>
          <a:effectLst/>
          <a:latin typeface="+mn-lt"/>
          <a:ea typeface="+mn-ea"/>
          <a:cs typeface="+mn-cs"/>
        </a:defRPr>
      </a:lvl7pPr>
      <a:lvl8pPr marL="5143500" indent="-342900" algn="l" defTabSz="685800" rtl="0" eaLnBrk="1" latinLnBrk="0" hangingPunct="1">
        <a:spcBef>
          <a:spcPct val="20000"/>
        </a:spcBef>
        <a:spcAft>
          <a:spcPts val="900"/>
        </a:spcAft>
        <a:buClr>
          <a:schemeClr val="accent1"/>
        </a:buClr>
        <a:buSzPct val="115000"/>
        <a:buFont typeface="Arial"/>
        <a:buChar char="•"/>
        <a:defRPr sz="2100" kern="1200" cap="none">
          <a:solidFill>
            <a:schemeClr val="tx1">
              <a:lumMod val="85000"/>
              <a:lumOff val="15000"/>
            </a:schemeClr>
          </a:solidFill>
          <a:effectLst/>
          <a:latin typeface="+mn-lt"/>
          <a:ea typeface="+mn-ea"/>
          <a:cs typeface="+mn-cs"/>
        </a:defRPr>
      </a:lvl8pPr>
      <a:lvl9pPr marL="5829300" indent="-342900" algn="l" defTabSz="685800" rtl="0" eaLnBrk="1" latinLnBrk="0" hangingPunct="1">
        <a:spcBef>
          <a:spcPct val="20000"/>
        </a:spcBef>
        <a:spcAft>
          <a:spcPts val="900"/>
        </a:spcAft>
        <a:buClr>
          <a:schemeClr val="accent1"/>
        </a:buClr>
        <a:buSzPct val="115000"/>
        <a:buFont typeface="Arial"/>
        <a:buChar char="•"/>
        <a:defRPr sz="2100" kern="1200" cap="none">
          <a:solidFill>
            <a:schemeClr val="tx1">
              <a:lumMod val="85000"/>
              <a:lumOff val="15000"/>
            </a:schemeClr>
          </a:solidFill>
          <a:effectLst/>
          <a:latin typeface="+mn-lt"/>
          <a:ea typeface="+mn-ea"/>
          <a:cs typeface="+mn-cs"/>
        </a:defRPr>
      </a:lvl9pPr>
    </p:bodyStyle>
    <p:other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7.xml"/><Relationship Id="rId4" Type="http://schemas.openxmlformats.org/officeDocument/2006/relationships/image" Target="../media/image23.sv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4.png"/><Relationship Id="rId3" Type="http://schemas.openxmlformats.org/officeDocument/2006/relationships/audio" Target="../media/audio1.wav"/><Relationship Id="rId7" Type="http://schemas.openxmlformats.org/officeDocument/2006/relationships/image" Target="../media/image21.png"/><Relationship Id="rId12" Type="http://schemas.microsoft.com/office/2007/relationships/hdphoto" Target="../media/hdphoto3.wdp"/><Relationship Id="rId2" Type="http://schemas.openxmlformats.org/officeDocument/2006/relationships/notesSlide" Target="../notesSlides/notesSlide13.xml"/><Relationship Id="rId1" Type="http://schemas.openxmlformats.org/officeDocument/2006/relationships/slideLayout" Target="../slideLayouts/slideLayout27.xml"/><Relationship Id="rId6" Type="http://schemas.openxmlformats.org/officeDocument/2006/relationships/image" Target="../media/image17.jpeg"/><Relationship Id="rId11" Type="http://schemas.openxmlformats.org/officeDocument/2006/relationships/image" Target="../media/image23.png"/><Relationship Id="rId5" Type="http://schemas.openxmlformats.org/officeDocument/2006/relationships/audio" Target="../media/audio3.wav"/><Relationship Id="rId15" Type="http://schemas.openxmlformats.org/officeDocument/2006/relationships/image" Target="../media/image26.png"/><Relationship Id="rId10" Type="http://schemas.microsoft.com/office/2007/relationships/hdphoto" Target="../media/hdphoto2.wdp"/><Relationship Id="rId4" Type="http://schemas.openxmlformats.org/officeDocument/2006/relationships/audio" Target="../media/audio2.wav"/><Relationship Id="rId9" Type="http://schemas.openxmlformats.org/officeDocument/2006/relationships/image" Target="../media/image22.png"/><Relationship Id="rId1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7.xml"/><Relationship Id="rId5" Type="http://schemas.openxmlformats.org/officeDocument/2006/relationships/image" Target="../media/image11.png"/><Relationship Id="rId4" Type="http://schemas.openxmlformats.org/officeDocument/2006/relationships/image" Target="../media/image11.sv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4.svg"/></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slideLayout" Target="../slideLayouts/slideLayout1.xml"/><Relationship Id="rId7" Type="http://schemas.openxmlformats.org/officeDocument/2006/relationships/image" Target="../media/image39.gif"/><Relationship Id="rId12" Type="http://schemas.openxmlformats.org/officeDocument/2006/relationships/image" Target="../media/image44.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8.gif"/><Relationship Id="rId11" Type="http://schemas.openxmlformats.org/officeDocument/2006/relationships/image" Target="../media/image43.png"/><Relationship Id="rId5" Type="http://schemas.openxmlformats.org/officeDocument/2006/relationships/image" Target="../media/image37.gif"/><Relationship Id="rId10" Type="http://schemas.openxmlformats.org/officeDocument/2006/relationships/image" Target="../media/image42.png"/><Relationship Id="rId4" Type="http://schemas.openxmlformats.org/officeDocument/2006/relationships/image" Target="../media/image36.gif"/><Relationship Id="rId9" Type="http://schemas.openxmlformats.org/officeDocument/2006/relationships/image" Target="../media/image41.png"/><Relationship Id="rId14" Type="http://schemas.openxmlformats.org/officeDocument/2006/relationships/image" Target="../media/image4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0.xml.rels><?xml version="1.0" encoding="UTF-8" standalone="yes"?>
<Relationships xmlns="http://schemas.openxmlformats.org/package/2006/relationships"><Relationship Id="rId8" Type="http://schemas.openxmlformats.org/officeDocument/2006/relationships/slide" Target="slide43.xml"/><Relationship Id="rId13" Type="http://schemas.openxmlformats.org/officeDocument/2006/relationships/image" Target="../media/image50.gif"/><Relationship Id="rId18" Type="http://schemas.openxmlformats.org/officeDocument/2006/relationships/slide" Target="slide49.xml"/><Relationship Id="rId3" Type="http://schemas.openxmlformats.org/officeDocument/2006/relationships/image" Target="../media/image47.gif"/><Relationship Id="rId7" Type="http://schemas.openxmlformats.org/officeDocument/2006/relationships/image" Target="../media/image49.gif"/><Relationship Id="rId12" Type="http://schemas.openxmlformats.org/officeDocument/2006/relationships/slide" Target="slide46.xml"/><Relationship Id="rId17" Type="http://schemas.openxmlformats.org/officeDocument/2006/relationships/image" Target="../media/image37.gif"/><Relationship Id="rId2" Type="http://schemas.openxmlformats.org/officeDocument/2006/relationships/slide" Target="slide44.xml"/><Relationship Id="rId16" Type="http://schemas.openxmlformats.org/officeDocument/2006/relationships/slide" Target="slide48.xml"/><Relationship Id="rId1" Type="http://schemas.openxmlformats.org/officeDocument/2006/relationships/slideLayout" Target="../slideLayouts/slideLayout1.xml"/><Relationship Id="rId6" Type="http://schemas.openxmlformats.org/officeDocument/2006/relationships/slide" Target="slide47.xml"/><Relationship Id="rId11" Type="http://schemas.openxmlformats.org/officeDocument/2006/relationships/image" Target="../media/image36.gif"/><Relationship Id="rId5" Type="http://schemas.openxmlformats.org/officeDocument/2006/relationships/image" Target="../media/image48.gif"/><Relationship Id="rId15" Type="http://schemas.openxmlformats.org/officeDocument/2006/relationships/image" Target="../media/image51.gif"/><Relationship Id="rId10" Type="http://schemas.openxmlformats.org/officeDocument/2006/relationships/slide" Target="slide41.xml"/><Relationship Id="rId19" Type="http://schemas.openxmlformats.org/officeDocument/2006/relationships/image" Target="../media/image27.png"/><Relationship Id="rId4" Type="http://schemas.openxmlformats.org/officeDocument/2006/relationships/slide" Target="slide45.xml"/><Relationship Id="rId9" Type="http://schemas.openxmlformats.org/officeDocument/2006/relationships/image" Target="../media/image39.gif"/><Relationship Id="rId14" Type="http://schemas.openxmlformats.org/officeDocument/2006/relationships/slide" Target="slide42.xml"/></Relationships>
</file>

<file path=ppt/slides/_rels/slide4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3.wav"/><Relationship Id="rId1" Type="http://schemas.openxmlformats.org/officeDocument/2006/relationships/slideLayout" Target="../slideLayouts/slideLayout2.xml"/><Relationship Id="rId5" Type="http://schemas.openxmlformats.org/officeDocument/2006/relationships/slide" Target="slide40.xml"/><Relationship Id="rId4" Type="http://schemas.openxmlformats.org/officeDocument/2006/relationships/image" Target="../media/image36.gif"/></Relationships>
</file>

<file path=ppt/slides/_rels/slide42.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slide" Target="slide40.xml"/><Relationship Id="rId4" Type="http://schemas.openxmlformats.org/officeDocument/2006/relationships/image" Target="../media/image51.gif"/></Relationships>
</file>

<file path=ppt/slides/_rels/slide4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slide" Target="slide40.xml"/><Relationship Id="rId4" Type="http://schemas.openxmlformats.org/officeDocument/2006/relationships/image" Target="../media/image39.gif"/></Relationships>
</file>

<file path=ppt/slides/_rels/slide4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3.wav"/><Relationship Id="rId1" Type="http://schemas.openxmlformats.org/officeDocument/2006/relationships/slideLayout" Target="../slideLayouts/slideLayout2.xml"/><Relationship Id="rId5" Type="http://schemas.openxmlformats.org/officeDocument/2006/relationships/slide" Target="slide40.xml"/><Relationship Id="rId4" Type="http://schemas.openxmlformats.org/officeDocument/2006/relationships/image" Target="../media/image48.gif"/></Relationships>
</file>

<file path=ppt/slides/_rels/slide4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slide" Target="slide40.xml"/><Relationship Id="rId4" Type="http://schemas.openxmlformats.org/officeDocument/2006/relationships/image" Target="../media/image49.gif"/></Relationships>
</file>

<file path=ppt/slides/_rels/slide46.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slide" Target="slide40.xml"/><Relationship Id="rId4" Type="http://schemas.openxmlformats.org/officeDocument/2006/relationships/image" Target="../media/image50.gif"/></Relationships>
</file>

<file path=ppt/slides/_rels/slide47.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slide" Target="slide40.xml"/><Relationship Id="rId4" Type="http://schemas.openxmlformats.org/officeDocument/2006/relationships/image" Target="../media/image49.gif"/></Relationships>
</file>

<file path=ppt/slides/_rels/slide48.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slide" Target="slide40.xml"/><Relationship Id="rId4" Type="http://schemas.openxmlformats.org/officeDocument/2006/relationships/image" Target="../media/image37.gif"/></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53.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7.xml"/><Relationship Id="rId4" Type="http://schemas.openxmlformats.org/officeDocument/2006/relationships/image" Target="../media/image16.jpeg"/></Relationships>
</file>

<file path=ppt/slides/_rels/slide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11.svg"/></Relationships>
</file>

<file path=ppt/slides/_rels/slide5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27.xml"/><Relationship Id="rId5" Type="http://schemas.openxmlformats.org/officeDocument/2006/relationships/image" Target="../media/image19.pn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1.2 Video ngày đầu tiên đi học  Nguyễn Ngọc Thiện_36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 y="0"/>
            <a:ext cx="18059399" cy="10286999"/>
          </a:xfrm>
          <a:prstGeom prst="rect">
            <a:avLst/>
          </a:prstGeom>
        </p:spPr>
      </p:pic>
    </p:spTree>
    <p:extLst>
      <p:ext uri="{BB962C8B-B14F-4D97-AF65-F5344CB8AC3E}">
        <p14:creationId xmlns:p14="http://schemas.microsoft.com/office/powerpoint/2010/main" val="16676560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8">
            <a:extLst>
              <a:ext uri="{FF2B5EF4-FFF2-40B4-BE49-F238E27FC236}">
                <a16:creationId xmlns:a16="http://schemas.microsoft.com/office/drawing/2014/main" xmlns="" id="{06C03682-51B0-B32E-DCB7-C90DA76CD208}"/>
              </a:ext>
            </a:extLst>
          </p:cNvPr>
          <p:cNvSpPr txBox="1"/>
          <p:nvPr/>
        </p:nvSpPr>
        <p:spPr>
          <a:xfrm>
            <a:off x="1350257" y="1590439"/>
            <a:ext cx="12169690" cy="1107996"/>
          </a:xfrm>
          <a:prstGeom prst="rect">
            <a:avLst/>
          </a:prstGeom>
        </p:spPr>
        <p:txBody>
          <a:bodyPr wrap="square" lIns="0" tIns="0" rIns="0" bIns="0" rtlCol="0" anchor="t">
            <a:spAutoFit/>
          </a:bodyPr>
          <a:lstStyle/>
          <a:p>
            <a:pPr algn="just">
              <a:spcBef>
                <a:spcPct val="0"/>
              </a:spcBef>
            </a:pPr>
            <a:r>
              <a:rPr lang="en-US" sz="3600" b="1">
                <a:solidFill>
                  <a:schemeClr val="tx1">
                    <a:lumMod val="95000"/>
                    <a:lumOff val="5000"/>
                  </a:schemeClr>
                </a:solidFill>
                <a:latin typeface="Times New Roman" panose="02020603050405020304" pitchFamily="18" charset="0"/>
                <a:cs typeface="Times New Roman" panose="02020603050405020304" pitchFamily="18" charset="0"/>
              </a:rPr>
              <a:t>I. ĐỌC TÌM HIỂU CHUNG</a:t>
            </a:r>
          </a:p>
          <a:p>
            <a:pPr algn="just">
              <a:spcBef>
                <a:spcPct val="0"/>
              </a:spcBef>
            </a:pPr>
            <a:r>
              <a:rPr lang="en-US" sz="3600" b="1">
                <a:solidFill>
                  <a:schemeClr val="tx1">
                    <a:lumMod val="95000"/>
                    <a:lumOff val="5000"/>
                  </a:schemeClr>
                </a:solidFill>
                <a:latin typeface="Times New Roman" panose="02020603050405020304" pitchFamily="18" charset="0"/>
                <a:cs typeface="Times New Roman" panose="02020603050405020304" pitchFamily="18" charset="0"/>
              </a:rPr>
              <a:t>2. Tác phẩm</a:t>
            </a:r>
            <a:endParaRPr lang="en-US" sz="36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5" name="Canh Dieu">
            <a:extLst>
              <a:ext uri="{FF2B5EF4-FFF2-40B4-BE49-F238E27FC236}">
                <a16:creationId xmlns:a16="http://schemas.microsoft.com/office/drawing/2014/main" xmlns="" id="{50CA34B7-DBD1-DD03-DA13-11C58ADCCE75}"/>
              </a:ext>
            </a:extLst>
          </p:cNvPr>
          <p:cNvPicPr>
            <a:picLocks noChangeAspect="1"/>
          </p:cNvPicPr>
          <p:nvPr/>
        </p:nvPicPr>
        <p:blipFill>
          <a:blip r:embed="rId3"/>
          <a:stretch>
            <a:fillRect/>
          </a:stretch>
        </p:blipFill>
        <p:spPr>
          <a:xfrm>
            <a:off x="85059" y="91398"/>
            <a:ext cx="1156451" cy="1394502"/>
          </a:xfrm>
          <a:prstGeom prst="rect">
            <a:avLst/>
          </a:prstGeom>
        </p:spPr>
      </p:pic>
      <p:grpSp>
        <p:nvGrpSpPr>
          <p:cNvPr id="8" name="Group 7">
            <a:extLst>
              <a:ext uri="{FF2B5EF4-FFF2-40B4-BE49-F238E27FC236}">
                <a16:creationId xmlns:a16="http://schemas.microsoft.com/office/drawing/2014/main" xmlns="" id="{E714557F-F5A8-655A-B67B-6720A5274657}"/>
              </a:ext>
            </a:extLst>
          </p:cNvPr>
          <p:cNvGrpSpPr/>
          <p:nvPr/>
        </p:nvGrpSpPr>
        <p:grpSpPr>
          <a:xfrm>
            <a:off x="6588369" y="73892"/>
            <a:ext cx="6822831" cy="1412008"/>
            <a:chOff x="691661" y="2895600"/>
            <a:chExt cx="3317654" cy="1277815"/>
          </a:xfrm>
        </p:grpSpPr>
        <p:sp>
          <p:nvSpPr>
            <p:cNvPr id="14" name="!!!Rectangle: Rounded Corners 8">
              <a:extLst>
                <a:ext uri="{FF2B5EF4-FFF2-40B4-BE49-F238E27FC236}">
                  <a16:creationId xmlns:a16="http://schemas.microsoft.com/office/drawing/2014/main" xmlns="" id="{6133537E-7929-12F5-0B63-86942ADB6686}"/>
                </a:ext>
              </a:extLst>
            </p:cNvPr>
            <p:cNvSpPr/>
            <p:nvPr/>
          </p:nvSpPr>
          <p:spPr>
            <a:xfrm>
              <a:off x="691661" y="2895600"/>
              <a:ext cx="3317654" cy="1277815"/>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15" name="Canh Dieu">
              <a:extLst>
                <a:ext uri="{FF2B5EF4-FFF2-40B4-BE49-F238E27FC236}">
                  <a16:creationId xmlns:a16="http://schemas.microsoft.com/office/drawing/2014/main" xmlns="" id="{FB65C876-3578-CC92-1FED-7BD62FB62DE5}"/>
                </a:ext>
              </a:extLst>
            </p:cNvPr>
            <p:cNvPicPr>
              <a:picLocks noChangeAspect="1"/>
            </p:cNvPicPr>
            <p:nvPr/>
          </p:nvPicPr>
          <p:blipFill>
            <a:blip r:embed="rId3"/>
            <a:stretch>
              <a:fillRect/>
            </a:stretch>
          </p:blipFill>
          <p:spPr>
            <a:xfrm>
              <a:off x="764812" y="3030121"/>
              <a:ext cx="569612" cy="919311"/>
            </a:xfrm>
            <a:prstGeom prst="rect">
              <a:avLst/>
            </a:prstGeom>
          </p:spPr>
        </p:pic>
      </p:grpSp>
      <p:sp>
        <p:nvSpPr>
          <p:cNvPr id="2" name="Rectangle 1">
            <a:extLst>
              <a:ext uri="{FF2B5EF4-FFF2-40B4-BE49-F238E27FC236}">
                <a16:creationId xmlns:a16="http://schemas.microsoft.com/office/drawing/2014/main" xmlns="" id="{098EFF58-AF55-F800-B12F-259AC51CE92A}"/>
              </a:ext>
            </a:extLst>
          </p:cNvPr>
          <p:cNvSpPr/>
          <p:nvPr/>
        </p:nvSpPr>
        <p:spPr>
          <a:xfrm>
            <a:off x="1321425" y="2538026"/>
            <a:ext cx="15827290" cy="905056"/>
          </a:xfrm>
          <a:prstGeom prst="rect">
            <a:avLst/>
          </a:prstGeom>
        </p:spPr>
        <p:txBody>
          <a:bodyPr wrap="square">
            <a:spAutoFit/>
          </a:bodyPr>
          <a:lstStyle/>
          <a:p>
            <a:pPr algn="just">
              <a:lnSpc>
                <a:spcPct val="150000"/>
              </a:lnSpc>
              <a:spcAft>
                <a:spcPts val="1067"/>
              </a:spcAft>
              <a:tabLst>
                <a:tab pos="2997125" algn="l"/>
              </a:tabLst>
            </a:pPr>
            <a:r>
              <a:rPr lang="en-US" sz="4000" b="1">
                <a:latin typeface="Times New Roman" panose="02020603050405020304" pitchFamily="18" charset="0"/>
                <a:cs typeface="Times New Roman" panose="02020603050405020304" pitchFamily="18" charset="0"/>
              </a:rPr>
              <a:t>a. Đọc, tóm tắt và tìm hiểu chú thích</a:t>
            </a:r>
            <a:endParaRPr lang="en-US"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3136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53715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8">
            <a:extLst>
              <a:ext uri="{FF2B5EF4-FFF2-40B4-BE49-F238E27FC236}">
                <a16:creationId xmlns:a16="http://schemas.microsoft.com/office/drawing/2014/main" xmlns="" id="{06C03682-51B0-B32E-DCB7-C90DA76CD208}"/>
              </a:ext>
            </a:extLst>
          </p:cNvPr>
          <p:cNvSpPr txBox="1"/>
          <p:nvPr/>
        </p:nvSpPr>
        <p:spPr>
          <a:xfrm>
            <a:off x="1350257" y="1590439"/>
            <a:ext cx="12169690" cy="1107996"/>
          </a:xfrm>
          <a:prstGeom prst="rect">
            <a:avLst/>
          </a:prstGeom>
        </p:spPr>
        <p:txBody>
          <a:bodyPr wrap="square" lIns="0" tIns="0" rIns="0" bIns="0" rtlCol="0" anchor="t">
            <a:spAutoFit/>
          </a:bodyPr>
          <a:lstStyle/>
          <a:p>
            <a:pPr algn="just">
              <a:spcBef>
                <a:spcPct val="0"/>
              </a:spcBef>
            </a:pPr>
            <a:r>
              <a:rPr lang="en-US" sz="3600" b="1">
                <a:solidFill>
                  <a:schemeClr val="tx1">
                    <a:lumMod val="95000"/>
                    <a:lumOff val="5000"/>
                  </a:schemeClr>
                </a:solidFill>
                <a:latin typeface="Times New Roman" panose="02020603050405020304" pitchFamily="18" charset="0"/>
                <a:cs typeface="Times New Roman" panose="02020603050405020304" pitchFamily="18" charset="0"/>
              </a:rPr>
              <a:t>I. ĐỌC TÌM HIỂU CHUNG</a:t>
            </a:r>
          </a:p>
          <a:p>
            <a:pPr algn="just">
              <a:spcBef>
                <a:spcPct val="0"/>
              </a:spcBef>
            </a:pPr>
            <a:r>
              <a:rPr lang="en-US" sz="3600" b="1">
                <a:solidFill>
                  <a:schemeClr val="tx1">
                    <a:lumMod val="95000"/>
                    <a:lumOff val="5000"/>
                  </a:schemeClr>
                </a:solidFill>
                <a:latin typeface="Times New Roman" panose="02020603050405020304" pitchFamily="18" charset="0"/>
                <a:cs typeface="Times New Roman" panose="02020603050405020304" pitchFamily="18" charset="0"/>
              </a:rPr>
              <a:t>2. Tác phẩm</a:t>
            </a:r>
            <a:endParaRPr lang="en-US" sz="36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5" name="Canh Dieu">
            <a:extLst>
              <a:ext uri="{FF2B5EF4-FFF2-40B4-BE49-F238E27FC236}">
                <a16:creationId xmlns:a16="http://schemas.microsoft.com/office/drawing/2014/main" xmlns="" id="{50CA34B7-DBD1-DD03-DA13-11C58ADCCE75}"/>
              </a:ext>
            </a:extLst>
          </p:cNvPr>
          <p:cNvPicPr>
            <a:picLocks noChangeAspect="1"/>
          </p:cNvPicPr>
          <p:nvPr/>
        </p:nvPicPr>
        <p:blipFill>
          <a:blip r:embed="rId3"/>
          <a:stretch>
            <a:fillRect/>
          </a:stretch>
        </p:blipFill>
        <p:spPr>
          <a:xfrm>
            <a:off x="85059" y="91398"/>
            <a:ext cx="1156451" cy="1394502"/>
          </a:xfrm>
          <a:prstGeom prst="rect">
            <a:avLst/>
          </a:prstGeom>
        </p:spPr>
      </p:pic>
      <p:grpSp>
        <p:nvGrpSpPr>
          <p:cNvPr id="8" name="Group 7">
            <a:extLst>
              <a:ext uri="{FF2B5EF4-FFF2-40B4-BE49-F238E27FC236}">
                <a16:creationId xmlns:a16="http://schemas.microsoft.com/office/drawing/2014/main" xmlns="" id="{E714557F-F5A8-655A-B67B-6720A5274657}"/>
              </a:ext>
            </a:extLst>
          </p:cNvPr>
          <p:cNvGrpSpPr/>
          <p:nvPr/>
        </p:nvGrpSpPr>
        <p:grpSpPr>
          <a:xfrm>
            <a:off x="6588369" y="73892"/>
            <a:ext cx="6822831" cy="1412008"/>
            <a:chOff x="691661" y="2895600"/>
            <a:chExt cx="3317654" cy="1277815"/>
          </a:xfrm>
        </p:grpSpPr>
        <p:sp>
          <p:nvSpPr>
            <p:cNvPr id="14" name="!!!Rectangle: Rounded Corners 8">
              <a:extLst>
                <a:ext uri="{FF2B5EF4-FFF2-40B4-BE49-F238E27FC236}">
                  <a16:creationId xmlns:a16="http://schemas.microsoft.com/office/drawing/2014/main" xmlns="" id="{6133537E-7929-12F5-0B63-86942ADB6686}"/>
                </a:ext>
              </a:extLst>
            </p:cNvPr>
            <p:cNvSpPr/>
            <p:nvPr/>
          </p:nvSpPr>
          <p:spPr>
            <a:xfrm>
              <a:off x="691661" y="2895600"/>
              <a:ext cx="3317654" cy="1277815"/>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15" name="Canh Dieu">
              <a:extLst>
                <a:ext uri="{FF2B5EF4-FFF2-40B4-BE49-F238E27FC236}">
                  <a16:creationId xmlns:a16="http://schemas.microsoft.com/office/drawing/2014/main" xmlns="" id="{FB65C876-3578-CC92-1FED-7BD62FB62DE5}"/>
                </a:ext>
              </a:extLst>
            </p:cNvPr>
            <p:cNvPicPr>
              <a:picLocks noChangeAspect="1"/>
            </p:cNvPicPr>
            <p:nvPr/>
          </p:nvPicPr>
          <p:blipFill>
            <a:blip r:embed="rId3"/>
            <a:stretch>
              <a:fillRect/>
            </a:stretch>
          </p:blipFill>
          <p:spPr>
            <a:xfrm>
              <a:off x="764812" y="3030121"/>
              <a:ext cx="569612" cy="919311"/>
            </a:xfrm>
            <a:prstGeom prst="rect">
              <a:avLst/>
            </a:prstGeom>
          </p:spPr>
        </p:pic>
      </p:grpSp>
      <p:sp>
        <p:nvSpPr>
          <p:cNvPr id="2" name="Rectangle 1">
            <a:extLst>
              <a:ext uri="{FF2B5EF4-FFF2-40B4-BE49-F238E27FC236}">
                <a16:creationId xmlns:a16="http://schemas.microsoft.com/office/drawing/2014/main" xmlns="" id="{098EFF58-AF55-F800-B12F-259AC51CE92A}"/>
              </a:ext>
            </a:extLst>
          </p:cNvPr>
          <p:cNvSpPr/>
          <p:nvPr/>
        </p:nvSpPr>
        <p:spPr>
          <a:xfrm>
            <a:off x="1321425" y="2538026"/>
            <a:ext cx="15827290" cy="905056"/>
          </a:xfrm>
          <a:prstGeom prst="rect">
            <a:avLst/>
          </a:prstGeom>
        </p:spPr>
        <p:txBody>
          <a:bodyPr wrap="square">
            <a:spAutoFit/>
          </a:bodyPr>
          <a:lstStyle/>
          <a:p>
            <a:pPr algn="just">
              <a:lnSpc>
                <a:spcPct val="150000"/>
              </a:lnSpc>
              <a:spcAft>
                <a:spcPts val="1067"/>
              </a:spcAft>
              <a:tabLst>
                <a:tab pos="2997125" algn="l"/>
              </a:tabLst>
            </a:pPr>
            <a:r>
              <a:rPr lang="en-US" sz="4000" b="1">
                <a:latin typeface="Times New Roman" panose="02020603050405020304" pitchFamily="18" charset="0"/>
                <a:cs typeface="Times New Roman" panose="02020603050405020304" pitchFamily="18" charset="0"/>
              </a:rPr>
              <a:t>a. Đọc, tóm tắt và tìm hiểu chú thích</a:t>
            </a:r>
            <a:endParaRPr lang="en-US" sz="400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xmlns="" id="{AECECACA-F9EB-E03F-C412-065BBBA98886}"/>
              </a:ext>
            </a:extLst>
          </p:cNvPr>
          <p:cNvSpPr/>
          <p:nvPr/>
        </p:nvSpPr>
        <p:spPr>
          <a:xfrm>
            <a:off x="1350256" y="3346613"/>
            <a:ext cx="15798459" cy="5773375"/>
          </a:xfrm>
          <a:prstGeom prst="rect">
            <a:avLst/>
          </a:prstGeom>
        </p:spPr>
        <p:txBody>
          <a:bodyPr wrap="square">
            <a:spAutoFit/>
          </a:bodyPr>
          <a:lstStyle/>
          <a:p>
            <a:pPr marL="571500" indent="-571500" algn="just">
              <a:spcAft>
                <a:spcPts val="1067"/>
              </a:spcAft>
              <a:buFontTx/>
              <a:buChar char="-"/>
              <a:tabLst>
                <a:tab pos="2997125" algn="l"/>
              </a:tabLst>
            </a:pPr>
            <a:r>
              <a:rPr lang="en-US" sz="4000" i="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Tóm tắt: </a:t>
            </a:r>
          </a:p>
          <a:p>
            <a:pPr algn="just">
              <a:spcAft>
                <a:spcPts val="1067"/>
              </a:spcAft>
              <a:tabLst>
                <a:tab pos="2997125" algn="l"/>
              </a:tabLst>
            </a:pPr>
            <a:r>
              <a:rPr lang="vi-VN" sz="4000">
                <a:latin typeface="Times New Roman" panose="02020603050405020304" pitchFamily="18" charset="0"/>
                <a:cs typeface="Times New Roman" panose="02020603050405020304" pitchFamily="18" charset="0"/>
              </a:rPr>
              <a:t>Hằng năm, cứ cuối thu là những kỉ niệm của buổi đầu đến trường lại mơn man trong lòng tôi. Con đường đi học vốn rất quen thuộc bỗng trở nên xa lạ. Trong khoảnh khắc cùng mẹ bước đi trên con đường ấy, tôi cảm thấy bản thân đã đổi khác. Khi đến sân trường Mĩ Lí, tôi thấy mình như nhỏ bé và có chút bỡ ngỡ. Đến khi ông đốc gọi tên, tôi lo sợ và nép vào lòng mẹ bật khóc. Những lời an ủi của ông đốc vang lên khiến đám học sinh an tâm hơn, theo thầy giáo bước vào lớp học. Khung cảnh trong lớp dường như quen thuộc, ngay cả người bạn mới. </a:t>
            </a:r>
            <a:endPar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789347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500"/>
                                        <p:tgtEl>
                                          <p:spTgt spid="3">
                                            <p:txEl>
                                              <p:pRg st="0" end="0"/>
                                            </p:txEl>
                                          </p:spTgt>
                                        </p:tgtEl>
                                      </p:cBhvr>
                                    </p:animEffect>
                                    <p:anim calcmode="lin" valueType="num">
                                      <p:cBhvr>
                                        <p:cTn id="20"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1"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fade">
                                      <p:cBhvr>
                                        <p:cTn id="26" dur="500"/>
                                        <p:tgtEl>
                                          <p:spTgt spid="3">
                                            <p:txEl>
                                              <p:pRg st="1" end="1"/>
                                            </p:txEl>
                                          </p:spTgt>
                                        </p:tgtEl>
                                      </p:cBhvr>
                                    </p:animEffect>
                                    <p:anim calcmode="lin" valueType="num">
                                      <p:cBhvr>
                                        <p:cTn id="2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8"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66890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8">
            <a:extLst>
              <a:ext uri="{FF2B5EF4-FFF2-40B4-BE49-F238E27FC236}">
                <a16:creationId xmlns:a16="http://schemas.microsoft.com/office/drawing/2014/main" xmlns="" id="{06C03682-51B0-B32E-DCB7-C90DA76CD208}"/>
              </a:ext>
            </a:extLst>
          </p:cNvPr>
          <p:cNvSpPr txBox="1"/>
          <p:nvPr/>
        </p:nvSpPr>
        <p:spPr>
          <a:xfrm>
            <a:off x="1350257" y="1590439"/>
            <a:ext cx="12169690" cy="1107996"/>
          </a:xfrm>
          <a:prstGeom prst="rect">
            <a:avLst/>
          </a:prstGeom>
        </p:spPr>
        <p:txBody>
          <a:bodyPr wrap="square" lIns="0" tIns="0" rIns="0" bIns="0" rtlCol="0" anchor="t">
            <a:spAutoFit/>
          </a:bodyPr>
          <a:lstStyle/>
          <a:p>
            <a:pPr algn="just">
              <a:spcBef>
                <a:spcPct val="0"/>
              </a:spcBef>
            </a:pPr>
            <a:r>
              <a:rPr lang="en-US" sz="3600" b="1">
                <a:solidFill>
                  <a:schemeClr val="tx1">
                    <a:lumMod val="95000"/>
                    <a:lumOff val="5000"/>
                  </a:schemeClr>
                </a:solidFill>
                <a:latin typeface="Times New Roman" panose="02020603050405020304" pitchFamily="18" charset="0"/>
                <a:cs typeface="Times New Roman" panose="02020603050405020304" pitchFamily="18" charset="0"/>
              </a:rPr>
              <a:t>I. ĐỌC TÌM HIỂU CHUNG</a:t>
            </a:r>
          </a:p>
          <a:p>
            <a:pPr algn="just">
              <a:spcBef>
                <a:spcPct val="0"/>
              </a:spcBef>
            </a:pPr>
            <a:r>
              <a:rPr lang="en-US" sz="3600" b="1">
                <a:solidFill>
                  <a:schemeClr val="tx1">
                    <a:lumMod val="95000"/>
                    <a:lumOff val="5000"/>
                  </a:schemeClr>
                </a:solidFill>
                <a:latin typeface="Times New Roman" panose="02020603050405020304" pitchFamily="18" charset="0"/>
                <a:cs typeface="Times New Roman" panose="02020603050405020304" pitchFamily="18" charset="0"/>
              </a:rPr>
              <a:t>2. Tác phẩm</a:t>
            </a:r>
            <a:endParaRPr lang="en-US" sz="36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5" name="Canh Dieu">
            <a:extLst>
              <a:ext uri="{FF2B5EF4-FFF2-40B4-BE49-F238E27FC236}">
                <a16:creationId xmlns:a16="http://schemas.microsoft.com/office/drawing/2014/main" xmlns="" id="{50CA34B7-DBD1-DD03-DA13-11C58ADCCE75}"/>
              </a:ext>
            </a:extLst>
          </p:cNvPr>
          <p:cNvPicPr>
            <a:picLocks noChangeAspect="1"/>
          </p:cNvPicPr>
          <p:nvPr/>
        </p:nvPicPr>
        <p:blipFill>
          <a:blip r:embed="rId3"/>
          <a:stretch>
            <a:fillRect/>
          </a:stretch>
        </p:blipFill>
        <p:spPr>
          <a:xfrm>
            <a:off x="85059" y="91398"/>
            <a:ext cx="1156451" cy="1394502"/>
          </a:xfrm>
          <a:prstGeom prst="rect">
            <a:avLst/>
          </a:prstGeom>
        </p:spPr>
      </p:pic>
      <p:grpSp>
        <p:nvGrpSpPr>
          <p:cNvPr id="8" name="Group 7">
            <a:extLst>
              <a:ext uri="{FF2B5EF4-FFF2-40B4-BE49-F238E27FC236}">
                <a16:creationId xmlns:a16="http://schemas.microsoft.com/office/drawing/2014/main" xmlns="" id="{E714557F-F5A8-655A-B67B-6720A5274657}"/>
              </a:ext>
            </a:extLst>
          </p:cNvPr>
          <p:cNvGrpSpPr/>
          <p:nvPr/>
        </p:nvGrpSpPr>
        <p:grpSpPr>
          <a:xfrm>
            <a:off x="6588369" y="73892"/>
            <a:ext cx="6822831" cy="1412008"/>
            <a:chOff x="691661" y="2895600"/>
            <a:chExt cx="3317654" cy="1277815"/>
          </a:xfrm>
        </p:grpSpPr>
        <p:sp>
          <p:nvSpPr>
            <p:cNvPr id="14" name="!!!Rectangle: Rounded Corners 8">
              <a:extLst>
                <a:ext uri="{FF2B5EF4-FFF2-40B4-BE49-F238E27FC236}">
                  <a16:creationId xmlns:a16="http://schemas.microsoft.com/office/drawing/2014/main" xmlns="" id="{6133537E-7929-12F5-0B63-86942ADB6686}"/>
                </a:ext>
              </a:extLst>
            </p:cNvPr>
            <p:cNvSpPr/>
            <p:nvPr/>
          </p:nvSpPr>
          <p:spPr>
            <a:xfrm>
              <a:off x="691661" y="2895600"/>
              <a:ext cx="3317654" cy="1277815"/>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15" name="Canh Dieu">
              <a:extLst>
                <a:ext uri="{FF2B5EF4-FFF2-40B4-BE49-F238E27FC236}">
                  <a16:creationId xmlns:a16="http://schemas.microsoft.com/office/drawing/2014/main" xmlns="" id="{FB65C876-3578-CC92-1FED-7BD62FB62DE5}"/>
                </a:ext>
              </a:extLst>
            </p:cNvPr>
            <p:cNvPicPr>
              <a:picLocks noChangeAspect="1"/>
            </p:cNvPicPr>
            <p:nvPr/>
          </p:nvPicPr>
          <p:blipFill>
            <a:blip r:embed="rId3"/>
            <a:stretch>
              <a:fillRect/>
            </a:stretch>
          </p:blipFill>
          <p:spPr>
            <a:xfrm>
              <a:off x="764812" y="3030121"/>
              <a:ext cx="569612" cy="919311"/>
            </a:xfrm>
            <a:prstGeom prst="rect">
              <a:avLst/>
            </a:prstGeom>
          </p:spPr>
        </p:pic>
      </p:grpSp>
      <p:sp>
        <p:nvSpPr>
          <p:cNvPr id="2" name="Rectangle 1">
            <a:extLst>
              <a:ext uri="{FF2B5EF4-FFF2-40B4-BE49-F238E27FC236}">
                <a16:creationId xmlns:a16="http://schemas.microsoft.com/office/drawing/2014/main" xmlns="" id="{098EFF58-AF55-F800-B12F-259AC51CE92A}"/>
              </a:ext>
            </a:extLst>
          </p:cNvPr>
          <p:cNvSpPr/>
          <p:nvPr/>
        </p:nvSpPr>
        <p:spPr>
          <a:xfrm>
            <a:off x="1321425" y="2538026"/>
            <a:ext cx="15827290" cy="905056"/>
          </a:xfrm>
          <a:prstGeom prst="rect">
            <a:avLst/>
          </a:prstGeom>
        </p:spPr>
        <p:txBody>
          <a:bodyPr wrap="square">
            <a:spAutoFit/>
          </a:bodyPr>
          <a:lstStyle/>
          <a:p>
            <a:pPr algn="just">
              <a:lnSpc>
                <a:spcPct val="150000"/>
              </a:lnSpc>
              <a:spcAft>
                <a:spcPts val="1067"/>
              </a:spcAft>
              <a:tabLst>
                <a:tab pos="2997125" algn="l"/>
              </a:tabLst>
            </a:pPr>
            <a:r>
              <a:rPr lang="en-US" sz="4000" b="1">
                <a:latin typeface="Times New Roman" panose="02020603050405020304" pitchFamily="18" charset="0"/>
                <a:cs typeface="Times New Roman" panose="02020603050405020304" pitchFamily="18" charset="0"/>
              </a:rPr>
              <a:t>b. Tìm hiểu chung về văn bản</a:t>
            </a:r>
            <a:endParaRPr lang="en-US"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787413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xmlns="" id="{D5E61106-F8F8-C256-D5F4-4C82F240F7D8}"/>
              </a:ext>
            </a:extLst>
          </p:cNvPr>
          <p:cNvGraphicFramePr>
            <a:graphicFrameLocks noGrp="1"/>
          </p:cNvGraphicFramePr>
          <p:nvPr>
            <p:extLst>
              <p:ext uri="{D42A27DB-BD31-4B8C-83A1-F6EECF244321}">
                <p14:modId xmlns:p14="http://schemas.microsoft.com/office/powerpoint/2010/main" val="4158770440"/>
              </p:ext>
            </p:extLst>
          </p:nvPr>
        </p:nvGraphicFramePr>
        <p:xfrm>
          <a:off x="304800" y="190500"/>
          <a:ext cx="17244646" cy="12969240"/>
        </p:xfrm>
        <a:graphic>
          <a:graphicData uri="http://schemas.openxmlformats.org/drawingml/2006/table">
            <a:tbl>
              <a:tblPr firstRow="1" firstCol="1" bandRow="1">
                <a:tableStyleId>{5C22544A-7EE6-4342-B048-85BDC9FD1C3A}</a:tableStyleId>
              </a:tblPr>
              <a:tblGrid>
                <a:gridCol w="10909878">
                  <a:extLst>
                    <a:ext uri="{9D8B030D-6E8A-4147-A177-3AD203B41FA5}">
                      <a16:colId xmlns:a16="http://schemas.microsoft.com/office/drawing/2014/main" xmlns="" val="900611377"/>
                    </a:ext>
                  </a:extLst>
                </a:gridCol>
                <a:gridCol w="6334768">
                  <a:extLst>
                    <a:ext uri="{9D8B030D-6E8A-4147-A177-3AD203B41FA5}">
                      <a16:colId xmlns:a16="http://schemas.microsoft.com/office/drawing/2014/main" xmlns="" val="777484560"/>
                    </a:ext>
                  </a:extLst>
                </a:gridCol>
              </a:tblGrid>
              <a:tr h="1450496">
                <a:tc gridSpan="2">
                  <a:txBody>
                    <a:bodyPr/>
                    <a:lstStyle/>
                    <a:p>
                      <a:pPr marL="0" marR="0" algn="ctr">
                        <a:spcBef>
                          <a:spcPts val="0"/>
                        </a:spcBef>
                        <a:spcAft>
                          <a:spcPts val="0"/>
                        </a:spcAft>
                      </a:pPr>
                      <a:r>
                        <a:rPr lang="en-US" sz="3600" b="1" dirty="0">
                          <a:solidFill>
                            <a:srgbClr val="FF0000"/>
                          </a:solidFill>
                          <a:effectLst/>
                          <a:latin typeface="Times New Roman" panose="02020603050405020304" pitchFamily="18" charset="0"/>
                          <a:cs typeface="Times New Roman" panose="02020603050405020304" pitchFamily="18" charset="0"/>
                        </a:rPr>
                        <a:t>PHIẾU HỌC TẬP SỐ 1</a:t>
                      </a:r>
                      <a:endParaRPr lang="en-US"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US"/>
                    </a:p>
                  </a:txBody>
                  <a:tcPr/>
                </a:tc>
                <a:extLst>
                  <a:ext uri="{0D108BD9-81ED-4DB2-BD59-A6C34878D82A}">
                    <a16:rowId xmlns:a16="http://schemas.microsoft.com/office/drawing/2014/main" xmlns="" val="4149402467"/>
                  </a:ext>
                </a:extLst>
              </a:tr>
              <a:tr h="8226904">
                <a:tc>
                  <a:txBody>
                    <a:bodyPr/>
                    <a:lstStyle/>
                    <a:p>
                      <a:r>
                        <a:rPr lang="en-US" sz="54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5400" b="1" kern="1200" dirty="0" err="1" smtClean="0">
                          <a:solidFill>
                            <a:schemeClr val="tx1"/>
                          </a:solidFill>
                          <a:effectLst/>
                          <a:latin typeface="Times New Roman" panose="02020603050405020304" pitchFamily="18" charset="0"/>
                          <a:ea typeface="+mn-ea"/>
                          <a:cs typeface="Times New Roman" panose="02020603050405020304" pitchFamily="18" charset="0"/>
                        </a:rPr>
                        <a:t>Thể</a:t>
                      </a:r>
                      <a:r>
                        <a:rPr lang="en-US" sz="54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5400" b="1" kern="1200" dirty="0" err="1" smtClean="0">
                          <a:solidFill>
                            <a:schemeClr val="tx1"/>
                          </a:solidFill>
                          <a:effectLst/>
                          <a:latin typeface="Times New Roman" panose="02020603050405020304" pitchFamily="18" charset="0"/>
                          <a:ea typeface="+mn-ea"/>
                          <a:cs typeface="Times New Roman" panose="02020603050405020304" pitchFamily="18" charset="0"/>
                        </a:rPr>
                        <a:t>loại</a:t>
                      </a:r>
                      <a:r>
                        <a:rPr lang="en-US" sz="5400" b="1" kern="1200" dirty="0" smtClean="0">
                          <a:solidFill>
                            <a:schemeClr val="tx1"/>
                          </a:solidFill>
                          <a:effectLst/>
                          <a:latin typeface="Times New Roman" panose="02020603050405020304" pitchFamily="18" charset="0"/>
                          <a:ea typeface="+mn-ea"/>
                          <a:cs typeface="Times New Roman" panose="02020603050405020304" pitchFamily="18" charset="0"/>
                        </a:rPr>
                        <a:t>:</a:t>
                      </a:r>
                    </a:p>
                    <a:p>
                      <a:r>
                        <a:rPr lang="en-US" sz="54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5400" b="1" kern="1200" dirty="0" err="1" smtClean="0">
                          <a:solidFill>
                            <a:schemeClr val="tx1"/>
                          </a:solidFill>
                          <a:effectLst/>
                          <a:latin typeface="Times New Roman" panose="02020603050405020304" pitchFamily="18" charset="0"/>
                          <a:ea typeface="+mn-ea"/>
                          <a:cs typeface="Times New Roman" panose="02020603050405020304" pitchFamily="18" charset="0"/>
                        </a:rPr>
                        <a:t>Phương</a:t>
                      </a:r>
                      <a:r>
                        <a:rPr lang="en-US" sz="54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5400" b="1" kern="1200" dirty="0" err="1" smtClean="0">
                          <a:solidFill>
                            <a:schemeClr val="tx1"/>
                          </a:solidFill>
                          <a:effectLst/>
                          <a:latin typeface="Times New Roman" panose="02020603050405020304" pitchFamily="18" charset="0"/>
                          <a:ea typeface="+mn-ea"/>
                          <a:cs typeface="Times New Roman" panose="02020603050405020304" pitchFamily="18" charset="0"/>
                        </a:rPr>
                        <a:t>thức</a:t>
                      </a:r>
                      <a:r>
                        <a:rPr lang="en-US" sz="54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5400" b="1" kern="1200" dirty="0" err="1" smtClean="0">
                          <a:solidFill>
                            <a:schemeClr val="tx1"/>
                          </a:solidFill>
                          <a:effectLst/>
                          <a:latin typeface="Times New Roman" panose="02020603050405020304" pitchFamily="18" charset="0"/>
                          <a:ea typeface="+mn-ea"/>
                          <a:cs typeface="Times New Roman" panose="02020603050405020304" pitchFamily="18" charset="0"/>
                        </a:rPr>
                        <a:t>biểu</a:t>
                      </a:r>
                      <a:r>
                        <a:rPr lang="en-US" sz="54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5400" b="1" kern="1200" dirty="0" err="1" smtClean="0">
                          <a:solidFill>
                            <a:schemeClr val="tx1"/>
                          </a:solidFill>
                          <a:effectLst/>
                          <a:latin typeface="Times New Roman" panose="02020603050405020304" pitchFamily="18" charset="0"/>
                          <a:ea typeface="+mn-ea"/>
                          <a:cs typeface="Times New Roman" panose="02020603050405020304" pitchFamily="18" charset="0"/>
                        </a:rPr>
                        <a:t>đạt</a:t>
                      </a:r>
                      <a:r>
                        <a:rPr lang="en-US" sz="5400" b="1" kern="1200" dirty="0" smtClean="0">
                          <a:solidFill>
                            <a:schemeClr val="tx1"/>
                          </a:solidFill>
                          <a:effectLst/>
                          <a:latin typeface="Times New Roman" panose="02020603050405020304" pitchFamily="18" charset="0"/>
                          <a:ea typeface="+mn-ea"/>
                          <a:cs typeface="Times New Roman" panose="02020603050405020304" pitchFamily="18" charset="0"/>
                        </a:rPr>
                        <a:t>:</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54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5400" b="1" kern="1200" dirty="0" err="1" smtClean="0">
                          <a:solidFill>
                            <a:schemeClr val="tx1"/>
                          </a:solidFill>
                          <a:effectLst/>
                          <a:latin typeface="Times New Roman" panose="02020603050405020304" pitchFamily="18" charset="0"/>
                          <a:ea typeface="+mn-ea"/>
                          <a:cs typeface="Times New Roman" panose="02020603050405020304" pitchFamily="18" charset="0"/>
                        </a:rPr>
                        <a:t>Ngôi</a:t>
                      </a:r>
                      <a:r>
                        <a:rPr lang="en-US" sz="54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5400" b="1" kern="1200" dirty="0" err="1" smtClean="0">
                          <a:solidFill>
                            <a:schemeClr val="tx1"/>
                          </a:solidFill>
                          <a:effectLst/>
                          <a:latin typeface="Times New Roman" panose="02020603050405020304" pitchFamily="18" charset="0"/>
                          <a:ea typeface="+mn-ea"/>
                          <a:cs typeface="Times New Roman" panose="02020603050405020304" pitchFamily="18" charset="0"/>
                        </a:rPr>
                        <a:t>kể</a:t>
                      </a:r>
                      <a:r>
                        <a:rPr lang="en-US" sz="5400" b="1" kern="1200" dirty="0" smtClean="0">
                          <a:solidFill>
                            <a:schemeClr val="tx1"/>
                          </a:solidFill>
                          <a:effectLst/>
                          <a:latin typeface="Times New Roman" panose="02020603050405020304" pitchFamily="18" charset="0"/>
                          <a:ea typeface="+mn-ea"/>
                          <a:cs typeface="Times New Roman" panose="02020603050405020304" pitchFamily="18" charset="0"/>
                        </a:rPr>
                        <a:t>:</a:t>
                      </a:r>
                    </a:p>
                    <a:p>
                      <a:r>
                        <a:rPr lang="en-US" sz="54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5400" b="1" kern="1200" dirty="0" err="1" smtClean="0">
                          <a:solidFill>
                            <a:schemeClr val="tx1"/>
                          </a:solidFill>
                          <a:effectLst/>
                          <a:latin typeface="Times New Roman" panose="02020603050405020304" pitchFamily="18" charset="0"/>
                          <a:ea typeface="+mn-ea"/>
                          <a:cs typeface="Times New Roman" panose="02020603050405020304" pitchFamily="18" charset="0"/>
                        </a:rPr>
                        <a:t>Nhân</a:t>
                      </a:r>
                      <a:r>
                        <a:rPr lang="en-US" sz="54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5400" b="1" kern="1200" dirty="0" err="1" smtClean="0">
                          <a:solidFill>
                            <a:schemeClr val="tx1"/>
                          </a:solidFill>
                          <a:effectLst/>
                          <a:latin typeface="Times New Roman" panose="02020603050405020304" pitchFamily="18" charset="0"/>
                          <a:ea typeface="+mn-ea"/>
                          <a:cs typeface="Times New Roman" panose="02020603050405020304" pitchFamily="18" charset="0"/>
                        </a:rPr>
                        <a:t>vật</a:t>
                      </a:r>
                      <a:r>
                        <a:rPr lang="en-US" sz="54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5400" b="1" kern="1200" dirty="0" err="1" smtClean="0">
                          <a:solidFill>
                            <a:schemeClr val="tx1"/>
                          </a:solidFill>
                          <a:effectLst/>
                          <a:latin typeface="Times New Roman" panose="02020603050405020304" pitchFamily="18" charset="0"/>
                          <a:ea typeface="+mn-ea"/>
                          <a:cs typeface="Times New Roman" panose="02020603050405020304" pitchFamily="18" charset="0"/>
                        </a:rPr>
                        <a:t>chính</a:t>
                      </a:r>
                      <a:r>
                        <a:rPr lang="en-US" sz="5400" b="1" kern="1200" dirty="0" smtClean="0">
                          <a:solidFill>
                            <a:schemeClr val="tx1"/>
                          </a:solidFill>
                          <a:effectLst/>
                          <a:latin typeface="Times New Roman" panose="02020603050405020304" pitchFamily="18" charset="0"/>
                          <a:ea typeface="+mn-ea"/>
                          <a:cs typeface="Times New Roman" panose="02020603050405020304" pitchFamily="18" charset="0"/>
                        </a:rPr>
                        <a:t>:</a:t>
                      </a:r>
                    </a:p>
                    <a:p>
                      <a:r>
                        <a:rPr lang="en-US" sz="5400" b="1" kern="1200" dirty="0" smtClean="0">
                          <a:solidFill>
                            <a:schemeClr val="tx1"/>
                          </a:solidFill>
                          <a:effectLst/>
                          <a:latin typeface="Times New Roman" panose="02020603050405020304" pitchFamily="18" charset="0"/>
                          <a:ea typeface="+mn-ea"/>
                          <a:cs typeface="Times New Roman" panose="02020603050405020304" pitchFamily="18" charset="0"/>
                        </a:rPr>
                        <a:t>+</a:t>
                      </a:r>
                      <a:r>
                        <a:rPr lang="en-US" sz="5400" b="1" kern="1200" dirty="0" err="1" smtClean="0">
                          <a:solidFill>
                            <a:schemeClr val="tx1"/>
                          </a:solidFill>
                          <a:effectLst/>
                          <a:latin typeface="Times New Roman" panose="02020603050405020304" pitchFamily="18" charset="0"/>
                          <a:ea typeface="+mn-ea"/>
                          <a:cs typeface="Times New Roman" panose="02020603050405020304" pitchFamily="18" charset="0"/>
                        </a:rPr>
                        <a:t>Nhân</a:t>
                      </a:r>
                      <a:r>
                        <a:rPr lang="en-US" sz="5400" b="1" kern="1200"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5400" b="1" kern="1200" baseline="0" dirty="0" err="1" smtClean="0">
                          <a:solidFill>
                            <a:schemeClr val="tx1"/>
                          </a:solidFill>
                          <a:effectLst/>
                          <a:latin typeface="Times New Roman" panose="02020603050405020304" pitchFamily="18" charset="0"/>
                          <a:ea typeface="+mn-ea"/>
                          <a:cs typeface="Times New Roman" panose="02020603050405020304" pitchFamily="18" charset="0"/>
                        </a:rPr>
                        <a:t>vật</a:t>
                      </a:r>
                      <a:r>
                        <a:rPr lang="en-US" sz="5400" b="1" kern="1200"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5400" b="1" kern="1200" baseline="0" dirty="0" err="1" smtClean="0">
                          <a:solidFill>
                            <a:schemeClr val="tx1"/>
                          </a:solidFill>
                          <a:effectLst/>
                          <a:latin typeface="Times New Roman" panose="02020603050405020304" pitchFamily="18" charset="0"/>
                          <a:ea typeface="+mn-ea"/>
                          <a:cs typeface="Times New Roman" panose="02020603050405020304" pitchFamily="18" charset="0"/>
                        </a:rPr>
                        <a:t>phụ</a:t>
                      </a:r>
                      <a:r>
                        <a:rPr lang="en-US" sz="5400" b="1" kern="1200" baseline="0" dirty="0" smtClean="0">
                          <a:solidFill>
                            <a:schemeClr val="tx1"/>
                          </a:solidFill>
                          <a:effectLst/>
                          <a:latin typeface="Times New Roman" panose="02020603050405020304" pitchFamily="18" charset="0"/>
                          <a:ea typeface="+mn-ea"/>
                          <a:cs typeface="Times New Roman" panose="02020603050405020304" pitchFamily="18" charset="0"/>
                        </a:rPr>
                        <a:t>:</a:t>
                      </a:r>
                      <a:endParaRPr lang="en-US" sz="5400" b="1" kern="1200" dirty="0" smtClean="0">
                        <a:solidFill>
                          <a:schemeClr val="tx1"/>
                        </a:solidFill>
                        <a:effectLst/>
                        <a:latin typeface="Times New Roman" panose="02020603050405020304" pitchFamily="18" charset="0"/>
                        <a:ea typeface="+mn-ea"/>
                        <a:cs typeface="Times New Roman" panose="02020603050405020304" pitchFamily="18" charset="0"/>
                      </a:endParaRPr>
                    </a:p>
                    <a:p>
                      <a:r>
                        <a:rPr lang="en-US" sz="54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5400" b="1" kern="1200" dirty="0" err="1" smtClean="0">
                          <a:solidFill>
                            <a:schemeClr val="tx1"/>
                          </a:solidFill>
                          <a:effectLst/>
                          <a:latin typeface="Times New Roman" panose="02020603050405020304" pitchFamily="18" charset="0"/>
                          <a:ea typeface="+mn-ea"/>
                          <a:cs typeface="Times New Roman" panose="02020603050405020304" pitchFamily="18" charset="0"/>
                        </a:rPr>
                        <a:t>Bố</a:t>
                      </a:r>
                      <a:r>
                        <a:rPr lang="en-US" sz="54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5400" b="1" kern="1200" dirty="0" err="1" smtClean="0">
                          <a:solidFill>
                            <a:schemeClr val="tx1"/>
                          </a:solidFill>
                          <a:effectLst/>
                          <a:latin typeface="Times New Roman" panose="02020603050405020304" pitchFamily="18" charset="0"/>
                          <a:ea typeface="+mn-ea"/>
                          <a:cs typeface="Times New Roman" panose="02020603050405020304" pitchFamily="18" charset="0"/>
                        </a:rPr>
                        <a:t>cục</a:t>
                      </a:r>
                      <a:r>
                        <a:rPr lang="en-US" sz="5400" b="1" kern="1200" dirty="0" smtClean="0">
                          <a:solidFill>
                            <a:schemeClr val="tx1"/>
                          </a:solidFill>
                          <a:effectLst/>
                          <a:latin typeface="Times New Roman" panose="02020603050405020304" pitchFamily="18" charset="0"/>
                          <a:ea typeface="+mn-ea"/>
                          <a:cs typeface="Times New Roman" panose="02020603050405020304" pitchFamily="18" charset="0"/>
                        </a:rPr>
                        <a:t>…</a:t>
                      </a:r>
                    </a:p>
                    <a:p>
                      <a:pPr marL="571500" marR="0" indent="-571500">
                        <a:spcBef>
                          <a:spcPts val="0"/>
                        </a:spcBef>
                        <a:spcAft>
                          <a:spcPts val="0"/>
                        </a:spcAft>
                        <a:buFontTx/>
                        <a:buChar char="-"/>
                      </a:pPr>
                      <a:endParaRPr lang="en-US" sz="3600" b="1" dirty="0">
                        <a:solidFill>
                          <a:schemeClr val="tx2"/>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spcBef>
                          <a:spcPts val="0"/>
                        </a:spcBef>
                        <a:spcAft>
                          <a:spcPts val="0"/>
                        </a:spcAft>
                      </a:pPr>
                      <a:r>
                        <a:rPr lang="en-US" sz="3600" b="0">
                          <a:solidFill>
                            <a:schemeClr val="tx2"/>
                          </a:solidFill>
                          <a:effectLst/>
                          <a:latin typeface="Times New Roman" panose="02020603050405020304" pitchFamily="18" charset="0"/>
                          <a:cs typeface="Times New Roman" panose="02020603050405020304" pitchFamily="18" charset="0"/>
                        </a:rPr>
                        <a:t> </a:t>
                      </a:r>
                      <a:endParaRPr lang="en-US" sz="3600" b="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2539288055"/>
                  </a:ext>
                </a:extLst>
              </a:tr>
              <a:tr h="3194103">
                <a:tc gridSpan="2">
                  <a:txBody>
                    <a:bodyPr/>
                    <a:lstStyle/>
                    <a:p>
                      <a:pPr marL="0" marR="0" algn="just">
                        <a:spcBef>
                          <a:spcPts val="0"/>
                        </a:spcBef>
                        <a:spcAft>
                          <a:spcPts val="0"/>
                        </a:spcAft>
                      </a:pPr>
                      <a:r>
                        <a:rPr lang="en-US" sz="3600" b="0" dirty="0">
                          <a:solidFill>
                            <a:schemeClr val="tx2"/>
                          </a:solidFill>
                          <a:effectLst/>
                          <a:latin typeface="Times New Roman" panose="02020603050405020304" pitchFamily="18" charset="0"/>
                          <a:cs typeface="Times New Roman" panose="02020603050405020304" pitchFamily="18" charset="0"/>
                        </a:rPr>
                        <a:t> </a:t>
                      </a:r>
                      <a:endParaRPr lang="en-US" sz="3600" b="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3600" b="0" dirty="0">
                          <a:solidFill>
                            <a:schemeClr val="tx2"/>
                          </a:solidFill>
                          <a:effectLst/>
                          <a:latin typeface="Times New Roman" panose="02020603050405020304" pitchFamily="18" charset="0"/>
                          <a:cs typeface="Times New Roman" panose="02020603050405020304" pitchFamily="18" charset="0"/>
                        </a:rPr>
                        <a:t> </a:t>
                      </a:r>
                      <a:endParaRPr lang="en-US" sz="3600" b="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3600" b="0" dirty="0">
                          <a:solidFill>
                            <a:schemeClr val="tx2"/>
                          </a:solidFill>
                          <a:effectLst/>
                          <a:latin typeface="Times New Roman" panose="02020603050405020304" pitchFamily="18" charset="0"/>
                          <a:cs typeface="Times New Roman" panose="02020603050405020304" pitchFamily="18" charset="0"/>
                        </a:rPr>
                        <a:t> </a:t>
                      </a:r>
                      <a:endParaRPr lang="en-US" sz="3600" b="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3600" b="0" dirty="0">
                          <a:solidFill>
                            <a:schemeClr val="tx2"/>
                          </a:solidFill>
                          <a:effectLst/>
                          <a:latin typeface="Times New Roman" panose="02020603050405020304" pitchFamily="18" charset="0"/>
                          <a:cs typeface="Times New Roman" panose="02020603050405020304" pitchFamily="18" charset="0"/>
                        </a:rPr>
                        <a:t> </a:t>
                      </a:r>
                      <a:endParaRPr lang="en-US" sz="3600" b="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3600" b="0" dirty="0">
                          <a:solidFill>
                            <a:schemeClr val="tx2"/>
                          </a:solidFill>
                          <a:effectLst/>
                          <a:latin typeface="Times New Roman" panose="02020603050405020304" pitchFamily="18" charset="0"/>
                          <a:cs typeface="Times New Roman" panose="02020603050405020304" pitchFamily="18" charset="0"/>
                        </a:rPr>
                        <a:t> </a:t>
                      </a:r>
                      <a:endParaRPr lang="en-US" sz="3600" b="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3600" b="0" dirty="0">
                          <a:solidFill>
                            <a:schemeClr val="tx2"/>
                          </a:solidFill>
                          <a:effectLst/>
                          <a:latin typeface="Times New Roman" panose="02020603050405020304" pitchFamily="18" charset="0"/>
                          <a:cs typeface="Times New Roman" panose="02020603050405020304" pitchFamily="18" charset="0"/>
                        </a:rPr>
                        <a:t> </a:t>
                      </a:r>
                      <a:endParaRPr lang="en-US" sz="3600" b="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pPr marL="0" marR="0" algn="just">
                        <a:spcBef>
                          <a:spcPts val="0"/>
                        </a:spcBef>
                        <a:spcAft>
                          <a:spcPts val="0"/>
                        </a:spcAft>
                      </a:pPr>
                      <a:endParaRPr lang="en-US" sz="3600" b="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4247072186"/>
                  </a:ext>
                </a:extLst>
              </a:tr>
            </a:tbl>
          </a:graphicData>
        </a:graphic>
      </p:graphicFrame>
    </p:spTree>
    <p:extLst>
      <p:ext uri="{BB962C8B-B14F-4D97-AF65-F5344CB8AC3E}">
        <p14:creationId xmlns:p14="http://schemas.microsoft.com/office/powerpoint/2010/main" val="23670792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BA64D4C3-54FC-5C8E-4740-2E4887A21070}"/>
              </a:ext>
            </a:extLst>
          </p:cNvPr>
          <p:cNvSpPr txBox="1"/>
          <p:nvPr/>
        </p:nvSpPr>
        <p:spPr>
          <a:xfrm>
            <a:off x="2057400" y="2400300"/>
            <a:ext cx="15392400" cy="3170099"/>
          </a:xfrm>
          <a:prstGeom prst="rect">
            <a:avLst/>
          </a:prstGeom>
          <a:noFill/>
        </p:spPr>
        <p:txBody>
          <a:bodyPr wrap="square">
            <a:spAutoFit/>
          </a:bodyPr>
          <a:lstStyle/>
          <a:p>
            <a:pPr marL="0" marR="0" algn="just">
              <a:spcBef>
                <a:spcPts val="0"/>
              </a:spcBef>
              <a:spcAft>
                <a:spcPts val="0"/>
              </a:spcAft>
            </a:pP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cs typeface="Times New Roman" panose="02020603050405020304" pitchFamily="18" charset="0"/>
              </a:rPr>
              <a:t>Thể</a:t>
            </a:r>
            <a:r>
              <a:rPr lang="en-US" sz="4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cs typeface="Times New Roman" panose="02020603050405020304" pitchFamily="18" charset="0"/>
              </a:rPr>
              <a:t>loại</a:t>
            </a:r>
            <a:r>
              <a:rPr lang="en-US" sz="4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cs typeface="Times New Roman" panose="02020603050405020304" pitchFamily="18" charset="0"/>
              </a:rPr>
              <a:t>Truyện</a:t>
            </a:r>
            <a:r>
              <a:rPr lang="en-US" sz="4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cs typeface="Times New Roman" panose="02020603050405020304" pitchFamily="18" charset="0"/>
              </a:rPr>
              <a:t>ngắn</a:t>
            </a:r>
            <a:endParaRPr lang="en-US" sz="40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40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40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40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40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cs typeface="Times New Roman" panose="02020603050405020304" pitchFamily="18" charset="0"/>
              </a:rPr>
              <a:t>đạt</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sự,kết</a:t>
            </a:r>
            <a:r>
              <a:rPr lang="en-US" sz="40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40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miêu</a:t>
            </a:r>
            <a:r>
              <a:rPr lang="en-US" sz="40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40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40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40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cảm</a:t>
            </a:r>
            <a:endParaRPr lang="en-US" sz="4000" dirty="0">
              <a:effectLst/>
              <a:latin typeface=".VnTime" panose="020B720000000000000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cs typeface="Times New Roman" panose="02020603050405020304" pitchFamily="18" charset="0"/>
              </a:rPr>
              <a:t>Ngôi</a:t>
            </a:r>
            <a:r>
              <a:rPr lang="en-US" sz="40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cs typeface="Times New Roman" panose="02020603050405020304" pitchFamily="18" charset="0"/>
              </a:rPr>
              <a:t>kể</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ngôi</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thứ</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nhất</a:t>
            </a:r>
            <a:endParaRPr lang="en-US" sz="4000" dirty="0">
              <a:effectLst/>
              <a:latin typeface=".VnTime" panose="020B7200000000000000"/>
              <a:ea typeface="Times New Roman" panose="02020603050405020304" pitchFamily="18" charset="0"/>
              <a:cs typeface="Times New Roman" panose="02020603050405020304" pitchFamily="18" charset="0"/>
            </a:endParaRPr>
          </a:p>
          <a:p>
            <a:pPr marR="0" algn="just">
              <a:spcBef>
                <a:spcPts val="0"/>
              </a:spcBef>
              <a:spcAft>
                <a:spcPts val="0"/>
              </a:spcAft>
            </a:pPr>
            <a:r>
              <a:rPr lang="en-US" sz="4000" i="1"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40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40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40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40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tôi</a:t>
            </a:r>
            <a:endParaRPr lang="en-US" sz="40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40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40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40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cs typeface="Times New Roman" panose="02020603050405020304" pitchFamily="18" charset="0"/>
              </a:rPr>
              <a:t>phụ</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Đốc</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bạn</a:t>
            </a:r>
            <a:endParaRPr lang="en-US" sz="4000" dirty="0">
              <a:effectLst/>
              <a:latin typeface=".VnTime" panose="020B720000000000000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443679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8"/>
          <p:cNvSpPr txBox="1"/>
          <p:nvPr/>
        </p:nvSpPr>
        <p:spPr>
          <a:xfrm>
            <a:off x="1627716" y="5172027"/>
            <a:ext cx="2921264" cy="460447"/>
          </a:xfrm>
          <a:prstGeom prst="rect">
            <a:avLst/>
          </a:prstGeom>
        </p:spPr>
        <p:txBody>
          <a:bodyPr lIns="0" tIns="0" rIns="0" bIns="0" rtlCol="0" anchor="t">
            <a:spAutoFit/>
          </a:bodyPr>
          <a:lstStyle/>
          <a:p>
            <a:pPr algn="ctr">
              <a:lnSpc>
                <a:spcPts val="3119"/>
              </a:lnSpc>
            </a:pPr>
            <a:r>
              <a:rPr lang="en-US" sz="5400" b="1" dirty="0" err="1">
                <a:solidFill>
                  <a:srgbClr val="5E3023"/>
                </a:solidFill>
                <a:latin typeface="Times New Roman" panose="02020603050405020304" pitchFamily="18" charset="0"/>
                <a:cs typeface="Times New Roman" panose="02020603050405020304" pitchFamily="18" charset="0"/>
              </a:rPr>
              <a:t>Bố</a:t>
            </a:r>
            <a:r>
              <a:rPr lang="en-US" sz="5400" b="1" dirty="0">
                <a:solidFill>
                  <a:srgbClr val="5E3023"/>
                </a:solidFill>
                <a:latin typeface="Times New Roman" panose="02020603050405020304" pitchFamily="18" charset="0"/>
                <a:cs typeface="Times New Roman" panose="02020603050405020304" pitchFamily="18" charset="0"/>
              </a:rPr>
              <a:t> </a:t>
            </a:r>
            <a:r>
              <a:rPr lang="en-US" sz="5400" b="1" dirty="0" err="1">
                <a:solidFill>
                  <a:srgbClr val="5E3023"/>
                </a:solidFill>
                <a:latin typeface="Times New Roman" panose="02020603050405020304" pitchFamily="18" charset="0"/>
                <a:cs typeface="Times New Roman" panose="02020603050405020304" pitchFamily="18" charset="0"/>
              </a:rPr>
              <a:t>cục</a:t>
            </a:r>
            <a:endParaRPr lang="en-US" sz="5400" b="1" dirty="0">
              <a:solidFill>
                <a:srgbClr val="5E3023"/>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913643" y="5478007"/>
            <a:ext cx="4291747" cy="1189493"/>
          </a:xfrm>
          <a:prstGeom prst="rect">
            <a:avLst/>
          </a:prstGeom>
        </p:spPr>
        <p:txBody>
          <a:bodyPr wrap="square">
            <a:spAutoFit/>
          </a:bodyPr>
          <a:lstStyle/>
          <a:p>
            <a:pPr algn="ctr">
              <a:lnSpc>
                <a:spcPct val="150000"/>
              </a:lnSpc>
              <a:spcAft>
                <a:spcPts val="1067"/>
              </a:spcAft>
              <a:tabLst>
                <a:tab pos="2997125" algn="l"/>
              </a:tabLst>
            </a:pPr>
            <a:r>
              <a:rPr lang="en-US" sz="5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3 </a:t>
            </a:r>
            <a:r>
              <a:rPr lang="en-US" sz="5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phần</a:t>
            </a:r>
            <a:endParaRPr lang="en-US" sz="5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Freeform 11"/>
          <p:cNvSpPr/>
          <p:nvPr/>
        </p:nvSpPr>
        <p:spPr>
          <a:xfrm>
            <a:off x="4341341" y="2382666"/>
            <a:ext cx="13107647" cy="2307565"/>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a:solidFill>
            <a:schemeClr val="bg1">
              <a:alpha val="90000"/>
            </a:scheme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6192" tIns="226192" rIns="226192" bIns="226192" numCol="1" spcCol="1270" anchor="ctr" anchorCtr="0">
            <a:noAutofit/>
          </a:bodyPr>
          <a:lstStyle/>
          <a:p>
            <a:pPr algn="just"/>
            <a:r>
              <a:rPr lang="en-US" sz="4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Phần</a:t>
            </a:r>
            <a:r>
              <a:rPr lang="en-US" sz="4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1: </a:t>
            </a:r>
            <a:r>
              <a:rPr lang="en-US" sz="4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từ</a:t>
            </a:r>
            <a:r>
              <a:rPr lang="en-US" sz="4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đầu</a:t>
            </a:r>
            <a:r>
              <a:rPr lang="en-US" sz="4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đến</a:t>
            </a:r>
            <a:r>
              <a:rPr lang="en-US" sz="4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trên</a:t>
            </a:r>
            <a:r>
              <a:rPr lang="en-US" sz="4400"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ngọn</a:t>
            </a:r>
            <a:r>
              <a:rPr lang="en-US" sz="4400"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núi</a:t>
            </a:r>
            <a:r>
              <a:rPr lang="en-US" sz="4400"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a:t>
            </a:r>
            <a:r>
              <a:rPr lang="en-US" sz="4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Cảm</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giác</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tâm</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trạng</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của</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tôi</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khi</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mẹ</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dắt</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tay</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đến</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trường</a:t>
            </a:r>
            <a:endParaRPr lang="en-US" sz="4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 name="Freeform 12"/>
          <p:cNvSpPr/>
          <p:nvPr/>
        </p:nvSpPr>
        <p:spPr>
          <a:xfrm>
            <a:off x="4548980" y="4988716"/>
            <a:ext cx="12902067" cy="2155900"/>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a:solidFill>
            <a:schemeClr val="bg1">
              <a:alpha val="90000"/>
            </a:scheme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6192" tIns="226192" rIns="226192" bIns="226192" numCol="1" spcCol="1270" anchor="ctr" anchorCtr="0">
            <a:noAutofit/>
          </a:bodyPr>
          <a:lstStyle/>
          <a:p>
            <a:pPr algn="just"/>
            <a:r>
              <a:rPr lang="en-US" sz="4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Phần</a:t>
            </a:r>
            <a:r>
              <a:rPr lang="en-US" sz="4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2: </a:t>
            </a:r>
            <a:r>
              <a:rPr lang="en-US" sz="4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tiếp</a:t>
            </a:r>
            <a:r>
              <a:rPr lang="en-US" sz="4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theo</a:t>
            </a:r>
            <a:r>
              <a:rPr lang="en-US" sz="4400"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đến</a:t>
            </a:r>
            <a:r>
              <a:rPr lang="en-US" sz="4400"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nghỉ</a:t>
            </a:r>
            <a:r>
              <a:rPr lang="en-US" sz="4400"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cả</a:t>
            </a:r>
            <a:r>
              <a:rPr lang="en-US" sz="4400"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ngày</a:t>
            </a:r>
            <a:r>
              <a:rPr lang="en-US" sz="4400"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nữa</a:t>
            </a:r>
            <a:r>
              <a:rPr lang="en-US" sz="4400"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a:t>
            </a:r>
            <a:r>
              <a:rPr lang="en-US" sz="4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Suy</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nghĩ</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cảm</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xúc</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của</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tôi</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khi</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bước</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vào</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sân</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trường</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Mĩ</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Lí</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endParaRPr lang="en-US" sz="4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4" name="Freeform 13"/>
          <p:cNvSpPr/>
          <p:nvPr/>
        </p:nvSpPr>
        <p:spPr>
          <a:xfrm>
            <a:off x="4548980" y="7144616"/>
            <a:ext cx="12902067" cy="2292732"/>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a:solidFill>
            <a:schemeClr val="bg1">
              <a:alpha val="90000"/>
            </a:scheme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6192" tIns="226192" rIns="226192" bIns="226192" numCol="1" spcCol="1270" anchor="ctr" anchorCtr="0">
            <a:noAutofit/>
          </a:bodyPr>
          <a:lstStyle/>
          <a:p>
            <a:pPr algn="just"/>
            <a:r>
              <a:rPr lang="en-US" sz="4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Phần</a:t>
            </a:r>
            <a:r>
              <a:rPr lang="en-US" sz="4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3: </a:t>
            </a:r>
            <a:r>
              <a:rPr lang="en-US" sz="4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còn</a:t>
            </a:r>
            <a:r>
              <a:rPr lang="en-US" sz="4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lại</a:t>
            </a:r>
            <a:r>
              <a:rPr lang="en-US" sz="4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Tâm</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trạng</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của</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tôi</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khi</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ngồi</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trong</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lớp</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học</a:t>
            </a:r>
            <a:endParaRPr lang="en-US" sz="4400" dirty="0">
              <a:solidFill>
                <a:srgbClr val="002060"/>
              </a:solidFill>
              <a:latin typeface="Times New Roman" panose="02020603050405020304" pitchFamily="18" charset="0"/>
              <a:cs typeface="Times New Roman" panose="02020603050405020304" pitchFamily="18" charset="0"/>
            </a:endParaRPr>
          </a:p>
        </p:txBody>
      </p:sp>
      <p:sp>
        <p:nvSpPr>
          <p:cNvPr id="17" name="Freeform 8"/>
          <p:cNvSpPr/>
          <p:nvPr/>
        </p:nvSpPr>
        <p:spPr>
          <a:xfrm rot="-1364722">
            <a:off x="336607" y="8126277"/>
            <a:ext cx="1561361" cy="2449426"/>
          </a:xfrm>
          <a:custGeom>
            <a:avLst/>
            <a:gdLst/>
            <a:ahLst/>
            <a:cxnLst/>
            <a:rect l="l" t="t" r="r" b="b"/>
            <a:pathLst>
              <a:path w="1913382" h="4114800">
                <a:moveTo>
                  <a:pt x="0" y="0"/>
                </a:moveTo>
                <a:lnTo>
                  <a:pt x="1913382" y="0"/>
                </a:lnTo>
                <a:lnTo>
                  <a:pt x="1913382"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1443014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animBg="1"/>
      <p:bldP spid="13"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200" y="1638300"/>
            <a:ext cx="15697200" cy="3231654"/>
          </a:xfrm>
          <a:prstGeom prst="rect">
            <a:avLst/>
          </a:prstGeom>
        </p:spPr>
        <p:txBody>
          <a:bodyPr wrap="square">
            <a:spAutoFit/>
          </a:bodyPr>
          <a:lstStyle/>
          <a:p>
            <a:pPr algn="just"/>
            <a:r>
              <a:rPr lang="en-US" sz="4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i="1" dirty="0" err="1" smtClean="0">
                <a:latin typeface="Times New Roman" panose="02020603050405020304" pitchFamily="18" charset="0"/>
                <a:ea typeface="Times New Roman" panose="02020603050405020304" pitchFamily="18" charset="0"/>
                <a:cs typeface="Times New Roman" panose="02020603050405020304" pitchFamily="18" charset="0"/>
              </a:rPr>
              <a:t>Diễn</a:t>
            </a:r>
            <a:r>
              <a:rPr lang="en-US" sz="4800" i="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4800" i="1" dirty="0" err="1" smtClean="0">
                <a:latin typeface="Times New Roman" panose="02020603050405020304" pitchFamily="18" charset="0"/>
                <a:ea typeface="Times New Roman" panose="02020603050405020304" pitchFamily="18" charset="0"/>
                <a:cs typeface="Times New Roman" panose="02020603050405020304" pitchFamily="18" charset="0"/>
              </a:rPr>
              <a:t>biến</a:t>
            </a:r>
            <a:r>
              <a:rPr lang="en-US" sz="4800" i="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4800" i="1" dirty="0" err="1" smtClean="0">
                <a:latin typeface="Times New Roman" panose="02020603050405020304" pitchFamily="18" charset="0"/>
                <a:ea typeface="Times New Roman" panose="02020603050405020304" pitchFamily="18" charset="0"/>
                <a:cs typeface="Times New Roman" panose="02020603050405020304" pitchFamily="18" charset="0"/>
              </a:rPr>
              <a:t>tâm</a:t>
            </a:r>
            <a:r>
              <a:rPr lang="en-US" sz="4800" i="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4800" i="1" dirty="0" err="1" smtClean="0">
                <a:latin typeface="Times New Roman" panose="02020603050405020304" pitchFamily="18" charset="0"/>
                <a:ea typeface="Times New Roman" panose="02020603050405020304" pitchFamily="18" charset="0"/>
                <a:cs typeface="Times New Roman" panose="02020603050405020304" pitchFamily="18" charset="0"/>
              </a:rPr>
              <a:t>trạng</a:t>
            </a:r>
            <a:r>
              <a:rPr lang="en-US" sz="4800" i="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4800" i="1" dirty="0" err="1" smtClean="0">
                <a:latin typeface="Times New Roman" panose="02020603050405020304" pitchFamily="18" charset="0"/>
                <a:ea typeface="Times New Roman" panose="02020603050405020304" pitchFamily="18" charset="0"/>
                <a:cs typeface="Times New Roman" panose="02020603050405020304" pitchFamily="18" charset="0"/>
              </a:rPr>
              <a:t>nhân</a:t>
            </a:r>
            <a:r>
              <a:rPr lang="en-US" sz="4800" i="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4800" i="1" dirty="0" err="1" smtClean="0">
                <a:latin typeface="Times New Roman" panose="02020603050405020304" pitchFamily="18" charset="0"/>
                <a:ea typeface="Times New Roman" panose="02020603050405020304" pitchFamily="18" charset="0"/>
                <a:cs typeface="Times New Roman" panose="02020603050405020304" pitchFamily="18" charset="0"/>
              </a:rPr>
              <a:t>vật</a:t>
            </a:r>
            <a:r>
              <a:rPr lang="en-US" sz="4800" i="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4800" i="1" dirty="0" err="1" smtClean="0">
                <a:latin typeface="Times New Roman" panose="02020603050405020304" pitchFamily="18" charset="0"/>
                <a:ea typeface="Times New Roman" panose="02020603050405020304" pitchFamily="18" charset="0"/>
                <a:cs typeface="Times New Roman" panose="02020603050405020304" pitchFamily="18" charset="0"/>
              </a:rPr>
              <a:t>tôi</a:t>
            </a:r>
            <a:r>
              <a:rPr lang="en-US" sz="4800" i="1"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sz="4800" dirty="0">
              <a:latin typeface=".VnTime" panose="020B7200000000000000"/>
              <a:ea typeface="Times New Roman" panose="02020603050405020304" pitchFamily="18" charset="0"/>
              <a:cs typeface="Times New Roman" panose="02020603050405020304" pitchFamily="18" charset="0"/>
            </a:endParaRPr>
          </a:p>
          <a:p>
            <a:pPr algn="just"/>
            <a:r>
              <a:rPr lang="en-US" sz="4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cs typeface="Times New Roman" panose="02020603050405020304" pitchFamily="18" charset="0"/>
              </a:rPr>
              <a:t>tâm</a:t>
            </a:r>
            <a:r>
              <a:rPr lang="en-US" sz="4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cs typeface="Times New Roman" panose="02020603050405020304" pitchFamily="18" charset="0"/>
              </a:rPr>
              <a:t>trạng</a:t>
            </a:r>
            <a:r>
              <a:rPr lang="en-US" sz="4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ea typeface="Times New Roman" panose="02020603050405020304" pitchFamily="18" charset="0"/>
                <a:cs typeface="Times New Roman" panose="02020603050405020304" pitchFamily="18" charset="0"/>
              </a:rPr>
              <a:t>của</a:t>
            </a:r>
            <a:r>
              <a:rPr lang="en-US" sz="4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ea typeface="Times New Roman" panose="02020603050405020304" pitchFamily="18" charset="0"/>
                <a:cs typeface="Times New Roman" panose="02020603050405020304" pitchFamily="18" charset="0"/>
              </a:rPr>
              <a:t>nhân</a:t>
            </a:r>
            <a:r>
              <a:rPr lang="en-US" sz="4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ea typeface="Times New Roman" panose="02020603050405020304" pitchFamily="18" charset="0"/>
                <a:cs typeface="Times New Roman" panose="02020603050405020304" pitchFamily="18" charset="0"/>
              </a:rPr>
              <a:t>vật</a:t>
            </a:r>
            <a:r>
              <a:rPr lang="en-US" sz="4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ea typeface="Times New Roman" panose="02020603050405020304" pitchFamily="18" charset="0"/>
                <a:cs typeface="Times New Roman" panose="02020603050405020304" pitchFamily="18" charset="0"/>
              </a:rPr>
              <a:t>tôi</a:t>
            </a:r>
            <a:r>
              <a:rPr lang="en-US" sz="4800" dirty="0" smtClean="0">
                <a:latin typeface="Times New Roman" panose="02020603050405020304" pitchFamily="18" charset="0"/>
                <a:ea typeface="Times New Roman" panose="02020603050405020304" pitchFamily="18" charset="0"/>
                <a:cs typeface="Times New Roman" panose="02020603050405020304" pitchFamily="18" charset="0"/>
              </a:rPr>
              <a:t>” t</a:t>
            </a:r>
            <a:r>
              <a:rPr lang="vi-VN" sz="4800" dirty="0" smtClean="0">
                <a:ea typeface="Times New Roman" panose="02020603050405020304" pitchFamily="18" charset="0"/>
                <a:cs typeface="Times New Roman" panose="02020603050405020304" pitchFamily="18" charset="0"/>
              </a:rPr>
              <a:t>rên đường đến trường</a:t>
            </a:r>
            <a:endParaRPr lang="en-US" sz="4800" dirty="0" smtClean="0">
              <a:latin typeface=".VnTime" panose="020B7200000000000000"/>
              <a:ea typeface="Times New Roman" panose="02020603050405020304" pitchFamily="18" charset="0"/>
              <a:cs typeface="Times New Roman" panose="02020603050405020304" pitchFamily="18" charset="0"/>
            </a:endParaRPr>
          </a:p>
          <a:p>
            <a:pPr algn="just"/>
            <a:r>
              <a:rPr lang="en-US" sz="4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cs typeface="Times New Roman" panose="02020603050405020304" pitchFamily="18" charset="0"/>
              </a:rPr>
              <a:t>tâm</a:t>
            </a:r>
            <a:r>
              <a:rPr lang="en-US" sz="4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cs typeface="Times New Roman" panose="02020603050405020304" pitchFamily="18" charset="0"/>
              </a:rPr>
              <a:t>trạng</a:t>
            </a:r>
            <a:r>
              <a:rPr lang="en-US" sz="4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ea typeface="Times New Roman" panose="02020603050405020304" pitchFamily="18" charset="0"/>
                <a:cs typeface="Times New Roman" panose="02020603050405020304" pitchFamily="18" charset="0"/>
              </a:rPr>
              <a:t>của</a:t>
            </a:r>
            <a:r>
              <a:rPr lang="en-US" sz="4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cs typeface="Times New Roman" panose="02020603050405020304" pitchFamily="18" charset="0"/>
              </a:rPr>
              <a:t>nhân</a:t>
            </a:r>
            <a:r>
              <a:rPr lang="en-US" sz="4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cs typeface="Times New Roman" panose="02020603050405020304" pitchFamily="18" charset="0"/>
              </a:rPr>
              <a:t>vật</a:t>
            </a:r>
            <a:r>
              <a:rPr lang="en-US" sz="4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cs typeface="Times New Roman" panose="02020603050405020304" pitchFamily="18" charset="0"/>
              </a:rPr>
              <a:t>tôi</a:t>
            </a:r>
            <a:r>
              <a:rPr lang="en-US" sz="4800" dirty="0">
                <a:latin typeface="Times New Roman" panose="02020603050405020304" pitchFamily="18" charset="0"/>
                <a:ea typeface="Times New Roman" panose="02020603050405020304" pitchFamily="18" charset="0"/>
                <a:cs typeface="Times New Roman" panose="02020603050405020304" pitchFamily="18" charset="0"/>
              </a:rPr>
              <a:t>” ở </a:t>
            </a:r>
            <a:r>
              <a:rPr lang="en-US" sz="4800" dirty="0" err="1">
                <a:latin typeface="Times New Roman" panose="02020603050405020304" pitchFamily="18" charset="0"/>
                <a:ea typeface="Times New Roman" panose="02020603050405020304" pitchFamily="18" charset="0"/>
                <a:cs typeface="Times New Roman" panose="02020603050405020304" pitchFamily="18" charset="0"/>
              </a:rPr>
              <a:t>trên</a:t>
            </a:r>
            <a:r>
              <a:rPr lang="en-US" sz="4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cs typeface="Times New Roman" panose="02020603050405020304" pitchFamily="18" charset="0"/>
              </a:rPr>
              <a:t>sân</a:t>
            </a:r>
            <a:r>
              <a:rPr lang="en-US" sz="48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4800" dirty="0">
                <a:ea typeface="Times New Roman" panose="02020603050405020304" pitchFamily="18" charset="0"/>
                <a:cs typeface="Times New Roman" panose="02020603050405020304" pitchFamily="18" charset="0"/>
              </a:rPr>
              <a:t>trường</a:t>
            </a:r>
            <a:endParaRPr lang="en-US" sz="4800" dirty="0">
              <a:latin typeface=".VnTime" panose="020B7200000000000000"/>
              <a:ea typeface="Times New Roman" panose="02020603050405020304" pitchFamily="18" charset="0"/>
              <a:cs typeface="Times New Roman" panose="02020603050405020304" pitchFamily="18" charset="0"/>
            </a:endParaRPr>
          </a:p>
          <a:p>
            <a:pPr algn="just"/>
            <a:r>
              <a:rPr lang="en-US" sz="4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cs typeface="Times New Roman" panose="02020603050405020304" pitchFamily="18" charset="0"/>
              </a:rPr>
              <a:t>tâm</a:t>
            </a:r>
            <a:r>
              <a:rPr lang="en-US" sz="4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cs typeface="Times New Roman" panose="02020603050405020304" pitchFamily="18" charset="0"/>
              </a:rPr>
              <a:t>trạng</a:t>
            </a:r>
            <a:r>
              <a:rPr lang="en-US" sz="4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ea typeface="Times New Roman" panose="02020603050405020304" pitchFamily="18" charset="0"/>
                <a:cs typeface="Times New Roman" panose="02020603050405020304" pitchFamily="18" charset="0"/>
              </a:rPr>
              <a:t>của</a:t>
            </a:r>
            <a:r>
              <a:rPr lang="en-US" sz="4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cs typeface="Times New Roman" panose="02020603050405020304" pitchFamily="18" charset="0"/>
              </a:rPr>
              <a:t>nhân</a:t>
            </a:r>
            <a:r>
              <a:rPr lang="en-US" sz="4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cs typeface="Times New Roman" panose="02020603050405020304" pitchFamily="18" charset="0"/>
              </a:rPr>
              <a:t>vật</a:t>
            </a:r>
            <a:r>
              <a:rPr lang="en-US" sz="4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cs typeface="Times New Roman" panose="02020603050405020304" pitchFamily="18" charset="0"/>
              </a:rPr>
              <a:t>tôi</a:t>
            </a:r>
            <a:r>
              <a:rPr lang="en-US" sz="4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cs typeface="Times New Roman" panose="02020603050405020304" pitchFamily="18" charset="0"/>
              </a:rPr>
              <a:t>khi</a:t>
            </a:r>
            <a:r>
              <a:rPr lang="en-US" sz="4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cs typeface="Times New Roman" panose="02020603050405020304" pitchFamily="18" charset="0"/>
              </a:rPr>
              <a:t>vào</a:t>
            </a:r>
            <a:r>
              <a:rPr lang="en-US" sz="4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cs typeface="Times New Roman" panose="02020603050405020304" pitchFamily="18" charset="0"/>
              </a:rPr>
              <a:t>lớp</a:t>
            </a:r>
            <a:r>
              <a:rPr lang="en-US" sz="4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cs typeface="Times New Roman" panose="02020603050405020304" pitchFamily="18" charset="0"/>
              </a:rPr>
              <a:t>học</a:t>
            </a:r>
            <a:endParaRPr lang="en-US" sz="4800" dirty="0"/>
          </a:p>
        </p:txBody>
      </p:sp>
    </p:spTree>
    <p:extLst>
      <p:ext uri="{BB962C8B-B14F-4D97-AF65-F5344CB8AC3E}">
        <p14:creationId xmlns:p14="http://schemas.microsoft.com/office/powerpoint/2010/main" val="29298812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6"/>
          <a:srcRect t="7917" b="7917"/>
          <a:stretch>
            <a:fillRect/>
          </a:stretch>
        </p:blipFill>
        <p:spPr>
          <a:xfrm>
            <a:off x="0" y="0"/>
            <a:ext cx="18288000" cy="10287000"/>
          </a:xfrm>
          <a:prstGeom prst="rect">
            <a:avLst/>
          </a:prstGeom>
        </p:spPr>
      </p:pic>
      <p:pic>
        <p:nvPicPr>
          <p:cNvPr id="18" name="Picture 17"/>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19" name="Picture 1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20" name="Picture 19"/>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21" name="Snip Diagonal Corner Rectangle 20"/>
          <p:cNvSpPr/>
          <p:nvPr/>
        </p:nvSpPr>
        <p:spPr>
          <a:xfrm>
            <a:off x="564776" y="431455"/>
            <a:ext cx="16806218" cy="2406896"/>
          </a:xfrm>
          <a:prstGeom prst="snip2DiagRect">
            <a:avLst/>
          </a:prstGeom>
          <a:solidFill>
            <a:srgbClr val="66663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6600" dirty="0">
                <a:solidFill>
                  <a:schemeClr val="bg1"/>
                </a:solidFill>
                <a:latin typeface="Times New Roman" panose="02020603050405020304" pitchFamily="18" charset="0"/>
                <a:cs typeface="Times New Roman" panose="02020603050405020304" pitchFamily="18" charset="0"/>
              </a:rPr>
              <a:t>Theo em, cốt truyện Tôi đi học thuộc dạng nào dưới đây? Chọn phương án trả lời đúng:</a:t>
            </a:r>
            <a:endParaRPr lang="vi-VN" sz="6600" b="1" dirty="0">
              <a:solidFill>
                <a:schemeClr val="bg1"/>
              </a:solidFill>
              <a:latin typeface="Times New Roman" pitchFamily="18" charset="0"/>
              <a:cs typeface="Times New Roman" pitchFamily="18" charset="0"/>
            </a:endParaRPr>
          </a:p>
        </p:txBody>
      </p:sp>
      <p:sp>
        <p:nvSpPr>
          <p:cNvPr id="22" name="Rectangle 21"/>
          <p:cNvSpPr/>
          <p:nvPr/>
        </p:nvSpPr>
        <p:spPr>
          <a:xfrm>
            <a:off x="1577336" y="3454601"/>
            <a:ext cx="7360197" cy="19791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solidFill>
                  <a:schemeClr val="tx1"/>
                </a:solidFill>
                <a:latin typeface="Times New Roman" panose="02020603050405020304" pitchFamily="18" charset="0"/>
                <a:cs typeface="Times New Roman" panose="02020603050405020304" pitchFamily="18" charset="0"/>
              </a:rPr>
              <a:t>A. Kể lại sự việc khác thường, kì lạ</a:t>
            </a:r>
          </a:p>
        </p:txBody>
      </p:sp>
      <p:sp>
        <p:nvSpPr>
          <p:cNvPr id="25" name="Rectangle 24"/>
          <p:cNvSpPr/>
          <p:nvPr/>
        </p:nvSpPr>
        <p:spPr>
          <a:xfrm>
            <a:off x="9107928" y="3454602"/>
            <a:ext cx="7360199" cy="198989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solidFill>
                  <a:schemeClr val="tx1"/>
                </a:solidFill>
                <a:latin typeface="Times New Roman" panose="02020603050405020304" pitchFamily="18" charset="0"/>
                <a:cs typeface="Times New Roman" panose="02020603050405020304" pitchFamily="18" charset="0"/>
              </a:rPr>
              <a:t>B. Kể lại sự việc giản dị, đời thường mà giàu chất thơ</a:t>
            </a:r>
          </a:p>
        </p:txBody>
      </p:sp>
      <p:sp>
        <p:nvSpPr>
          <p:cNvPr id="26" name="Rectangle 25"/>
          <p:cNvSpPr/>
          <p:nvPr/>
        </p:nvSpPr>
        <p:spPr>
          <a:xfrm>
            <a:off x="1577336" y="5784495"/>
            <a:ext cx="7360197" cy="19791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solidFill>
                  <a:schemeClr val="tx1"/>
                </a:solidFill>
                <a:latin typeface="Times New Roman" panose="02020603050405020304" pitchFamily="18" charset="0"/>
                <a:cs typeface="Times New Roman" panose="02020603050405020304" pitchFamily="18" charset="0"/>
              </a:rPr>
              <a:t>C. Kể lại sự việc có nội dung trào phúng, châm biếm, hài hước</a:t>
            </a:r>
          </a:p>
        </p:txBody>
      </p:sp>
      <p:sp>
        <p:nvSpPr>
          <p:cNvPr id="27" name="Rectangle 26"/>
          <p:cNvSpPr/>
          <p:nvPr/>
        </p:nvSpPr>
        <p:spPr>
          <a:xfrm>
            <a:off x="9107929" y="5790779"/>
            <a:ext cx="7360197" cy="19791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solidFill>
                  <a:schemeClr val="tx1"/>
                </a:solidFill>
                <a:latin typeface="Times New Roman" panose="02020603050405020304" pitchFamily="18" charset="0"/>
                <a:cs typeface="Times New Roman" panose="02020603050405020304" pitchFamily="18" charset="0"/>
              </a:rPr>
              <a:t>D. Kể lại sự việc có nội dung giàu tính triết lí</a:t>
            </a:r>
          </a:p>
        </p:txBody>
      </p:sp>
      <p:pic>
        <p:nvPicPr>
          <p:cNvPr id="28" name="Picture 2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728950" y="3492814"/>
            <a:ext cx="1208583" cy="1062089"/>
          </a:xfrm>
          <a:prstGeom prst="rect">
            <a:avLst/>
          </a:prstGeom>
        </p:spPr>
      </p:pic>
      <p:pic>
        <p:nvPicPr>
          <p:cNvPr id="29" name="Picture 28"/>
          <p:cNvPicPr>
            <a:picLocks noChangeAspect="1"/>
          </p:cNvPicPr>
          <p:nvPr/>
        </p:nvPicPr>
        <p:blipFill rotWithShape="1">
          <a:blip r:embed="rId14"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730729" y="5834541"/>
            <a:ext cx="1206804" cy="1056132"/>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281183" y="5851937"/>
            <a:ext cx="1207113" cy="1060796"/>
          </a:xfrm>
          <a:prstGeom prst="rect">
            <a:avLst/>
          </a:prstGeom>
        </p:spPr>
      </p:pic>
      <p:pic>
        <p:nvPicPr>
          <p:cNvPr id="31" name="Picture 3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5382036" y="3570322"/>
            <a:ext cx="1207113" cy="965690"/>
          </a:xfrm>
          <a:prstGeom prst="rect">
            <a:avLst/>
          </a:prstGeom>
        </p:spPr>
      </p:pic>
      <p:sp>
        <p:nvSpPr>
          <p:cNvPr id="33" name="TextBox 32"/>
          <p:cNvSpPr txBox="1"/>
          <p:nvPr/>
        </p:nvSpPr>
        <p:spPr>
          <a:xfrm>
            <a:off x="15542967" y="9722225"/>
            <a:ext cx="2590392" cy="507831"/>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endParaRPr lang="en-US" sz="27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989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anim calcmode="lin" valueType="num">
                                      <p:cBhvr>
                                        <p:cTn id="13" dur="500" fill="hold"/>
                                        <p:tgtEl>
                                          <p:spTgt spid="22"/>
                                        </p:tgtEl>
                                        <p:attrNameLst>
                                          <p:attrName>ppt_x</p:attrName>
                                        </p:attrNameLst>
                                      </p:cBhvr>
                                      <p:tavLst>
                                        <p:tav tm="0">
                                          <p:val>
                                            <p:strVal val="#ppt_x"/>
                                          </p:val>
                                        </p:tav>
                                        <p:tav tm="100000">
                                          <p:val>
                                            <p:strVal val="#ppt_x"/>
                                          </p:val>
                                        </p:tav>
                                      </p:tavLst>
                                    </p:anim>
                                    <p:anim calcmode="lin" valueType="num">
                                      <p:cBhvr>
                                        <p:cTn id="14" dur="5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anim calcmode="lin" valueType="num">
                                      <p:cBhvr>
                                        <p:cTn id="18" dur="500" fill="hold"/>
                                        <p:tgtEl>
                                          <p:spTgt spid="25"/>
                                        </p:tgtEl>
                                        <p:attrNameLst>
                                          <p:attrName>ppt_x</p:attrName>
                                        </p:attrNameLst>
                                      </p:cBhvr>
                                      <p:tavLst>
                                        <p:tav tm="0">
                                          <p:val>
                                            <p:strVal val="#ppt_x"/>
                                          </p:val>
                                        </p:tav>
                                        <p:tav tm="100000">
                                          <p:val>
                                            <p:strVal val="#ppt_x"/>
                                          </p:val>
                                        </p:tav>
                                      </p:tavLst>
                                    </p:anim>
                                    <p:anim calcmode="lin" valueType="num">
                                      <p:cBhvr>
                                        <p:cTn id="19" dur="500" fill="hold"/>
                                        <p:tgtEl>
                                          <p:spTgt spid="2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anim calcmode="lin" valueType="num">
                                      <p:cBhvr>
                                        <p:cTn id="23" dur="500" fill="hold"/>
                                        <p:tgtEl>
                                          <p:spTgt spid="26"/>
                                        </p:tgtEl>
                                        <p:attrNameLst>
                                          <p:attrName>ppt_x</p:attrName>
                                        </p:attrNameLst>
                                      </p:cBhvr>
                                      <p:tavLst>
                                        <p:tav tm="0">
                                          <p:val>
                                            <p:strVal val="#ppt_x"/>
                                          </p:val>
                                        </p:tav>
                                        <p:tav tm="100000">
                                          <p:val>
                                            <p:strVal val="#ppt_x"/>
                                          </p:val>
                                        </p:tav>
                                      </p:tavLst>
                                    </p:anim>
                                    <p:anim calcmode="lin" valueType="num">
                                      <p:cBhvr>
                                        <p:cTn id="24" dur="500" fill="hold"/>
                                        <p:tgtEl>
                                          <p:spTgt spid="2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anim calcmode="lin" valueType="num">
                                      <p:cBhvr>
                                        <p:cTn id="28" dur="500" fill="hold"/>
                                        <p:tgtEl>
                                          <p:spTgt spid="27"/>
                                        </p:tgtEl>
                                        <p:attrNameLst>
                                          <p:attrName>ppt_x</p:attrName>
                                        </p:attrNameLst>
                                      </p:cBhvr>
                                      <p:tavLst>
                                        <p:tav tm="0">
                                          <p:val>
                                            <p:strVal val="#ppt_x"/>
                                          </p:val>
                                        </p:tav>
                                        <p:tav tm="100000">
                                          <p:val>
                                            <p:strVal val="#ppt_x"/>
                                          </p:val>
                                        </p:tav>
                                      </p:tavLst>
                                    </p:anim>
                                    <p:anim calcmode="lin" valueType="num">
                                      <p:cBhvr>
                                        <p:cTn id="29" dur="500" fill="hold"/>
                                        <p:tgtEl>
                                          <p:spTgt spid="27"/>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18"/>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1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22"/>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50" fill="hold"/>
                                        <p:tgtEl>
                                          <p:spTgt spid="22"/>
                                        </p:tgtEl>
                                        <p:attrNameLst>
                                          <p:attrName>fillcolor</p:attrName>
                                        </p:attrNameLst>
                                      </p:cBhvr>
                                      <p:to>
                                        <a:srgbClr val="FFF2CC"/>
                                      </p:to>
                                    </p:animClr>
                                    <p:set>
                                      <p:cBhvr>
                                        <p:cTn id="41" dur="250" fill="hold"/>
                                        <p:tgtEl>
                                          <p:spTgt spid="22"/>
                                        </p:tgtEl>
                                        <p:attrNameLst>
                                          <p:attrName>fill.type</p:attrName>
                                        </p:attrNameLst>
                                      </p:cBhvr>
                                      <p:to>
                                        <p:strVal val="solid"/>
                                      </p:to>
                                    </p:set>
                                    <p:set>
                                      <p:cBhvr>
                                        <p:cTn id="42" dur="250" fill="hold"/>
                                        <p:tgtEl>
                                          <p:spTgt spid="22"/>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3" name="click.wav"/>
                                        </p:tgtEl>
                                      </p:cMediaNode>
                                    </p:audio>
                                  </p:subTnLst>
                                </p:cTn>
                              </p:par>
                              <p:par>
                                <p:cTn id="43" presetID="23" presetClass="entr" presetSubtype="32" fill="hold" nodeType="withEffect">
                                  <p:stCondLst>
                                    <p:cond delay="1000"/>
                                  </p:stCondLst>
                                  <p:childTnLst>
                                    <p:set>
                                      <p:cBhvr>
                                        <p:cTn id="44" dur="1" fill="hold">
                                          <p:stCondLst>
                                            <p:cond delay="0"/>
                                          </p:stCondLst>
                                        </p:cTn>
                                        <p:tgtEl>
                                          <p:spTgt spid="28"/>
                                        </p:tgtEl>
                                        <p:attrNameLst>
                                          <p:attrName>style.visibility</p:attrName>
                                        </p:attrNameLst>
                                      </p:cBhvr>
                                      <p:to>
                                        <p:strVal val="visible"/>
                                      </p:to>
                                    </p:set>
                                    <p:anim calcmode="lin" valueType="num">
                                      <p:cBhvr>
                                        <p:cTn id="45" dur="250" fill="hold"/>
                                        <p:tgtEl>
                                          <p:spTgt spid="28"/>
                                        </p:tgtEl>
                                        <p:attrNameLst>
                                          <p:attrName>ppt_w</p:attrName>
                                        </p:attrNameLst>
                                      </p:cBhvr>
                                      <p:tavLst>
                                        <p:tav tm="0">
                                          <p:val>
                                            <p:strVal val="4*#ppt_w"/>
                                          </p:val>
                                        </p:tav>
                                        <p:tav tm="100000">
                                          <p:val>
                                            <p:strVal val="#ppt_w"/>
                                          </p:val>
                                        </p:tav>
                                      </p:tavLst>
                                    </p:anim>
                                    <p:anim calcmode="lin" valueType="num">
                                      <p:cBhvr>
                                        <p:cTn id="46"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3"/>
                                            </p:cond>
                                          </p:stCondLst>
                                          <p:endCondLst>
                                            <p:cond evt="onStopAudio" delay="0">
                                              <p:tgtEl>
                                                <p:sldTgt/>
                                              </p:tgtEl>
                                            </p:cond>
                                          </p:endCondLst>
                                        </p:cTn>
                                        <p:tgtEl>
                                          <p:sndTgt r:embed="rId4" name="Wrong Buzzer.wav"/>
                                        </p:tgtEl>
                                      </p:cMediaNode>
                                    </p:audio>
                                  </p:subTnLst>
                                </p:cTn>
                              </p:par>
                              <p:par>
                                <p:cTn id="47" presetID="1" presetClass="emph" presetSubtype="2" fill="hold" nodeType="withEffect">
                                  <p:stCondLst>
                                    <p:cond delay="1000"/>
                                  </p:stCondLst>
                                  <p:childTnLst>
                                    <p:animClr clrSpc="rgb" dir="cw">
                                      <p:cBhvr>
                                        <p:cTn id="48" dur="250" fill="hold"/>
                                        <p:tgtEl>
                                          <p:spTgt spid="22"/>
                                        </p:tgtEl>
                                        <p:attrNameLst>
                                          <p:attrName>fillcolor</p:attrName>
                                        </p:attrNameLst>
                                      </p:cBhvr>
                                      <p:to>
                                        <a:srgbClr val="FFFF00"/>
                                      </p:to>
                                    </p:animClr>
                                    <p:set>
                                      <p:cBhvr>
                                        <p:cTn id="49" dur="250" fill="hold"/>
                                        <p:tgtEl>
                                          <p:spTgt spid="22"/>
                                        </p:tgtEl>
                                        <p:attrNameLst>
                                          <p:attrName>fill.type</p:attrName>
                                        </p:attrNameLst>
                                      </p:cBhvr>
                                      <p:to>
                                        <p:strVal val="solid"/>
                                      </p:to>
                                    </p:set>
                                    <p:set>
                                      <p:cBhvr>
                                        <p:cTn id="50" dur="25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51" restart="whenNotActive" fill="hold" evtFilter="cancelBubble" nodeType="interactiveSeq">
                <p:stCondLst>
                  <p:cond evt="onClick" delay="0">
                    <p:tgtEl>
                      <p:spTgt spid="25"/>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250" fill="hold"/>
                                        <p:tgtEl>
                                          <p:spTgt spid="25"/>
                                        </p:tgtEl>
                                        <p:attrNameLst>
                                          <p:attrName>fillcolor</p:attrName>
                                        </p:attrNameLst>
                                      </p:cBhvr>
                                      <p:to>
                                        <a:srgbClr val="FFF2CC"/>
                                      </p:to>
                                    </p:animClr>
                                    <p:set>
                                      <p:cBhvr>
                                        <p:cTn id="56" dur="250" fill="hold"/>
                                        <p:tgtEl>
                                          <p:spTgt spid="25"/>
                                        </p:tgtEl>
                                        <p:attrNameLst>
                                          <p:attrName>fill.type</p:attrName>
                                        </p:attrNameLst>
                                      </p:cBhvr>
                                      <p:to>
                                        <p:strVal val="solid"/>
                                      </p:to>
                                    </p:set>
                                    <p:set>
                                      <p:cBhvr>
                                        <p:cTn id="57" dur="250" fill="hold"/>
                                        <p:tgtEl>
                                          <p:spTgt spid="25"/>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3" name="click.wav"/>
                                        </p:tgtEl>
                                      </p:cMediaNode>
                                    </p:audio>
                                  </p:subTnLst>
                                </p:cTn>
                              </p:par>
                              <p:par>
                                <p:cTn id="58" presetID="23" presetClass="entr" presetSubtype="32" fill="hold" nodeType="withEffect">
                                  <p:stCondLst>
                                    <p:cond delay="1000"/>
                                  </p:stCondLst>
                                  <p:childTnLst>
                                    <p:set>
                                      <p:cBhvr>
                                        <p:cTn id="59" dur="1" fill="hold">
                                          <p:stCondLst>
                                            <p:cond delay="0"/>
                                          </p:stCondLst>
                                        </p:cTn>
                                        <p:tgtEl>
                                          <p:spTgt spid="31"/>
                                        </p:tgtEl>
                                        <p:attrNameLst>
                                          <p:attrName>style.visibility</p:attrName>
                                        </p:attrNameLst>
                                      </p:cBhvr>
                                      <p:to>
                                        <p:strVal val="visible"/>
                                      </p:to>
                                    </p:set>
                                    <p:anim calcmode="lin" valueType="num">
                                      <p:cBhvr>
                                        <p:cTn id="60" dur="250" fill="hold"/>
                                        <p:tgtEl>
                                          <p:spTgt spid="31"/>
                                        </p:tgtEl>
                                        <p:attrNameLst>
                                          <p:attrName>ppt_w</p:attrName>
                                        </p:attrNameLst>
                                      </p:cBhvr>
                                      <p:tavLst>
                                        <p:tav tm="0">
                                          <p:val>
                                            <p:strVal val="4*#ppt_w"/>
                                          </p:val>
                                        </p:tav>
                                        <p:tav tm="100000">
                                          <p:val>
                                            <p:strVal val="#ppt_w"/>
                                          </p:val>
                                        </p:tav>
                                      </p:tavLst>
                                    </p:anim>
                                    <p:anim calcmode="lin" valueType="num">
                                      <p:cBhvr>
                                        <p:cTn id="61" dur="250" fill="hold"/>
                                        <p:tgtEl>
                                          <p:spTgt spid="3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8"/>
                                            </p:cond>
                                          </p:stCondLst>
                                          <p:endCondLst>
                                            <p:cond evt="onStopAudio" delay="0">
                                              <p:tgtEl>
                                                <p:sldTgt/>
                                              </p:tgtEl>
                                            </p:cond>
                                          </p:endCondLst>
                                        </p:cTn>
                                        <p:tgtEl>
                                          <p:sndTgt r:embed="rId5" name="Check mark.wav"/>
                                        </p:tgtEl>
                                      </p:cMediaNode>
                                    </p:audio>
                                  </p:subTnLst>
                                </p:cTn>
                              </p:par>
                              <p:par>
                                <p:cTn id="62" presetID="1" presetClass="emph" presetSubtype="2" fill="hold" nodeType="withEffect">
                                  <p:stCondLst>
                                    <p:cond delay="1000"/>
                                  </p:stCondLst>
                                  <p:childTnLst>
                                    <p:animClr clrSpc="rgb" dir="cw">
                                      <p:cBhvr>
                                        <p:cTn id="63" dur="250" fill="hold"/>
                                        <p:tgtEl>
                                          <p:spTgt spid="25"/>
                                        </p:tgtEl>
                                        <p:attrNameLst>
                                          <p:attrName>fillcolor</p:attrName>
                                        </p:attrNameLst>
                                      </p:cBhvr>
                                      <p:to>
                                        <a:srgbClr val="00B050"/>
                                      </p:to>
                                    </p:animClr>
                                    <p:set>
                                      <p:cBhvr>
                                        <p:cTn id="64" dur="250" fill="hold"/>
                                        <p:tgtEl>
                                          <p:spTgt spid="25"/>
                                        </p:tgtEl>
                                        <p:attrNameLst>
                                          <p:attrName>fill.type</p:attrName>
                                        </p:attrNameLst>
                                      </p:cBhvr>
                                      <p:to>
                                        <p:strVal val="solid"/>
                                      </p:to>
                                    </p:set>
                                    <p:set>
                                      <p:cBhvr>
                                        <p:cTn id="65" dur="250" fill="hold"/>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seq concurrent="1" nextAc="seek">
              <p:cTn id="66" restart="whenNotActive" fill="hold" evtFilter="cancelBubble" nodeType="interactiveSeq">
                <p:stCondLst>
                  <p:cond evt="onClick" delay="0">
                    <p:tgtEl>
                      <p:spTgt spid="26"/>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250" fill="hold"/>
                                        <p:tgtEl>
                                          <p:spTgt spid="26"/>
                                        </p:tgtEl>
                                        <p:attrNameLst>
                                          <p:attrName>fillcolor</p:attrName>
                                        </p:attrNameLst>
                                      </p:cBhvr>
                                      <p:to>
                                        <a:srgbClr val="FFF2CC"/>
                                      </p:to>
                                    </p:animClr>
                                    <p:set>
                                      <p:cBhvr>
                                        <p:cTn id="71" dur="250" fill="hold"/>
                                        <p:tgtEl>
                                          <p:spTgt spid="26"/>
                                        </p:tgtEl>
                                        <p:attrNameLst>
                                          <p:attrName>fill.type</p:attrName>
                                        </p:attrNameLst>
                                      </p:cBhvr>
                                      <p:to>
                                        <p:strVal val="solid"/>
                                      </p:to>
                                    </p:set>
                                    <p:set>
                                      <p:cBhvr>
                                        <p:cTn id="72" dur="250" fill="hold"/>
                                        <p:tgtEl>
                                          <p:spTgt spid="26"/>
                                        </p:tgtEl>
                                        <p:attrNameLst>
                                          <p:attrName>fill.on</p:attrName>
                                        </p:attrNameLst>
                                      </p:cBhvr>
                                      <p:to>
                                        <p:strVal val="true"/>
                                      </p:to>
                                    </p:set>
                                  </p:childTnLst>
                                  <p:subTnLst>
                                    <p:audio>
                                      <p:cMediaNode>
                                        <p:cTn display="0" masterRel="sameClick">
                                          <p:stCondLst>
                                            <p:cond evt="begin" delay="0">
                                              <p:tn val="69"/>
                                            </p:cond>
                                          </p:stCondLst>
                                          <p:endCondLst>
                                            <p:cond evt="onStopAudio" delay="0">
                                              <p:tgtEl>
                                                <p:sldTgt/>
                                              </p:tgtEl>
                                            </p:cond>
                                          </p:endCondLst>
                                        </p:cTn>
                                        <p:tgtEl>
                                          <p:sndTgt r:embed="rId3" name="click.wav"/>
                                        </p:tgtEl>
                                      </p:cMediaNode>
                                    </p:audio>
                                  </p:subTnLst>
                                </p:cTn>
                              </p:par>
                              <p:par>
                                <p:cTn id="73" presetID="23" presetClass="entr" presetSubtype="32" fill="hold" nodeType="withEffect">
                                  <p:stCondLst>
                                    <p:cond delay="1000"/>
                                  </p:stCondLst>
                                  <p:childTnLst>
                                    <p:set>
                                      <p:cBhvr>
                                        <p:cTn id="74" dur="1" fill="hold">
                                          <p:stCondLst>
                                            <p:cond delay="0"/>
                                          </p:stCondLst>
                                        </p:cTn>
                                        <p:tgtEl>
                                          <p:spTgt spid="29"/>
                                        </p:tgtEl>
                                        <p:attrNameLst>
                                          <p:attrName>style.visibility</p:attrName>
                                        </p:attrNameLst>
                                      </p:cBhvr>
                                      <p:to>
                                        <p:strVal val="visible"/>
                                      </p:to>
                                    </p:set>
                                    <p:anim calcmode="lin" valueType="num">
                                      <p:cBhvr>
                                        <p:cTn id="75" dur="250" fill="hold"/>
                                        <p:tgtEl>
                                          <p:spTgt spid="29"/>
                                        </p:tgtEl>
                                        <p:attrNameLst>
                                          <p:attrName>ppt_w</p:attrName>
                                        </p:attrNameLst>
                                      </p:cBhvr>
                                      <p:tavLst>
                                        <p:tav tm="0">
                                          <p:val>
                                            <p:strVal val="4*#ppt_w"/>
                                          </p:val>
                                        </p:tav>
                                        <p:tav tm="100000">
                                          <p:val>
                                            <p:strVal val="#ppt_w"/>
                                          </p:val>
                                        </p:tav>
                                      </p:tavLst>
                                    </p:anim>
                                    <p:anim calcmode="lin" valueType="num">
                                      <p:cBhvr>
                                        <p:cTn id="76"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3"/>
                                            </p:cond>
                                          </p:stCondLst>
                                          <p:endCondLst>
                                            <p:cond evt="onStopAudio" delay="0">
                                              <p:tgtEl>
                                                <p:sldTgt/>
                                              </p:tgtEl>
                                            </p:cond>
                                          </p:endCondLst>
                                        </p:cTn>
                                        <p:tgtEl>
                                          <p:sndTgt r:embed="rId4" name="Wrong Buzzer.wav"/>
                                        </p:tgtEl>
                                      </p:cMediaNode>
                                    </p:audio>
                                  </p:subTnLst>
                                </p:cTn>
                              </p:par>
                              <p:par>
                                <p:cTn id="77" presetID="1" presetClass="emph" presetSubtype="2" fill="hold" nodeType="withEffect">
                                  <p:stCondLst>
                                    <p:cond delay="1000"/>
                                  </p:stCondLst>
                                  <p:childTnLst>
                                    <p:animClr clrSpc="rgb" dir="cw">
                                      <p:cBhvr>
                                        <p:cTn id="78" dur="250" fill="hold"/>
                                        <p:tgtEl>
                                          <p:spTgt spid="26"/>
                                        </p:tgtEl>
                                        <p:attrNameLst>
                                          <p:attrName>fillcolor</p:attrName>
                                        </p:attrNameLst>
                                      </p:cBhvr>
                                      <p:to>
                                        <a:srgbClr val="FFFF00"/>
                                      </p:to>
                                    </p:animClr>
                                    <p:set>
                                      <p:cBhvr>
                                        <p:cTn id="79" dur="250" fill="hold"/>
                                        <p:tgtEl>
                                          <p:spTgt spid="26"/>
                                        </p:tgtEl>
                                        <p:attrNameLst>
                                          <p:attrName>fill.type</p:attrName>
                                        </p:attrNameLst>
                                      </p:cBhvr>
                                      <p:to>
                                        <p:strVal val="solid"/>
                                      </p:to>
                                    </p:set>
                                    <p:set>
                                      <p:cBhvr>
                                        <p:cTn id="80"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81" restart="whenNotActive" fill="hold" evtFilter="cancelBubble" nodeType="interactiveSeq">
                <p:stCondLst>
                  <p:cond evt="onClick" delay="0">
                    <p:tgtEl>
                      <p:spTgt spid="27"/>
                    </p:tgtEl>
                  </p:cond>
                </p:stCondLst>
                <p:endSync evt="end" delay="0">
                  <p:rtn val="all"/>
                </p:endSync>
                <p:childTnLst>
                  <p:par>
                    <p:cTn id="82" fill="hold">
                      <p:stCondLst>
                        <p:cond delay="0"/>
                      </p:stCondLst>
                      <p:childTnLst>
                        <p:par>
                          <p:cTn id="83" fill="hold">
                            <p:stCondLst>
                              <p:cond delay="0"/>
                            </p:stCondLst>
                            <p:childTnLst>
                              <p:par>
                                <p:cTn id="84" presetID="1" presetClass="emph" presetSubtype="2" fill="hold" nodeType="clickEffect">
                                  <p:stCondLst>
                                    <p:cond delay="0"/>
                                  </p:stCondLst>
                                  <p:childTnLst>
                                    <p:animClr clrSpc="rgb" dir="cw">
                                      <p:cBhvr>
                                        <p:cTn id="85" dur="250" fill="hold"/>
                                        <p:tgtEl>
                                          <p:spTgt spid="27"/>
                                        </p:tgtEl>
                                        <p:attrNameLst>
                                          <p:attrName>fillcolor</p:attrName>
                                        </p:attrNameLst>
                                      </p:cBhvr>
                                      <p:to>
                                        <a:srgbClr val="FFF2CC"/>
                                      </p:to>
                                    </p:animClr>
                                    <p:set>
                                      <p:cBhvr>
                                        <p:cTn id="86" dur="250" fill="hold"/>
                                        <p:tgtEl>
                                          <p:spTgt spid="27"/>
                                        </p:tgtEl>
                                        <p:attrNameLst>
                                          <p:attrName>fill.type</p:attrName>
                                        </p:attrNameLst>
                                      </p:cBhvr>
                                      <p:to>
                                        <p:strVal val="solid"/>
                                      </p:to>
                                    </p:set>
                                    <p:set>
                                      <p:cBhvr>
                                        <p:cTn id="87" dur="250" fill="hold"/>
                                        <p:tgtEl>
                                          <p:spTgt spid="27"/>
                                        </p:tgtEl>
                                        <p:attrNameLst>
                                          <p:attrName>fill.on</p:attrName>
                                        </p:attrNameLst>
                                      </p:cBhvr>
                                      <p:to>
                                        <p:strVal val="true"/>
                                      </p:to>
                                    </p:set>
                                  </p:childTnLst>
                                  <p:subTnLst>
                                    <p:audio>
                                      <p:cMediaNode>
                                        <p:cTn display="0" masterRel="sameClick">
                                          <p:stCondLst>
                                            <p:cond evt="begin" delay="0">
                                              <p:tn val="84"/>
                                            </p:cond>
                                          </p:stCondLst>
                                          <p:endCondLst>
                                            <p:cond evt="onStopAudio" delay="0">
                                              <p:tgtEl>
                                                <p:sldTgt/>
                                              </p:tgtEl>
                                            </p:cond>
                                          </p:endCondLst>
                                        </p:cTn>
                                        <p:tgtEl>
                                          <p:sndTgt r:embed="rId3" name="click.wav"/>
                                        </p:tgtEl>
                                      </p:cMediaNode>
                                    </p:audio>
                                  </p:subTnLst>
                                </p:cTn>
                              </p:par>
                              <p:par>
                                <p:cTn id="88" presetID="23" presetClass="entr" presetSubtype="32" fill="hold" nodeType="withEffect">
                                  <p:stCondLst>
                                    <p:cond delay="1000"/>
                                  </p:stCondLst>
                                  <p:childTnLst>
                                    <p:set>
                                      <p:cBhvr>
                                        <p:cTn id="89" dur="1" fill="hold">
                                          <p:stCondLst>
                                            <p:cond delay="0"/>
                                          </p:stCondLst>
                                        </p:cTn>
                                        <p:tgtEl>
                                          <p:spTgt spid="30"/>
                                        </p:tgtEl>
                                        <p:attrNameLst>
                                          <p:attrName>style.visibility</p:attrName>
                                        </p:attrNameLst>
                                      </p:cBhvr>
                                      <p:to>
                                        <p:strVal val="visible"/>
                                      </p:to>
                                    </p:set>
                                    <p:anim calcmode="lin" valueType="num">
                                      <p:cBhvr>
                                        <p:cTn id="90" dur="250" fill="hold"/>
                                        <p:tgtEl>
                                          <p:spTgt spid="30"/>
                                        </p:tgtEl>
                                        <p:attrNameLst>
                                          <p:attrName>ppt_w</p:attrName>
                                        </p:attrNameLst>
                                      </p:cBhvr>
                                      <p:tavLst>
                                        <p:tav tm="0">
                                          <p:val>
                                            <p:strVal val="4*#ppt_w"/>
                                          </p:val>
                                        </p:tav>
                                        <p:tav tm="100000">
                                          <p:val>
                                            <p:strVal val="#ppt_w"/>
                                          </p:val>
                                        </p:tav>
                                      </p:tavLst>
                                    </p:anim>
                                    <p:anim calcmode="lin" valueType="num">
                                      <p:cBhvr>
                                        <p:cTn id="91" dur="250" fill="hold"/>
                                        <p:tgtEl>
                                          <p:spTgt spid="3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8"/>
                                            </p:cond>
                                          </p:stCondLst>
                                          <p:endCondLst>
                                            <p:cond evt="onStopAudio" delay="0">
                                              <p:tgtEl>
                                                <p:sldTgt/>
                                              </p:tgtEl>
                                            </p:cond>
                                          </p:endCondLst>
                                        </p:cTn>
                                        <p:tgtEl>
                                          <p:sndTgt r:embed="rId4" name="Wrong Buzzer.wav"/>
                                        </p:tgtEl>
                                      </p:cMediaNode>
                                    </p:audio>
                                  </p:subTnLst>
                                </p:cTn>
                              </p:par>
                              <p:par>
                                <p:cTn id="92" presetID="1" presetClass="emph" presetSubtype="2" fill="hold" nodeType="withEffect">
                                  <p:stCondLst>
                                    <p:cond delay="1000"/>
                                  </p:stCondLst>
                                  <p:childTnLst>
                                    <p:animClr clrSpc="rgb" dir="cw">
                                      <p:cBhvr>
                                        <p:cTn id="93" dur="250" fill="hold"/>
                                        <p:tgtEl>
                                          <p:spTgt spid="27"/>
                                        </p:tgtEl>
                                        <p:attrNameLst>
                                          <p:attrName>fillcolor</p:attrName>
                                        </p:attrNameLst>
                                      </p:cBhvr>
                                      <p:to>
                                        <a:srgbClr val="FFFF00"/>
                                      </p:to>
                                    </p:animClr>
                                    <p:set>
                                      <p:cBhvr>
                                        <p:cTn id="94" dur="250" fill="hold"/>
                                        <p:tgtEl>
                                          <p:spTgt spid="27"/>
                                        </p:tgtEl>
                                        <p:attrNameLst>
                                          <p:attrName>fill.type</p:attrName>
                                        </p:attrNameLst>
                                      </p:cBhvr>
                                      <p:to>
                                        <p:strVal val="solid"/>
                                      </p:to>
                                    </p:set>
                                    <p:set>
                                      <p:cBhvr>
                                        <p:cTn id="95" dur="25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childTnLst>
        </p:cTn>
      </p:par>
    </p:tnLst>
    <p:bldLst>
      <p:bldP spid="21" grpId="0" animBg="1"/>
      <p:bldP spid="22" grpId="0" animBg="1"/>
      <p:bldP spid="25" grpId="0" animBg="1"/>
      <p:bldP spid="26" grpId="0" animBg="1"/>
      <p:bldP spid="2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4"/>
          <p:cNvSpPr/>
          <p:nvPr/>
        </p:nvSpPr>
        <p:spPr>
          <a:xfrm>
            <a:off x="609600" y="2400300"/>
            <a:ext cx="8077200" cy="5943600"/>
          </a:xfrm>
          <a:custGeom>
            <a:avLst/>
            <a:gdLst/>
            <a:ahLst/>
            <a:cxnLst/>
            <a:rect l="l" t="t" r="r" b="b"/>
            <a:pathLst>
              <a:path w="5378824" h="4114800">
                <a:moveTo>
                  <a:pt x="0" y="0"/>
                </a:moveTo>
                <a:lnTo>
                  <a:pt x="5378823" y="0"/>
                </a:lnTo>
                <a:lnTo>
                  <a:pt x="5378823"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TextBox 18"/>
          <p:cNvSpPr txBox="1"/>
          <p:nvPr/>
        </p:nvSpPr>
        <p:spPr>
          <a:xfrm>
            <a:off x="9296400" y="2961183"/>
            <a:ext cx="7366853" cy="3495380"/>
          </a:xfrm>
          <a:prstGeom prst="rect">
            <a:avLst/>
          </a:prstGeom>
        </p:spPr>
        <p:txBody>
          <a:bodyPr wrap="square" lIns="0" tIns="0" rIns="0" bIns="0" rtlCol="0" anchor="t">
            <a:spAutoFit/>
          </a:bodyPr>
          <a:lstStyle/>
          <a:p>
            <a:pPr algn="just">
              <a:lnSpc>
                <a:spcPts val="9360"/>
              </a:lnSpc>
              <a:spcBef>
                <a:spcPct val="0"/>
              </a:spcBef>
            </a:pP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Bài</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hát</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đã</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khơi</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gợi</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trong</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em</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những</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tình</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cảm</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cảm</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b="1" err="1">
                <a:solidFill>
                  <a:schemeClr val="tx1">
                    <a:lumMod val="95000"/>
                    <a:lumOff val="5000"/>
                  </a:schemeClr>
                </a:solidFill>
                <a:latin typeface="Times New Roman" panose="02020603050405020304" pitchFamily="18" charset="0"/>
                <a:cs typeface="Times New Roman" panose="02020603050405020304" pitchFamily="18" charset="0"/>
              </a:rPr>
              <a:t>xúc</a:t>
            </a:r>
            <a:r>
              <a:rPr lang="en-US" sz="5400" b="1">
                <a:solidFill>
                  <a:schemeClr val="tx1">
                    <a:lumMod val="95000"/>
                    <a:lumOff val="5000"/>
                  </a:schemeClr>
                </a:solidFill>
                <a:latin typeface="Times New Roman" panose="02020603050405020304" pitchFamily="18" charset="0"/>
                <a:cs typeface="Times New Roman" panose="02020603050405020304" pitchFamily="18" charset="0"/>
              </a:rPr>
              <a:t> gì?</a:t>
            </a:r>
            <a:endParaRPr lang="en-US" sz="54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4" name="Canh Dieu">
            <a:extLst>
              <a:ext uri="{FF2B5EF4-FFF2-40B4-BE49-F238E27FC236}">
                <a16:creationId xmlns:a16="http://schemas.microsoft.com/office/drawing/2014/main" xmlns="" id="{DB03E12A-2C18-8403-7396-9175DAAB00BB}"/>
              </a:ext>
            </a:extLst>
          </p:cNvPr>
          <p:cNvPicPr>
            <a:picLocks noChangeAspect="1"/>
          </p:cNvPicPr>
          <p:nvPr/>
        </p:nvPicPr>
        <p:blipFill>
          <a:blip r:embed="rId5"/>
          <a:stretch>
            <a:fillRect/>
          </a:stretch>
        </p:blipFill>
        <p:spPr>
          <a:xfrm>
            <a:off x="85060" y="91398"/>
            <a:ext cx="1438940" cy="1735140"/>
          </a:xfrm>
          <a:prstGeom prst="rect">
            <a:avLst/>
          </a:prstGeom>
        </p:spPr>
      </p:pic>
    </p:spTree>
    <p:extLst>
      <p:ext uri="{BB962C8B-B14F-4D97-AF65-F5344CB8AC3E}">
        <p14:creationId xmlns:p14="http://schemas.microsoft.com/office/powerpoint/2010/main" val="873777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32437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a:blip r:embed="rId3"/>
          <a:srcRect t="64637" r="63966"/>
          <a:stretch>
            <a:fillRect/>
          </a:stretch>
        </p:blipFill>
        <p:spPr>
          <a:xfrm rot="10324006" flipH="1">
            <a:off x="-304568" y="-399749"/>
            <a:ext cx="3595979" cy="3529050"/>
          </a:xfrm>
          <a:prstGeom prst="rect">
            <a:avLst/>
          </a:prstGeom>
        </p:spPr>
      </p:pic>
      <p:pic>
        <p:nvPicPr>
          <p:cNvPr id="13" name="Picture 13"/>
          <p:cNvPicPr>
            <a:picLocks noChangeAspect="1"/>
          </p:cNvPicPr>
          <p:nvPr/>
        </p:nvPicPr>
        <p:blipFill>
          <a:blip r:embed="rId4"/>
          <a:srcRect/>
          <a:stretch>
            <a:fillRect/>
          </a:stretch>
        </p:blipFill>
        <p:spPr>
          <a:xfrm rot="-1132411">
            <a:off x="183751" y="3764347"/>
            <a:ext cx="2434965" cy="1540790"/>
          </a:xfrm>
          <a:prstGeom prst="rect">
            <a:avLst/>
          </a:prstGeom>
        </p:spPr>
      </p:pic>
      <p:pic>
        <p:nvPicPr>
          <p:cNvPr id="14" name="Picture 13"/>
          <p:cNvPicPr>
            <a:picLocks noChangeAspect="1"/>
          </p:cNvPicPr>
          <p:nvPr/>
        </p:nvPicPr>
        <p:blipFill>
          <a:blip r:embed="rId5"/>
          <a:stretch>
            <a:fillRect/>
          </a:stretch>
        </p:blipFill>
        <p:spPr>
          <a:xfrm rot="21359116">
            <a:off x="4365998" y="4042845"/>
            <a:ext cx="8570325" cy="5362575"/>
          </a:xfrm>
          <a:prstGeom prst="rect">
            <a:avLst/>
          </a:prstGeom>
        </p:spPr>
      </p:pic>
      <p:sp>
        <p:nvSpPr>
          <p:cNvPr id="15" name="Freeform 8"/>
          <p:cNvSpPr/>
          <p:nvPr/>
        </p:nvSpPr>
        <p:spPr>
          <a:xfrm>
            <a:off x="4333934" y="3360571"/>
            <a:ext cx="9366318" cy="6338287"/>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6"/>
            <a:stretch>
              <a:fillRect l="-2902" t="-10996" r="-2492" b="-11124"/>
            </a:stretch>
          </a:blipFill>
        </p:spPr>
      </p:sp>
      <p:pic>
        <p:nvPicPr>
          <p:cNvPr id="2" name="Picture 1"/>
          <p:cNvPicPr>
            <a:picLocks noChangeAspect="1"/>
          </p:cNvPicPr>
          <p:nvPr/>
        </p:nvPicPr>
        <p:blipFill>
          <a:blip r:embed="rId7"/>
          <a:stretch>
            <a:fillRect/>
          </a:stretch>
        </p:blipFill>
        <p:spPr>
          <a:xfrm>
            <a:off x="2089909" y="379976"/>
            <a:ext cx="13162405" cy="3078747"/>
          </a:xfrm>
          <a:prstGeom prst="rect">
            <a:avLst/>
          </a:prstGeom>
        </p:spPr>
      </p:pic>
    </p:spTree>
    <p:extLst>
      <p:ext uri="{BB962C8B-B14F-4D97-AF65-F5344CB8AC3E}">
        <p14:creationId xmlns:p14="http://schemas.microsoft.com/office/powerpoint/2010/main" val="15563215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876300"/>
            <a:ext cx="16992600" cy="1323439"/>
          </a:xfrm>
          <a:prstGeom prst="rect">
            <a:avLst/>
          </a:prstGeom>
        </p:spPr>
        <p:txBody>
          <a:bodyPr wrap="square">
            <a:spAutoFit/>
          </a:bodyPr>
          <a:lstStyle/>
          <a:p>
            <a:pPr>
              <a:spcAft>
                <a:spcPts val="0"/>
              </a:spcAft>
            </a:pPr>
            <a:r>
              <a:rPr lang="en-GB"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ea typeface="Times New Roman" panose="02020603050405020304" pitchFamily="18" charset="0"/>
                <a:cs typeface="Times New Roman" panose="02020603050405020304" pitchFamily="18" charset="0"/>
              </a:rPr>
              <a:t>Tâm</a:t>
            </a:r>
            <a:r>
              <a:rPr lang="en-GB"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ea typeface="Times New Roman" panose="02020603050405020304" pitchFamily="18" charset="0"/>
                <a:cs typeface="Times New Roman" panose="02020603050405020304" pitchFamily="18" charset="0"/>
              </a:rPr>
              <a:t>trạng</a:t>
            </a:r>
            <a:r>
              <a:rPr lang="en-GB"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GB"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ea typeface="Times New Roman" panose="02020603050405020304" pitchFamily="18" charset="0"/>
                <a:cs typeface="Times New Roman" panose="02020603050405020304" pitchFamily="18" charset="0"/>
              </a:rPr>
              <a:t>nhân</a:t>
            </a:r>
            <a:r>
              <a:rPr lang="en-GB"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ea typeface="Times New Roman" panose="02020603050405020304" pitchFamily="18" charset="0"/>
                <a:cs typeface="Times New Roman" panose="02020603050405020304" pitchFamily="18" charset="0"/>
              </a:rPr>
              <a:t>vật</a:t>
            </a:r>
            <a:r>
              <a:rPr lang="en-GB"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ea typeface="Times New Roman" panose="02020603050405020304" pitchFamily="18" charset="0"/>
                <a:cs typeface="Times New Roman" panose="02020603050405020304" pitchFamily="18" charset="0"/>
              </a:rPr>
              <a:t>tôi</a:t>
            </a:r>
            <a:r>
              <a:rPr lang="en-GB"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GB"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ea typeface="Times New Roman" panose="02020603050405020304" pitchFamily="18" charset="0"/>
                <a:cs typeface="Times New Roman" panose="02020603050405020304" pitchFamily="18" charset="0"/>
              </a:rPr>
              <a:t>ngày</a:t>
            </a:r>
            <a:r>
              <a:rPr lang="en-GB"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ea typeface="Times New Roman" panose="02020603050405020304" pitchFamily="18" charset="0"/>
                <a:cs typeface="Times New Roman" panose="02020603050405020304" pitchFamily="18" charset="0"/>
              </a:rPr>
              <a:t>đầu</a:t>
            </a:r>
            <a:r>
              <a:rPr lang="en-GB"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ea typeface="Times New Roman" panose="02020603050405020304" pitchFamily="18" charset="0"/>
                <a:cs typeface="Times New Roman" panose="02020603050405020304" pitchFamily="18" charset="0"/>
              </a:rPr>
              <a:t>tiên</a:t>
            </a:r>
            <a:r>
              <a:rPr lang="en-GB"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ea typeface="Times New Roman" panose="02020603050405020304" pitchFamily="18" charset="0"/>
                <a:cs typeface="Times New Roman" panose="02020603050405020304" pitchFamily="18" charset="0"/>
              </a:rPr>
              <a:t>đến</a:t>
            </a:r>
            <a:r>
              <a:rPr lang="en-GB"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ea typeface="Times New Roman" panose="02020603050405020304" pitchFamily="18" charset="0"/>
                <a:cs typeface="Times New Roman" panose="02020603050405020304" pitchFamily="18" charset="0"/>
              </a:rPr>
              <a:t>lớp</a:t>
            </a:r>
            <a:r>
              <a:rPr lang="en-GB"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GB"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ea typeface="Times New Roman" panose="02020603050405020304" pitchFamily="18" charset="0"/>
                <a:cs typeface="Times New Roman" panose="02020603050405020304" pitchFamily="18" charset="0"/>
              </a:rPr>
              <a:t>sự</a:t>
            </a:r>
            <a:r>
              <a:rPr lang="en-GB"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ea typeface="Times New Roman" panose="02020603050405020304" pitchFamily="18" charset="0"/>
                <a:cs typeface="Times New Roman" panose="02020603050405020304" pitchFamily="18" charset="0"/>
              </a:rPr>
              <a:t>thay</a:t>
            </a:r>
            <a:r>
              <a:rPr lang="en-GB"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ea typeface="Times New Roman" panose="02020603050405020304" pitchFamily="18" charset="0"/>
                <a:cs typeface="Times New Roman" panose="02020603050405020304" pitchFamily="18" charset="0"/>
              </a:rPr>
              <a:t>đổi</a:t>
            </a:r>
            <a:r>
              <a:rPr lang="en-GB"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ea typeface="Times New Roman" panose="02020603050405020304" pitchFamily="18" charset="0"/>
                <a:cs typeface="Times New Roman" panose="02020603050405020304" pitchFamily="18" charset="0"/>
              </a:rPr>
              <a:t>như</a:t>
            </a:r>
            <a:r>
              <a:rPr lang="en-GB"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ea typeface="Times New Roman" panose="02020603050405020304" pitchFamily="18" charset="0"/>
                <a:cs typeface="Times New Roman" panose="02020603050405020304" pitchFamily="18" charset="0"/>
              </a:rPr>
              <a:t>thế</a:t>
            </a:r>
            <a:r>
              <a:rPr lang="en-GB"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ea typeface="Times New Roman" panose="02020603050405020304" pitchFamily="18" charset="0"/>
                <a:cs typeface="Times New Roman" panose="02020603050405020304" pitchFamily="18" charset="0"/>
              </a:rPr>
              <a:t>nào</a:t>
            </a:r>
            <a:r>
              <a:rPr lang="en-GB"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ea typeface="Times New Roman" panose="02020603050405020304" pitchFamily="18" charset="0"/>
                <a:cs typeface="Times New Roman" panose="02020603050405020304" pitchFamily="18" charset="0"/>
              </a:rPr>
              <a:t>Chỉ</a:t>
            </a:r>
            <a:r>
              <a:rPr lang="en-GB"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ea typeface="Times New Roman" panose="02020603050405020304" pitchFamily="18" charset="0"/>
                <a:cs typeface="Times New Roman" panose="02020603050405020304" pitchFamily="18" charset="0"/>
              </a:rPr>
              <a:t>ra</a:t>
            </a:r>
            <a:r>
              <a:rPr lang="en-GB"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GB"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ea typeface="Times New Roman" panose="02020603050405020304" pitchFamily="18" charset="0"/>
                <a:cs typeface="Times New Roman" panose="02020603050405020304" pitchFamily="18" charset="0"/>
              </a:rPr>
              <a:t>số</a:t>
            </a:r>
            <a:r>
              <a:rPr lang="en-GB" sz="4000" dirty="0">
                <a:latin typeface="Times New Roman" panose="02020603050405020304" pitchFamily="18" charset="0"/>
                <a:ea typeface="Times New Roman" panose="02020603050405020304" pitchFamily="18" charset="0"/>
                <a:cs typeface="Times New Roman" panose="02020603050405020304" pitchFamily="18" charset="0"/>
              </a:rPr>
              <a:t> chi </a:t>
            </a:r>
            <a:r>
              <a:rPr lang="en-GB" sz="4000" dirty="0" err="1">
                <a:latin typeface="Times New Roman" panose="02020603050405020304" pitchFamily="18" charset="0"/>
                <a:ea typeface="Times New Roman" panose="02020603050405020304" pitchFamily="18" charset="0"/>
                <a:cs typeface="Times New Roman" panose="02020603050405020304" pitchFamily="18" charset="0"/>
              </a:rPr>
              <a:t>tiết</a:t>
            </a:r>
            <a:r>
              <a:rPr lang="en-GB"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ea typeface="Times New Roman" panose="02020603050405020304" pitchFamily="18" charset="0"/>
                <a:cs typeface="Times New Roman" panose="02020603050405020304" pitchFamily="18" charset="0"/>
              </a:rPr>
              <a:t>tiêu</a:t>
            </a:r>
            <a:r>
              <a:rPr lang="en-GB"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ea typeface="Times New Roman" panose="02020603050405020304" pitchFamily="18" charset="0"/>
                <a:cs typeface="Times New Roman" panose="02020603050405020304" pitchFamily="18" charset="0"/>
              </a:rPr>
              <a:t>biểu</a:t>
            </a:r>
            <a:r>
              <a:rPr lang="en-GB"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GB"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ea typeface="Times New Roman" panose="02020603050405020304" pitchFamily="18" charset="0"/>
                <a:cs typeface="Times New Roman" panose="02020603050405020304" pitchFamily="18" charset="0"/>
              </a:rPr>
              <a:t>truyện</a:t>
            </a:r>
            <a:r>
              <a:rPr lang="en-GB"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GB"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ea typeface="Times New Roman" panose="02020603050405020304" pitchFamily="18" charset="0"/>
                <a:cs typeface="Times New Roman" panose="02020603050405020304" pitchFamily="18" charset="0"/>
              </a:rPr>
              <a:t>hiện</a:t>
            </a:r>
            <a:r>
              <a:rPr lang="en-GB"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ea typeface="Times New Roman" panose="02020603050405020304" pitchFamily="18" charset="0"/>
                <a:cs typeface="Times New Roman" panose="02020603050405020304" pitchFamily="18" charset="0"/>
              </a:rPr>
              <a:t>những</a:t>
            </a:r>
            <a:r>
              <a:rPr lang="en-GB"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ea typeface="Times New Roman" panose="02020603050405020304" pitchFamily="18" charset="0"/>
                <a:cs typeface="Times New Roman" panose="02020603050405020304" pitchFamily="18" charset="0"/>
              </a:rPr>
              <a:t>tâm</a:t>
            </a:r>
            <a:r>
              <a:rPr lang="en-GB"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ea typeface="Times New Roman" panose="02020603050405020304" pitchFamily="18" charset="0"/>
                <a:cs typeface="Times New Roman" panose="02020603050405020304" pitchFamily="18" charset="0"/>
              </a:rPr>
              <a:t>trạng</a:t>
            </a:r>
            <a:r>
              <a:rPr lang="en-GB"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ea typeface="Times New Roman" panose="02020603050405020304" pitchFamily="18" charset="0"/>
                <a:cs typeface="Times New Roman" panose="02020603050405020304" pitchFamily="18" charset="0"/>
              </a:rPr>
              <a:t>ấy</a:t>
            </a:r>
            <a:r>
              <a:rPr lang="en-GB" sz="40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dirty="0">
              <a:effectLst/>
              <a:latin typeface=".VnTime" panose="020B7200000000000000" pitchFamily="34" charset="0"/>
              <a:ea typeface="Times New Roman" panose="02020603050405020304" pitchFamily="18" charset="0"/>
              <a:cs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562423702"/>
              </p:ext>
            </p:extLst>
          </p:nvPr>
        </p:nvGraphicFramePr>
        <p:xfrm>
          <a:off x="794478" y="2503357"/>
          <a:ext cx="16579122" cy="6831143"/>
        </p:xfrm>
        <a:graphic>
          <a:graphicData uri="http://schemas.openxmlformats.org/drawingml/2006/table">
            <a:tbl>
              <a:tblPr firstRow="1" bandRow="1">
                <a:tableStyleId>{5C22544A-7EE6-4342-B048-85BDC9FD1C3A}</a:tableStyleId>
              </a:tblPr>
              <a:tblGrid>
                <a:gridCol w="5526374"/>
                <a:gridCol w="5526374"/>
                <a:gridCol w="5526374"/>
              </a:tblGrid>
              <a:tr h="1737887">
                <a:tc>
                  <a:txBody>
                    <a:bodyPr/>
                    <a:lstStyle/>
                    <a:p>
                      <a:r>
                        <a:rPr lang="vi-VN" sz="4000" b="1" kern="1200" dirty="0" smtClean="0">
                          <a:solidFill>
                            <a:schemeClr val="tx1"/>
                          </a:solidFill>
                          <a:effectLst/>
                          <a:latin typeface="Times New Roman" panose="02020603050405020304" pitchFamily="18" charset="0"/>
                          <a:ea typeface="+mn-ea"/>
                          <a:cs typeface="Times New Roman" panose="02020603050405020304" pitchFamily="18" charset="0"/>
                        </a:rPr>
                        <a:t>Trên đường đến trường</a:t>
                      </a:r>
                      <a:endParaRPr lang="en-US" sz="4000" dirty="0">
                        <a:solidFill>
                          <a:schemeClr val="tx1"/>
                        </a:solidFill>
                        <a:latin typeface="Times New Roman" panose="02020603050405020304" pitchFamily="18" charset="0"/>
                        <a:cs typeface="Times New Roman" panose="02020603050405020304" pitchFamily="18" charset="0"/>
                      </a:endParaRPr>
                    </a:p>
                  </a:txBody>
                  <a:tcPr>
                    <a:solidFill>
                      <a:schemeClr val="accent5">
                        <a:lumMod val="20000"/>
                        <a:lumOff val="80000"/>
                      </a:schemeClr>
                    </a:solidFill>
                  </a:tcPr>
                </a:tc>
                <a:tc>
                  <a:txBody>
                    <a:bodyPr/>
                    <a:lstStyle/>
                    <a:p>
                      <a:r>
                        <a:rPr lang="en-US" sz="4000" b="1" kern="1200" dirty="0" smtClean="0">
                          <a:solidFill>
                            <a:schemeClr val="tx1"/>
                          </a:solidFill>
                          <a:effectLst/>
                          <a:latin typeface="Times New Roman" panose="02020603050405020304" pitchFamily="18" charset="0"/>
                          <a:ea typeface="+mn-ea"/>
                          <a:cs typeface="Times New Roman" panose="02020603050405020304" pitchFamily="18" charset="0"/>
                        </a:rPr>
                        <a:t>Ở </a:t>
                      </a:r>
                      <a:r>
                        <a:rPr lang="en-US" sz="4000" b="1" kern="1200" dirty="0" err="1" smtClean="0">
                          <a:solidFill>
                            <a:schemeClr val="tx1"/>
                          </a:solidFill>
                          <a:effectLst/>
                          <a:latin typeface="Times New Roman" panose="02020603050405020304" pitchFamily="18" charset="0"/>
                          <a:ea typeface="+mn-ea"/>
                          <a:cs typeface="Times New Roman" panose="02020603050405020304" pitchFamily="18" charset="0"/>
                        </a:rPr>
                        <a:t>trên</a:t>
                      </a:r>
                      <a:r>
                        <a:rPr lang="en-US" sz="40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4000" b="1" kern="1200" dirty="0" err="1" smtClean="0">
                          <a:solidFill>
                            <a:schemeClr val="tx1"/>
                          </a:solidFill>
                          <a:effectLst/>
                          <a:latin typeface="Times New Roman" panose="02020603050405020304" pitchFamily="18" charset="0"/>
                          <a:ea typeface="+mn-ea"/>
                          <a:cs typeface="Times New Roman" panose="02020603050405020304" pitchFamily="18" charset="0"/>
                        </a:rPr>
                        <a:t>sân</a:t>
                      </a:r>
                      <a:r>
                        <a:rPr lang="en-US" sz="40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vi-VN" sz="4000" b="1" kern="1200" dirty="0" smtClean="0">
                          <a:solidFill>
                            <a:schemeClr val="tx1"/>
                          </a:solidFill>
                          <a:effectLst/>
                          <a:latin typeface="Times New Roman" panose="02020603050405020304" pitchFamily="18" charset="0"/>
                          <a:ea typeface="+mn-ea"/>
                          <a:cs typeface="Times New Roman" panose="02020603050405020304" pitchFamily="18" charset="0"/>
                        </a:rPr>
                        <a:t>trường</a:t>
                      </a:r>
                      <a:endParaRPr lang="en-US" sz="4000" dirty="0">
                        <a:solidFill>
                          <a:schemeClr val="tx1"/>
                        </a:solidFill>
                        <a:latin typeface="Times New Roman" panose="02020603050405020304" pitchFamily="18" charset="0"/>
                        <a:cs typeface="Times New Roman" panose="02020603050405020304" pitchFamily="18" charset="0"/>
                      </a:endParaRPr>
                    </a:p>
                  </a:txBody>
                  <a:tcPr>
                    <a:solidFill>
                      <a:schemeClr val="accent5">
                        <a:lumMod val="20000"/>
                        <a:lumOff val="80000"/>
                      </a:schemeClr>
                    </a:solidFill>
                  </a:tcPr>
                </a:tc>
                <a:tc>
                  <a:txBody>
                    <a:bodyPr/>
                    <a:lstStyle/>
                    <a:p>
                      <a:r>
                        <a:rPr lang="en-US" sz="4000" b="1" kern="1200" dirty="0" err="1" smtClean="0">
                          <a:solidFill>
                            <a:schemeClr val="tx1"/>
                          </a:solidFill>
                          <a:effectLst/>
                          <a:latin typeface="Times New Roman" panose="02020603050405020304" pitchFamily="18" charset="0"/>
                          <a:ea typeface="+mn-ea"/>
                          <a:cs typeface="Times New Roman" panose="02020603050405020304" pitchFamily="18" charset="0"/>
                        </a:rPr>
                        <a:t>Khi</a:t>
                      </a:r>
                      <a:r>
                        <a:rPr lang="en-US" sz="40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4000" b="1" kern="1200" dirty="0" err="1" smtClean="0">
                          <a:solidFill>
                            <a:schemeClr val="tx1"/>
                          </a:solidFill>
                          <a:effectLst/>
                          <a:latin typeface="Times New Roman" panose="02020603050405020304" pitchFamily="18" charset="0"/>
                          <a:ea typeface="+mn-ea"/>
                          <a:cs typeface="Times New Roman" panose="02020603050405020304" pitchFamily="18" charset="0"/>
                        </a:rPr>
                        <a:t>vào</a:t>
                      </a:r>
                      <a:r>
                        <a:rPr lang="en-US" sz="40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4000" b="1" kern="1200" dirty="0" err="1" smtClean="0">
                          <a:solidFill>
                            <a:schemeClr val="tx1"/>
                          </a:solidFill>
                          <a:effectLst/>
                          <a:latin typeface="Times New Roman" panose="02020603050405020304" pitchFamily="18" charset="0"/>
                          <a:ea typeface="+mn-ea"/>
                          <a:cs typeface="Times New Roman" panose="02020603050405020304" pitchFamily="18" charset="0"/>
                        </a:rPr>
                        <a:t>lớp</a:t>
                      </a:r>
                      <a:r>
                        <a:rPr lang="en-US" sz="40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4000" b="1" kern="1200" dirty="0" err="1" smtClean="0">
                          <a:solidFill>
                            <a:schemeClr val="tx1"/>
                          </a:solidFill>
                          <a:effectLst/>
                          <a:latin typeface="Times New Roman" panose="02020603050405020304" pitchFamily="18" charset="0"/>
                          <a:ea typeface="+mn-ea"/>
                          <a:cs typeface="Times New Roman" panose="02020603050405020304" pitchFamily="18" charset="0"/>
                        </a:rPr>
                        <a:t>học</a:t>
                      </a:r>
                      <a:endParaRPr lang="en-US" sz="4000" dirty="0">
                        <a:solidFill>
                          <a:schemeClr val="tx1"/>
                        </a:solidFill>
                        <a:latin typeface="Times New Roman" panose="02020603050405020304" pitchFamily="18" charset="0"/>
                        <a:cs typeface="Times New Roman" panose="02020603050405020304" pitchFamily="18" charset="0"/>
                      </a:endParaRPr>
                    </a:p>
                  </a:txBody>
                  <a:tcPr>
                    <a:solidFill>
                      <a:schemeClr val="accent5">
                        <a:lumMod val="20000"/>
                        <a:lumOff val="80000"/>
                      </a:schemeClr>
                    </a:solidFill>
                  </a:tcPr>
                </a:tc>
              </a:tr>
              <a:tr h="5093256">
                <a:tc>
                  <a:txBody>
                    <a:bodyPr/>
                    <a:lstStyle/>
                    <a:p>
                      <a:endParaRPr lang="en-US" dirty="0">
                        <a:solidFill>
                          <a:schemeClr val="tx1"/>
                        </a:solidFill>
                      </a:endParaRPr>
                    </a:p>
                  </a:txBody>
                  <a:tcPr>
                    <a:solidFill>
                      <a:schemeClr val="accent5">
                        <a:lumMod val="20000"/>
                        <a:lumOff val="80000"/>
                      </a:schemeClr>
                    </a:solidFill>
                  </a:tcPr>
                </a:tc>
                <a:tc>
                  <a:txBody>
                    <a:bodyPr/>
                    <a:lstStyle/>
                    <a:p>
                      <a:endParaRPr lang="en-US" dirty="0">
                        <a:solidFill>
                          <a:schemeClr val="tx1"/>
                        </a:solidFill>
                      </a:endParaRPr>
                    </a:p>
                  </a:txBody>
                  <a:tcPr>
                    <a:solidFill>
                      <a:schemeClr val="accent5">
                        <a:lumMod val="20000"/>
                        <a:lumOff val="80000"/>
                      </a:schemeClr>
                    </a:solidFill>
                  </a:tcPr>
                </a:tc>
                <a:tc>
                  <a:txBody>
                    <a:bodyPr/>
                    <a:lstStyle/>
                    <a:p>
                      <a:endParaRPr lang="en-US" dirty="0">
                        <a:solidFill>
                          <a:schemeClr val="tx1"/>
                        </a:solidFill>
                      </a:endParaRPr>
                    </a:p>
                  </a:txBody>
                  <a:tcPr>
                    <a:solidFill>
                      <a:schemeClr val="accent5">
                        <a:lumMod val="20000"/>
                        <a:lumOff val="80000"/>
                      </a:schemeClr>
                    </a:solidFill>
                  </a:tcPr>
                </a:tc>
              </a:tr>
            </a:tbl>
          </a:graphicData>
        </a:graphic>
      </p:graphicFrame>
    </p:spTree>
    <p:extLst>
      <p:ext uri="{BB962C8B-B14F-4D97-AF65-F5344CB8AC3E}">
        <p14:creationId xmlns:p14="http://schemas.microsoft.com/office/powerpoint/2010/main" val="2250344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820758100"/>
              </p:ext>
            </p:extLst>
          </p:nvPr>
        </p:nvGraphicFramePr>
        <p:xfrm>
          <a:off x="809468" y="989350"/>
          <a:ext cx="16564131" cy="8497549"/>
        </p:xfrm>
        <a:graphic>
          <a:graphicData uri="http://schemas.openxmlformats.org/drawingml/2006/table">
            <a:tbl>
              <a:tblPr firstRow="1" bandRow="1">
                <a:tableStyleId>{5C22544A-7EE6-4342-B048-85BDC9FD1C3A}</a:tableStyleId>
              </a:tblPr>
              <a:tblGrid>
                <a:gridCol w="5521377"/>
                <a:gridCol w="5521377"/>
                <a:gridCol w="5521377"/>
              </a:tblGrid>
              <a:tr h="1276241">
                <a:tc>
                  <a:txBody>
                    <a:bodyPr/>
                    <a:lstStyle/>
                    <a:p>
                      <a:r>
                        <a:rPr lang="vi-VN" sz="4000" b="1" kern="1200" dirty="0" smtClean="0">
                          <a:solidFill>
                            <a:schemeClr val="tx1"/>
                          </a:solidFill>
                          <a:effectLst/>
                          <a:latin typeface="Times New Roman" panose="02020603050405020304" pitchFamily="18" charset="0"/>
                          <a:ea typeface="+mn-ea"/>
                          <a:cs typeface="Times New Roman" panose="02020603050405020304" pitchFamily="18" charset="0"/>
                        </a:rPr>
                        <a:t>Trên đường đến trường</a:t>
                      </a:r>
                      <a:endParaRPr lang="en-US" sz="40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r>
                        <a:rPr lang="en-US" sz="4000" b="1" kern="1200" dirty="0" smtClean="0">
                          <a:solidFill>
                            <a:schemeClr val="tx1"/>
                          </a:solidFill>
                          <a:effectLst/>
                          <a:latin typeface="Times New Roman" panose="02020603050405020304" pitchFamily="18" charset="0"/>
                          <a:ea typeface="+mn-ea"/>
                          <a:cs typeface="Times New Roman" panose="02020603050405020304" pitchFamily="18" charset="0"/>
                        </a:rPr>
                        <a:t>Ở </a:t>
                      </a:r>
                      <a:r>
                        <a:rPr lang="en-US" sz="4000" b="1" kern="1200" dirty="0" err="1" smtClean="0">
                          <a:solidFill>
                            <a:schemeClr val="tx1"/>
                          </a:solidFill>
                          <a:effectLst/>
                          <a:latin typeface="Times New Roman" panose="02020603050405020304" pitchFamily="18" charset="0"/>
                          <a:ea typeface="+mn-ea"/>
                          <a:cs typeface="Times New Roman" panose="02020603050405020304" pitchFamily="18" charset="0"/>
                        </a:rPr>
                        <a:t>trên</a:t>
                      </a:r>
                      <a:r>
                        <a:rPr lang="en-US" sz="40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4000" b="1" kern="1200" dirty="0" err="1" smtClean="0">
                          <a:solidFill>
                            <a:schemeClr val="tx1"/>
                          </a:solidFill>
                          <a:effectLst/>
                          <a:latin typeface="Times New Roman" panose="02020603050405020304" pitchFamily="18" charset="0"/>
                          <a:ea typeface="+mn-ea"/>
                          <a:cs typeface="Times New Roman" panose="02020603050405020304" pitchFamily="18" charset="0"/>
                        </a:rPr>
                        <a:t>sân</a:t>
                      </a:r>
                      <a:r>
                        <a:rPr lang="en-US" sz="40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vi-VN" sz="4000" b="1" kern="1200" dirty="0" smtClean="0">
                          <a:solidFill>
                            <a:schemeClr val="tx1"/>
                          </a:solidFill>
                          <a:effectLst/>
                          <a:latin typeface="Times New Roman" panose="02020603050405020304" pitchFamily="18" charset="0"/>
                          <a:ea typeface="+mn-ea"/>
                          <a:cs typeface="Times New Roman" panose="02020603050405020304" pitchFamily="18" charset="0"/>
                        </a:rPr>
                        <a:t>trường</a:t>
                      </a:r>
                      <a:endParaRPr lang="en-US" sz="40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r>
                        <a:rPr lang="en-US" sz="4000" b="1" kern="1200" dirty="0" err="1" smtClean="0">
                          <a:solidFill>
                            <a:schemeClr val="tx1"/>
                          </a:solidFill>
                          <a:effectLst/>
                          <a:latin typeface="Times New Roman" panose="02020603050405020304" pitchFamily="18" charset="0"/>
                          <a:ea typeface="+mn-ea"/>
                          <a:cs typeface="Times New Roman" panose="02020603050405020304" pitchFamily="18" charset="0"/>
                        </a:rPr>
                        <a:t>Khi</a:t>
                      </a:r>
                      <a:r>
                        <a:rPr lang="en-US" sz="40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4000" b="1" kern="1200" dirty="0" err="1" smtClean="0">
                          <a:solidFill>
                            <a:schemeClr val="tx1"/>
                          </a:solidFill>
                          <a:effectLst/>
                          <a:latin typeface="Times New Roman" panose="02020603050405020304" pitchFamily="18" charset="0"/>
                          <a:ea typeface="+mn-ea"/>
                          <a:cs typeface="Times New Roman" panose="02020603050405020304" pitchFamily="18" charset="0"/>
                        </a:rPr>
                        <a:t>vào</a:t>
                      </a:r>
                      <a:r>
                        <a:rPr lang="en-US" sz="40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4000" b="1" kern="1200" dirty="0" err="1" smtClean="0">
                          <a:solidFill>
                            <a:schemeClr val="tx1"/>
                          </a:solidFill>
                          <a:effectLst/>
                          <a:latin typeface="Times New Roman" panose="02020603050405020304" pitchFamily="18" charset="0"/>
                          <a:ea typeface="+mn-ea"/>
                          <a:cs typeface="Times New Roman" panose="02020603050405020304" pitchFamily="18" charset="0"/>
                        </a:rPr>
                        <a:t>lớp</a:t>
                      </a:r>
                      <a:r>
                        <a:rPr lang="en-US" sz="40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4000" b="1" kern="1200" dirty="0" err="1" smtClean="0">
                          <a:solidFill>
                            <a:schemeClr val="tx1"/>
                          </a:solidFill>
                          <a:effectLst/>
                          <a:latin typeface="Times New Roman" panose="02020603050405020304" pitchFamily="18" charset="0"/>
                          <a:ea typeface="+mn-ea"/>
                          <a:cs typeface="Times New Roman" panose="02020603050405020304" pitchFamily="18" charset="0"/>
                        </a:rPr>
                        <a:t>học</a:t>
                      </a:r>
                      <a:endParaRPr lang="en-US" sz="40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r>
              <a:tr h="7221308">
                <a:tc>
                  <a:txBody>
                    <a:bodyPr/>
                    <a:lstStyle/>
                    <a:p>
                      <a:r>
                        <a:rPr lang="vi-VN" sz="4400" kern="1200" dirty="0" smtClean="0">
                          <a:solidFill>
                            <a:schemeClr val="dk1"/>
                          </a:solidFill>
                          <a:effectLst/>
                          <a:latin typeface="Times New Roman" panose="02020603050405020304" pitchFamily="18" charset="0"/>
                          <a:ea typeface="+mn-ea"/>
                          <a:cs typeface="Times New Roman" panose="02020603050405020304" pitchFamily="18" charset="0"/>
                        </a:rPr>
                        <a:t>- B</a:t>
                      </a:r>
                      <a:r>
                        <a:rPr lang="en-GB" sz="4400" kern="1200" dirty="0" err="1" smtClean="0">
                          <a:solidFill>
                            <a:schemeClr val="dk1"/>
                          </a:solidFill>
                          <a:effectLst/>
                          <a:latin typeface="Times New Roman" panose="02020603050405020304" pitchFamily="18" charset="0"/>
                          <a:ea typeface="+mn-ea"/>
                          <a:cs typeface="Times New Roman" panose="02020603050405020304" pitchFamily="18" charset="0"/>
                        </a:rPr>
                        <a:t>âng</a:t>
                      </a:r>
                      <a:r>
                        <a:rPr lang="en-GB" sz="4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GB" sz="4400" kern="1200" dirty="0" err="1" smtClean="0">
                          <a:solidFill>
                            <a:schemeClr val="dk1"/>
                          </a:solidFill>
                          <a:effectLst/>
                          <a:latin typeface="Times New Roman" panose="02020603050405020304" pitchFamily="18" charset="0"/>
                          <a:ea typeface="+mn-ea"/>
                          <a:cs typeface="Times New Roman" panose="02020603050405020304" pitchFamily="18" charset="0"/>
                        </a:rPr>
                        <a:t>khuâng</a:t>
                      </a:r>
                      <a:r>
                        <a:rPr lang="en-GB" sz="4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GB" sz="4400" kern="1200" dirty="0" err="1" smtClean="0">
                          <a:solidFill>
                            <a:schemeClr val="dk1"/>
                          </a:solidFill>
                          <a:effectLst/>
                          <a:latin typeface="Times New Roman" panose="02020603050405020304" pitchFamily="18" charset="0"/>
                          <a:ea typeface="+mn-ea"/>
                          <a:cs typeface="Times New Roman" panose="02020603050405020304" pitchFamily="18" charset="0"/>
                        </a:rPr>
                        <a:t>phấn</a:t>
                      </a:r>
                      <a:r>
                        <a:rPr lang="en-GB" sz="4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GB" sz="4400" kern="1200" dirty="0" err="1" smtClean="0">
                          <a:solidFill>
                            <a:schemeClr val="dk1"/>
                          </a:solidFill>
                          <a:effectLst/>
                          <a:latin typeface="Times New Roman" panose="02020603050405020304" pitchFamily="18" charset="0"/>
                          <a:ea typeface="+mn-ea"/>
                          <a:cs typeface="Times New Roman" panose="02020603050405020304" pitchFamily="18" charset="0"/>
                        </a:rPr>
                        <a:t>chấn</a:t>
                      </a:r>
                      <a:r>
                        <a:rPr lang="en-GB" sz="4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GB" sz="4400" kern="1200" dirty="0" err="1" smtClean="0">
                          <a:solidFill>
                            <a:schemeClr val="dk1"/>
                          </a:solidFill>
                          <a:effectLst/>
                          <a:latin typeface="Times New Roman" panose="02020603050405020304" pitchFamily="18" charset="0"/>
                          <a:ea typeface="+mn-ea"/>
                          <a:cs typeface="Times New Roman" panose="02020603050405020304" pitchFamily="18" charset="0"/>
                        </a:rPr>
                        <a:t>đi</a:t>
                      </a:r>
                      <a:r>
                        <a:rPr lang="en-GB" sz="4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GB" sz="4400" kern="1200" dirty="0" err="1" smtClean="0">
                          <a:solidFill>
                            <a:schemeClr val="dk1"/>
                          </a:solidFill>
                          <a:effectLst/>
                          <a:latin typeface="Times New Roman" panose="02020603050405020304" pitchFamily="18" charset="0"/>
                          <a:ea typeface="+mn-ea"/>
                          <a:cs typeface="Times New Roman" panose="02020603050405020304" pitchFamily="18" charset="0"/>
                        </a:rPr>
                        <a:t>bên</a:t>
                      </a:r>
                      <a:r>
                        <a:rPr lang="en-GB" sz="4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GB" sz="4400" kern="1200" dirty="0" err="1" smtClean="0">
                          <a:solidFill>
                            <a:schemeClr val="dk1"/>
                          </a:solidFill>
                          <a:effectLst/>
                          <a:latin typeface="Times New Roman" panose="02020603050405020304" pitchFamily="18" charset="0"/>
                          <a:ea typeface="+mn-ea"/>
                          <a:cs typeface="Times New Roman" panose="02020603050405020304" pitchFamily="18" charset="0"/>
                        </a:rPr>
                        <a:t>mẹ</a:t>
                      </a:r>
                      <a:r>
                        <a:rPr lang="en-GB" sz="4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GB" sz="4400" kern="1200" dirty="0" err="1" smtClean="0">
                          <a:solidFill>
                            <a:schemeClr val="dk1"/>
                          </a:solidFill>
                          <a:effectLst/>
                          <a:latin typeface="Times New Roman" panose="02020603050405020304" pitchFamily="18" charset="0"/>
                          <a:ea typeface="+mn-ea"/>
                          <a:cs typeface="Times New Roman" panose="02020603050405020304" pitchFamily="18" charset="0"/>
                        </a:rPr>
                        <a:t>trên</a:t>
                      </a:r>
                      <a:r>
                        <a:rPr lang="en-GB" sz="4400" kern="1200" dirty="0" smtClean="0">
                          <a:solidFill>
                            <a:schemeClr val="dk1"/>
                          </a:solidFill>
                          <a:effectLst/>
                          <a:latin typeface="Times New Roman" panose="02020603050405020304" pitchFamily="18" charset="0"/>
                          <a:ea typeface="+mn-ea"/>
                          <a:cs typeface="Times New Roman" panose="02020603050405020304" pitchFamily="18" charset="0"/>
                        </a:rPr>
                        <a:t> con </a:t>
                      </a:r>
                      <a:r>
                        <a:rPr lang="en-GB" sz="4400" kern="1200" dirty="0" err="1" smtClean="0">
                          <a:solidFill>
                            <a:schemeClr val="dk1"/>
                          </a:solidFill>
                          <a:effectLst/>
                          <a:latin typeface="Times New Roman" panose="02020603050405020304" pitchFamily="18" charset="0"/>
                          <a:ea typeface="+mn-ea"/>
                          <a:cs typeface="Times New Roman" panose="02020603050405020304" pitchFamily="18" charset="0"/>
                        </a:rPr>
                        <a:t>đường</a:t>
                      </a:r>
                      <a:r>
                        <a:rPr lang="en-GB" sz="4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GB" sz="4400" kern="1200" dirty="0" err="1" smtClean="0">
                          <a:solidFill>
                            <a:schemeClr val="dk1"/>
                          </a:solidFill>
                          <a:effectLst/>
                          <a:latin typeface="Times New Roman" panose="02020603050405020304" pitchFamily="18" charset="0"/>
                          <a:ea typeface="+mn-ea"/>
                          <a:cs typeface="Times New Roman" panose="02020603050405020304" pitchFamily="18" charset="0"/>
                        </a:rPr>
                        <a:t>đến</a:t>
                      </a:r>
                      <a:r>
                        <a:rPr lang="en-GB" sz="4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GB" sz="4400" kern="1200" dirty="0" err="1" smtClean="0">
                          <a:solidFill>
                            <a:schemeClr val="dk1"/>
                          </a:solidFill>
                          <a:effectLst/>
                          <a:latin typeface="Times New Roman" panose="02020603050405020304" pitchFamily="18" charset="0"/>
                          <a:ea typeface="+mn-ea"/>
                          <a:cs typeface="Times New Roman" panose="02020603050405020304" pitchFamily="18" charset="0"/>
                        </a:rPr>
                        <a:t>trường</a:t>
                      </a:r>
                      <a:r>
                        <a:rPr lang="en-GB" sz="4400" kern="1200" dirty="0" smtClean="0">
                          <a:solidFill>
                            <a:schemeClr val="dk1"/>
                          </a:solidFill>
                          <a:effectLst/>
                          <a:latin typeface="Times New Roman" panose="02020603050405020304" pitchFamily="18" charset="0"/>
                          <a:ea typeface="+mn-ea"/>
                          <a:cs typeface="Times New Roman" panose="02020603050405020304" pitchFamily="18" charset="0"/>
                        </a:rPr>
                        <a:t>.</a:t>
                      </a: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r>
                        <a:rPr lang="vi-VN" sz="4400" kern="1200" dirty="0" smtClean="0">
                          <a:solidFill>
                            <a:schemeClr val="dk1"/>
                          </a:solidFill>
                          <a:effectLst/>
                          <a:latin typeface="Times New Roman" panose="02020603050405020304" pitchFamily="18" charset="0"/>
                          <a:ea typeface="+mn-ea"/>
                          <a:cs typeface="Times New Roman" panose="02020603050405020304" pitchFamily="18" charset="0"/>
                        </a:rPr>
                        <a:t>-B</a:t>
                      </a:r>
                      <a:r>
                        <a:rPr lang="en-GB" sz="4400" kern="1200" dirty="0" smtClean="0">
                          <a:solidFill>
                            <a:schemeClr val="dk1"/>
                          </a:solidFill>
                          <a:effectLst/>
                          <a:latin typeface="Times New Roman" panose="02020603050405020304" pitchFamily="18" charset="0"/>
                          <a:ea typeface="+mn-ea"/>
                          <a:cs typeface="Times New Roman" panose="02020603050405020304" pitchFamily="18" charset="0"/>
                        </a:rPr>
                        <a:t>ỡ </a:t>
                      </a:r>
                      <a:r>
                        <a:rPr lang="en-GB" sz="4400" kern="1200" dirty="0" err="1" smtClean="0">
                          <a:solidFill>
                            <a:schemeClr val="dk1"/>
                          </a:solidFill>
                          <a:effectLst/>
                          <a:latin typeface="Times New Roman" panose="02020603050405020304" pitchFamily="18" charset="0"/>
                          <a:ea typeface="+mn-ea"/>
                          <a:cs typeface="Times New Roman" panose="02020603050405020304" pitchFamily="18" charset="0"/>
                        </a:rPr>
                        <a:t>ngỡ</a:t>
                      </a:r>
                      <a:r>
                        <a:rPr lang="en-GB" sz="4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GB" sz="4400" kern="1200" dirty="0" err="1" smtClean="0">
                          <a:solidFill>
                            <a:schemeClr val="dk1"/>
                          </a:solidFill>
                          <a:effectLst/>
                          <a:latin typeface="Times New Roman" panose="02020603050405020304" pitchFamily="18" charset="0"/>
                          <a:ea typeface="+mn-ea"/>
                          <a:cs typeface="Times New Roman" panose="02020603050405020304" pitchFamily="18" charset="0"/>
                        </a:rPr>
                        <a:t>rụt</a:t>
                      </a:r>
                      <a:r>
                        <a:rPr lang="en-GB" sz="4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GB" sz="4400" kern="1200" dirty="0" err="1" smtClean="0">
                          <a:solidFill>
                            <a:schemeClr val="dk1"/>
                          </a:solidFill>
                          <a:effectLst/>
                          <a:latin typeface="Times New Roman" panose="02020603050405020304" pitchFamily="18" charset="0"/>
                          <a:ea typeface="+mn-ea"/>
                          <a:cs typeface="Times New Roman" panose="02020603050405020304" pitchFamily="18" charset="0"/>
                        </a:rPr>
                        <a:t>rè</a:t>
                      </a:r>
                      <a:r>
                        <a:rPr lang="en-GB" sz="4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GB" sz="4400" kern="1200" dirty="0" err="1" smtClean="0">
                          <a:solidFill>
                            <a:schemeClr val="dk1"/>
                          </a:solidFill>
                          <a:effectLst/>
                          <a:latin typeface="Times New Roman" panose="02020603050405020304" pitchFamily="18" charset="0"/>
                          <a:ea typeface="+mn-ea"/>
                          <a:cs typeface="Times New Roman" panose="02020603050405020304" pitchFamily="18" charset="0"/>
                        </a:rPr>
                        <a:t>khi</a:t>
                      </a:r>
                      <a:r>
                        <a:rPr lang="en-GB" sz="4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GB" sz="4400" kern="1200" dirty="0" err="1" smtClean="0">
                          <a:solidFill>
                            <a:schemeClr val="dk1"/>
                          </a:solidFill>
                          <a:effectLst/>
                          <a:latin typeface="Times New Roman" panose="02020603050405020304" pitchFamily="18" charset="0"/>
                          <a:ea typeface="+mn-ea"/>
                          <a:cs typeface="Times New Roman" panose="02020603050405020304" pitchFamily="18" charset="0"/>
                        </a:rPr>
                        <a:t>đứng</a:t>
                      </a:r>
                      <a:r>
                        <a:rPr lang="en-GB" sz="4400" kern="1200" dirty="0" smtClean="0">
                          <a:solidFill>
                            <a:schemeClr val="dk1"/>
                          </a:solidFill>
                          <a:effectLst/>
                          <a:latin typeface="Times New Roman" panose="02020603050405020304" pitchFamily="18" charset="0"/>
                          <a:ea typeface="+mn-ea"/>
                          <a:cs typeface="Times New Roman" panose="02020603050405020304" pitchFamily="18" charset="0"/>
                        </a:rPr>
                        <a:t> ở </a:t>
                      </a:r>
                      <a:r>
                        <a:rPr lang="en-GB" sz="4400" kern="1200" dirty="0" err="1" smtClean="0">
                          <a:solidFill>
                            <a:schemeClr val="dk1"/>
                          </a:solidFill>
                          <a:effectLst/>
                          <a:latin typeface="Times New Roman" panose="02020603050405020304" pitchFamily="18" charset="0"/>
                          <a:ea typeface="+mn-ea"/>
                          <a:cs typeface="Times New Roman" panose="02020603050405020304" pitchFamily="18" charset="0"/>
                        </a:rPr>
                        <a:t>sân</a:t>
                      </a:r>
                      <a:r>
                        <a:rPr lang="en-GB" sz="4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GB" sz="4400" kern="1200" dirty="0" err="1" smtClean="0">
                          <a:solidFill>
                            <a:schemeClr val="dk1"/>
                          </a:solidFill>
                          <a:effectLst/>
                          <a:latin typeface="Times New Roman" panose="02020603050405020304" pitchFamily="18" charset="0"/>
                          <a:ea typeface="+mn-ea"/>
                          <a:cs typeface="Times New Roman" panose="02020603050405020304" pitchFamily="18" charset="0"/>
                        </a:rPr>
                        <a:t>trường</a:t>
                      </a:r>
                      <a:endParaRPr lang="vi-VN" sz="4400" kern="1200" dirty="0" smtClean="0">
                        <a:solidFill>
                          <a:schemeClr val="dk1"/>
                        </a:solidFill>
                        <a:effectLst/>
                        <a:latin typeface="Times New Roman" panose="02020603050405020304" pitchFamily="18" charset="0"/>
                        <a:ea typeface="+mn-ea"/>
                        <a:cs typeface="Times New Roman" panose="02020603050405020304" pitchFamily="18"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GB" sz="4400" kern="1200" dirty="0" err="1" smtClean="0">
                          <a:solidFill>
                            <a:schemeClr val="dk1"/>
                          </a:solidFill>
                          <a:effectLst/>
                          <a:latin typeface="Times New Roman" panose="02020603050405020304" pitchFamily="18" charset="0"/>
                          <a:ea typeface="+mn-ea"/>
                          <a:cs typeface="Times New Roman" panose="02020603050405020304" pitchFamily="18" charset="0"/>
                        </a:rPr>
                        <a:t>Tiếp</a:t>
                      </a:r>
                      <a:r>
                        <a:rPr lang="en-GB" sz="4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GB" sz="4400" kern="1200" dirty="0" err="1" smtClean="0">
                          <a:solidFill>
                            <a:schemeClr val="dk1"/>
                          </a:solidFill>
                          <a:effectLst/>
                          <a:latin typeface="Times New Roman" panose="02020603050405020304" pitchFamily="18" charset="0"/>
                          <a:ea typeface="+mn-ea"/>
                          <a:cs typeface="Times New Roman" panose="02020603050405020304" pitchFamily="18" charset="0"/>
                        </a:rPr>
                        <a:t>đến</a:t>
                      </a:r>
                      <a:r>
                        <a:rPr lang="en-GB" sz="4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GB" sz="4400" kern="1200" dirty="0" err="1" smtClean="0">
                          <a:solidFill>
                            <a:schemeClr val="dk1"/>
                          </a:solidFill>
                          <a:effectLst/>
                          <a:latin typeface="Times New Roman" panose="02020603050405020304" pitchFamily="18" charset="0"/>
                          <a:ea typeface="+mn-ea"/>
                          <a:cs typeface="Times New Roman" panose="02020603050405020304" pitchFamily="18" charset="0"/>
                        </a:rPr>
                        <a:t>là</a:t>
                      </a:r>
                      <a:r>
                        <a:rPr lang="en-GB" sz="4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GB" sz="4400" kern="1200" dirty="0" err="1" smtClean="0">
                          <a:solidFill>
                            <a:schemeClr val="dk1"/>
                          </a:solidFill>
                          <a:effectLst/>
                          <a:latin typeface="Times New Roman" panose="02020603050405020304" pitchFamily="18" charset="0"/>
                          <a:ea typeface="+mn-ea"/>
                          <a:cs typeface="Times New Roman" panose="02020603050405020304" pitchFamily="18" charset="0"/>
                        </a:rPr>
                        <a:t>cảm</a:t>
                      </a:r>
                      <a:r>
                        <a:rPr lang="en-GB" sz="4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GB" sz="4400" kern="1200" dirty="0" err="1" smtClean="0">
                          <a:solidFill>
                            <a:schemeClr val="dk1"/>
                          </a:solidFill>
                          <a:effectLst/>
                          <a:latin typeface="Times New Roman" panose="02020603050405020304" pitchFamily="18" charset="0"/>
                          <a:ea typeface="+mn-ea"/>
                          <a:cs typeface="Times New Roman" panose="02020603050405020304" pitchFamily="18" charset="0"/>
                        </a:rPr>
                        <a:t>thấy</a:t>
                      </a:r>
                      <a:r>
                        <a:rPr lang="en-GB" sz="4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GB" sz="4400" kern="1200" dirty="0" err="1" smtClean="0">
                          <a:solidFill>
                            <a:schemeClr val="dk1"/>
                          </a:solidFill>
                          <a:effectLst/>
                          <a:latin typeface="Times New Roman" panose="02020603050405020304" pitchFamily="18" charset="0"/>
                          <a:ea typeface="+mn-ea"/>
                          <a:cs typeface="Times New Roman" panose="02020603050405020304" pitchFamily="18" charset="0"/>
                        </a:rPr>
                        <a:t>lúng</a:t>
                      </a:r>
                      <a:r>
                        <a:rPr lang="en-GB" sz="4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GB" sz="4400" kern="1200" dirty="0" err="1" smtClean="0">
                          <a:solidFill>
                            <a:schemeClr val="dk1"/>
                          </a:solidFill>
                          <a:effectLst/>
                          <a:latin typeface="Times New Roman" panose="02020603050405020304" pitchFamily="18" charset="0"/>
                          <a:ea typeface="+mn-ea"/>
                          <a:cs typeface="Times New Roman" panose="02020603050405020304" pitchFamily="18" charset="0"/>
                        </a:rPr>
                        <a:t>túng</a:t>
                      </a:r>
                      <a:r>
                        <a:rPr lang="en-GB" sz="4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GB" sz="4400" kern="1200" dirty="0" err="1" smtClean="0">
                          <a:solidFill>
                            <a:schemeClr val="dk1"/>
                          </a:solidFill>
                          <a:effectLst/>
                          <a:latin typeface="Times New Roman" panose="02020603050405020304" pitchFamily="18" charset="0"/>
                          <a:ea typeface="+mn-ea"/>
                          <a:cs typeface="Times New Roman" panose="02020603050405020304" pitchFamily="18" charset="0"/>
                        </a:rPr>
                        <a:t>vụng</a:t>
                      </a:r>
                      <a:r>
                        <a:rPr lang="en-GB" sz="4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GB" sz="4400" kern="1200" dirty="0" err="1" smtClean="0">
                          <a:solidFill>
                            <a:schemeClr val="dk1"/>
                          </a:solidFill>
                          <a:effectLst/>
                          <a:latin typeface="Times New Roman" panose="02020603050405020304" pitchFamily="18" charset="0"/>
                          <a:ea typeface="+mn-ea"/>
                          <a:cs typeface="Times New Roman" panose="02020603050405020304" pitchFamily="18" charset="0"/>
                        </a:rPr>
                        <a:t>về</a:t>
                      </a:r>
                      <a:r>
                        <a:rPr lang="en-GB" sz="4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GB" sz="4400" kern="1200" dirty="0" err="1" smtClean="0">
                          <a:solidFill>
                            <a:schemeClr val="dk1"/>
                          </a:solidFill>
                          <a:effectLst/>
                          <a:latin typeface="Times New Roman" panose="02020603050405020304" pitchFamily="18" charset="0"/>
                          <a:ea typeface="+mn-ea"/>
                          <a:cs typeface="Times New Roman" panose="02020603050405020304" pitchFamily="18" charset="0"/>
                        </a:rPr>
                        <a:t>sau</a:t>
                      </a:r>
                      <a:r>
                        <a:rPr lang="en-GB" sz="4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GB" sz="4400" kern="1200" dirty="0" err="1" smtClean="0">
                          <a:solidFill>
                            <a:schemeClr val="dk1"/>
                          </a:solidFill>
                          <a:effectLst/>
                          <a:latin typeface="Times New Roman" panose="02020603050405020304" pitchFamily="18" charset="0"/>
                          <a:ea typeface="+mn-ea"/>
                          <a:cs typeface="Times New Roman" panose="02020603050405020304" pitchFamily="18" charset="0"/>
                        </a:rPr>
                        <a:t>đó</a:t>
                      </a:r>
                      <a:r>
                        <a:rPr lang="en-GB" sz="4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GB" sz="4400" kern="1200" dirty="0" err="1" smtClean="0">
                          <a:solidFill>
                            <a:schemeClr val="dk1"/>
                          </a:solidFill>
                          <a:effectLst/>
                          <a:latin typeface="Times New Roman" panose="02020603050405020304" pitchFamily="18" charset="0"/>
                          <a:ea typeface="+mn-ea"/>
                          <a:cs typeface="Times New Roman" panose="02020603050405020304" pitchFamily="18" charset="0"/>
                        </a:rPr>
                        <a:t>giật</a:t>
                      </a:r>
                      <a:r>
                        <a:rPr lang="en-GB" sz="4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GB" sz="4400" kern="1200" dirty="0" err="1" smtClean="0">
                          <a:solidFill>
                            <a:schemeClr val="dk1"/>
                          </a:solidFill>
                          <a:effectLst/>
                          <a:latin typeface="Times New Roman" panose="02020603050405020304" pitchFamily="18" charset="0"/>
                          <a:ea typeface="+mn-ea"/>
                          <a:cs typeface="Times New Roman" panose="02020603050405020304" pitchFamily="18" charset="0"/>
                        </a:rPr>
                        <a:t>mình</a:t>
                      </a:r>
                      <a:r>
                        <a:rPr lang="en-GB" sz="4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GB" sz="4400" kern="1200" dirty="0" err="1" smtClean="0">
                          <a:solidFill>
                            <a:schemeClr val="dk1"/>
                          </a:solidFill>
                          <a:effectLst/>
                          <a:latin typeface="Times New Roman" panose="02020603050405020304" pitchFamily="18" charset="0"/>
                          <a:ea typeface="+mn-ea"/>
                          <a:cs typeface="Times New Roman" panose="02020603050405020304" pitchFamily="18" charset="0"/>
                        </a:rPr>
                        <a:t>khi</a:t>
                      </a:r>
                      <a:r>
                        <a:rPr lang="en-GB" sz="4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GB" sz="4400" kern="1200" dirty="0" err="1" smtClean="0">
                          <a:solidFill>
                            <a:schemeClr val="dk1"/>
                          </a:solidFill>
                          <a:effectLst/>
                          <a:latin typeface="Times New Roman" panose="02020603050405020304" pitchFamily="18" charset="0"/>
                          <a:ea typeface="+mn-ea"/>
                          <a:cs typeface="Times New Roman" panose="02020603050405020304" pitchFamily="18" charset="0"/>
                        </a:rPr>
                        <a:t>nghe</a:t>
                      </a:r>
                      <a:r>
                        <a:rPr lang="en-GB" sz="4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GB" sz="4400" kern="1200" dirty="0" err="1" smtClean="0">
                          <a:solidFill>
                            <a:schemeClr val="dk1"/>
                          </a:solidFill>
                          <a:effectLst/>
                          <a:latin typeface="Times New Roman" panose="02020603050405020304" pitchFamily="18" charset="0"/>
                          <a:ea typeface="+mn-ea"/>
                          <a:cs typeface="Times New Roman" panose="02020603050405020304" pitchFamily="18" charset="0"/>
                        </a:rPr>
                        <a:t>gọi</a:t>
                      </a:r>
                      <a:r>
                        <a:rPr lang="en-GB" sz="4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GB" sz="4400" kern="1200" dirty="0" err="1" smtClean="0">
                          <a:solidFill>
                            <a:schemeClr val="dk1"/>
                          </a:solidFill>
                          <a:effectLst/>
                          <a:latin typeface="Times New Roman" panose="02020603050405020304" pitchFamily="18" charset="0"/>
                          <a:ea typeface="+mn-ea"/>
                          <a:cs typeface="Times New Roman" panose="02020603050405020304" pitchFamily="18" charset="0"/>
                        </a:rPr>
                        <a:t>đến</a:t>
                      </a:r>
                      <a:r>
                        <a:rPr lang="en-GB" sz="4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GB" sz="4400" kern="1200" dirty="0" err="1" smtClean="0">
                          <a:solidFill>
                            <a:schemeClr val="dk1"/>
                          </a:solidFill>
                          <a:effectLst/>
                          <a:latin typeface="Times New Roman" panose="02020603050405020304" pitchFamily="18" charset="0"/>
                          <a:ea typeface="+mn-ea"/>
                          <a:cs typeface="Times New Roman" panose="02020603050405020304" pitchFamily="18" charset="0"/>
                        </a:rPr>
                        <a:t>tên</a:t>
                      </a:r>
                      <a:r>
                        <a:rPr lang="en-GB" sz="4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GB" sz="4400" kern="1200" dirty="0" err="1" smtClean="0">
                          <a:solidFill>
                            <a:schemeClr val="dk1"/>
                          </a:solidFill>
                          <a:effectLst/>
                          <a:latin typeface="Times New Roman" panose="02020603050405020304" pitchFamily="18" charset="0"/>
                          <a:ea typeface="+mn-ea"/>
                          <a:cs typeface="Times New Roman" panose="02020603050405020304" pitchFamily="18" charset="0"/>
                        </a:rPr>
                        <a:t>rồi</a:t>
                      </a:r>
                      <a:r>
                        <a:rPr lang="en-GB" sz="4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GB" sz="4400" kern="1200" dirty="0" err="1" smtClean="0">
                          <a:solidFill>
                            <a:schemeClr val="dk1"/>
                          </a:solidFill>
                          <a:effectLst/>
                          <a:latin typeface="Times New Roman" panose="02020603050405020304" pitchFamily="18" charset="0"/>
                          <a:ea typeface="+mn-ea"/>
                          <a:cs typeface="Times New Roman" panose="02020603050405020304" pitchFamily="18" charset="0"/>
                        </a:rPr>
                        <a:t>bật</a:t>
                      </a:r>
                      <a:r>
                        <a:rPr lang="en-GB" sz="4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GB" sz="4400" kern="1200" dirty="0" err="1" smtClean="0">
                          <a:solidFill>
                            <a:schemeClr val="dk1"/>
                          </a:solidFill>
                          <a:effectLst/>
                          <a:latin typeface="Times New Roman" panose="02020603050405020304" pitchFamily="18" charset="0"/>
                          <a:ea typeface="+mn-ea"/>
                          <a:cs typeface="Times New Roman" panose="02020603050405020304" pitchFamily="18" charset="0"/>
                        </a:rPr>
                        <a:t>khóc</a:t>
                      </a:r>
                      <a:r>
                        <a:rPr lang="en-GB" sz="4400" kern="1200" dirty="0" smtClean="0">
                          <a:solidFill>
                            <a:schemeClr val="dk1"/>
                          </a:solidFill>
                          <a:effectLst/>
                          <a:latin typeface="Times New Roman" panose="02020603050405020304" pitchFamily="18" charset="0"/>
                          <a:ea typeface="+mn-ea"/>
                          <a:cs typeface="Times New Roman" panose="02020603050405020304" pitchFamily="18" charset="0"/>
                        </a:rPr>
                        <a:t>.</a:t>
                      </a:r>
                      <a:endParaRPr lang="en-US" sz="4400" kern="1200" dirty="0" smtClean="0">
                        <a:solidFill>
                          <a:schemeClr val="dk1"/>
                        </a:solidFill>
                        <a:effectLst/>
                        <a:latin typeface="Times New Roman" panose="02020603050405020304" pitchFamily="18" charset="0"/>
                        <a:ea typeface="+mn-ea"/>
                        <a:cs typeface="Times New Roman" panose="02020603050405020304" pitchFamily="18" charset="0"/>
                      </a:endParaRPr>
                    </a:p>
                    <a:p>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vi-VN" sz="4400" kern="1200" dirty="0" smtClean="0">
                          <a:solidFill>
                            <a:schemeClr val="dk1"/>
                          </a:solidFill>
                          <a:effectLst/>
                          <a:latin typeface="Times New Roman" panose="02020603050405020304" pitchFamily="18" charset="0"/>
                          <a:ea typeface="+mn-ea"/>
                          <a:cs typeface="Times New Roman" panose="02020603050405020304" pitchFamily="18" charset="0"/>
                        </a:rPr>
                        <a:t>- C</a:t>
                      </a:r>
                      <a:r>
                        <a:rPr lang="en-GB" sz="4400" kern="1200" dirty="0" err="1" smtClean="0">
                          <a:solidFill>
                            <a:schemeClr val="dk1"/>
                          </a:solidFill>
                          <a:effectLst/>
                          <a:latin typeface="Times New Roman" panose="02020603050405020304" pitchFamily="18" charset="0"/>
                          <a:ea typeface="+mn-ea"/>
                          <a:cs typeface="Times New Roman" panose="02020603050405020304" pitchFamily="18" charset="0"/>
                        </a:rPr>
                        <a:t>ảm</a:t>
                      </a:r>
                      <a:r>
                        <a:rPr lang="en-GB" sz="4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GB" sz="4400" kern="1200" dirty="0" err="1" smtClean="0">
                          <a:solidFill>
                            <a:schemeClr val="dk1"/>
                          </a:solidFill>
                          <a:effectLst/>
                          <a:latin typeface="Times New Roman" panose="02020603050405020304" pitchFamily="18" charset="0"/>
                          <a:ea typeface="+mn-ea"/>
                          <a:cs typeface="Times New Roman" panose="02020603050405020304" pitchFamily="18" charset="0"/>
                        </a:rPr>
                        <a:t>giác</a:t>
                      </a:r>
                      <a:r>
                        <a:rPr lang="en-GB" sz="4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GB" sz="4400" kern="1200" dirty="0" err="1" smtClean="0">
                          <a:solidFill>
                            <a:schemeClr val="dk1"/>
                          </a:solidFill>
                          <a:effectLst/>
                          <a:latin typeface="Times New Roman" panose="02020603050405020304" pitchFamily="18" charset="0"/>
                          <a:ea typeface="+mn-ea"/>
                          <a:cs typeface="Times New Roman" panose="02020603050405020304" pitchFamily="18" charset="0"/>
                        </a:rPr>
                        <a:t>vừa</a:t>
                      </a:r>
                      <a:r>
                        <a:rPr lang="en-GB" sz="4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GB" sz="4400" kern="1200" dirty="0" err="1" smtClean="0">
                          <a:solidFill>
                            <a:schemeClr val="dk1"/>
                          </a:solidFill>
                          <a:effectLst/>
                          <a:latin typeface="Times New Roman" panose="02020603050405020304" pitchFamily="18" charset="0"/>
                          <a:ea typeface="+mn-ea"/>
                          <a:cs typeface="Times New Roman" panose="02020603050405020304" pitchFamily="18" charset="0"/>
                        </a:rPr>
                        <a:t>xa</a:t>
                      </a:r>
                      <a:r>
                        <a:rPr lang="en-GB" sz="4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GB" sz="4400" kern="1200" dirty="0" err="1" smtClean="0">
                          <a:solidFill>
                            <a:schemeClr val="dk1"/>
                          </a:solidFill>
                          <a:effectLst/>
                          <a:latin typeface="Times New Roman" panose="02020603050405020304" pitchFamily="18" charset="0"/>
                          <a:ea typeface="+mn-ea"/>
                          <a:cs typeface="Times New Roman" panose="02020603050405020304" pitchFamily="18" charset="0"/>
                        </a:rPr>
                        <a:t>lạ</a:t>
                      </a:r>
                      <a:r>
                        <a:rPr lang="en-GB" sz="4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GB" sz="4400" kern="1200" dirty="0" err="1" smtClean="0">
                          <a:solidFill>
                            <a:schemeClr val="dk1"/>
                          </a:solidFill>
                          <a:effectLst/>
                          <a:latin typeface="Times New Roman" panose="02020603050405020304" pitchFamily="18" charset="0"/>
                          <a:ea typeface="+mn-ea"/>
                          <a:cs typeface="Times New Roman" panose="02020603050405020304" pitchFamily="18" charset="0"/>
                        </a:rPr>
                        <a:t>vừa</a:t>
                      </a:r>
                      <a:r>
                        <a:rPr lang="en-GB" sz="4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GB" sz="4400" kern="1200" dirty="0" err="1" smtClean="0">
                          <a:solidFill>
                            <a:schemeClr val="dk1"/>
                          </a:solidFill>
                          <a:effectLst/>
                          <a:latin typeface="Times New Roman" panose="02020603050405020304" pitchFamily="18" charset="0"/>
                          <a:ea typeface="+mn-ea"/>
                          <a:cs typeface="Times New Roman" panose="02020603050405020304" pitchFamily="18" charset="0"/>
                        </a:rPr>
                        <a:t>thân</a:t>
                      </a:r>
                      <a:r>
                        <a:rPr lang="en-GB" sz="4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GB" sz="4400" kern="1200" dirty="0" err="1" smtClean="0">
                          <a:solidFill>
                            <a:schemeClr val="dk1"/>
                          </a:solidFill>
                          <a:effectLst/>
                          <a:latin typeface="Times New Roman" panose="02020603050405020304" pitchFamily="18" charset="0"/>
                          <a:ea typeface="+mn-ea"/>
                          <a:cs typeface="Times New Roman" panose="02020603050405020304" pitchFamily="18" charset="0"/>
                        </a:rPr>
                        <a:t>quen</a:t>
                      </a:r>
                      <a:r>
                        <a:rPr lang="en-GB" sz="4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GB" sz="4400" kern="1200" dirty="0" err="1" smtClean="0">
                          <a:solidFill>
                            <a:schemeClr val="dk1"/>
                          </a:solidFill>
                          <a:effectLst/>
                          <a:latin typeface="Times New Roman" panose="02020603050405020304" pitchFamily="18" charset="0"/>
                          <a:ea typeface="+mn-ea"/>
                          <a:cs typeface="Times New Roman" panose="02020603050405020304" pitchFamily="18" charset="0"/>
                        </a:rPr>
                        <a:t>khi</a:t>
                      </a:r>
                      <a:r>
                        <a:rPr lang="en-GB" sz="4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GB" sz="4400" kern="1200" dirty="0" err="1" smtClean="0">
                          <a:solidFill>
                            <a:schemeClr val="dk1"/>
                          </a:solidFill>
                          <a:effectLst/>
                          <a:latin typeface="Times New Roman" panose="02020603050405020304" pitchFamily="18" charset="0"/>
                          <a:ea typeface="+mn-ea"/>
                          <a:cs typeface="Times New Roman" panose="02020603050405020304" pitchFamily="18" charset="0"/>
                        </a:rPr>
                        <a:t>ngồi</a:t>
                      </a:r>
                      <a:r>
                        <a:rPr lang="en-GB" sz="4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GB" sz="4400" kern="1200" dirty="0" err="1" smtClean="0">
                          <a:solidFill>
                            <a:schemeClr val="dk1"/>
                          </a:solidFill>
                          <a:effectLst/>
                          <a:latin typeface="Times New Roman" panose="02020603050405020304" pitchFamily="18" charset="0"/>
                          <a:ea typeface="+mn-ea"/>
                          <a:cs typeface="Times New Roman" panose="02020603050405020304" pitchFamily="18" charset="0"/>
                        </a:rPr>
                        <a:t>trong</a:t>
                      </a:r>
                      <a:r>
                        <a:rPr lang="en-GB" sz="4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GB" sz="4400" kern="1200" dirty="0" err="1" smtClean="0">
                          <a:solidFill>
                            <a:schemeClr val="dk1"/>
                          </a:solidFill>
                          <a:effectLst/>
                          <a:latin typeface="Times New Roman" panose="02020603050405020304" pitchFamily="18" charset="0"/>
                          <a:ea typeface="+mn-ea"/>
                          <a:cs typeface="Times New Roman" panose="02020603050405020304" pitchFamily="18" charset="0"/>
                        </a:rPr>
                        <a:t>lớp</a:t>
                      </a:r>
                      <a:r>
                        <a:rPr lang="en-GB" sz="44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GB" sz="4400" kern="1200" dirty="0" err="1" smtClean="0">
                          <a:solidFill>
                            <a:schemeClr val="dk1"/>
                          </a:solidFill>
                          <a:effectLst/>
                          <a:latin typeface="Times New Roman" panose="02020603050405020304" pitchFamily="18" charset="0"/>
                          <a:ea typeface="+mn-ea"/>
                          <a:cs typeface="Times New Roman" panose="02020603050405020304" pitchFamily="18" charset="0"/>
                        </a:rPr>
                        <a:t>học</a:t>
                      </a:r>
                      <a:r>
                        <a:rPr lang="en-GB" sz="4400" kern="1200" dirty="0" smtClean="0">
                          <a:solidFill>
                            <a:schemeClr val="dk1"/>
                          </a:solidFill>
                          <a:effectLst/>
                          <a:latin typeface="Times New Roman" panose="02020603050405020304" pitchFamily="18" charset="0"/>
                          <a:ea typeface="+mn-ea"/>
                          <a:cs typeface="Times New Roman" panose="02020603050405020304" pitchFamily="18" charset="0"/>
                        </a:rPr>
                        <a:t>.</a:t>
                      </a:r>
                      <a:endParaRPr lang="en-US" sz="4400" kern="1200" dirty="0" smtClean="0">
                        <a:solidFill>
                          <a:schemeClr val="dk1"/>
                        </a:solidFill>
                        <a:effectLst/>
                        <a:latin typeface="Times New Roman" panose="02020603050405020304" pitchFamily="18" charset="0"/>
                        <a:ea typeface="+mn-ea"/>
                        <a:cs typeface="Times New Roman" panose="02020603050405020304" pitchFamily="18" charset="0"/>
                      </a:endParaRPr>
                    </a:p>
                    <a:p>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r>
            </a:tbl>
          </a:graphicData>
        </a:graphic>
      </p:graphicFrame>
    </p:spTree>
    <p:extLst>
      <p:ext uri="{BB962C8B-B14F-4D97-AF65-F5344CB8AC3E}">
        <p14:creationId xmlns:p14="http://schemas.microsoft.com/office/powerpoint/2010/main" val="31083916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204421660"/>
              </p:ext>
            </p:extLst>
          </p:nvPr>
        </p:nvGraphicFramePr>
        <p:xfrm>
          <a:off x="1371601" y="2400300"/>
          <a:ext cx="15773399" cy="7010400"/>
        </p:xfrm>
        <a:graphic>
          <a:graphicData uri="http://schemas.openxmlformats.org/drawingml/2006/table">
            <a:tbl>
              <a:tblPr firstRow="1" firstCol="1" bandRow="1">
                <a:tableStyleId>{5C22544A-7EE6-4342-B048-85BDC9FD1C3A}</a:tableStyleId>
              </a:tblPr>
              <a:tblGrid>
                <a:gridCol w="7619999"/>
                <a:gridCol w="8153400"/>
              </a:tblGrid>
              <a:tr h="1752600">
                <a:tc gridSpan="2">
                  <a:txBody>
                    <a:bodyPr/>
                    <a:lstStyle/>
                    <a:p>
                      <a:pPr algn="ctr">
                        <a:spcAft>
                          <a:spcPts val="0"/>
                        </a:spcAft>
                      </a:pPr>
                      <a:r>
                        <a:rPr lang="en-GB" sz="3200" dirty="0">
                          <a:solidFill>
                            <a:schemeClr val="tx1"/>
                          </a:solidFill>
                          <a:effectLst/>
                          <a:latin typeface="Times New Roman" panose="02020603050405020304" pitchFamily="18" charset="0"/>
                          <a:cs typeface="Times New Roman" panose="02020603050405020304" pitchFamily="18" charset="0"/>
                        </a:rPr>
                        <a:t>PHIẾU HỌC TẬP SỐ 3</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2">
                        <a:lumMod val="90000"/>
                      </a:schemeClr>
                    </a:solidFill>
                  </a:tcPr>
                </a:tc>
                <a:tc hMerge="1">
                  <a:txBody>
                    <a:bodyPr/>
                    <a:lstStyle/>
                    <a:p>
                      <a:endParaRPr lang="en-US"/>
                    </a:p>
                  </a:txBody>
                  <a:tcPr/>
                </a:tc>
              </a:tr>
              <a:tr h="5257800">
                <a:tc>
                  <a:txBody>
                    <a:bodyPr/>
                    <a:lstStyle/>
                    <a:p>
                      <a:pPr algn="ctr">
                        <a:spcAft>
                          <a:spcPts val="0"/>
                        </a:spcAft>
                      </a:pPr>
                      <a:r>
                        <a:rPr lang="en-US" sz="3200" dirty="0" err="1">
                          <a:solidFill>
                            <a:schemeClr val="tx1"/>
                          </a:solidFill>
                          <a:effectLst/>
                          <a:latin typeface="Times New Roman" panose="02020603050405020304" pitchFamily="18" charset="0"/>
                          <a:cs typeface="Times New Roman" panose="02020603050405020304" pitchFamily="18" charset="0"/>
                        </a:rPr>
                        <a:t>Về</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nội</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smtClean="0">
                          <a:solidFill>
                            <a:schemeClr val="tx1"/>
                          </a:solidFill>
                          <a:effectLst/>
                          <a:latin typeface="Times New Roman" panose="02020603050405020304" pitchFamily="18" charset="0"/>
                          <a:cs typeface="Times New Roman" panose="02020603050405020304" pitchFamily="18" charset="0"/>
                        </a:rPr>
                        <a:t>dung</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2">
                        <a:lumMod val="90000"/>
                      </a:schemeClr>
                    </a:solidFill>
                  </a:tcPr>
                </a:tc>
                <a:tc>
                  <a:txBody>
                    <a:bodyPr/>
                    <a:lstStyle/>
                    <a:p>
                      <a:pPr algn="ctr">
                        <a:spcAft>
                          <a:spcPts val="0"/>
                        </a:spcAft>
                      </a:pPr>
                      <a:r>
                        <a:rPr lang="en-US" sz="3200" dirty="0" err="1">
                          <a:solidFill>
                            <a:schemeClr val="tx1"/>
                          </a:solidFill>
                          <a:effectLst/>
                          <a:latin typeface="Times New Roman" panose="02020603050405020304" pitchFamily="18" charset="0"/>
                          <a:cs typeface="Times New Roman" panose="02020603050405020304" pitchFamily="18" charset="0"/>
                        </a:rPr>
                        <a:t>Về</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hình</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smtClean="0">
                          <a:solidFill>
                            <a:schemeClr val="tx1"/>
                          </a:solidFill>
                          <a:effectLst/>
                          <a:latin typeface="Times New Roman" panose="02020603050405020304" pitchFamily="18" charset="0"/>
                          <a:cs typeface="Times New Roman" panose="02020603050405020304" pitchFamily="18" charset="0"/>
                        </a:rPr>
                        <a:t>thức</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2">
                        <a:lumMod val="90000"/>
                      </a:schemeClr>
                    </a:solidFill>
                  </a:tcPr>
                </a:tc>
              </a:tr>
            </a:tbl>
          </a:graphicData>
        </a:graphic>
      </p:graphicFrame>
      <p:sp>
        <p:nvSpPr>
          <p:cNvPr id="3" name="Rectangle 2"/>
          <p:cNvSpPr/>
          <p:nvPr/>
        </p:nvSpPr>
        <p:spPr>
          <a:xfrm>
            <a:off x="1066800" y="1181100"/>
            <a:ext cx="15392400" cy="1066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Truyện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ngắn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Tôi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học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truyện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ngắn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giàu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thơ</a:t>
            </a:r>
            <a:r>
              <a:rPr lang="en-US" sz="3600" dirty="0">
                <a:latin typeface="Times New Roman" panose="02020603050405020304" pitchFamily="18" charset="0"/>
                <a:cs typeface="Times New Roman" panose="02020603050405020304" pitchFamily="18" charset="0"/>
              </a:rPr>
              <a:t>. Theo </a:t>
            </a: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điều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gì</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tạo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đặc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điểm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ấy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nội</a:t>
            </a:r>
            <a:r>
              <a:rPr lang="en-US" sz="3600" dirty="0">
                <a:latin typeface="Times New Roman" panose="02020603050405020304" pitchFamily="18" charset="0"/>
                <a:cs typeface="Times New Roman" panose="02020603050405020304" pitchFamily="18" charset="0"/>
              </a:rPr>
              <a:t> dung, </a:t>
            </a:r>
            <a:r>
              <a:rPr lang="en-US" sz="3600" dirty="0" err="1">
                <a:latin typeface="Times New Roman" panose="02020603050405020304" pitchFamily="18" charset="0"/>
                <a:cs typeface="Times New Roman" panose="02020603050405020304" pitchFamily="18" charset="0"/>
              </a:rPr>
              <a:t>hình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thức</a:t>
            </a:r>
            <a:r>
              <a:rPr lang="en-US" sz="3600" dirty="0" smtClean="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279133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23241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08085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anh Dieu">
            <a:extLst>
              <a:ext uri="{FF2B5EF4-FFF2-40B4-BE49-F238E27FC236}">
                <a16:creationId xmlns:a16="http://schemas.microsoft.com/office/drawing/2014/main" xmlns="" id="{50CA34B7-DBD1-DD03-DA13-11C58ADCCE75}"/>
              </a:ext>
            </a:extLst>
          </p:cNvPr>
          <p:cNvPicPr>
            <a:picLocks noChangeAspect="1"/>
          </p:cNvPicPr>
          <p:nvPr/>
        </p:nvPicPr>
        <p:blipFill>
          <a:blip r:embed="rId3"/>
          <a:stretch>
            <a:fillRect/>
          </a:stretch>
        </p:blipFill>
        <p:spPr>
          <a:xfrm>
            <a:off x="85059" y="91398"/>
            <a:ext cx="1152773" cy="1394502"/>
          </a:xfrm>
          <a:prstGeom prst="rect">
            <a:avLst/>
          </a:prstGeom>
        </p:spPr>
      </p:pic>
      <p:grpSp>
        <p:nvGrpSpPr>
          <p:cNvPr id="8" name="Group 7">
            <a:extLst>
              <a:ext uri="{FF2B5EF4-FFF2-40B4-BE49-F238E27FC236}">
                <a16:creationId xmlns:a16="http://schemas.microsoft.com/office/drawing/2014/main" xmlns="" id="{E714557F-F5A8-655A-B67B-6720A5274657}"/>
              </a:ext>
            </a:extLst>
          </p:cNvPr>
          <p:cNvGrpSpPr/>
          <p:nvPr/>
        </p:nvGrpSpPr>
        <p:grpSpPr>
          <a:xfrm>
            <a:off x="6588369" y="73892"/>
            <a:ext cx="6822831" cy="1412008"/>
            <a:chOff x="691661" y="2895600"/>
            <a:chExt cx="3317654" cy="1277815"/>
          </a:xfrm>
        </p:grpSpPr>
        <p:sp>
          <p:nvSpPr>
            <p:cNvPr id="14" name="!!!Rectangle: Rounded Corners 8">
              <a:extLst>
                <a:ext uri="{FF2B5EF4-FFF2-40B4-BE49-F238E27FC236}">
                  <a16:creationId xmlns:a16="http://schemas.microsoft.com/office/drawing/2014/main" xmlns="" id="{6133537E-7929-12F5-0B63-86942ADB6686}"/>
                </a:ext>
              </a:extLst>
            </p:cNvPr>
            <p:cNvSpPr/>
            <p:nvPr/>
          </p:nvSpPr>
          <p:spPr>
            <a:xfrm>
              <a:off x="691661" y="2895600"/>
              <a:ext cx="3317654" cy="1277815"/>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15" name="Canh Dieu">
              <a:extLst>
                <a:ext uri="{FF2B5EF4-FFF2-40B4-BE49-F238E27FC236}">
                  <a16:creationId xmlns:a16="http://schemas.microsoft.com/office/drawing/2014/main" xmlns="" id="{FB65C876-3578-CC92-1FED-7BD62FB62DE5}"/>
                </a:ext>
              </a:extLst>
            </p:cNvPr>
            <p:cNvPicPr>
              <a:picLocks noChangeAspect="1"/>
            </p:cNvPicPr>
            <p:nvPr/>
          </p:nvPicPr>
          <p:blipFill>
            <a:blip r:embed="rId3"/>
            <a:stretch>
              <a:fillRect/>
            </a:stretch>
          </p:blipFill>
          <p:spPr>
            <a:xfrm>
              <a:off x="764812" y="3030121"/>
              <a:ext cx="569612" cy="919311"/>
            </a:xfrm>
            <a:prstGeom prst="rect">
              <a:avLst/>
            </a:prstGeom>
          </p:spPr>
        </p:pic>
      </p:grpSp>
      <p:sp>
        <p:nvSpPr>
          <p:cNvPr id="2" name="Rectangle 1">
            <a:extLst>
              <a:ext uri="{FF2B5EF4-FFF2-40B4-BE49-F238E27FC236}">
                <a16:creationId xmlns:a16="http://schemas.microsoft.com/office/drawing/2014/main" xmlns="" id="{098EFF58-AF55-F800-B12F-259AC51CE92A}"/>
              </a:ext>
            </a:extLst>
          </p:cNvPr>
          <p:cNvSpPr/>
          <p:nvPr/>
        </p:nvSpPr>
        <p:spPr>
          <a:xfrm>
            <a:off x="1373703" y="1506415"/>
            <a:ext cx="15827290" cy="905056"/>
          </a:xfrm>
          <a:prstGeom prst="rect">
            <a:avLst/>
          </a:prstGeom>
        </p:spPr>
        <p:txBody>
          <a:bodyPr wrap="square">
            <a:spAutoFit/>
          </a:bodyPr>
          <a:lstStyle/>
          <a:p>
            <a:pPr algn="just">
              <a:lnSpc>
                <a:spcPct val="150000"/>
              </a:lnSpc>
              <a:spcAft>
                <a:spcPts val="1067"/>
              </a:spcAft>
              <a:tabLst>
                <a:tab pos="2997125" algn="l"/>
              </a:tabLst>
            </a:pPr>
            <a:r>
              <a:rPr lang="en-US" sz="4000" b="1">
                <a:latin typeface="Times New Roman" panose="02020603050405020304" pitchFamily="18" charset="0"/>
                <a:cs typeface="Times New Roman" panose="02020603050405020304" pitchFamily="18" charset="0"/>
              </a:rPr>
              <a:t>II. TÌM HIỂU CHI TIẾT</a:t>
            </a:r>
            <a:endParaRPr lang="en-US" sz="400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xmlns="" id="{B15FD3B2-D324-38E7-61CE-FD66370706AC}"/>
              </a:ext>
            </a:extLst>
          </p:cNvPr>
          <p:cNvSpPr txBox="1"/>
          <p:nvPr/>
        </p:nvSpPr>
        <p:spPr>
          <a:xfrm>
            <a:off x="1403011" y="2628900"/>
            <a:ext cx="15827290" cy="5632311"/>
          </a:xfrm>
          <a:prstGeom prst="rect">
            <a:avLst/>
          </a:prstGeom>
          <a:noFill/>
        </p:spPr>
        <p:txBody>
          <a:bodyPr wrap="square">
            <a:spAutoFit/>
          </a:bodyPr>
          <a:lstStyle/>
          <a:p>
            <a:r>
              <a:rPr lang="en-US" sz="4000" b="1">
                <a:effectLst/>
                <a:latin typeface="Times New Roman" panose="02020603050405020304" pitchFamily="18" charset="0"/>
                <a:ea typeface="Times New Roman" panose="02020603050405020304" pitchFamily="18" charset="0"/>
              </a:rPr>
              <a:t>2. Cách xây dựng nhân vật trong truyện</a:t>
            </a:r>
          </a:p>
          <a:p>
            <a:pPr marL="0" marR="0">
              <a:spcBef>
                <a:spcPts val="0"/>
              </a:spcBef>
              <a:spcAft>
                <a:spcPts val="0"/>
              </a:spcAft>
            </a:pPr>
            <a:r>
              <a:rPr lang="en-US" sz="4000" b="1">
                <a:effectLst/>
                <a:latin typeface="Times New Roman" panose="02020603050405020304" pitchFamily="18" charset="0"/>
                <a:ea typeface="Times New Roman" panose="02020603050405020304" pitchFamily="18" charset="0"/>
                <a:cs typeface="Times New Roman" panose="02020603050405020304" pitchFamily="18" charset="0"/>
              </a:rPr>
              <a:t>a. Nhân vật “tôi”</a:t>
            </a:r>
            <a:endParaRPr lang="en-US" sz="4000">
              <a:effectLst/>
              <a:latin typeface=".VnTime" panose="020B7200000000000000"/>
              <a:ea typeface="Times New Roman" panose="02020603050405020304" pitchFamily="18" charset="0"/>
              <a:cs typeface="Times New Roman" panose="02020603050405020304" pitchFamily="18" charset="0"/>
            </a:endParaRPr>
          </a:p>
          <a:p>
            <a:pPr marL="0" marR="0">
              <a:spcBef>
                <a:spcPts val="0"/>
              </a:spcBef>
              <a:spcAft>
                <a:spcPts val="0"/>
              </a:spcAft>
            </a:pPr>
            <a:r>
              <a:rPr lang="en-GB" sz="4000" b="1" i="1">
                <a:effectLst/>
                <a:latin typeface="Times New Roman" panose="02020603050405020304" pitchFamily="18" charset="0"/>
                <a:ea typeface="Times New Roman" panose="02020603050405020304" pitchFamily="18" charset="0"/>
                <a:cs typeface="Times New Roman" panose="02020603050405020304" pitchFamily="18" charset="0"/>
              </a:rPr>
              <a:t>* Nghệ thuật so sánh:</a:t>
            </a:r>
            <a:endParaRPr lang="en-US" sz="4000">
              <a:effectLst/>
              <a:latin typeface=".VnTime" panose="020B7200000000000000"/>
              <a:ea typeface="Times New Roman" panose="02020603050405020304" pitchFamily="18" charset="0"/>
              <a:cs typeface="Times New Roman" panose="02020603050405020304" pitchFamily="18" charset="0"/>
            </a:endParaRPr>
          </a:p>
          <a:p>
            <a:pPr marL="571500" marR="0" indent="-571500">
              <a:spcBef>
                <a:spcPts val="0"/>
              </a:spcBef>
              <a:spcAft>
                <a:spcPts val="0"/>
              </a:spcAft>
              <a:buFontTx/>
              <a:buChar char="-"/>
            </a:pP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những cảm giác trong sáng ấy nảy nở trong lòng tôi như mấy cánh hoa tươi mỉm cười giữa bầu trời quang đãng” </a:t>
            </a:r>
          </a:p>
          <a:p>
            <a:pPr marR="0">
              <a:spcBef>
                <a:spcPts val="0"/>
              </a:spcBef>
              <a:spcAft>
                <a:spcPts val="0"/>
              </a:spcAft>
            </a:pPr>
            <a:r>
              <a:rPr lang="en-US" sz="4000" b="1">
                <a:effectLst/>
                <a:latin typeface="Times New Roman" panose="02020603050405020304" pitchFamily="18" charset="0"/>
                <a:ea typeface="Times New Roman" panose="02020603050405020304" pitchFamily="18" charset="0"/>
                <a:cs typeface="Times New Roman" panose="02020603050405020304" pitchFamily="18" charset="0"/>
              </a:rPr>
              <a:t>→ tình cảm đẹp đẽ, trong sáng của cậu bé lần đầu đi học.</a:t>
            </a:r>
            <a:endParaRPr lang="en-US" sz="4000">
              <a:effectLst/>
              <a:latin typeface=".VnTime" panose="020B7200000000000000"/>
              <a:ea typeface="Times New Roman" panose="02020603050405020304" pitchFamily="18" charset="0"/>
              <a:cs typeface="Times New Roman" panose="02020603050405020304" pitchFamily="18" charset="0"/>
            </a:endParaRPr>
          </a:p>
          <a:p>
            <a:pPr marL="571500" marR="0" indent="-571500">
              <a:spcBef>
                <a:spcPts val="0"/>
              </a:spcBef>
              <a:spcAft>
                <a:spcPts val="0"/>
              </a:spcAft>
              <a:buFontTx/>
              <a:buChar char="-"/>
            </a:pP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“Họ như con chim non đứng bên bờ tổ nhìn quãng trời rộng muốn bay, nhưng còn ngập ngừng e sợ” </a:t>
            </a:r>
          </a:p>
          <a:p>
            <a:pPr marR="0">
              <a:spcBef>
                <a:spcPts val="0"/>
              </a:spcBef>
              <a:spcAft>
                <a:spcPts val="0"/>
              </a:spcAft>
            </a:pPr>
            <a:r>
              <a:rPr lang="en-US" sz="4000" b="1">
                <a:effectLst/>
                <a:latin typeface="Times New Roman" panose="02020603050405020304" pitchFamily="18" charset="0"/>
                <a:ea typeface="Times New Roman" panose="02020603050405020304" pitchFamily="18" charset="0"/>
                <a:cs typeface="Times New Roman" panose="02020603050405020304" pitchFamily="18" charset="0"/>
              </a:rPr>
              <a:t>→ sự non nớt, khát vọng của những cậu học sinh.</a:t>
            </a:r>
            <a:endParaRPr lang="en-US" sz="4000">
              <a:effectLst/>
              <a:latin typeface=".VnTime" panose="020B720000000000000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692896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1000"/>
                                        <p:tgtEl>
                                          <p:spTgt spid="3">
                                            <p:txEl>
                                              <p:pRg st="3" end="3"/>
                                            </p:txEl>
                                          </p:spTgt>
                                        </p:tgtEl>
                                      </p:cBhvr>
                                    </p:animEffect>
                                    <p:anim calcmode="lin" valueType="num">
                                      <p:cBhvr>
                                        <p:cTn id="1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3" end="3"/>
                                            </p:txEl>
                                          </p:spTgt>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1000"/>
                                        <p:tgtEl>
                                          <p:spTgt spid="3">
                                            <p:txEl>
                                              <p:pRg st="4" end="4"/>
                                            </p:txEl>
                                          </p:spTgt>
                                        </p:tgtEl>
                                      </p:cBhvr>
                                    </p:animEffect>
                                    <p:anim calcmode="lin" valueType="num">
                                      <p:cBhvr>
                                        <p:cTn id="1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1000"/>
                                        <p:tgtEl>
                                          <p:spTgt spid="3">
                                            <p:txEl>
                                              <p:pRg st="5" end="5"/>
                                            </p:txEl>
                                          </p:spTgt>
                                        </p:tgtEl>
                                      </p:cBhvr>
                                    </p:animEffect>
                                    <p:anim calcmode="lin" valueType="num">
                                      <p:cBhvr>
                                        <p:cTn id="2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5" end="5"/>
                                            </p:txEl>
                                          </p:spTgt>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fade">
                                      <p:cBhvr>
                                        <p:cTn id="30" dur="1000"/>
                                        <p:tgtEl>
                                          <p:spTgt spid="3">
                                            <p:txEl>
                                              <p:pRg st="6" end="6"/>
                                            </p:txEl>
                                          </p:spTgt>
                                        </p:tgtEl>
                                      </p:cBhvr>
                                    </p:animEffect>
                                    <p:anim calcmode="lin" valueType="num">
                                      <p:cBhvr>
                                        <p:cTn id="31"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2"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anh Dieu">
            <a:extLst>
              <a:ext uri="{FF2B5EF4-FFF2-40B4-BE49-F238E27FC236}">
                <a16:creationId xmlns:a16="http://schemas.microsoft.com/office/drawing/2014/main" xmlns="" id="{50CA34B7-DBD1-DD03-DA13-11C58ADCCE75}"/>
              </a:ext>
            </a:extLst>
          </p:cNvPr>
          <p:cNvPicPr>
            <a:picLocks noChangeAspect="1"/>
          </p:cNvPicPr>
          <p:nvPr/>
        </p:nvPicPr>
        <p:blipFill>
          <a:blip r:embed="rId3"/>
          <a:stretch>
            <a:fillRect/>
          </a:stretch>
        </p:blipFill>
        <p:spPr>
          <a:xfrm>
            <a:off x="85059" y="91398"/>
            <a:ext cx="1152773" cy="1394502"/>
          </a:xfrm>
          <a:prstGeom prst="rect">
            <a:avLst/>
          </a:prstGeom>
        </p:spPr>
      </p:pic>
      <p:grpSp>
        <p:nvGrpSpPr>
          <p:cNvPr id="8" name="Group 7">
            <a:extLst>
              <a:ext uri="{FF2B5EF4-FFF2-40B4-BE49-F238E27FC236}">
                <a16:creationId xmlns:a16="http://schemas.microsoft.com/office/drawing/2014/main" xmlns="" id="{E714557F-F5A8-655A-B67B-6720A5274657}"/>
              </a:ext>
            </a:extLst>
          </p:cNvPr>
          <p:cNvGrpSpPr/>
          <p:nvPr/>
        </p:nvGrpSpPr>
        <p:grpSpPr>
          <a:xfrm>
            <a:off x="6588369" y="73892"/>
            <a:ext cx="6822831" cy="1412008"/>
            <a:chOff x="691661" y="2895600"/>
            <a:chExt cx="3317654" cy="1277815"/>
          </a:xfrm>
        </p:grpSpPr>
        <p:sp>
          <p:nvSpPr>
            <p:cNvPr id="14" name="!!!Rectangle: Rounded Corners 8">
              <a:extLst>
                <a:ext uri="{FF2B5EF4-FFF2-40B4-BE49-F238E27FC236}">
                  <a16:creationId xmlns:a16="http://schemas.microsoft.com/office/drawing/2014/main" xmlns="" id="{6133537E-7929-12F5-0B63-86942ADB6686}"/>
                </a:ext>
              </a:extLst>
            </p:cNvPr>
            <p:cNvSpPr/>
            <p:nvPr/>
          </p:nvSpPr>
          <p:spPr>
            <a:xfrm>
              <a:off x="691661" y="2895600"/>
              <a:ext cx="3317654" cy="1277815"/>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15" name="Canh Dieu">
              <a:extLst>
                <a:ext uri="{FF2B5EF4-FFF2-40B4-BE49-F238E27FC236}">
                  <a16:creationId xmlns:a16="http://schemas.microsoft.com/office/drawing/2014/main" xmlns="" id="{FB65C876-3578-CC92-1FED-7BD62FB62DE5}"/>
                </a:ext>
              </a:extLst>
            </p:cNvPr>
            <p:cNvPicPr>
              <a:picLocks noChangeAspect="1"/>
            </p:cNvPicPr>
            <p:nvPr/>
          </p:nvPicPr>
          <p:blipFill>
            <a:blip r:embed="rId3"/>
            <a:stretch>
              <a:fillRect/>
            </a:stretch>
          </p:blipFill>
          <p:spPr>
            <a:xfrm>
              <a:off x="764812" y="3030121"/>
              <a:ext cx="569612" cy="919311"/>
            </a:xfrm>
            <a:prstGeom prst="rect">
              <a:avLst/>
            </a:prstGeom>
          </p:spPr>
        </p:pic>
      </p:grpSp>
      <p:sp>
        <p:nvSpPr>
          <p:cNvPr id="2" name="Rectangle 1">
            <a:extLst>
              <a:ext uri="{FF2B5EF4-FFF2-40B4-BE49-F238E27FC236}">
                <a16:creationId xmlns:a16="http://schemas.microsoft.com/office/drawing/2014/main" xmlns="" id="{098EFF58-AF55-F800-B12F-259AC51CE92A}"/>
              </a:ext>
            </a:extLst>
          </p:cNvPr>
          <p:cNvSpPr/>
          <p:nvPr/>
        </p:nvSpPr>
        <p:spPr>
          <a:xfrm>
            <a:off x="1524000" y="1634548"/>
            <a:ext cx="15827290" cy="905056"/>
          </a:xfrm>
          <a:prstGeom prst="rect">
            <a:avLst/>
          </a:prstGeom>
        </p:spPr>
        <p:txBody>
          <a:bodyPr wrap="square">
            <a:spAutoFit/>
          </a:bodyPr>
          <a:lstStyle/>
          <a:p>
            <a:pPr algn="just">
              <a:lnSpc>
                <a:spcPct val="150000"/>
              </a:lnSpc>
              <a:spcAft>
                <a:spcPts val="1067"/>
              </a:spcAft>
              <a:tabLst>
                <a:tab pos="2997125" algn="l"/>
              </a:tabLst>
            </a:pPr>
            <a:r>
              <a:rPr lang="en-US" sz="4000" b="1">
                <a:latin typeface="Times New Roman" panose="02020603050405020304" pitchFamily="18" charset="0"/>
                <a:cs typeface="Times New Roman" panose="02020603050405020304" pitchFamily="18" charset="0"/>
              </a:rPr>
              <a:t>II. TÌM HIỂU CHI TIẾT</a:t>
            </a:r>
            <a:endParaRPr lang="en-US" sz="400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xmlns="" id="{B15FD3B2-D324-38E7-61CE-FD66370706AC}"/>
              </a:ext>
            </a:extLst>
          </p:cNvPr>
          <p:cNvSpPr txBox="1"/>
          <p:nvPr/>
        </p:nvSpPr>
        <p:spPr>
          <a:xfrm>
            <a:off x="1494692" y="2688252"/>
            <a:ext cx="15827290" cy="4401205"/>
          </a:xfrm>
          <a:prstGeom prst="rect">
            <a:avLst/>
          </a:prstGeom>
          <a:noFill/>
        </p:spPr>
        <p:txBody>
          <a:bodyPr wrap="square">
            <a:spAutoFit/>
          </a:bodyPr>
          <a:lstStyle/>
          <a:p>
            <a:r>
              <a:rPr lang="en-US" sz="4000" b="1">
                <a:effectLst/>
                <a:latin typeface="Times New Roman" panose="02020603050405020304" pitchFamily="18" charset="0"/>
                <a:ea typeface="Times New Roman" panose="02020603050405020304" pitchFamily="18" charset="0"/>
              </a:rPr>
              <a:t>2. Cách xây dựng nhân vật trong truyện</a:t>
            </a:r>
          </a:p>
          <a:p>
            <a:pPr marL="0" marR="0">
              <a:spcBef>
                <a:spcPts val="0"/>
              </a:spcBef>
              <a:spcAft>
                <a:spcPts val="0"/>
              </a:spcAft>
            </a:pPr>
            <a:r>
              <a:rPr lang="en-US" sz="4000" b="1">
                <a:effectLst/>
                <a:latin typeface="Times New Roman" panose="02020603050405020304" pitchFamily="18" charset="0"/>
                <a:ea typeface="Times New Roman" panose="02020603050405020304" pitchFamily="18" charset="0"/>
                <a:cs typeface="Times New Roman" panose="02020603050405020304" pitchFamily="18" charset="0"/>
              </a:rPr>
              <a:t>a. Nhân vật “tôi”</a:t>
            </a:r>
            <a:endParaRPr lang="en-US" sz="4000">
              <a:effectLst/>
              <a:latin typeface=".VnTime" panose="020B7200000000000000"/>
              <a:ea typeface="Times New Roman" panose="02020603050405020304" pitchFamily="18" charset="0"/>
              <a:cs typeface="Times New Roman" panose="02020603050405020304" pitchFamily="18" charset="0"/>
            </a:endParaRPr>
          </a:p>
          <a:p>
            <a:pPr marL="0" marR="0">
              <a:spcBef>
                <a:spcPts val="0"/>
              </a:spcBef>
              <a:spcAft>
                <a:spcPts val="0"/>
              </a:spcAft>
            </a:pPr>
            <a:r>
              <a:rPr lang="en-US" sz="4000" b="1" i="1">
                <a:effectLst/>
                <a:latin typeface="Times New Roman" panose="02020603050405020304" pitchFamily="18" charset="0"/>
                <a:ea typeface="Times New Roman" panose="02020603050405020304" pitchFamily="18" charset="0"/>
                <a:cs typeface="Times New Roman" panose="02020603050405020304" pitchFamily="18" charset="0"/>
              </a:rPr>
              <a:t>* Nhân vật được miêu tả qua</a:t>
            </a:r>
            <a:endParaRPr lang="en-US" sz="4000">
              <a:effectLst/>
              <a:latin typeface=".VnTime" panose="020B7200000000000000"/>
              <a:ea typeface="Times New Roman" panose="02020603050405020304" pitchFamily="18" charset="0"/>
              <a:cs typeface="Times New Roman" panose="02020603050405020304" pitchFamily="18" charset="0"/>
            </a:endParaRPr>
          </a:p>
          <a:p>
            <a:pPr marL="0" marR="0">
              <a:spcBef>
                <a:spcPts val="0"/>
              </a:spcBef>
              <a:spcAft>
                <a:spcPts val="0"/>
              </a:spcAft>
            </a:pPr>
            <a:r>
              <a:rPr lang="en-US" sz="4000" b="1" i="1">
                <a:effectLst/>
                <a:latin typeface="Times New Roman" panose="02020603050405020304" pitchFamily="18" charset="0"/>
                <a:ea typeface="Times New Roman" panose="02020603050405020304" pitchFamily="18" charset="0"/>
                <a:cs typeface="Times New Roman" panose="02020603050405020304" pitchFamily="18" charset="0"/>
              </a:rPr>
              <a:t>* Tâm trạng của nhân vật tôi</a:t>
            </a:r>
            <a:endParaRPr lang="en-US" sz="40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n-GB" sz="4000" b="1">
                <a:effectLst/>
                <a:latin typeface="Times New Roman" panose="02020603050405020304" pitchFamily="18" charset="0"/>
                <a:ea typeface="Times New Roman" panose="02020603050405020304" pitchFamily="18" charset="0"/>
              </a:rPr>
              <a:t>=&gt; </a:t>
            </a:r>
            <a:r>
              <a:rPr lang="en-US" sz="4000" b="1">
                <a:effectLst/>
                <a:latin typeface="Times New Roman" panose="02020603050405020304" pitchFamily="18" charset="0"/>
                <a:ea typeface="Times New Roman" panose="02020603050405020304" pitchFamily="18" charset="0"/>
              </a:rPr>
              <a:t>Nhân vật “tôi” là cậu bé hồn nhiên, trong sáng nhưng cũng rất nhạy cảm và đã bắt đầu có ý thức về sự trưởng thành ngay trong ngày đầu tiên đi học.</a:t>
            </a:r>
            <a:endParaRPr lang="en-US" sz="4000">
              <a:effectLst/>
              <a:latin typeface=".VnTime" panose="020B720000000000000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08518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anh Dieu">
            <a:extLst>
              <a:ext uri="{FF2B5EF4-FFF2-40B4-BE49-F238E27FC236}">
                <a16:creationId xmlns:a16="http://schemas.microsoft.com/office/drawing/2014/main" xmlns="" id="{50CA34B7-DBD1-DD03-DA13-11C58ADCCE75}"/>
              </a:ext>
            </a:extLst>
          </p:cNvPr>
          <p:cNvPicPr>
            <a:picLocks noChangeAspect="1"/>
          </p:cNvPicPr>
          <p:nvPr/>
        </p:nvPicPr>
        <p:blipFill>
          <a:blip r:embed="rId3"/>
          <a:stretch>
            <a:fillRect/>
          </a:stretch>
        </p:blipFill>
        <p:spPr>
          <a:xfrm>
            <a:off x="85059" y="91398"/>
            <a:ext cx="1152773" cy="1394502"/>
          </a:xfrm>
          <a:prstGeom prst="rect">
            <a:avLst/>
          </a:prstGeom>
        </p:spPr>
      </p:pic>
      <p:grpSp>
        <p:nvGrpSpPr>
          <p:cNvPr id="8" name="Group 7">
            <a:extLst>
              <a:ext uri="{FF2B5EF4-FFF2-40B4-BE49-F238E27FC236}">
                <a16:creationId xmlns:a16="http://schemas.microsoft.com/office/drawing/2014/main" xmlns="" id="{E714557F-F5A8-655A-B67B-6720A5274657}"/>
              </a:ext>
            </a:extLst>
          </p:cNvPr>
          <p:cNvGrpSpPr/>
          <p:nvPr/>
        </p:nvGrpSpPr>
        <p:grpSpPr>
          <a:xfrm>
            <a:off x="6588369" y="73892"/>
            <a:ext cx="6822831" cy="1412008"/>
            <a:chOff x="691661" y="2895600"/>
            <a:chExt cx="3317654" cy="1277815"/>
          </a:xfrm>
        </p:grpSpPr>
        <p:sp>
          <p:nvSpPr>
            <p:cNvPr id="14" name="!!!Rectangle: Rounded Corners 8">
              <a:extLst>
                <a:ext uri="{FF2B5EF4-FFF2-40B4-BE49-F238E27FC236}">
                  <a16:creationId xmlns:a16="http://schemas.microsoft.com/office/drawing/2014/main" xmlns="" id="{6133537E-7929-12F5-0B63-86942ADB6686}"/>
                </a:ext>
              </a:extLst>
            </p:cNvPr>
            <p:cNvSpPr/>
            <p:nvPr/>
          </p:nvSpPr>
          <p:spPr>
            <a:xfrm>
              <a:off x="691661" y="2895600"/>
              <a:ext cx="3317654" cy="1277815"/>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15" name="Canh Dieu">
              <a:extLst>
                <a:ext uri="{FF2B5EF4-FFF2-40B4-BE49-F238E27FC236}">
                  <a16:creationId xmlns:a16="http://schemas.microsoft.com/office/drawing/2014/main" xmlns="" id="{FB65C876-3578-CC92-1FED-7BD62FB62DE5}"/>
                </a:ext>
              </a:extLst>
            </p:cNvPr>
            <p:cNvPicPr>
              <a:picLocks noChangeAspect="1"/>
            </p:cNvPicPr>
            <p:nvPr/>
          </p:nvPicPr>
          <p:blipFill>
            <a:blip r:embed="rId3"/>
            <a:stretch>
              <a:fillRect/>
            </a:stretch>
          </p:blipFill>
          <p:spPr>
            <a:xfrm>
              <a:off x="764812" y="3030121"/>
              <a:ext cx="569612" cy="919311"/>
            </a:xfrm>
            <a:prstGeom prst="rect">
              <a:avLst/>
            </a:prstGeom>
          </p:spPr>
        </p:pic>
      </p:grpSp>
      <p:sp>
        <p:nvSpPr>
          <p:cNvPr id="2" name="Rectangle 1">
            <a:extLst>
              <a:ext uri="{FF2B5EF4-FFF2-40B4-BE49-F238E27FC236}">
                <a16:creationId xmlns:a16="http://schemas.microsoft.com/office/drawing/2014/main" xmlns="" id="{098EFF58-AF55-F800-B12F-259AC51CE92A}"/>
              </a:ext>
            </a:extLst>
          </p:cNvPr>
          <p:cNvSpPr/>
          <p:nvPr/>
        </p:nvSpPr>
        <p:spPr>
          <a:xfrm>
            <a:off x="1524000" y="1898629"/>
            <a:ext cx="15827290" cy="905056"/>
          </a:xfrm>
          <a:prstGeom prst="rect">
            <a:avLst/>
          </a:prstGeom>
        </p:spPr>
        <p:txBody>
          <a:bodyPr wrap="square">
            <a:spAutoFit/>
          </a:bodyPr>
          <a:lstStyle/>
          <a:p>
            <a:pPr algn="just">
              <a:lnSpc>
                <a:spcPct val="150000"/>
              </a:lnSpc>
              <a:spcAft>
                <a:spcPts val="1067"/>
              </a:spcAft>
              <a:tabLst>
                <a:tab pos="2997125" algn="l"/>
              </a:tabLst>
            </a:pPr>
            <a:r>
              <a:rPr lang="en-US" sz="4000" b="1">
                <a:latin typeface="Times New Roman" panose="02020603050405020304" pitchFamily="18" charset="0"/>
                <a:cs typeface="Times New Roman" panose="02020603050405020304" pitchFamily="18" charset="0"/>
              </a:rPr>
              <a:t>II. TÌM HIỂU CHI TIẾT</a:t>
            </a:r>
            <a:endParaRPr lang="en-US" sz="400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xmlns="" id="{B15FD3B2-D324-38E7-61CE-FD66370706AC}"/>
              </a:ext>
            </a:extLst>
          </p:cNvPr>
          <p:cNvSpPr txBox="1"/>
          <p:nvPr/>
        </p:nvSpPr>
        <p:spPr>
          <a:xfrm>
            <a:off x="1518138" y="3009900"/>
            <a:ext cx="15827290" cy="1938992"/>
          </a:xfrm>
          <a:prstGeom prst="rect">
            <a:avLst/>
          </a:prstGeom>
          <a:noFill/>
        </p:spPr>
        <p:txBody>
          <a:bodyPr wrap="square">
            <a:spAutoFit/>
          </a:bodyPr>
          <a:lstStyle/>
          <a:p>
            <a:r>
              <a:rPr lang="en-US" sz="4000" b="1">
                <a:effectLst/>
                <a:latin typeface="Times New Roman" panose="02020603050405020304" pitchFamily="18" charset="0"/>
                <a:ea typeface="Times New Roman" panose="02020603050405020304" pitchFamily="18" charset="0"/>
              </a:rPr>
              <a:t>2. Cách xây dựng nhân vật trong truyện</a:t>
            </a:r>
          </a:p>
          <a:p>
            <a:pPr marL="742950" marR="0" indent="-742950">
              <a:spcBef>
                <a:spcPts val="0"/>
              </a:spcBef>
              <a:spcAft>
                <a:spcPts val="0"/>
              </a:spcAft>
              <a:buAutoNum type="alphaLcPeriod"/>
            </a:pPr>
            <a:r>
              <a:rPr lang="en-US" sz="4000" b="1">
                <a:effectLst/>
                <a:latin typeface="Times New Roman" panose="02020603050405020304" pitchFamily="18" charset="0"/>
                <a:ea typeface="Times New Roman" panose="02020603050405020304" pitchFamily="18" charset="0"/>
                <a:cs typeface="Times New Roman" panose="02020603050405020304" pitchFamily="18" charset="0"/>
              </a:rPr>
              <a:t>Nhân vật “tôi”</a:t>
            </a:r>
          </a:p>
          <a:p>
            <a:pPr marL="742950" marR="0" indent="-742950">
              <a:spcBef>
                <a:spcPts val="0"/>
              </a:spcBef>
              <a:spcAft>
                <a:spcPts val="0"/>
              </a:spcAft>
              <a:buAutoNum type="alphaLcPeriod"/>
            </a:pPr>
            <a:r>
              <a:rPr lang="en-US" sz="4000" b="1">
                <a:latin typeface="Times New Roman" panose="02020603050405020304" pitchFamily="18" charset="0"/>
                <a:ea typeface="Times New Roman" panose="02020603050405020304" pitchFamily="18" charset="0"/>
                <a:cs typeface="Times New Roman" panose="02020603050405020304" pitchFamily="18" charset="0"/>
              </a:rPr>
              <a:t>Các nhân vật khác</a:t>
            </a:r>
            <a:endParaRPr lang="en-US" sz="4000">
              <a:effectLst/>
              <a:latin typeface=".VnTime" panose="020B720000000000000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885135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4477431" y="1285076"/>
            <a:ext cx="9628414" cy="7854459"/>
            <a:chOff x="0" y="0"/>
            <a:chExt cx="2627850" cy="2143691"/>
          </a:xfrm>
        </p:grpSpPr>
        <p:sp>
          <p:nvSpPr>
            <p:cNvPr id="4" name="Freeform 4"/>
            <p:cNvSpPr/>
            <p:nvPr/>
          </p:nvSpPr>
          <p:spPr>
            <a:xfrm>
              <a:off x="0" y="0"/>
              <a:ext cx="2627850" cy="2143691"/>
            </a:xfrm>
            <a:custGeom>
              <a:avLst/>
              <a:gdLst/>
              <a:ahLst/>
              <a:cxnLst/>
              <a:rect l="l" t="t" r="r" b="b"/>
              <a:pathLst>
                <a:path w="2627850" h="2143691">
                  <a:moveTo>
                    <a:pt x="0" y="0"/>
                  </a:moveTo>
                  <a:lnTo>
                    <a:pt x="2627850" y="0"/>
                  </a:lnTo>
                  <a:lnTo>
                    <a:pt x="2627850" y="2143691"/>
                  </a:lnTo>
                  <a:lnTo>
                    <a:pt x="0" y="2143691"/>
                  </a:lnTo>
                  <a:close/>
                </a:path>
              </a:pathLst>
            </a:custGeom>
            <a:solidFill>
              <a:srgbClr val="FFFAFA">
                <a:alpha val="48627"/>
              </a:srgbClr>
            </a:soli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4440598" y="-121194"/>
            <a:ext cx="3780472" cy="4114800"/>
          </a:xfrm>
          <a:prstGeom prst="rect">
            <a:avLst/>
          </a:prstGeom>
        </p:spPr>
      </p:pic>
      <p:grpSp>
        <p:nvGrpSpPr>
          <p:cNvPr id="9" name="Group 9"/>
          <p:cNvGrpSpPr/>
          <p:nvPr/>
        </p:nvGrpSpPr>
        <p:grpSpPr>
          <a:xfrm>
            <a:off x="457200" y="5896057"/>
            <a:ext cx="6632840" cy="5943600"/>
            <a:chOff x="0" y="0"/>
            <a:chExt cx="10678407" cy="9325196"/>
          </a:xfrm>
        </p:grpSpPr>
        <p:pic>
          <p:nvPicPr>
            <p:cNvPr id="10" name="Picture 10"/>
            <p:cNvPicPr>
              <a:picLocks noChangeAspect="1"/>
            </p:cNvPicPr>
            <p:nvPr/>
          </p:nvPicPr>
          <p:blipFill>
            <a:blip r:embed="rId5"/>
            <a:srcRect/>
            <a:stretch>
              <a:fillRect/>
            </a:stretch>
          </p:blipFill>
          <p:spPr>
            <a:xfrm>
              <a:off x="0" y="0"/>
              <a:ext cx="7401441" cy="5199512"/>
            </a:xfrm>
            <a:prstGeom prst="rect">
              <a:avLst/>
            </a:prstGeom>
          </p:spPr>
        </p:pic>
        <p:pic>
          <p:nvPicPr>
            <p:cNvPr id="11" name="Picture 11"/>
            <p:cNvPicPr>
              <a:picLocks noChangeAspect="1"/>
            </p:cNvPicPr>
            <p:nvPr/>
          </p:nvPicPr>
          <p:blipFill>
            <a:blip r:embed="rId5"/>
            <a:srcRect b="33712"/>
            <a:stretch>
              <a:fillRect/>
            </a:stretch>
          </p:blipFill>
          <p:spPr>
            <a:xfrm rot="5400000">
              <a:off x="5254363" y="3901152"/>
              <a:ext cx="7401441" cy="3446647"/>
            </a:xfrm>
            <a:prstGeom prst="rect">
              <a:avLst/>
            </a:prstGeom>
          </p:spPr>
        </p:pic>
      </p:grpSp>
      <p:pic>
        <p:nvPicPr>
          <p:cNvPr id="16" name="Picture 16"/>
          <p:cNvPicPr>
            <a:picLocks noChangeAspect="1"/>
          </p:cNvPicPr>
          <p:nvPr/>
        </p:nvPicPr>
        <p:blipFill>
          <a:blip r:embed="rId6"/>
          <a:srcRect r="54291"/>
          <a:stretch>
            <a:fillRect/>
          </a:stretch>
        </p:blipFill>
        <p:spPr>
          <a:xfrm>
            <a:off x="-1347151" y="347074"/>
            <a:ext cx="7125184" cy="9592852"/>
          </a:xfrm>
          <a:prstGeom prst="rect">
            <a:avLst/>
          </a:prstGeom>
        </p:spPr>
      </p:pic>
      <p:pic>
        <p:nvPicPr>
          <p:cNvPr id="17" name="Picture 16"/>
          <p:cNvPicPr>
            <a:picLocks noChangeAspect="1"/>
          </p:cNvPicPr>
          <p:nvPr/>
        </p:nvPicPr>
        <p:blipFill>
          <a:blip r:embed="rId7"/>
          <a:stretch>
            <a:fillRect/>
          </a:stretch>
        </p:blipFill>
        <p:spPr>
          <a:xfrm>
            <a:off x="3987266" y="1588188"/>
            <a:ext cx="11601694" cy="6480610"/>
          </a:xfrm>
          <a:prstGeom prst="rect">
            <a:avLst/>
          </a:prstGeom>
        </p:spPr>
      </p:pic>
      <p:pic>
        <p:nvPicPr>
          <p:cNvPr id="14" name="Canh Dieu">
            <a:extLst>
              <a:ext uri="{FF2B5EF4-FFF2-40B4-BE49-F238E27FC236}">
                <a16:creationId xmlns:a16="http://schemas.microsoft.com/office/drawing/2014/main" xmlns="" id="{476BD0D6-6322-E30A-CB06-96530D6F81F3}"/>
              </a:ext>
            </a:extLst>
          </p:cNvPr>
          <p:cNvPicPr>
            <a:picLocks noChangeAspect="1"/>
          </p:cNvPicPr>
          <p:nvPr/>
        </p:nvPicPr>
        <p:blipFill>
          <a:blip r:embed="rId8"/>
          <a:stretch>
            <a:fillRect/>
          </a:stretch>
        </p:blipFill>
        <p:spPr>
          <a:xfrm>
            <a:off x="85059" y="91398"/>
            <a:ext cx="1156451" cy="1394502"/>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anh Dieu">
            <a:extLst>
              <a:ext uri="{FF2B5EF4-FFF2-40B4-BE49-F238E27FC236}">
                <a16:creationId xmlns:a16="http://schemas.microsoft.com/office/drawing/2014/main" xmlns="" id="{50CA34B7-DBD1-DD03-DA13-11C58ADCCE75}"/>
              </a:ext>
            </a:extLst>
          </p:cNvPr>
          <p:cNvPicPr>
            <a:picLocks noChangeAspect="1"/>
          </p:cNvPicPr>
          <p:nvPr/>
        </p:nvPicPr>
        <p:blipFill>
          <a:blip r:embed="rId3"/>
          <a:stretch>
            <a:fillRect/>
          </a:stretch>
        </p:blipFill>
        <p:spPr>
          <a:xfrm>
            <a:off x="85059" y="91398"/>
            <a:ext cx="1152773" cy="1394502"/>
          </a:xfrm>
          <a:prstGeom prst="rect">
            <a:avLst/>
          </a:prstGeom>
        </p:spPr>
      </p:pic>
      <p:grpSp>
        <p:nvGrpSpPr>
          <p:cNvPr id="8" name="Group 7">
            <a:extLst>
              <a:ext uri="{FF2B5EF4-FFF2-40B4-BE49-F238E27FC236}">
                <a16:creationId xmlns:a16="http://schemas.microsoft.com/office/drawing/2014/main" xmlns="" id="{E714557F-F5A8-655A-B67B-6720A5274657}"/>
              </a:ext>
            </a:extLst>
          </p:cNvPr>
          <p:cNvGrpSpPr/>
          <p:nvPr/>
        </p:nvGrpSpPr>
        <p:grpSpPr>
          <a:xfrm>
            <a:off x="6588369" y="73892"/>
            <a:ext cx="6822831" cy="1412008"/>
            <a:chOff x="691661" y="2895600"/>
            <a:chExt cx="3317654" cy="1277815"/>
          </a:xfrm>
        </p:grpSpPr>
        <p:sp>
          <p:nvSpPr>
            <p:cNvPr id="14" name="!!!Rectangle: Rounded Corners 8">
              <a:extLst>
                <a:ext uri="{FF2B5EF4-FFF2-40B4-BE49-F238E27FC236}">
                  <a16:creationId xmlns:a16="http://schemas.microsoft.com/office/drawing/2014/main" xmlns="" id="{6133537E-7929-12F5-0B63-86942ADB6686}"/>
                </a:ext>
              </a:extLst>
            </p:cNvPr>
            <p:cNvSpPr/>
            <p:nvPr/>
          </p:nvSpPr>
          <p:spPr>
            <a:xfrm>
              <a:off x="691661" y="2895600"/>
              <a:ext cx="3317654" cy="1277815"/>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15" name="Canh Dieu">
              <a:extLst>
                <a:ext uri="{FF2B5EF4-FFF2-40B4-BE49-F238E27FC236}">
                  <a16:creationId xmlns:a16="http://schemas.microsoft.com/office/drawing/2014/main" xmlns="" id="{FB65C876-3578-CC92-1FED-7BD62FB62DE5}"/>
                </a:ext>
              </a:extLst>
            </p:cNvPr>
            <p:cNvPicPr>
              <a:picLocks noChangeAspect="1"/>
            </p:cNvPicPr>
            <p:nvPr/>
          </p:nvPicPr>
          <p:blipFill>
            <a:blip r:embed="rId3"/>
            <a:stretch>
              <a:fillRect/>
            </a:stretch>
          </p:blipFill>
          <p:spPr>
            <a:xfrm>
              <a:off x="764812" y="3030121"/>
              <a:ext cx="569612" cy="919311"/>
            </a:xfrm>
            <a:prstGeom prst="rect">
              <a:avLst/>
            </a:prstGeom>
          </p:spPr>
        </p:pic>
      </p:grpSp>
      <p:sp>
        <p:nvSpPr>
          <p:cNvPr id="2" name="Rectangle 1">
            <a:extLst>
              <a:ext uri="{FF2B5EF4-FFF2-40B4-BE49-F238E27FC236}">
                <a16:creationId xmlns:a16="http://schemas.microsoft.com/office/drawing/2014/main" xmlns="" id="{098EFF58-AF55-F800-B12F-259AC51CE92A}"/>
              </a:ext>
            </a:extLst>
          </p:cNvPr>
          <p:cNvSpPr/>
          <p:nvPr/>
        </p:nvSpPr>
        <p:spPr>
          <a:xfrm>
            <a:off x="1249555" y="1634548"/>
            <a:ext cx="15827290" cy="905056"/>
          </a:xfrm>
          <a:prstGeom prst="rect">
            <a:avLst/>
          </a:prstGeom>
        </p:spPr>
        <p:txBody>
          <a:bodyPr wrap="square">
            <a:spAutoFit/>
          </a:bodyPr>
          <a:lstStyle/>
          <a:p>
            <a:pPr algn="just">
              <a:lnSpc>
                <a:spcPct val="150000"/>
              </a:lnSpc>
              <a:spcAft>
                <a:spcPts val="1067"/>
              </a:spcAft>
              <a:tabLst>
                <a:tab pos="2997125" algn="l"/>
              </a:tabLst>
            </a:pPr>
            <a:r>
              <a:rPr lang="en-US" sz="4000" b="1">
                <a:latin typeface="Times New Roman" panose="02020603050405020304" pitchFamily="18" charset="0"/>
                <a:cs typeface="Times New Roman" panose="02020603050405020304" pitchFamily="18" charset="0"/>
              </a:rPr>
              <a:t>II. TÌM HIỂU CHI TIẾT</a:t>
            </a:r>
            <a:endParaRPr lang="en-US" sz="400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xmlns="" id="{B15FD3B2-D324-38E7-61CE-FD66370706AC}"/>
              </a:ext>
            </a:extLst>
          </p:cNvPr>
          <p:cNvSpPr txBox="1"/>
          <p:nvPr/>
        </p:nvSpPr>
        <p:spPr>
          <a:xfrm>
            <a:off x="1255417" y="2519089"/>
            <a:ext cx="15827290" cy="707886"/>
          </a:xfrm>
          <a:prstGeom prst="rect">
            <a:avLst/>
          </a:prstGeom>
          <a:noFill/>
        </p:spPr>
        <p:txBody>
          <a:bodyPr wrap="square">
            <a:spAutoFit/>
          </a:bodyPr>
          <a:lstStyle/>
          <a:p>
            <a:r>
              <a:rPr lang="en-US" sz="4000" b="1">
                <a:effectLst/>
                <a:latin typeface="Times New Roman" panose="02020603050405020304" pitchFamily="18" charset="0"/>
                <a:ea typeface="Times New Roman" panose="02020603050405020304" pitchFamily="18" charset="0"/>
              </a:rPr>
              <a:t>2. Cách xây dựng nhân vật trong truyện</a:t>
            </a:r>
          </a:p>
        </p:txBody>
      </p:sp>
      <p:sp>
        <p:nvSpPr>
          <p:cNvPr id="7" name="TextBox 6">
            <a:extLst>
              <a:ext uri="{FF2B5EF4-FFF2-40B4-BE49-F238E27FC236}">
                <a16:creationId xmlns:a16="http://schemas.microsoft.com/office/drawing/2014/main" xmlns="" id="{F10B8ABC-0D17-D9DF-7CC7-1CBBA29485DA}"/>
              </a:ext>
            </a:extLst>
          </p:cNvPr>
          <p:cNvSpPr txBox="1"/>
          <p:nvPr/>
        </p:nvSpPr>
        <p:spPr>
          <a:xfrm>
            <a:off x="1676400" y="3424145"/>
            <a:ext cx="15400445" cy="5016758"/>
          </a:xfrm>
          <a:prstGeom prst="rect">
            <a:avLst/>
          </a:prstGeom>
          <a:noFill/>
        </p:spPr>
        <p:txBody>
          <a:bodyPr wrap="square">
            <a:spAutoFit/>
          </a:bodyPr>
          <a:lstStyle/>
          <a:p>
            <a:pPr marL="0" marR="0">
              <a:spcBef>
                <a:spcPts val="0"/>
              </a:spcBef>
              <a:spcAft>
                <a:spcPts val="0"/>
              </a:spcAft>
            </a:pPr>
            <a:r>
              <a:rPr lang="en-US" sz="4000" b="1">
                <a:effectLst/>
                <a:latin typeface="Times New Roman" panose="02020603050405020304" pitchFamily="18" charset="0"/>
                <a:ea typeface="Times New Roman" panose="02020603050405020304" pitchFamily="18" charset="0"/>
                <a:cs typeface="Times New Roman" panose="02020603050405020304" pitchFamily="18" charset="0"/>
              </a:rPr>
              <a:t>* Ông Đốc</a:t>
            </a:r>
            <a:endParaRPr lang="en-US" sz="4000">
              <a:effectLst/>
              <a:latin typeface=".VnTime" panose="020B7200000000000000"/>
              <a:ea typeface="Times New Roman" panose="02020603050405020304" pitchFamily="18" charset="0"/>
              <a:cs typeface="Times New Roman" panose="02020603050405020304" pitchFamily="18" charset="0"/>
            </a:endParaRPr>
          </a:p>
          <a:p>
            <a:pPr marL="0" marR="0">
              <a:spcBef>
                <a:spcPts val="0"/>
              </a:spcBef>
              <a:spcAft>
                <a:spcPts val="0"/>
              </a:spcAft>
            </a:pPr>
            <a:r>
              <a:rPr lang="en-US" sz="4000" i="1">
                <a:effectLst/>
                <a:latin typeface="Times New Roman" panose="02020603050405020304" pitchFamily="18" charset="0"/>
                <a:ea typeface="Times New Roman" panose="02020603050405020304" pitchFamily="18" charset="0"/>
                <a:cs typeface="Times New Roman" panose="02020603050405020304" pitchFamily="18" charset="0"/>
              </a:rPr>
              <a:t>- Lời nói:</a:t>
            </a: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“Thế là các em vào lớp 5, các em phải cố gắng học để thầy mẹ được vui lòng, để thầy dạy các em được sung sướng”. “Thôi các em  nên đứng đây để sắp hàng vào lớp”. “ Các em đừng khóc. Trưa nay các em được về nhà cơ mà”</a:t>
            </a:r>
            <a:endParaRPr lang="en-US" sz="4000">
              <a:effectLst/>
              <a:latin typeface=".VnTime" panose="020B7200000000000000"/>
              <a:ea typeface="Times New Roman" panose="02020603050405020304" pitchFamily="18" charset="0"/>
              <a:cs typeface="Times New Roman" panose="02020603050405020304" pitchFamily="18" charset="0"/>
            </a:endParaRPr>
          </a:p>
          <a:p>
            <a:pPr marR="0">
              <a:spcBef>
                <a:spcPts val="0"/>
              </a:spcBef>
              <a:spcAft>
                <a:spcPts val="0"/>
              </a:spcAft>
            </a:pPr>
            <a:r>
              <a:rPr lang="en-US" sz="4000" i="1">
                <a:effectLst/>
                <a:latin typeface="Times New Roman" panose="02020603050405020304" pitchFamily="18" charset="0"/>
                <a:ea typeface="Times New Roman" panose="02020603050405020304" pitchFamily="18" charset="0"/>
                <a:cs typeface="Times New Roman" panose="02020603050405020304" pitchFamily="18" charset="0"/>
              </a:rPr>
              <a:t>- Hành động: </a:t>
            </a: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Nhìn học trò 1 cách hiền từ và cảm động.</a:t>
            </a:r>
            <a:r>
              <a:rPr lang="en-US" sz="4000" i="1">
                <a:effectLst/>
                <a:latin typeface="Times New Roman" panose="02020603050405020304" pitchFamily="18" charset="0"/>
                <a:ea typeface="Times New Roman" panose="02020603050405020304" pitchFamily="18" charset="0"/>
                <a:cs typeface="Times New Roman" panose="02020603050405020304" pitchFamily="18" charset="0"/>
              </a:rPr>
              <a:t> </a:t>
            </a:r>
          </a:p>
          <a:p>
            <a:r>
              <a:rPr lang="en-US" sz="4000" b="1" i="1">
                <a:effectLst/>
                <a:latin typeface="Times New Roman" panose="02020603050405020304" pitchFamily="18" charset="0"/>
                <a:ea typeface="Times New Roman" panose="02020603050405020304" pitchFamily="18" charset="0"/>
                <a:cs typeface="Times New Roman" panose="02020603050405020304" pitchFamily="18" charset="0"/>
              </a:rPr>
              <a:t>=&gt; Ông Đốc là một người thầy, một lãnh đạo hiền từ, thân thiện và yêu thương học sinh.</a:t>
            </a:r>
            <a:endParaRPr lang="en-US" sz="4000">
              <a:effectLst/>
              <a:latin typeface=".VnTime" panose="020B720000000000000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716240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Effect transition="in" filter="fade">
                                      <p:cBhvr>
                                        <p:cTn id="13" dur="1000"/>
                                        <p:tgtEl>
                                          <p:spTgt spid="7">
                                            <p:txEl>
                                              <p:pRg st="1" end="1"/>
                                            </p:txEl>
                                          </p:spTgt>
                                        </p:tgtEl>
                                      </p:cBhvr>
                                    </p:animEffect>
                                    <p:anim calcmode="lin" valueType="num">
                                      <p:cBhvr>
                                        <p:cTn id="14"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7">
                                            <p:txEl>
                                              <p:pRg st="1" end="1"/>
                                            </p:txEl>
                                          </p:spTgt>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fade">
                                      <p:cBhvr>
                                        <p:cTn id="18" dur="1000"/>
                                        <p:tgtEl>
                                          <p:spTgt spid="7">
                                            <p:txEl>
                                              <p:pRg st="2" end="2"/>
                                            </p:txEl>
                                          </p:spTgt>
                                        </p:tgtEl>
                                      </p:cBhvr>
                                    </p:animEffect>
                                    <p:anim calcmode="lin" valueType="num">
                                      <p:cBhvr>
                                        <p:cTn id="19"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anh Dieu">
            <a:extLst>
              <a:ext uri="{FF2B5EF4-FFF2-40B4-BE49-F238E27FC236}">
                <a16:creationId xmlns:a16="http://schemas.microsoft.com/office/drawing/2014/main" xmlns="" id="{50CA34B7-DBD1-DD03-DA13-11C58ADCCE75}"/>
              </a:ext>
            </a:extLst>
          </p:cNvPr>
          <p:cNvPicPr>
            <a:picLocks noChangeAspect="1"/>
          </p:cNvPicPr>
          <p:nvPr/>
        </p:nvPicPr>
        <p:blipFill>
          <a:blip r:embed="rId3"/>
          <a:stretch>
            <a:fillRect/>
          </a:stretch>
        </p:blipFill>
        <p:spPr>
          <a:xfrm>
            <a:off x="85059" y="91398"/>
            <a:ext cx="1152773" cy="1394502"/>
          </a:xfrm>
          <a:prstGeom prst="rect">
            <a:avLst/>
          </a:prstGeom>
        </p:spPr>
      </p:pic>
      <p:grpSp>
        <p:nvGrpSpPr>
          <p:cNvPr id="8" name="Group 7">
            <a:extLst>
              <a:ext uri="{FF2B5EF4-FFF2-40B4-BE49-F238E27FC236}">
                <a16:creationId xmlns:a16="http://schemas.microsoft.com/office/drawing/2014/main" xmlns="" id="{E714557F-F5A8-655A-B67B-6720A5274657}"/>
              </a:ext>
            </a:extLst>
          </p:cNvPr>
          <p:cNvGrpSpPr/>
          <p:nvPr/>
        </p:nvGrpSpPr>
        <p:grpSpPr>
          <a:xfrm>
            <a:off x="6588369" y="73892"/>
            <a:ext cx="6822831" cy="1412008"/>
            <a:chOff x="691661" y="2895600"/>
            <a:chExt cx="3317654" cy="1277815"/>
          </a:xfrm>
        </p:grpSpPr>
        <p:sp>
          <p:nvSpPr>
            <p:cNvPr id="14" name="!!!Rectangle: Rounded Corners 8">
              <a:extLst>
                <a:ext uri="{FF2B5EF4-FFF2-40B4-BE49-F238E27FC236}">
                  <a16:creationId xmlns:a16="http://schemas.microsoft.com/office/drawing/2014/main" xmlns="" id="{6133537E-7929-12F5-0B63-86942ADB6686}"/>
                </a:ext>
              </a:extLst>
            </p:cNvPr>
            <p:cNvSpPr/>
            <p:nvPr/>
          </p:nvSpPr>
          <p:spPr>
            <a:xfrm>
              <a:off x="691661" y="2895600"/>
              <a:ext cx="3317654" cy="1277815"/>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15" name="Canh Dieu">
              <a:extLst>
                <a:ext uri="{FF2B5EF4-FFF2-40B4-BE49-F238E27FC236}">
                  <a16:creationId xmlns:a16="http://schemas.microsoft.com/office/drawing/2014/main" xmlns="" id="{FB65C876-3578-CC92-1FED-7BD62FB62DE5}"/>
                </a:ext>
              </a:extLst>
            </p:cNvPr>
            <p:cNvPicPr>
              <a:picLocks noChangeAspect="1"/>
            </p:cNvPicPr>
            <p:nvPr/>
          </p:nvPicPr>
          <p:blipFill>
            <a:blip r:embed="rId3"/>
            <a:stretch>
              <a:fillRect/>
            </a:stretch>
          </p:blipFill>
          <p:spPr>
            <a:xfrm>
              <a:off x="764812" y="3030121"/>
              <a:ext cx="569612" cy="919311"/>
            </a:xfrm>
            <a:prstGeom prst="rect">
              <a:avLst/>
            </a:prstGeom>
          </p:spPr>
        </p:pic>
      </p:grpSp>
      <p:sp>
        <p:nvSpPr>
          <p:cNvPr id="2" name="Rectangle 1">
            <a:extLst>
              <a:ext uri="{FF2B5EF4-FFF2-40B4-BE49-F238E27FC236}">
                <a16:creationId xmlns:a16="http://schemas.microsoft.com/office/drawing/2014/main" xmlns="" id="{098EFF58-AF55-F800-B12F-259AC51CE92A}"/>
              </a:ext>
            </a:extLst>
          </p:cNvPr>
          <p:cNvSpPr/>
          <p:nvPr/>
        </p:nvSpPr>
        <p:spPr>
          <a:xfrm>
            <a:off x="1249555" y="1634548"/>
            <a:ext cx="15827290" cy="905056"/>
          </a:xfrm>
          <a:prstGeom prst="rect">
            <a:avLst/>
          </a:prstGeom>
        </p:spPr>
        <p:txBody>
          <a:bodyPr wrap="square">
            <a:spAutoFit/>
          </a:bodyPr>
          <a:lstStyle/>
          <a:p>
            <a:pPr algn="just">
              <a:lnSpc>
                <a:spcPct val="150000"/>
              </a:lnSpc>
              <a:spcAft>
                <a:spcPts val="1067"/>
              </a:spcAft>
              <a:tabLst>
                <a:tab pos="2997125" algn="l"/>
              </a:tabLst>
            </a:pPr>
            <a:r>
              <a:rPr lang="en-US" sz="4000" b="1">
                <a:latin typeface="Times New Roman" panose="02020603050405020304" pitchFamily="18" charset="0"/>
                <a:cs typeface="Times New Roman" panose="02020603050405020304" pitchFamily="18" charset="0"/>
              </a:rPr>
              <a:t>II. TÌM HIỂU CHI TIẾT</a:t>
            </a:r>
            <a:endParaRPr lang="en-US" sz="400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xmlns="" id="{B15FD3B2-D324-38E7-61CE-FD66370706AC}"/>
              </a:ext>
            </a:extLst>
          </p:cNvPr>
          <p:cNvSpPr txBox="1"/>
          <p:nvPr/>
        </p:nvSpPr>
        <p:spPr>
          <a:xfrm>
            <a:off x="1255417" y="2519089"/>
            <a:ext cx="15827290" cy="707886"/>
          </a:xfrm>
          <a:prstGeom prst="rect">
            <a:avLst/>
          </a:prstGeom>
          <a:noFill/>
        </p:spPr>
        <p:txBody>
          <a:bodyPr wrap="square">
            <a:spAutoFit/>
          </a:bodyPr>
          <a:lstStyle/>
          <a:p>
            <a:r>
              <a:rPr lang="en-US" sz="4000" b="1">
                <a:effectLst/>
                <a:latin typeface="Times New Roman" panose="02020603050405020304" pitchFamily="18" charset="0"/>
                <a:ea typeface="Times New Roman" panose="02020603050405020304" pitchFamily="18" charset="0"/>
              </a:rPr>
              <a:t>2. Cách xây dựng nhân vật trong truyện</a:t>
            </a:r>
          </a:p>
        </p:txBody>
      </p:sp>
      <p:sp>
        <p:nvSpPr>
          <p:cNvPr id="7" name="TextBox 6">
            <a:extLst>
              <a:ext uri="{FF2B5EF4-FFF2-40B4-BE49-F238E27FC236}">
                <a16:creationId xmlns:a16="http://schemas.microsoft.com/office/drawing/2014/main" xmlns="" id="{F10B8ABC-0D17-D9DF-7CC7-1CBBA29485DA}"/>
              </a:ext>
            </a:extLst>
          </p:cNvPr>
          <p:cNvSpPr txBox="1"/>
          <p:nvPr/>
        </p:nvSpPr>
        <p:spPr>
          <a:xfrm>
            <a:off x="1676400" y="3424145"/>
            <a:ext cx="15400445" cy="3170099"/>
          </a:xfrm>
          <a:prstGeom prst="rect">
            <a:avLst/>
          </a:prstGeom>
          <a:noFill/>
        </p:spPr>
        <p:txBody>
          <a:bodyPr wrap="square">
            <a:spAutoFit/>
          </a:bodyPr>
          <a:lstStyle/>
          <a:p>
            <a:pPr marL="0" marR="0">
              <a:spcBef>
                <a:spcPts val="0"/>
              </a:spcBef>
              <a:spcAft>
                <a:spcPts val="0"/>
              </a:spcAft>
            </a:pPr>
            <a:r>
              <a:rPr lang="en-US" sz="4000" b="1">
                <a:effectLst/>
                <a:latin typeface="Times New Roman" panose="02020603050405020304" pitchFamily="18" charset="0"/>
                <a:ea typeface="Times New Roman" panose="02020603050405020304" pitchFamily="18" charset="0"/>
                <a:cs typeface="Times New Roman" panose="02020603050405020304" pitchFamily="18" charset="0"/>
              </a:rPr>
              <a:t>* Ông Đốc</a:t>
            </a:r>
            <a:endParaRPr lang="en-US" sz="4000">
              <a:effectLst/>
              <a:latin typeface=".VnTime" panose="020B7200000000000000"/>
              <a:ea typeface="Times New Roman" panose="02020603050405020304" pitchFamily="18" charset="0"/>
              <a:cs typeface="Times New Roman" panose="02020603050405020304" pitchFamily="18" charset="0"/>
            </a:endParaRPr>
          </a:p>
          <a:p>
            <a:pPr marL="0" marR="0">
              <a:spcBef>
                <a:spcPts val="0"/>
              </a:spcBef>
              <a:spcAft>
                <a:spcPts val="0"/>
              </a:spcAft>
            </a:pPr>
            <a:r>
              <a:rPr lang="en-US" sz="4000" b="1" i="1">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a:effectLst/>
                <a:latin typeface="Times New Roman" panose="02020603050405020304" pitchFamily="18" charset="0"/>
                <a:ea typeface="Times New Roman" panose="02020603050405020304" pitchFamily="18" charset="0"/>
                <a:cs typeface="Times New Roman" panose="02020603050405020304" pitchFamily="18" charset="0"/>
              </a:rPr>
              <a:t>Phụ huynh</a:t>
            </a:r>
            <a:endParaRPr lang="en-US" sz="4000">
              <a:effectLst/>
              <a:latin typeface=".VnTime" panose="020B7200000000000000"/>
              <a:ea typeface="Times New Roman" panose="02020603050405020304" pitchFamily="18" charset="0"/>
              <a:cs typeface="Times New Roman" panose="02020603050405020304" pitchFamily="18" charset="0"/>
            </a:endParaRPr>
          </a:p>
          <a:p>
            <a:pPr marL="0" marR="0">
              <a:spcBef>
                <a:spcPts val="0"/>
              </a:spcBef>
              <a:spcAft>
                <a:spcPts val="0"/>
              </a:spcAft>
            </a:pP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Chuẩn bị quần áo, sách vở, đưa con đến trường, cầm sách vở cho con. Kiên nhẫn chờ đợi đưa các con vào lớp</a:t>
            </a:r>
            <a:endParaRPr lang="en-US" sz="4000">
              <a:effectLst/>
              <a:latin typeface=".VnTime" panose="020B7200000000000000"/>
              <a:ea typeface="Times New Roman" panose="02020603050405020304" pitchFamily="18" charset="0"/>
              <a:cs typeface="Times New Roman" panose="02020603050405020304" pitchFamily="18" charset="0"/>
            </a:endParaRPr>
          </a:p>
          <a:p>
            <a:r>
              <a:rPr lang="en-US" sz="4000" b="1" i="1">
                <a:effectLst/>
                <a:latin typeface="Times New Roman" panose="02020603050405020304" pitchFamily="18" charset="0"/>
                <a:ea typeface="Times New Roman" panose="02020603050405020304" pitchFamily="18" charset="0"/>
              </a:rPr>
              <a:t>=&gt; Là người chu đáo, quan tâm, đầy tình yêu thương và trách nhiệm</a:t>
            </a:r>
            <a:endParaRPr lang="en-US" sz="4000">
              <a:effectLst/>
              <a:latin typeface=".VnTime" panose="020B720000000000000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77885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anh Dieu">
            <a:extLst>
              <a:ext uri="{FF2B5EF4-FFF2-40B4-BE49-F238E27FC236}">
                <a16:creationId xmlns:a16="http://schemas.microsoft.com/office/drawing/2014/main" xmlns="" id="{50CA34B7-DBD1-DD03-DA13-11C58ADCCE75}"/>
              </a:ext>
            </a:extLst>
          </p:cNvPr>
          <p:cNvPicPr>
            <a:picLocks noChangeAspect="1"/>
          </p:cNvPicPr>
          <p:nvPr/>
        </p:nvPicPr>
        <p:blipFill>
          <a:blip r:embed="rId3"/>
          <a:stretch>
            <a:fillRect/>
          </a:stretch>
        </p:blipFill>
        <p:spPr>
          <a:xfrm>
            <a:off x="85059" y="91398"/>
            <a:ext cx="1156451" cy="1394502"/>
          </a:xfrm>
          <a:prstGeom prst="rect">
            <a:avLst/>
          </a:prstGeom>
        </p:spPr>
      </p:pic>
      <p:grpSp>
        <p:nvGrpSpPr>
          <p:cNvPr id="8" name="Group 7">
            <a:extLst>
              <a:ext uri="{FF2B5EF4-FFF2-40B4-BE49-F238E27FC236}">
                <a16:creationId xmlns:a16="http://schemas.microsoft.com/office/drawing/2014/main" xmlns="" id="{E714557F-F5A8-655A-B67B-6720A5274657}"/>
              </a:ext>
            </a:extLst>
          </p:cNvPr>
          <p:cNvGrpSpPr/>
          <p:nvPr/>
        </p:nvGrpSpPr>
        <p:grpSpPr>
          <a:xfrm>
            <a:off x="6588369" y="73892"/>
            <a:ext cx="6822831" cy="1412008"/>
            <a:chOff x="691661" y="2895600"/>
            <a:chExt cx="3317654" cy="1277815"/>
          </a:xfrm>
        </p:grpSpPr>
        <p:sp>
          <p:nvSpPr>
            <p:cNvPr id="14" name="!!!Rectangle: Rounded Corners 8">
              <a:extLst>
                <a:ext uri="{FF2B5EF4-FFF2-40B4-BE49-F238E27FC236}">
                  <a16:creationId xmlns:a16="http://schemas.microsoft.com/office/drawing/2014/main" xmlns="" id="{6133537E-7929-12F5-0B63-86942ADB6686}"/>
                </a:ext>
              </a:extLst>
            </p:cNvPr>
            <p:cNvSpPr/>
            <p:nvPr/>
          </p:nvSpPr>
          <p:spPr>
            <a:xfrm>
              <a:off x="691661" y="2895600"/>
              <a:ext cx="3317654" cy="1277815"/>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15" name="Canh Dieu">
              <a:extLst>
                <a:ext uri="{FF2B5EF4-FFF2-40B4-BE49-F238E27FC236}">
                  <a16:creationId xmlns:a16="http://schemas.microsoft.com/office/drawing/2014/main" xmlns="" id="{FB65C876-3578-CC92-1FED-7BD62FB62DE5}"/>
                </a:ext>
              </a:extLst>
            </p:cNvPr>
            <p:cNvPicPr>
              <a:picLocks noChangeAspect="1"/>
            </p:cNvPicPr>
            <p:nvPr/>
          </p:nvPicPr>
          <p:blipFill>
            <a:blip r:embed="rId3"/>
            <a:stretch>
              <a:fillRect/>
            </a:stretch>
          </p:blipFill>
          <p:spPr>
            <a:xfrm>
              <a:off x="764812" y="3030121"/>
              <a:ext cx="569612" cy="919311"/>
            </a:xfrm>
            <a:prstGeom prst="rect">
              <a:avLst/>
            </a:prstGeom>
          </p:spPr>
        </p:pic>
      </p:grpSp>
      <p:sp>
        <p:nvSpPr>
          <p:cNvPr id="2" name="Rectangle 1">
            <a:extLst>
              <a:ext uri="{FF2B5EF4-FFF2-40B4-BE49-F238E27FC236}">
                <a16:creationId xmlns:a16="http://schemas.microsoft.com/office/drawing/2014/main" xmlns="" id="{098EFF58-AF55-F800-B12F-259AC51CE92A}"/>
              </a:ext>
            </a:extLst>
          </p:cNvPr>
          <p:cNvSpPr/>
          <p:nvPr/>
        </p:nvSpPr>
        <p:spPr>
          <a:xfrm>
            <a:off x="1350257" y="2171700"/>
            <a:ext cx="15827290" cy="905056"/>
          </a:xfrm>
          <a:prstGeom prst="rect">
            <a:avLst/>
          </a:prstGeom>
        </p:spPr>
        <p:txBody>
          <a:bodyPr wrap="square">
            <a:spAutoFit/>
          </a:bodyPr>
          <a:lstStyle/>
          <a:p>
            <a:pPr algn="just">
              <a:lnSpc>
                <a:spcPct val="150000"/>
              </a:lnSpc>
              <a:spcAft>
                <a:spcPts val="1067"/>
              </a:spcAft>
              <a:tabLst>
                <a:tab pos="2997125" algn="l"/>
              </a:tabLst>
            </a:pPr>
            <a:r>
              <a:rPr lang="en-US" sz="4000" b="1">
                <a:latin typeface="Times New Roman" panose="02020603050405020304" pitchFamily="18" charset="0"/>
                <a:cs typeface="Times New Roman" panose="02020603050405020304" pitchFamily="18" charset="0"/>
              </a:rPr>
              <a:t>II. TÌM HIỂU CHI TIẾT</a:t>
            </a:r>
            <a:endParaRPr lang="en-US" sz="400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7EA4090D-8AF0-8776-130B-337CEE17D15C}"/>
              </a:ext>
            </a:extLst>
          </p:cNvPr>
          <p:cNvSpPr txBox="1"/>
          <p:nvPr/>
        </p:nvSpPr>
        <p:spPr>
          <a:xfrm>
            <a:off x="1600199" y="3216414"/>
            <a:ext cx="15337543" cy="707886"/>
          </a:xfrm>
          <a:prstGeom prst="rect">
            <a:avLst/>
          </a:prstGeom>
          <a:noFill/>
        </p:spPr>
        <p:txBody>
          <a:bodyPr wrap="square">
            <a:spAutoFit/>
          </a:bodyPr>
          <a:lstStyle/>
          <a:p>
            <a:pPr marL="0" marR="0">
              <a:spcBef>
                <a:spcPts val="0"/>
              </a:spcBef>
              <a:spcAft>
                <a:spcPts val="0"/>
              </a:spcAft>
            </a:pPr>
            <a:r>
              <a:rPr lang="en-US" sz="4000" b="1">
                <a:effectLst/>
                <a:latin typeface="Times New Roman" panose="02020603050405020304" pitchFamily="18" charset="0"/>
                <a:ea typeface="Times New Roman" panose="02020603050405020304" pitchFamily="18" charset="0"/>
                <a:cs typeface="Times New Roman" panose="02020603050405020304" pitchFamily="18" charset="0"/>
              </a:rPr>
              <a:t>3. Đặc điểm truyện ngắn giàu chất trữ tình trong “Tôi đi học”</a:t>
            </a:r>
            <a:endParaRPr lang="en-US" sz="4000">
              <a:effectLst/>
              <a:latin typeface=".VnTime" panose="020B720000000000000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019910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66235" y="957752"/>
            <a:ext cx="11254965" cy="4033348"/>
          </a:xfrm>
          <a:prstGeom prst="rect">
            <a:avLst/>
          </a:prstGeom>
          <a:noFill/>
          <a:ln>
            <a:noFill/>
            <a:prstDash val="sysDash"/>
          </a:ln>
        </p:spPr>
        <p:txBody>
          <a:bodyPr wrap="square">
            <a:spAutoFit/>
          </a:bodyPr>
          <a:lstStyle/>
          <a:p>
            <a:pPr algn="ctr">
              <a:lnSpc>
                <a:spcPct val="150000"/>
              </a:lnSpc>
            </a:pPr>
            <a:r>
              <a:rPr lang="en-US" sz="4400" b="1">
                <a:solidFill>
                  <a:prstClr val="black"/>
                </a:solidFill>
                <a:latin typeface="Times New Roman" pitchFamily="18" charset="0"/>
                <a:cs typeface="Times New Roman" pitchFamily="18" charset="0"/>
              </a:rPr>
              <a:t>THẢO LUẬN</a:t>
            </a:r>
            <a:endParaRPr lang="en-US" sz="4400" b="1" dirty="0">
              <a:solidFill>
                <a:prstClr val="black"/>
              </a:solidFill>
              <a:latin typeface="Times New Roman" pitchFamily="18" charset="0"/>
              <a:cs typeface="Times New Roman" pitchFamily="18" charset="0"/>
            </a:endParaRPr>
          </a:p>
          <a:p>
            <a:pPr algn="just">
              <a:lnSpc>
                <a:spcPct val="150000"/>
              </a:lnSpc>
            </a:pPr>
            <a:r>
              <a:rPr lang="en-US" sz="4400" b="1">
                <a:solidFill>
                  <a:prstClr val="black"/>
                </a:solidFill>
                <a:latin typeface="Times New Roman" pitchFamily="18" charset="0"/>
                <a:cs typeface="Times New Roman" pitchFamily="18" charset="0"/>
              </a:rPr>
              <a:t>Truyện </a:t>
            </a:r>
            <a:r>
              <a:rPr lang="en-US" sz="4400" b="1" dirty="0" err="1">
                <a:solidFill>
                  <a:prstClr val="black"/>
                </a:solidFill>
                <a:latin typeface="Times New Roman" pitchFamily="18" charset="0"/>
                <a:cs typeface="Times New Roman" pitchFamily="18" charset="0"/>
              </a:rPr>
              <a:t>ngắn</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Tôi</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đi</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học</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là</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một</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truyện</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ngắn</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giàu</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chất</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thơ</a:t>
            </a:r>
            <a:r>
              <a:rPr lang="en-US" sz="4400" b="1" dirty="0">
                <a:solidFill>
                  <a:prstClr val="black"/>
                </a:solidFill>
                <a:latin typeface="Times New Roman" pitchFamily="18" charset="0"/>
                <a:cs typeface="Times New Roman" pitchFamily="18" charset="0"/>
              </a:rPr>
              <a:t>. Theo </a:t>
            </a:r>
            <a:r>
              <a:rPr lang="en-US" sz="4400" b="1" dirty="0" err="1">
                <a:solidFill>
                  <a:prstClr val="black"/>
                </a:solidFill>
                <a:latin typeface="Times New Roman" pitchFamily="18" charset="0"/>
                <a:cs typeface="Times New Roman" pitchFamily="18" charset="0"/>
              </a:rPr>
              <a:t>em</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điều</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gì</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tạo</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nên</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đặc</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điểm</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ấy</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về</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nội</a:t>
            </a:r>
            <a:r>
              <a:rPr lang="en-US" sz="4400" b="1" dirty="0">
                <a:solidFill>
                  <a:prstClr val="black"/>
                </a:solidFill>
                <a:latin typeface="Times New Roman" pitchFamily="18" charset="0"/>
                <a:cs typeface="Times New Roman" pitchFamily="18" charset="0"/>
              </a:rPr>
              <a:t> dung, </a:t>
            </a:r>
            <a:r>
              <a:rPr lang="en-US" sz="4400" b="1" dirty="0" err="1">
                <a:solidFill>
                  <a:prstClr val="black"/>
                </a:solidFill>
                <a:latin typeface="Times New Roman" pitchFamily="18" charset="0"/>
                <a:cs typeface="Times New Roman" pitchFamily="18" charset="0"/>
              </a:rPr>
              <a:t>hình</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thức</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ngôn</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ngữ</a:t>
            </a:r>
            <a:r>
              <a:rPr lang="en-US" sz="4400" b="1" dirty="0">
                <a:solidFill>
                  <a:prstClr val="black"/>
                </a:solidFill>
                <a:latin typeface="Times New Roman" pitchFamily="18" charset="0"/>
                <a:cs typeface="Times New Roman" pitchFamily="18" charset="0"/>
              </a:rPr>
              <a:t>)</a:t>
            </a:r>
            <a:endParaRPr lang="en-US" sz="4400" dirty="0">
              <a:solidFill>
                <a:prstClr val="black"/>
              </a:solidFill>
              <a:latin typeface="Times New Roman" pitchFamily="18" charset="0"/>
              <a:cs typeface="Times New Roman" pitchFamily="18" charset="0"/>
            </a:endParaRPr>
          </a:p>
        </p:txBody>
      </p:sp>
      <p:graphicFrame>
        <p:nvGraphicFramePr>
          <p:cNvPr id="5" name="Table 4">
            <a:extLst>
              <a:ext uri="{FF2B5EF4-FFF2-40B4-BE49-F238E27FC236}">
                <a16:creationId xmlns:a16="http://schemas.microsoft.com/office/drawing/2014/main" xmlns="" id="{B8BD05A0-AA26-41FD-0543-373C3D5A1303}"/>
              </a:ext>
            </a:extLst>
          </p:cNvPr>
          <p:cNvGraphicFramePr>
            <a:graphicFrameLocks noGrp="1"/>
          </p:cNvGraphicFramePr>
          <p:nvPr>
            <p:extLst>
              <p:ext uri="{D42A27DB-BD31-4B8C-83A1-F6EECF244321}">
                <p14:modId xmlns:p14="http://schemas.microsoft.com/office/powerpoint/2010/main" val="567708887"/>
              </p:ext>
            </p:extLst>
          </p:nvPr>
        </p:nvGraphicFramePr>
        <p:xfrm>
          <a:off x="2057400" y="5791199"/>
          <a:ext cx="14020800" cy="2438400"/>
        </p:xfrm>
        <a:graphic>
          <a:graphicData uri="http://schemas.openxmlformats.org/drawingml/2006/table">
            <a:tbl>
              <a:tblPr firstRow="1" firstCol="1" bandRow="1">
                <a:tableStyleId>{5C22544A-7EE6-4342-B048-85BDC9FD1C3A}</a:tableStyleId>
              </a:tblPr>
              <a:tblGrid>
                <a:gridCol w="4671800">
                  <a:extLst>
                    <a:ext uri="{9D8B030D-6E8A-4147-A177-3AD203B41FA5}">
                      <a16:colId xmlns:a16="http://schemas.microsoft.com/office/drawing/2014/main" xmlns="" val="1339436691"/>
                    </a:ext>
                  </a:extLst>
                </a:gridCol>
                <a:gridCol w="4674500">
                  <a:extLst>
                    <a:ext uri="{9D8B030D-6E8A-4147-A177-3AD203B41FA5}">
                      <a16:colId xmlns:a16="http://schemas.microsoft.com/office/drawing/2014/main" xmlns="" val="2644496759"/>
                    </a:ext>
                  </a:extLst>
                </a:gridCol>
                <a:gridCol w="4674500">
                  <a:extLst>
                    <a:ext uri="{9D8B030D-6E8A-4147-A177-3AD203B41FA5}">
                      <a16:colId xmlns:a16="http://schemas.microsoft.com/office/drawing/2014/main" xmlns="" val="1569928111"/>
                    </a:ext>
                  </a:extLst>
                </a:gridCol>
              </a:tblGrid>
              <a:tr h="176915">
                <a:tc gridSpan="3">
                  <a:txBody>
                    <a:bodyPr/>
                    <a:lstStyle/>
                    <a:p>
                      <a:pPr marL="0" marR="0" algn="ctr">
                        <a:spcBef>
                          <a:spcPts val="0"/>
                        </a:spcBef>
                        <a:spcAft>
                          <a:spcPts val="0"/>
                        </a:spcAft>
                      </a:pPr>
                      <a:r>
                        <a:rPr lang="en-GB" sz="4000">
                          <a:solidFill>
                            <a:schemeClr val="tx1"/>
                          </a:solidFill>
                          <a:effectLst/>
                          <a:latin typeface="Times New Roman" panose="02020603050405020304" pitchFamily="18" charset="0"/>
                          <a:cs typeface="Times New Roman" panose="02020603050405020304" pitchFamily="18" charset="0"/>
                        </a:rPr>
                        <a:t>PHIẾU HỌC TẬP SỐ 3</a:t>
                      </a:r>
                      <a:endParaRPr lang="en-US" sz="4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2667425353"/>
                  </a:ext>
                </a:extLst>
              </a:tr>
              <a:tr h="176915">
                <a:tc>
                  <a:txBody>
                    <a:bodyPr/>
                    <a:lstStyle/>
                    <a:p>
                      <a:pPr marL="0" marR="0" algn="ctr">
                        <a:spcBef>
                          <a:spcPts val="0"/>
                        </a:spcBef>
                        <a:spcAft>
                          <a:spcPts val="0"/>
                        </a:spcAft>
                      </a:pPr>
                      <a:r>
                        <a:rPr lang="en-US" sz="4000">
                          <a:solidFill>
                            <a:schemeClr val="tx1"/>
                          </a:solidFill>
                          <a:effectLst/>
                          <a:latin typeface="Times New Roman" panose="02020603050405020304" pitchFamily="18" charset="0"/>
                          <a:cs typeface="Times New Roman" panose="02020603050405020304" pitchFamily="18" charset="0"/>
                        </a:rPr>
                        <a:t>Về nội dung</a:t>
                      </a:r>
                      <a:endParaRPr lang="en-US" sz="4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4000" b="1">
                          <a:solidFill>
                            <a:schemeClr val="tx1"/>
                          </a:solidFill>
                          <a:effectLst/>
                          <a:latin typeface="Times New Roman" panose="02020603050405020304" pitchFamily="18" charset="0"/>
                          <a:cs typeface="Times New Roman" panose="02020603050405020304" pitchFamily="18" charset="0"/>
                        </a:rPr>
                        <a:t>Về hình thức</a:t>
                      </a:r>
                      <a:endParaRPr lang="en-US" sz="4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4000" b="1">
                          <a:solidFill>
                            <a:schemeClr val="tx1"/>
                          </a:solidFill>
                          <a:effectLst/>
                          <a:latin typeface="Times New Roman" panose="02020603050405020304" pitchFamily="18" charset="0"/>
                          <a:cs typeface="Times New Roman" panose="02020603050405020304" pitchFamily="18" charset="0"/>
                        </a:rPr>
                        <a:t>Về ngôn ngữ</a:t>
                      </a:r>
                      <a:endParaRPr lang="en-US" sz="4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3290398574"/>
                  </a:ext>
                </a:extLst>
              </a:tr>
              <a:tr h="353830">
                <a:tc>
                  <a:txBody>
                    <a:bodyPr/>
                    <a:lstStyle/>
                    <a:p>
                      <a:pPr marL="0" marR="0">
                        <a:spcBef>
                          <a:spcPts val="0"/>
                        </a:spcBef>
                        <a:spcAft>
                          <a:spcPts val="0"/>
                        </a:spcAft>
                      </a:pPr>
                      <a:r>
                        <a:rPr lang="en-US" sz="4000">
                          <a:solidFill>
                            <a:schemeClr val="tx1"/>
                          </a:solidFill>
                          <a:effectLst/>
                          <a:latin typeface="Times New Roman" panose="02020603050405020304" pitchFamily="18" charset="0"/>
                          <a:cs typeface="Times New Roman" panose="02020603050405020304" pitchFamily="18" charset="0"/>
                        </a:rPr>
                        <a:t>……</a:t>
                      </a:r>
                      <a:endParaRPr lang="en-US" sz="4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just">
                        <a:spcBef>
                          <a:spcPts val="0"/>
                        </a:spcBef>
                        <a:spcAft>
                          <a:spcPts val="0"/>
                        </a:spcAft>
                      </a:pPr>
                      <a:r>
                        <a:rPr lang="en-US" sz="4000">
                          <a:solidFill>
                            <a:schemeClr val="tx1"/>
                          </a:solidFill>
                          <a:effectLst/>
                          <a:latin typeface="Times New Roman" panose="02020603050405020304" pitchFamily="18" charset="0"/>
                          <a:cs typeface="Times New Roman" panose="02020603050405020304" pitchFamily="18" charset="0"/>
                        </a:rPr>
                        <a:t>……</a:t>
                      </a:r>
                    </a:p>
                    <a:p>
                      <a:pPr marL="0" marR="0">
                        <a:spcBef>
                          <a:spcPts val="0"/>
                        </a:spcBef>
                        <a:spcAft>
                          <a:spcPts val="0"/>
                        </a:spcAft>
                      </a:pPr>
                      <a:r>
                        <a:rPr lang="en-GB" sz="4000">
                          <a:solidFill>
                            <a:schemeClr val="tx1"/>
                          </a:solidFill>
                          <a:effectLst/>
                          <a:latin typeface="Times New Roman" panose="02020603050405020304" pitchFamily="18" charset="0"/>
                          <a:cs typeface="Times New Roman" panose="02020603050405020304" pitchFamily="18" charset="0"/>
                        </a:rPr>
                        <a:t> </a:t>
                      </a:r>
                      <a:endParaRPr lang="en-US" sz="4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spcBef>
                          <a:spcPts val="0"/>
                        </a:spcBef>
                        <a:spcAft>
                          <a:spcPts val="0"/>
                        </a:spcAft>
                      </a:pPr>
                      <a:r>
                        <a:rPr lang="en-GB" sz="4000">
                          <a:solidFill>
                            <a:schemeClr val="tx1"/>
                          </a:solidFill>
                          <a:effectLst/>
                          <a:latin typeface="Times New Roman" panose="02020603050405020304" pitchFamily="18" charset="0"/>
                          <a:cs typeface="Times New Roman" panose="02020603050405020304" pitchFamily="18" charset="0"/>
                        </a:rPr>
                        <a:t>…….</a:t>
                      </a:r>
                      <a:endParaRPr lang="en-US" sz="4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2452648654"/>
                  </a:ext>
                </a:extLst>
              </a:tr>
            </a:tbl>
          </a:graphicData>
        </a:graphic>
      </p:graphicFrame>
    </p:spTree>
    <p:extLst>
      <p:ext uri="{BB962C8B-B14F-4D97-AF65-F5344CB8AC3E}">
        <p14:creationId xmlns:p14="http://schemas.microsoft.com/office/powerpoint/2010/main" val="199439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066800" y="723900"/>
            <a:ext cx="4783602" cy="8686800"/>
            <a:chOff x="0" y="0"/>
            <a:chExt cx="4096840" cy="2321965"/>
          </a:xfrm>
        </p:grpSpPr>
        <p:sp>
          <p:nvSpPr>
            <p:cNvPr id="4" name="Freeform 4"/>
            <p:cNvSpPr/>
            <p:nvPr/>
          </p:nvSpPr>
          <p:spPr>
            <a:xfrm>
              <a:off x="0" y="0"/>
              <a:ext cx="4096840" cy="2321965"/>
            </a:xfrm>
            <a:custGeom>
              <a:avLst/>
              <a:gdLst/>
              <a:ahLst/>
              <a:cxnLst/>
              <a:rect l="l" t="t" r="r" b="b"/>
              <a:pathLst>
                <a:path w="4096840" h="2321965">
                  <a:moveTo>
                    <a:pt x="0" y="0"/>
                  </a:moveTo>
                  <a:lnTo>
                    <a:pt x="4096840" y="0"/>
                  </a:lnTo>
                  <a:lnTo>
                    <a:pt x="4096840" y="2321965"/>
                  </a:lnTo>
                  <a:lnTo>
                    <a:pt x="0" y="2321965"/>
                  </a:lnTo>
                  <a:close/>
                </a:path>
              </a:pathLst>
            </a:custGeom>
            <a:solidFill>
              <a:srgbClr val="FFFFFF"/>
            </a:soli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grpSp>
        <p:nvGrpSpPr>
          <p:cNvPr id="6" name="Group 3"/>
          <p:cNvGrpSpPr/>
          <p:nvPr/>
        </p:nvGrpSpPr>
        <p:grpSpPr>
          <a:xfrm>
            <a:off x="6656300" y="723900"/>
            <a:ext cx="4605465" cy="8686800"/>
            <a:chOff x="0" y="0"/>
            <a:chExt cx="4096840" cy="2321965"/>
          </a:xfrm>
        </p:grpSpPr>
        <p:sp>
          <p:nvSpPr>
            <p:cNvPr id="7" name="Freeform 4"/>
            <p:cNvSpPr/>
            <p:nvPr/>
          </p:nvSpPr>
          <p:spPr>
            <a:xfrm>
              <a:off x="0" y="0"/>
              <a:ext cx="4096840" cy="2321965"/>
            </a:xfrm>
            <a:custGeom>
              <a:avLst/>
              <a:gdLst/>
              <a:ahLst/>
              <a:cxnLst/>
              <a:rect l="l" t="t" r="r" b="b"/>
              <a:pathLst>
                <a:path w="4096840" h="2321965">
                  <a:moveTo>
                    <a:pt x="0" y="0"/>
                  </a:moveTo>
                  <a:lnTo>
                    <a:pt x="4096840" y="0"/>
                  </a:lnTo>
                  <a:lnTo>
                    <a:pt x="4096840" y="2321965"/>
                  </a:lnTo>
                  <a:lnTo>
                    <a:pt x="0" y="2321965"/>
                  </a:lnTo>
                  <a:close/>
                </a:path>
              </a:pathLst>
            </a:custGeom>
            <a:solidFill>
              <a:srgbClr val="FFFFFF"/>
            </a:solidFill>
          </p:spPr>
        </p:sp>
        <p:sp>
          <p:nvSpPr>
            <p:cNvPr id="8" name="TextBox 5"/>
            <p:cNvSpPr txBox="1"/>
            <p:nvPr/>
          </p:nvSpPr>
          <p:spPr>
            <a:xfrm>
              <a:off x="0" y="-47625"/>
              <a:ext cx="812800" cy="860425"/>
            </a:xfrm>
            <a:prstGeom prst="rect">
              <a:avLst/>
            </a:prstGeom>
          </p:spPr>
          <p:txBody>
            <a:bodyPr lIns="50800" tIns="50800" rIns="50800" bIns="50800"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grpSp>
        <p:nvGrpSpPr>
          <p:cNvPr id="9" name="Group 3"/>
          <p:cNvGrpSpPr/>
          <p:nvPr/>
        </p:nvGrpSpPr>
        <p:grpSpPr>
          <a:xfrm>
            <a:off x="12192000" y="723900"/>
            <a:ext cx="4953000" cy="8686800"/>
            <a:chOff x="0" y="0"/>
            <a:chExt cx="4096840" cy="2321965"/>
          </a:xfrm>
        </p:grpSpPr>
        <p:sp>
          <p:nvSpPr>
            <p:cNvPr id="10" name="Freeform 4"/>
            <p:cNvSpPr/>
            <p:nvPr/>
          </p:nvSpPr>
          <p:spPr>
            <a:xfrm>
              <a:off x="0" y="0"/>
              <a:ext cx="4096840" cy="2321965"/>
            </a:xfrm>
            <a:custGeom>
              <a:avLst/>
              <a:gdLst/>
              <a:ahLst/>
              <a:cxnLst/>
              <a:rect l="l" t="t" r="r" b="b"/>
              <a:pathLst>
                <a:path w="4096840" h="2321965">
                  <a:moveTo>
                    <a:pt x="0" y="0"/>
                  </a:moveTo>
                  <a:lnTo>
                    <a:pt x="4096840" y="0"/>
                  </a:lnTo>
                  <a:lnTo>
                    <a:pt x="4096840" y="2321965"/>
                  </a:lnTo>
                  <a:lnTo>
                    <a:pt x="0" y="2321965"/>
                  </a:lnTo>
                  <a:close/>
                </a:path>
              </a:pathLst>
            </a:custGeom>
            <a:solidFill>
              <a:srgbClr val="FFFFFF"/>
            </a:solidFill>
          </p:spPr>
        </p:sp>
        <p:sp>
          <p:nvSpPr>
            <p:cNvPr id="11" name="TextBox 5"/>
            <p:cNvSpPr txBox="1"/>
            <p:nvPr/>
          </p:nvSpPr>
          <p:spPr>
            <a:xfrm>
              <a:off x="0" y="-47625"/>
              <a:ext cx="812800" cy="860425"/>
            </a:xfrm>
            <a:prstGeom prst="rect">
              <a:avLst/>
            </a:prstGeom>
          </p:spPr>
          <p:txBody>
            <a:bodyPr lIns="50800" tIns="50800" rIns="50800" bIns="50800"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sp>
        <p:nvSpPr>
          <p:cNvPr id="12" name="Rectangle 11"/>
          <p:cNvSpPr/>
          <p:nvPr/>
        </p:nvSpPr>
        <p:spPr>
          <a:xfrm>
            <a:off x="1644098" y="723900"/>
            <a:ext cx="3341203" cy="1107996"/>
          </a:xfrm>
          <a:prstGeom prst="rect">
            <a:avLst/>
          </a:prstGeom>
          <a:noFill/>
          <a:ln>
            <a:noFill/>
            <a:prstDash val="sysDash"/>
          </a:ln>
        </p:spPr>
        <p:txBody>
          <a:bodyPr wrap="square">
            <a:spAutoFit/>
          </a:bodyPr>
          <a:lstStyle/>
          <a:p>
            <a:pPr algn="just">
              <a:lnSpc>
                <a:spcPct val="150000"/>
              </a:lnSpc>
            </a:pPr>
            <a:r>
              <a:rPr lang="en-US" sz="4400" b="1" dirty="0" err="1">
                <a:solidFill>
                  <a:prstClr val="black"/>
                </a:solidFill>
                <a:latin typeface="Times New Roman" pitchFamily="18" charset="0"/>
                <a:cs typeface="Times New Roman" pitchFamily="18" charset="0"/>
              </a:rPr>
              <a:t>Về</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nội</a:t>
            </a:r>
            <a:r>
              <a:rPr lang="en-US" sz="4400" b="1" dirty="0">
                <a:solidFill>
                  <a:prstClr val="black"/>
                </a:solidFill>
                <a:latin typeface="Times New Roman" pitchFamily="18" charset="0"/>
                <a:cs typeface="Times New Roman" pitchFamily="18" charset="0"/>
              </a:rPr>
              <a:t> dung</a:t>
            </a:r>
            <a:endParaRPr lang="en-US" sz="4400" dirty="0">
              <a:solidFill>
                <a:prstClr val="black"/>
              </a:solidFill>
              <a:latin typeface="Times New Roman" pitchFamily="18" charset="0"/>
              <a:cs typeface="Times New Roman" pitchFamily="18" charset="0"/>
            </a:endParaRPr>
          </a:p>
        </p:txBody>
      </p:sp>
      <p:sp>
        <p:nvSpPr>
          <p:cNvPr id="13" name="Rectangle 12"/>
          <p:cNvSpPr/>
          <p:nvPr/>
        </p:nvSpPr>
        <p:spPr>
          <a:xfrm>
            <a:off x="7462199" y="723900"/>
            <a:ext cx="3341203" cy="986360"/>
          </a:xfrm>
          <a:prstGeom prst="rect">
            <a:avLst/>
          </a:prstGeom>
          <a:noFill/>
          <a:ln>
            <a:noFill/>
            <a:prstDash val="sysDash"/>
          </a:ln>
        </p:spPr>
        <p:txBody>
          <a:bodyPr wrap="square">
            <a:spAutoFit/>
          </a:bodyPr>
          <a:lstStyle/>
          <a:p>
            <a:pPr algn="just">
              <a:lnSpc>
                <a:spcPct val="150000"/>
              </a:lnSpc>
            </a:pPr>
            <a:r>
              <a:rPr lang="en-US" sz="4400" b="1" dirty="0" err="1">
                <a:solidFill>
                  <a:prstClr val="black"/>
                </a:solidFill>
                <a:latin typeface="Times New Roman" pitchFamily="18" charset="0"/>
                <a:cs typeface="Times New Roman" pitchFamily="18" charset="0"/>
              </a:rPr>
              <a:t>Về</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hình</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thức</a:t>
            </a:r>
            <a:endParaRPr lang="en-US" sz="4400" dirty="0">
              <a:solidFill>
                <a:prstClr val="black"/>
              </a:solidFill>
              <a:latin typeface="Times New Roman" pitchFamily="18" charset="0"/>
              <a:cs typeface="Times New Roman" pitchFamily="18" charset="0"/>
            </a:endParaRPr>
          </a:p>
        </p:txBody>
      </p:sp>
      <p:sp>
        <p:nvSpPr>
          <p:cNvPr id="14" name="Rectangle 13"/>
          <p:cNvSpPr/>
          <p:nvPr/>
        </p:nvSpPr>
        <p:spPr>
          <a:xfrm>
            <a:off x="1280885" y="1831896"/>
            <a:ext cx="4421943" cy="6247864"/>
          </a:xfrm>
          <a:prstGeom prst="rect">
            <a:avLst/>
          </a:prstGeom>
          <a:noFill/>
          <a:ln>
            <a:noFill/>
            <a:prstDash val="sysDash"/>
          </a:ln>
        </p:spPr>
        <p:txBody>
          <a:bodyPr wrap="square">
            <a:spAutoFit/>
          </a:bodyPr>
          <a:lstStyle/>
          <a:p>
            <a:r>
              <a:rPr lang="en-US" sz="4000">
                <a:latin typeface="Times New Roman" panose="02020603050405020304" pitchFamily="18" charset="0"/>
                <a:cs typeface="Times New Roman" panose="02020603050405020304" pitchFamily="18" charset="0"/>
              </a:rPr>
              <a:t>Tập trung miêu tả những cảm xúc và diễn biến tâm trạng vừa vui mừng, phấn chấn vừa ngỡ ngàng, lo sợ,… của nhân vật “tôi” trong buổi đầu tiên đến trường một cách chân thực và cảm động.</a:t>
            </a:r>
          </a:p>
        </p:txBody>
      </p:sp>
      <p:sp>
        <p:nvSpPr>
          <p:cNvPr id="15" name="Rectangle 14"/>
          <p:cNvSpPr/>
          <p:nvPr/>
        </p:nvSpPr>
        <p:spPr>
          <a:xfrm>
            <a:off x="12597362" y="723900"/>
            <a:ext cx="4319038" cy="769441"/>
          </a:xfrm>
          <a:prstGeom prst="rect">
            <a:avLst/>
          </a:prstGeom>
          <a:noFill/>
          <a:ln>
            <a:noFill/>
            <a:prstDash val="sysDash"/>
          </a:ln>
        </p:spPr>
        <p:txBody>
          <a:bodyPr wrap="square">
            <a:spAutoFit/>
          </a:bodyPr>
          <a:lstStyle/>
          <a:p>
            <a:pPr algn="ctr"/>
            <a:r>
              <a:rPr lang="en-US" sz="4400" b="1" dirty="0" err="1">
                <a:solidFill>
                  <a:prstClr val="black"/>
                </a:solidFill>
                <a:latin typeface="Times New Roman" pitchFamily="18" charset="0"/>
                <a:cs typeface="Times New Roman" pitchFamily="18" charset="0"/>
              </a:rPr>
              <a:t>Về</a:t>
            </a:r>
            <a:r>
              <a:rPr lang="en-US" sz="4400" b="1" dirty="0">
                <a:solidFill>
                  <a:prstClr val="black"/>
                </a:solidFill>
                <a:latin typeface="Times New Roman" pitchFamily="18" charset="0"/>
                <a:cs typeface="Times New Roman" pitchFamily="18" charset="0"/>
              </a:rPr>
              <a:t> </a:t>
            </a:r>
            <a:r>
              <a:rPr lang="en-US" sz="4400" b="1" err="1">
                <a:solidFill>
                  <a:prstClr val="black"/>
                </a:solidFill>
                <a:latin typeface="Times New Roman" pitchFamily="18" charset="0"/>
                <a:cs typeface="Times New Roman" pitchFamily="18" charset="0"/>
              </a:rPr>
              <a:t>ngôn</a:t>
            </a:r>
            <a:r>
              <a:rPr lang="en-US" sz="4400" b="1">
                <a:solidFill>
                  <a:prstClr val="black"/>
                </a:solidFill>
                <a:latin typeface="Times New Roman" pitchFamily="18" charset="0"/>
                <a:cs typeface="Times New Roman" pitchFamily="18" charset="0"/>
              </a:rPr>
              <a:t> ngữ</a:t>
            </a:r>
            <a:endParaRPr lang="en-US" sz="4400" dirty="0">
              <a:solidFill>
                <a:prstClr val="black"/>
              </a:solidFill>
              <a:latin typeface="Times New Roman" pitchFamily="18" charset="0"/>
              <a:cs typeface="Times New Roman" pitchFamily="18" charset="0"/>
            </a:endParaRPr>
          </a:p>
        </p:txBody>
      </p:sp>
      <p:sp>
        <p:nvSpPr>
          <p:cNvPr id="16" name="Rectangle 15"/>
          <p:cNvSpPr/>
          <p:nvPr/>
        </p:nvSpPr>
        <p:spPr>
          <a:xfrm>
            <a:off x="6797492" y="2624405"/>
            <a:ext cx="4464273" cy="3170099"/>
          </a:xfrm>
          <a:prstGeom prst="rect">
            <a:avLst/>
          </a:prstGeom>
          <a:noFill/>
          <a:ln>
            <a:noFill/>
            <a:prstDash val="sysDash"/>
          </a:ln>
        </p:spPr>
        <p:txBody>
          <a:bodyPr wrap="square">
            <a:spAutoFit/>
          </a:bodyPr>
          <a:lstStyle/>
          <a:p>
            <a:r>
              <a:rPr lang="en-US" sz="4000">
                <a:latin typeface="Times New Roman" panose="02020603050405020304" pitchFamily="18" charset="0"/>
                <a:cs typeface="Times New Roman" panose="02020603050405020304" pitchFamily="18" charset="0"/>
              </a:rPr>
              <a:t>Cốt truyện rất đơn giản, nhẹ nhàng, không có tình huống gay cấn, không nhiều sự kiện.</a:t>
            </a:r>
          </a:p>
        </p:txBody>
      </p:sp>
      <p:sp>
        <p:nvSpPr>
          <p:cNvPr id="17" name="Rectangle 16"/>
          <p:cNvSpPr/>
          <p:nvPr/>
        </p:nvSpPr>
        <p:spPr>
          <a:xfrm>
            <a:off x="12210460" y="1439465"/>
            <a:ext cx="4932596" cy="8094524"/>
          </a:xfrm>
          <a:prstGeom prst="rect">
            <a:avLst/>
          </a:prstGeom>
          <a:noFill/>
          <a:ln>
            <a:noFill/>
            <a:prstDash val="sysDash"/>
          </a:ln>
        </p:spPr>
        <p:txBody>
          <a:bodyPr wrap="square">
            <a:spAutoFit/>
          </a:bodyPr>
          <a:lstStyle/>
          <a:p>
            <a:pPr algn="just"/>
            <a:r>
              <a:rPr lang="en-US" sz="4000">
                <a:latin typeface="Times New Roman" panose="02020603050405020304" pitchFamily="18" charset="0"/>
                <a:cs typeface="Times New Roman" panose="02020603050405020304" pitchFamily="18" charset="0"/>
              </a:rPr>
              <a:t>Sử dụng những câu văn giàu cảm xúc với giọng điệu nhẹ nhàng, những hình ảnh so sánh độc đáo và việc sử dụng hàng loạt các từ láy trong việc miêu tả khung cảnh thiên nhiên, tái hiện chân thực, rõ nét cảm xúc bỡ ngỡ, rụt rè của nhân vật tôi trong ngày tựu trường.</a:t>
            </a:r>
            <a:endParaRPr lang="en-US" sz="40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650591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a:blip r:embed="rId3"/>
          <a:srcRect t="64637" r="63966"/>
          <a:stretch>
            <a:fillRect/>
          </a:stretch>
        </p:blipFill>
        <p:spPr>
          <a:xfrm rot="10324006" flipH="1">
            <a:off x="866594" y="231269"/>
            <a:ext cx="3595979" cy="3529050"/>
          </a:xfrm>
          <a:prstGeom prst="rect">
            <a:avLst/>
          </a:prstGeom>
        </p:spPr>
      </p:pic>
      <p:pic>
        <p:nvPicPr>
          <p:cNvPr id="11" name="Picture 11"/>
          <p:cNvPicPr>
            <a:picLocks noChangeAspect="1"/>
          </p:cNvPicPr>
          <p:nvPr/>
        </p:nvPicPr>
        <p:blipFill>
          <a:blip r:embed="rId4"/>
          <a:srcRect t="9228" b="5205"/>
          <a:stretch>
            <a:fillRect/>
          </a:stretch>
        </p:blipFill>
        <p:spPr>
          <a:xfrm rot="1468127">
            <a:off x="-3523189" y="9747072"/>
            <a:ext cx="10033220" cy="3195522"/>
          </a:xfrm>
          <a:prstGeom prst="rect">
            <a:avLst/>
          </a:prstGeom>
        </p:spPr>
      </p:pic>
      <p:sp>
        <p:nvSpPr>
          <p:cNvPr id="17" name="Freeform 3"/>
          <p:cNvSpPr/>
          <p:nvPr/>
        </p:nvSpPr>
        <p:spPr>
          <a:xfrm>
            <a:off x="7595447" y="2339565"/>
            <a:ext cx="10343261" cy="6410950"/>
          </a:xfrm>
          <a:custGeom>
            <a:avLst/>
            <a:gdLst/>
            <a:ahLst/>
            <a:cxnLst/>
            <a:rect l="l" t="t" r="r" b="b"/>
            <a:pathLst>
              <a:path w="7378410" h="4583837">
                <a:moveTo>
                  <a:pt x="0" y="0"/>
                </a:moveTo>
                <a:lnTo>
                  <a:pt x="7378410" y="0"/>
                </a:lnTo>
                <a:lnTo>
                  <a:pt x="7378410" y="4583837"/>
                </a:lnTo>
                <a:lnTo>
                  <a:pt x="0" y="4583837"/>
                </a:lnTo>
                <a:lnTo>
                  <a:pt x="0" y="0"/>
                </a:lnTo>
                <a:close/>
              </a:path>
            </a:pathLst>
          </a:custGeom>
          <a:blipFill>
            <a:blip r:embed="rId5"/>
            <a:stretch>
              <a:fillRect/>
            </a:stretch>
          </a:blipFill>
        </p:spPr>
      </p:sp>
      <p:pic>
        <p:nvPicPr>
          <p:cNvPr id="2" name="Picture 1"/>
          <p:cNvPicPr>
            <a:picLocks noChangeAspect="1"/>
          </p:cNvPicPr>
          <p:nvPr/>
        </p:nvPicPr>
        <p:blipFill>
          <a:blip r:embed="rId6"/>
          <a:stretch>
            <a:fillRect/>
          </a:stretch>
        </p:blipFill>
        <p:spPr>
          <a:xfrm>
            <a:off x="1981200" y="1284026"/>
            <a:ext cx="13156308" cy="3078747"/>
          </a:xfrm>
          <a:prstGeom prst="rect">
            <a:avLst/>
          </a:prstGeom>
        </p:spPr>
      </p:pic>
    </p:spTree>
    <p:extLst>
      <p:ext uri="{BB962C8B-B14F-4D97-AF65-F5344CB8AC3E}">
        <p14:creationId xmlns:p14="http://schemas.microsoft.com/office/powerpoint/2010/main" val="41158128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8">
            <a:extLst>
              <a:ext uri="{FF2B5EF4-FFF2-40B4-BE49-F238E27FC236}">
                <a16:creationId xmlns:a16="http://schemas.microsoft.com/office/drawing/2014/main" xmlns="" id="{06C03682-51B0-B32E-DCB7-C90DA76CD208}"/>
              </a:ext>
            </a:extLst>
          </p:cNvPr>
          <p:cNvSpPr txBox="1"/>
          <p:nvPr/>
        </p:nvSpPr>
        <p:spPr>
          <a:xfrm>
            <a:off x="1350257" y="1590439"/>
            <a:ext cx="12169690" cy="615553"/>
          </a:xfrm>
          <a:prstGeom prst="rect">
            <a:avLst/>
          </a:prstGeom>
        </p:spPr>
        <p:txBody>
          <a:bodyPr wrap="square" lIns="0" tIns="0" rIns="0" bIns="0" rtlCol="0" anchor="t">
            <a:spAutoFit/>
          </a:bodyPr>
          <a:lstStyle/>
          <a:p>
            <a:pPr algn="just">
              <a:spcBef>
                <a:spcPct val="0"/>
              </a:spcBef>
            </a:pPr>
            <a:r>
              <a:rPr lang="en-US" sz="4000" b="1">
                <a:solidFill>
                  <a:schemeClr val="tx1">
                    <a:lumMod val="95000"/>
                    <a:lumOff val="5000"/>
                  </a:schemeClr>
                </a:solidFill>
                <a:latin typeface="Times New Roman" panose="02020603050405020304" pitchFamily="18" charset="0"/>
                <a:cs typeface="Times New Roman" panose="02020603050405020304" pitchFamily="18" charset="0"/>
              </a:rPr>
              <a:t>III. TỔNG KẾT</a:t>
            </a:r>
          </a:p>
        </p:txBody>
      </p:sp>
      <p:pic>
        <p:nvPicPr>
          <p:cNvPr id="5" name="Canh Dieu">
            <a:extLst>
              <a:ext uri="{FF2B5EF4-FFF2-40B4-BE49-F238E27FC236}">
                <a16:creationId xmlns:a16="http://schemas.microsoft.com/office/drawing/2014/main" xmlns="" id="{50CA34B7-DBD1-DD03-DA13-11C58ADCCE75}"/>
              </a:ext>
            </a:extLst>
          </p:cNvPr>
          <p:cNvPicPr>
            <a:picLocks noChangeAspect="1"/>
          </p:cNvPicPr>
          <p:nvPr/>
        </p:nvPicPr>
        <p:blipFill>
          <a:blip r:embed="rId3"/>
          <a:stretch>
            <a:fillRect/>
          </a:stretch>
        </p:blipFill>
        <p:spPr>
          <a:xfrm>
            <a:off x="85059" y="91398"/>
            <a:ext cx="1152773" cy="1394502"/>
          </a:xfrm>
          <a:prstGeom prst="rect">
            <a:avLst/>
          </a:prstGeom>
        </p:spPr>
      </p:pic>
      <p:grpSp>
        <p:nvGrpSpPr>
          <p:cNvPr id="8" name="Group 7">
            <a:extLst>
              <a:ext uri="{FF2B5EF4-FFF2-40B4-BE49-F238E27FC236}">
                <a16:creationId xmlns:a16="http://schemas.microsoft.com/office/drawing/2014/main" xmlns="" id="{E714557F-F5A8-655A-B67B-6720A5274657}"/>
              </a:ext>
            </a:extLst>
          </p:cNvPr>
          <p:cNvGrpSpPr/>
          <p:nvPr/>
        </p:nvGrpSpPr>
        <p:grpSpPr>
          <a:xfrm>
            <a:off x="6588369" y="73892"/>
            <a:ext cx="6822831" cy="1412008"/>
            <a:chOff x="691661" y="2895600"/>
            <a:chExt cx="3317654" cy="1277815"/>
          </a:xfrm>
        </p:grpSpPr>
        <p:sp>
          <p:nvSpPr>
            <p:cNvPr id="14" name="!!!Rectangle: Rounded Corners 8">
              <a:extLst>
                <a:ext uri="{FF2B5EF4-FFF2-40B4-BE49-F238E27FC236}">
                  <a16:creationId xmlns:a16="http://schemas.microsoft.com/office/drawing/2014/main" xmlns="" id="{6133537E-7929-12F5-0B63-86942ADB6686}"/>
                </a:ext>
              </a:extLst>
            </p:cNvPr>
            <p:cNvSpPr/>
            <p:nvPr/>
          </p:nvSpPr>
          <p:spPr>
            <a:xfrm>
              <a:off x="691661" y="2895600"/>
              <a:ext cx="3317654" cy="1277815"/>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15" name="Canh Dieu">
              <a:extLst>
                <a:ext uri="{FF2B5EF4-FFF2-40B4-BE49-F238E27FC236}">
                  <a16:creationId xmlns:a16="http://schemas.microsoft.com/office/drawing/2014/main" xmlns="" id="{FB65C876-3578-CC92-1FED-7BD62FB62DE5}"/>
                </a:ext>
              </a:extLst>
            </p:cNvPr>
            <p:cNvPicPr>
              <a:picLocks noChangeAspect="1"/>
            </p:cNvPicPr>
            <p:nvPr/>
          </p:nvPicPr>
          <p:blipFill>
            <a:blip r:embed="rId3"/>
            <a:stretch>
              <a:fillRect/>
            </a:stretch>
          </p:blipFill>
          <p:spPr>
            <a:xfrm>
              <a:off x="764812" y="3030121"/>
              <a:ext cx="569612" cy="919311"/>
            </a:xfrm>
            <a:prstGeom prst="rect">
              <a:avLst/>
            </a:prstGeom>
          </p:spPr>
        </p:pic>
      </p:grpSp>
      <p:sp>
        <p:nvSpPr>
          <p:cNvPr id="6" name="Snip Diagonal Corner Rectangle 20">
            <a:extLst>
              <a:ext uri="{FF2B5EF4-FFF2-40B4-BE49-F238E27FC236}">
                <a16:creationId xmlns:a16="http://schemas.microsoft.com/office/drawing/2014/main" xmlns="" id="{C8C53B50-01E6-4F8B-87AA-67AC0AD69681}"/>
              </a:ext>
            </a:extLst>
          </p:cNvPr>
          <p:cNvSpPr/>
          <p:nvPr/>
        </p:nvSpPr>
        <p:spPr>
          <a:xfrm>
            <a:off x="2337838" y="2289808"/>
            <a:ext cx="4400968" cy="2406896"/>
          </a:xfrm>
          <a:prstGeom prst="snip2DiagRect">
            <a:avLst>
              <a:gd name="adj1" fmla="val 50000"/>
              <a:gd name="adj2" fmla="val 50000"/>
            </a:avLst>
          </a:prstGeom>
          <a:solidFill>
            <a:srgbClr val="66663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400" b="1">
                <a:solidFill>
                  <a:schemeClr val="bg1"/>
                </a:solidFill>
                <a:latin typeface="Times New Roman" pitchFamily="18" charset="0"/>
                <a:cs typeface="Times New Roman" pitchFamily="18" charset="0"/>
              </a:rPr>
              <a:t>1. Nghệ thuật</a:t>
            </a:r>
            <a:endParaRPr lang="vi-VN" sz="4400" b="1" dirty="0">
              <a:solidFill>
                <a:schemeClr val="bg1"/>
              </a:solidFill>
              <a:latin typeface="Times New Roman" pitchFamily="18" charset="0"/>
              <a:cs typeface="Times New Roman" pitchFamily="18" charset="0"/>
            </a:endParaRPr>
          </a:p>
        </p:txBody>
      </p:sp>
      <p:sp>
        <p:nvSpPr>
          <p:cNvPr id="7" name="Snip Diagonal Corner Rectangle 20">
            <a:extLst>
              <a:ext uri="{FF2B5EF4-FFF2-40B4-BE49-F238E27FC236}">
                <a16:creationId xmlns:a16="http://schemas.microsoft.com/office/drawing/2014/main" xmlns="" id="{590EC01F-B2DA-D82D-A5E3-828496C5987D}"/>
              </a:ext>
            </a:extLst>
          </p:cNvPr>
          <p:cNvSpPr/>
          <p:nvPr/>
        </p:nvSpPr>
        <p:spPr>
          <a:xfrm>
            <a:off x="10951345" y="1898215"/>
            <a:ext cx="4400968" cy="2406896"/>
          </a:xfrm>
          <a:prstGeom prst="snip2DiagRect">
            <a:avLst>
              <a:gd name="adj1" fmla="val 50000"/>
              <a:gd name="adj2" fmla="val 50000"/>
            </a:avLst>
          </a:prstGeom>
          <a:solidFill>
            <a:srgbClr val="66663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400" b="1">
                <a:solidFill>
                  <a:schemeClr val="bg1"/>
                </a:solidFill>
                <a:latin typeface="Times New Roman" pitchFamily="18" charset="0"/>
                <a:cs typeface="Times New Roman" pitchFamily="18" charset="0"/>
              </a:rPr>
              <a:t>2. Nội dung</a:t>
            </a:r>
            <a:endParaRPr lang="vi-VN" sz="4400" b="1" dirty="0">
              <a:solidFill>
                <a:schemeClr val="bg1"/>
              </a:solidFill>
              <a:latin typeface="Times New Roman" pitchFamily="18" charset="0"/>
              <a:cs typeface="Times New Roman" pitchFamily="18" charset="0"/>
            </a:endParaRPr>
          </a:p>
        </p:txBody>
      </p:sp>
      <p:sp>
        <p:nvSpPr>
          <p:cNvPr id="9" name="Rectangle 8">
            <a:extLst>
              <a:ext uri="{FF2B5EF4-FFF2-40B4-BE49-F238E27FC236}">
                <a16:creationId xmlns:a16="http://schemas.microsoft.com/office/drawing/2014/main" xmlns="" id="{AC883153-F6AD-C502-D264-D954F9FC415D}"/>
              </a:ext>
            </a:extLst>
          </p:cNvPr>
          <p:cNvSpPr/>
          <p:nvPr/>
        </p:nvSpPr>
        <p:spPr>
          <a:xfrm>
            <a:off x="1350257" y="4696704"/>
            <a:ext cx="6967177" cy="4154984"/>
          </a:xfrm>
          <a:prstGeom prst="rect">
            <a:avLst/>
          </a:prstGeom>
        </p:spPr>
        <p:txBody>
          <a:bodyPr wrap="square">
            <a:spAutoFit/>
          </a:bodyPr>
          <a:lstStyle/>
          <a:p>
            <a:pPr algn="just"/>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Cốt</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truyện</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đơn</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giản</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chủ</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yếu</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là</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miêu</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tả</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cảnh</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vật</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và</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tâm</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trạng</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nhân</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vật</a:t>
            </a:r>
            <a:endParaRPr lang="en-US" altLang="zh-CN" sz="4400" dirty="0">
              <a:solidFill>
                <a:prstClr val="black">
                  <a:lumMod val="65000"/>
                  <a:lumOff val="35000"/>
                </a:prstClr>
              </a:solidFill>
              <a:latin typeface="Times New Roman" panose="02020603050405020304" pitchFamily="18" charset="0"/>
              <a:ea typeface="微软雅黑" pitchFamily="34" charset="-122"/>
              <a:cs typeface="Times New Roman" panose="02020603050405020304" pitchFamily="18" charset="0"/>
              <a:sym typeface="微软雅黑" pitchFamily="34" charset="-122"/>
            </a:endParaRPr>
          </a:p>
          <a:p>
            <a:pPr algn="just"/>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Sử</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dụng</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ngôn</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ngữ</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miêu</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tả</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tinh</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tế</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giàu</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hình</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ảnh</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và</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đậm</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chất</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thơ</a:t>
            </a:r>
            <a:endPar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endParaRPr>
          </a:p>
        </p:txBody>
      </p:sp>
      <p:sp>
        <p:nvSpPr>
          <p:cNvPr id="10" name="Rectangle 9">
            <a:extLst>
              <a:ext uri="{FF2B5EF4-FFF2-40B4-BE49-F238E27FC236}">
                <a16:creationId xmlns:a16="http://schemas.microsoft.com/office/drawing/2014/main" xmlns="" id="{EF33E38A-E39D-30C4-51F2-2A465127EE77}"/>
              </a:ext>
            </a:extLst>
          </p:cNvPr>
          <p:cNvSpPr/>
          <p:nvPr/>
        </p:nvSpPr>
        <p:spPr>
          <a:xfrm>
            <a:off x="9220200" y="4533900"/>
            <a:ext cx="7863258" cy="4154984"/>
          </a:xfrm>
          <a:prstGeom prst="rect">
            <a:avLst/>
          </a:prstGeom>
        </p:spPr>
        <p:txBody>
          <a:bodyPr wrap="square">
            <a:spAutoFit/>
          </a:bodyPr>
          <a:lstStyle/>
          <a:p>
            <a:pPr algn="just"/>
            <a:r>
              <a:rPr lang="nl-NL"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Truyện ghi lại những tình cảm, cảm xúc trong sáng, chân thực của nhân vật “tôi” trong buổi đi học đầu tiên.</a:t>
            </a:r>
          </a:p>
          <a:p>
            <a:pPr algn="just"/>
            <a:r>
              <a:rPr lang="nl-NL"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Truyện gây được xúc động, đồng cảm trong mỗi người đọc.</a:t>
            </a:r>
            <a:endPar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7093372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anim calcmode="lin" valueType="num">
                                      <p:cBhvr>
                                        <p:cTn id="11" dur="500" fill="hold"/>
                                        <p:tgtEl>
                                          <p:spTgt spid="6"/>
                                        </p:tgtEl>
                                        <p:attrNameLst>
                                          <p:attrName>ppt_x</p:attrName>
                                        </p:attrNameLst>
                                      </p:cBhvr>
                                      <p:tavLst>
                                        <p:tav tm="0">
                                          <p:val>
                                            <p:strVal val="#ppt_x"/>
                                          </p:val>
                                        </p:tav>
                                        <p:tav tm="100000">
                                          <p:val>
                                            <p:strVal val="#ppt_x"/>
                                          </p:val>
                                        </p:tav>
                                      </p:tavLst>
                                    </p:anim>
                                    <p:anim calcmode="lin" valueType="num">
                                      <p:cBhvr>
                                        <p:cTn id="12" dur="500" fill="hold"/>
                                        <p:tgtEl>
                                          <p:spTgt spid="6"/>
                                        </p:tgtEl>
                                        <p:attrNameLst>
                                          <p:attrName>ppt_y</p:attrName>
                                        </p:attrNameLst>
                                      </p:cBhvr>
                                      <p:tavLst>
                                        <p:tav tm="0">
                                          <p:val>
                                            <p:strVal val="#ppt_y-.1"/>
                                          </p:val>
                                        </p:tav>
                                        <p:tav tm="100000">
                                          <p:val>
                                            <p:strVal val="#ppt_y"/>
                                          </p:val>
                                        </p:tav>
                                      </p:tavLst>
                                    </p:anim>
                                  </p:childTnLst>
                                </p:cTn>
                              </p:par>
                              <p:par>
                                <p:cTn id="13" presetID="47"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anim calcmode="lin" valueType="num">
                                      <p:cBhvr>
                                        <p:cTn id="16" dur="500" fill="hold"/>
                                        <p:tgtEl>
                                          <p:spTgt spid="7"/>
                                        </p:tgtEl>
                                        <p:attrNameLst>
                                          <p:attrName>ppt_x</p:attrName>
                                        </p:attrNameLst>
                                      </p:cBhvr>
                                      <p:tavLst>
                                        <p:tav tm="0">
                                          <p:val>
                                            <p:strVal val="#ppt_x"/>
                                          </p:val>
                                        </p:tav>
                                        <p:tav tm="100000">
                                          <p:val>
                                            <p:strVal val="#ppt_x"/>
                                          </p:val>
                                        </p:tav>
                                      </p:tavLst>
                                    </p:anim>
                                    <p:anim calcmode="lin" valueType="num">
                                      <p:cBhvr>
                                        <p:cTn id="17"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1000" fill="hold"/>
                                        <p:tgtEl>
                                          <p:spTgt spid="9"/>
                                        </p:tgtEl>
                                        <p:attrNameLst>
                                          <p:attrName>ppt_w</p:attrName>
                                        </p:attrNameLst>
                                      </p:cBhvr>
                                      <p:tavLst>
                                        <p:tav tm="0">
                                          <p:val>
                                            <p:fltVal val="0"/>
                                          </p:val>
                                        </p:tav>
                                        <p:tav tm="100000">
                                          <p:val>
                                            <p:strVal val="#ppt_w"/>
                                          </p:val>
                                        </p:tav>
                                      </p:tavLst>
                                    </p:anim>
                                    <p:anim calcmode="lin" valueType="num">
                                      <p:cBhvr>
                                        <p:cTn id="23" dur="1000" fill="hold"/>
                                        <p:tgtEl>
                                          <p:spTgt spid="9"/>
                                        </p:tgtEl>
                                        <p:attrNameLst>
                                          <p:attrName>ppt_h</p:attrName>
                                        </p:attrNameLst>
                                      </p:cBhvr>
                                      <p:tavLst>
                                        <p:tav tm="0">
                                          <p:val>
                                            <p:fltVal val="0"/>
                                          </p:val>
                                        </p:tav>
                                        <p:tav tm="100000">
                                          <p:val>
                                            <p:strVal val="#ppt_h"/>
                                          </p:val>
                                        </p:tav>
                                      </p:tavLst>
                                    </p:anim>
                                    <p:anim calcmode="lin" valueType="num">
                                      <p:cBhvr>
                                        <p:cTn id="24" dur="1000" fill="hold"/>
                                        <p:tgtEl>
                                          <p:spTgt spid="9"/>
                                        </p:tgtEl>
                                        <p:attrNameLst>
                                          <p:attrName>style.rotation</p:attrName>
                                        </p:attrNameLst>
                                      </p:cBhvr>
                                      <p:tavLst>
                                        <p:tav tm="0">
                                          <p:val>
                                            <p:fltVal val="90"/>
                                          </p:val>
                                        </p:tav>
                                        <p:tav tm="100000">
                                          <p:val>
                                            <p:fltVal val="0"/>
                                          </p:val>
                                        </p:tav>
                                      </p:tavLst>
                                    </p:anim>
                                    <p:animEffect transition="in" filter="fade">
                                      <p:cBhvr>
                                        <p:cTn id="25" dur="10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ppt_x"/>
                                          </p:val>
                                        </p:tav>
                                        <p:tav tm="100000">
                                          <p:val>
                                            <p:strVal val="#ppt_x"/>
                                          </p:val>
                                        </p:tav>
                                      </p:tavLst>
                                    </p:anim>
                                    <p:anim calcmode="lin" valueType="num">
                                      <p:cBhvr additive="base">
                                        <p:cTn id="3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P spid="9" grpId="0"/>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8">
            <a:extLst>
              <a:ext uri="{FF2B5EF4-FFF2-40B4-BE49-F238E27FC236}">
                <a16:creationId xmlns:a16="http://schemas.microsoft.com/office/drawing/2014/main" xmlns="" id="{06C03682-51B0-B32E-DCB7-C90DA76CD208}"/>
              </a:ext>
            </a:extLst>
          </p:cNvPr>
          <p:cNvSpPr txBox="1"/>
          <p:nvPr/>
        </p:nvSpPr>
        <p:spPr>
          <a:xfrm>
            <a:off x="1350257" y="1590439"/>
            <a:ext cx="12169690" cy="615553"/>
          </a:xfrm>
          <a:prstGeom prst="rect">
            <a:avLst/>
          </a:prstGeom>
        </p:spPr>
        <p:txBody>
          <a:bodyPr wrap="square" lIns="0" tIns="0" rIns="0" bIns="0" rtlCol="0" anchor="t">
            <a:spAutoFit/>
          </a:bodyPr>
          <a:lstStyle/>
          <a:p>
            <a:pPr algn="just">
              <a:spcBef>
                <a:spcPct val="0"/>
              </a:spcBef>
            </a:pPr>
            <a:r>
              <a:rPr lang="en-US" sz="4000" b="1">
                <a:solidFill>
                  <a:schemeClr val="tx1">
                    <a:lumMod val="95000"/>
                    <a:lumOff val="5000"/>
                  </a:schemeClr>
                </a:solidFill>
                <a:latin typeface="Times New Roman" panose="02020603050405020304" pitchFamily="18" charset="0"/>
                <a:cs typeface="Times New Roman" panose="02020603050405020304" pitchFamily="18" charset="0"/>
              </a:rPr>
              <a:t>III. TỔNG KẾT</a:t>
            </a:r>
          </a:p>
        </p:txBody>
      </p:sp>
      <p:pic>
        <p:nvPicPr>
          <p:cNvPr id="5" name="Canh Dieu">
            <a:extLst>
              <a:ext uri="{FF2B5EF4-FFF2-40B4-BE49-F238E27FC236}">
                <a16:creationId xmlns:a16="http://schemas.microsoft.com/office/drawing/2014/main" xmlns="" id="{50CA34B7-DBD1-DD03-DA13-11C58ADCCE75}"/>
              </a:ext>
            </a:extLst>
          </p:cNvPr>
          <p:cNvPicPr>
            <a:picLocks noChangeAspect="1"/>
          </p:cNvPicPr>
          <p:nvPr/>
        </p:nvPicPr>
        <p:blipFill>
          <a:blip r:embed="rId3"/>
          <a:stretch>
            <a:fillRect/>
          </a:stretch>
        </p:blipFill>
        <p:spPr>
          <a:xfrm>
            <a:off x="85059" y="91398"/>
            <a:ext cx="1152773" cy="1394502"/>
          </a:xfrm>
          <a:prstGeom prst="rect">
            <a:avLst/>
          </a:prstGeom>
        </p:spPr>
      </p:pic>
      <p:grpSp>
        <p:nvGrpSpPr>
          <p:cNvPr id="8" name="Group 7">
            <a:extLst>
              <a:ext uri="{FF2B5EF4-FFF2-40B4-BE49-F238E27FC236}">
                <a16:creationId xmlns:a16="http://schemas.microsoft.com/office/drawing/2014/main" xmlns="" id="{E714557F-F5A8-655A-B67B-6720A5274657}"/>
              </a:ext>
            </a:extLst>
          </p:cNvPr>
          <p:cNvGrpSpPr/>
          <p:nvPr/>
        </p:nvGrpSpPr>
        <p:grpSpPr>
          <a:xfrm>
            <a:off x="6588369" y="73892"/>
            <a:ext cx="6822831" cy="1412008"/>
            <a:chOff x="691661" y="2895600"/>
            <a:chExt cx="3317654" cy="1277815"/>
          </a:xfrm>
        </p:grpSpPr>
        <p:sp>
          <p:nvSpPr>
            <p:cNvPr id="14" name="!!!Rectangle: Rounded Corners 8">
              <a:extLst>
                <a:ext uri="{FF2B5EF4-FFF2-40B4-BE49-F238E27FC236}">
                  <a16:creationId xmlns:a16="http://schemas.microsoft.com/office/drawing/2014/main" xmlns="" id="{6133537E-7929-12F5-0B63-86942ADB6686}"/>
                </a:ext>
              </a:extLst>
            </p:cNvPr>
            <p:cNvSpPr/>
            <p:nvPr/>
          </p:nvSpPr>
          <p:spPr>
            <a:xfrm>
              <a:off x="691661" y="2895600"/>
              <a:ext cx="3317654" cy="1277815"/>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15" name="Canh Dieu">
              <a:extLst>
                <a:ext uri="{FF2B5EF4-FFF2-40B4-BE49-F238E27FC236}">
                  <a16:creationId xmlns:a16="http://schemas.microsoft.com/office/drawing/2014/main" xmlns="" id="{FB65C876-3578-CC92-1FED-7BD62FB62DE5}"/>
                </a:ext>
              </a:extLst>
            </p:cNvPr>
            <p:cNvPicPr>
              <a:picLocks noChangeAspect="1"/>
            </p:cNvPicPr>
            <p:nvPr/>
          </p:nvPicPr>
          <p:blipFill>
            <a:blip r:embed="rId3"/>
            <a:stretch>
              <a:fillRect/>
            </a:stretch>
          </p:blipFill>
          <p:spPr>
            <a:xfrm>
              <a:off x="764812" y="3030121"/>
              <a:ext cx="569612" cy="919311"/>
            </a:xfrm>
            <a:prstGeom prst="rect">
              <a:avLst/>
            </a:prstGeom>
          </p:spPr>
        </p:pic>
      </p:grpSp>
      <p:sp>
        <p:nvSpPr>
          <p:cNvPr id="6" name="Snip Diagonal Corner Rectangle 20">
            <a:extLst>
              <a:ext uri="{FF2B5EF4-FFF2-40B4-BE49-F238E27FC236}">
                <a16:creationId xmlns:a16="http://schemas.microsoft.com/office/drawing/2014/main" xmlns="" id="{C8C53B50-01E6-4F8B-87AA-67AC0AD69681}"/>
              </a:ext>
            </a:extLst>
          </p:cNvPr>
          <p:cNvSpPr/>
          <p:nvPr/>
        </p:nvSpPr>
        <p:spPr>
          <a:xfrm>
            <a:off x="2337838" y="2289808"/>
            <a:ext cx="4400968" cy="2406896"/>
          </a:xfrm>
          <a:prstGeom prst="snip2DiagRect">
            <a:avLst>
              <a:gd name="adj1" fmla="val 50000"/>
              <a:gd name="adj2" fmla="val 50000"/>
            </a:avLst>
          </a:prstGeom>
          <a:solidFill>
            <a:srgbClr val="66663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400" b="1">
                <a:solidFill>
                  <a:schemeClr val="bg1"/>
                </a:solidFill>
                <a:latin typeface="Times New Roman" pitchFamily="18" charset="0"/>
                <a:cs typeface="Times New Roman" pitchFamily="18" charset="0"/>
              </a:rPr>
              <a:t>3. Ý nghĩa</a:t>
            </a:r>
            <a:endParaRPr lang="vi-VN" sz="4400" b="1" dirty="0">
              <a:solidFill>
                <a:schemeClr val="bg1"/>
              </a:solidFill>
              <a:latin typeface="Times New Roman" pitchFamily="18" charset="0"/>
              <a:cs typeface="Times New Roman" pitchFamily="18" charset="0"/>
            </a:endParaRPr>
          </a:p>
        </p:txBody>
      </p:sp>
      <p:sp>
        <p:nvSpPr>
          <p:cNvPr id="3" name="TextBox 2">
            <a:extLst>
              <a:ext uri="{FF2B5EF4-FFF2-40B4-BE49-F238E27FC236}">
                <a16:creationId xmlns:a16="http://schemas.microsoft.com/office/drawing/2014/main" xmlns="" id="{E4602123-8001-16D5-F8B7-9A11C069EB38}"/>
              </a:ext>
            </a:extLst>
          </p:cNvPr>
          <p:cNvSpPr txBox="1"/>
          <p:nvPr/>
        </p:nvSpPr>
        <p:spPr>
          <a:xfrm>
            <a:off x="1676400" y="4790632"/>
            <a:ext cx="14859000" cy="2554545"/>
          </a:xfrm>
          <a:prstGeom prst="rect">
            <a:avLst/>
          </a:prstGeom>
          <a:noFill/>
        </p:spPr>
        <p:txBody>
          <a:bodyPr wrap="square">
            <a:spAutoFit/>
          </a:bodyPr>
          <a:lstStyle/>
          <a:p>
            <a:pPr marL="0" marR="0" algn="just">
              <a:spcBef>
                <a:spcPts val="0"/>
              </a:spcBef>
              <a:spcAft>
                <a:spcPts val="0"/>
              </a:spcAft>
            </a:pPr>
            <a:r>
              <a:rPr lang="en-US" sz="4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 bản “Tôi đi học” đã thay nhiều người đọc nói lên những nỗi nhớ về những năm tháng một thời cắp sách tới trường. Điều đó khơi dậy trong lòng bao người hình dáng ngày đầu đến trường trong kí ức. Đó là những kỉ niệm đẹp, những khoảnh khắc không thể quên</a:t>
            </a:r>
            <a:r>
              <a:rPr lang="en-US" sz="40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0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4446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anim calcmode="lin" valueType="num">
                                      <p:cBhvr>
                                        <p:cTn id="11" dur="500" fill="hold"/>
                                        <p:tgtEl>
                                          <p:spTgt spid="6"/>
                                        </p:tgtEl>
                                        <p:attrNameLst>
                                          <p:attrName>ppt_x</p:attrName>
                                        </p:attrNameLst>
                                      </p:cBhvr>
                                      <p:tavLst>
                                        <p:tav tm="0">
                                          <p:val>
                                            <p:strVal val="#ppt_x"/>
                                          </p:val>
                                        </p:tav>
                                        <p:tav tm="100000">
                                          <p:val>
                                            <p:strVal val="#ppt_x"/>
                                          </p:val>
                                        </p:tav>
                                      </p:tavLst>
                                    </p:anim>
                                    <p:anim calcmode="lin" valueType="num">
                                      <p:cBhvr>
                                        <p:cTn id="12"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8288000" cy="10287000"/>
          </a:xfrm>
          <a:prstGeom prst="rect">
            <a:avLst/>
          </a:prstGeom>
        </p:spPr>
      </p:pic>
      <p:sp>
        <p:nvSpPr>
          <p:cNvPr id="5" name="Rectangle: Rounded Corners 4"/>
          <p:cNvSpPr/>
          <p:nvPr/>
        </p:nvSpPr>
        <p:spPr>
          <a:xfrm>
            <a:off x="3581400" y="114300"/>
            <a:ext cx="12192000" cy="1371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r>
              <a:rPr lang="en-US" sz="4400" b="1">
                <a:latin typeface="Times New Roman" panose="02020603050405020304" pitchFamily="18" charset="0"/>
                <a:cs typeface="Times New Roman" panose="02020603050405020304" pitchFamily="18" charset="0"/>
              </a:rPr>
              <a:t>4. Kỹ năng đọc hiểu truyện ngắn giàu chất thơ</a:t>
            </a:r>
            <a:endParaRPr lang="en-US" sz="4400">
              <a:latin typeface="Times New Roman" panose="02020603050405020304" pitchFamily="18" charset="0"/>
              <a:cs typeface="Times New Roman" panose="02020603050405020304" pitchFamily="18" charset="0"/>
            </a:endParaRPr>
          </a:p>
        </p:txBody>
      </p:sp>
      <p:sp>
        <p:nvSpPr>
          <p:cNvPr id="6" name="Rectangle: Rounded Corners 5"/>
          <p:cNvSpPr/>
          <p:nvPr/>
        </p:nvSpPr>
        <p:spPr>
          <a:xfrm>
            <a:off x="347867" y="1600200"/>
            <a:ext cx="3627785" cy="85725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algn="ctr">
              <a:spcBef>
                <a:spcPts val="0"/>
              </a:spcBef>
              <a:spcAft>
                <a:spcPts val="0"/>
              </a:spcAft>
            </a:pPr>
            <a:r>
              <a:rPr lang="en-US" sz="4400">
                <a:effectLst/>
                <a:latin typeface="Times New Roman" panose="02020603050405020304" pitchFamily="18" charset="0"/>
                <a:ea typeface="Times New Roman" panose="02020603050405020304" pitchFamily="18" charset="0"/>
                <a:cs typeface="Times New Roman" panose="02020603050405020304" pitchFamily="18" charset="0"/>
              </a:rPr>
              <a:t>Đọc kĩ truyện.  Tóm tắt được nội dung văn bản</a:t>
            </a:r>
            <a:endParaRPr lang="en-US" sz="4400">
              <a:effectLst/>
              <a:latin typeface=".VnTime" panose="020B7200000000000000"/>
              <a:ea typeface="Times New Roman" panose="02020603050405020304" pitchFamily="18" charset="0"/>
              <a:cs typeface="Times New Roman" panose="02020603050405020304" pitchFamily="18" charset="0"/>
            </a:endParaRPr>
          </a:p>
          <a:p>
            <a:endParaRPr lang="en-US" sz="4200" dirty="0">
              <a:solidFill>
                <a:schemeClr val="tx1"/>
              </a:solidFill>
              <a:latin typeface="Times New Roman" panose="02020603050405020304" pitchFamily="18" charset="0"/>
              <a:cs typeface="Times New Roman" panose="02020603050405020304" pitchFamily="18" charset="0"/>
            </a:endParaRPr>
          </a:p>
        </p:txBody>
      </p:sp>
      <p:sp>
        <p:nvSpPr>
          <p:cNvPr id="7" name="Rectangle: Rounded Corners 6"/>
          <p:cNvSpPr/>
          <p:nvPr/>
        </p:nvSpPr>
        <p:spPr>
          <a:xfrm>
            <a:off x="4648200" y="1600200"/>
            <a:ext cx="3627785" cy="85725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algn="ctr">
              <a:spcBef>
                <a:spcPts val="0"/>
              </a:spcBef>
              <a:spcAft>
                <a:spcPts val="0"/>
              </a:spcAft>
            </a:pPr>
            <a:r>
              <a:rPr lang="en-US" sz="4400">
                <a:effectLst/>
                <a:latin typeface="Times New Roman" panose="02020603050405020304" pitchFamily="18" charset="0"/>
                <a:ea typeface="Times New Roman" panose="02020603050405020304" pitchFamily="18" charset="0"/>
                <a:cs typeface="Times New Roman" panose="02020603050405020304" pitchFamily="18" charset="0"/>
              </a:rPr>
              <a:t>Tìm hiểu một số yếu tố cơ bản để thấy rõ đặc điểm của truyện ngắn giàu chất thơ (nội dung, hình thức, ngôn ngữ)</a:t>
            </a:r>
            <a:endParaRPr lang="en-US" sz="4200" dirty="0">
              <a:solidFill>
                <a:schemeClr val="tx1"/>
              </a:solidFill>
              <a:latin typeface="Times New Roman" panose="02020603050405020304" pitchFamily="18" charset="0"/>
              <a:cs typeface="Times New Roman" panose="02020603050405020304" pitchFamily="18" charset="0"/>
            </a:endParaRPr>
          </a:p>
          <a:p>
            <a:endParaRPr lang="en-US" sz="4200" dirty="0">
              <a:solidFill>
                <a:schemeClr val="tx1"/>
              </a:solidFill>
              <a:latin typeface="Times New Roman" panose="02020603050405020304" pitchFamily="18" charset="0"/>
              <a:cs typeface="Times New Roman" panose="02020603050405020304" pitchFamily="18" charset="0"/>
            </a:endParaRPr>
          </a:p>
        </p:txBody>
      </p:sp>
      <p:sp>
        <p:nvSpPr>
          <p:cNvPr id="8" name="Rectangle: Rounded Corners 7"/>
          <p:cNvSpPr/>
          <p:nvPr/>
        </p:nvSpPr>
        <p:spPr>
          <a:xfrm>
            <a:off x="13825340" y="1600200"/>
            <a:ext cx="3627785" cy="84201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algn="just">
              <a:spcBef>
                <a:spcPts val="0"/>
              </a:spcBef>
              <a:spcAft>
                <a:spcPts val="0"/>
              </a:spcAft>
            </a:pPr>
            <a:endParaRPr lang="en-US" sz="4400">
              <a:effectLst/>
              <a:latin typeface=".VnTime" panose="020B7200000000000000"/>
              <a:ea typeface="Times New Roman" panose="02020603050405020304" pitchFamily="18" charset="0"/>
              <a:cs typeface="Times New Roman" panose="02020603050405020304" pitchFamily="18" charset="0"/>
            </a:endParaRPr>
          </a:p>
          <a:p>
            <a:pPr algn="ctr"/>
            <a:r>
              <a:rPr lang="en-US" sz="4400">
                <a:effectLst/>
                <a:latin typeface="Times New Roman" panose="02020603050405020304" pitchFamily="18" charset="0"/>
                <a:ea typeface="Times New Roman" panose="02020603050405020304" pitchFamily="18" charset="0"/>
              </a:rPr>
              <a:t> Liên hệ, kết nối với kinh nghiệm của bản thân để hiểu sâu sắc về nội dung tư tưởng của truyện.</a:t>
            </a:r>
            <a:endParaRPr lang="en-US" sz="80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xmlns="" id="{97FAB718-EE5A-4E6D-9A13-E63C36130B1E}"/>
              </a:ext>
            </a:extLst>
          </p:cNvPr>
          <p:cNvSpPr/>
          <p:nvPr/>
        </p:nvSpPr>
        <p:spPr>
          <a:xfrm>
            <a:off x="8763000" y="1600200"/>
            <a:ext cx="4227465" cy="84201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algn="ctr">
              <a:spcBef>
                <a:spcPts val="0"/>
              </a:spcBef>
              <a:spcAft>
                <a:spcPts val="0"/>
              </a:spcAft>
            </a:pPr>
            <a:r>
              <a:rPr lang="en-US" sz="4400">
                <a:effectLst/>
                <a:latin typeface="Times New Roman" panose="02020603050405020304" pitchFamily="18" charset="0"/>
                <a:ea typeface="Times New Roman" panose="02020603050405020304" pitchFamily="18" charset="0"/>
                <a:cs typeface="Times New Roman" panose="02020603050405020304" pitchFamily="18" charset="0"/>
              </a:rPr>
              <a:t>Xác định nhân vật chính và phân tích các phương diện mà nhân vật được miêu tả như: lời nói, hành động, MQH với các nhân vật khác, đặc biệt là tâm trạng, cảm xúc</a:t>
            </a:r>
            <a:endParaRPr lang="en-US" sz="4400">
              <a:effectLst/>
              <a:latin typeface=".VnTime" panose="020B7200000000000000"/>
              <a:ea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xmlns="" id="{3B45AE42-8B51-4BF3-88EE-EDF9E2BD54E4}"/>
              </a:ext>
            </a:extLst>
          </p:cNvPr>
          <p:cNvSpPr/>
          <p:nvPr/>
        </p:nvSpPr>
        <p:spPr>
          <a:xfrm>
            <a:off x="0" y="4358733"/>
            <a:ext cx="18288000" cy="5928267"/>
          </a:xfrm>
          <a:custGeom>
            <a:avLst/>
            <a:gdLst>
              <a:gd name="connsiteX0" fmla="*/ 0 w 12252491"/>
              <a:gd name="connsiteY0" fmla="*/ 0 h 3258448"/>
              <a:gd name="connsiteX1" fmla="*/ 12252491 w 12252491"/>
              <a:gd name="connsiteY1" fmla="*/ 0 h 3258448"/>
              <a:gd name="connsiteX2" fmla="*/ 12252491 w 12252491"/>
              <a:gd name="connsiteY2" fmla="*/ 3258448 h 3258448"/>
              <a:gd name="connsiteX3" fmla="*/ 0 w 12252491"/>
              <a:gd name="connsiteY3" fmla="*/ 3258448 h 3258448"/>
              <a:gd name="connsiteX4" fmla="*/ 0 w 12252491"/>
              <a:gd name="connsiteY4" fmla="*/ 0 h 3258448"/>
              <a:gd name="connsiteX0" fmla="*/ 0 w 12252491"/>
              <a:gd name="connsiteY0" fmla="*/ 687540 h 3945988"/>
              <a:gd name="connsiteX1" fmla="*/ 3718091 w 12252491"/>
              <a:gd name="connsiteY1" fmla="*/ 0 h 3945988"/>
              <a:gd name="connsiteX2" fmla="*/ 12252491 w 12252491"/>
              <a:gd name="connsiteY2" fmla="*/ 687540 h 3945988"/>
              <a:gd name="connsiteX3" fmla="*/ 12252491 w 12252491"/>
              <a:gd name="connsiteY3" fmla="*/ 3945988 h 3945988"/>
              <a:gd name="connsiteX4" fmla="*/ 0 w 12252491"/>
              <a:gd name="connsiteY4" fmla="*/ 3945988 h 3945988"/>
              <a:gd name="connsiteX5" fmla="*/ 0 w 12252491"/>
              <a:gd name="connsiteY5"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93730 h 3952178"/>
              <a:gd name="connsiteX1" fmla="*/ 3718091 w 12252491"/>
              <a:gd name="connsiteY1" fmla="*/ 6190 h 3952178"/>
              <a:gd name="connsiteX2" fmla="*/ 8683986 w 12252491"/>
              <a:gd name="connsiteY2" fmla="*/ 1047200 h 3952178"/>
              <a:gd name="connsiteX3" fmla="*/ 12252491 w 12252491"/>
              <a:gd name="connsiteY3" fmla="*/ 693730 h 3952178"/>
              <a:gd name="connsiteX4" fmla="*/ 12252491 w 12252491"/>
              <a:gd name="connsiteY4" fmla="*/ 3952178 h 3952178"/>
              <a:gd name="connsiteX5" fmla="*/ 0 w 12252491"/>
              <a:gd name="connsiteY5" fmla="*/ 3952178 h 3952178"/>
              <a:gd name="connsiteX6" fmla="*/ 0 w 12252491"/>
              <a:gd name="connsiteY6" fmla="*/ 693730 h 395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2491" h="3952178">
                <a:moveTo>
                  <a:pt x="0" y="693730"/>
                </a:moveTo>
                <a:cubicBezTo>
                  <a:pt x="1403486" y="-126293"/>
                  <a:pt x="2483417" y="10287"/>
                  <a:pt x="3718091" y="6190"/>
                </a:cubicBezTo>
                <a:cubicBezTo>
                  <a:pt x="5321808" y="137489"/>
                  <a:pt x="7080269" y="915901"/>
                  <a:pt x="8683986" y="1047200"/>
                </a:cubicBezTo>
                <a:cubicBezTo>
                  <a:pt x="10098571" y="760565"/>
                  <a:pt x="11006718" y="333252"/>
                  <a:pt x="12252491" y="693730"/>
                </a:cubicBezTo>
                <a:lnTo>
                  <a:pt x="12252491" y="3952178"/>
                </a:lnTo>
                <a:lnTo>
                  <a:pt x="0" y="3952178"/>
                </a:lnTo>
                <a:lnTo>
                  <a:pt x="0" y="693730"/>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4" name="Rectangle 3">
            <a:extLst>
              <a:ext uri="{FF2B5EF4-FFF2-40B4-BE49-F238E27FC236}">
                <a16:creationId xmlns:a16="http://schemas.microsoft.com/office/drawing/2014/main" xmlns="" id="{20D04A0A-33F9-4E82-8CBB-DCAD53483EE3}"/>
              </a:ext>
            </a:extLst>
          </p:cNvPr>
          <p:cNvSpPr/>
          <p:nvPr/>
        </p:nvSpPr>
        <p:spPr>
          <a:xfrm>
            <a:off x="1603473" y="1391615"/>
            <a:ext cx="8696996" cy="1985159"/>
          </a:xfrm>
          <a:prstGeom prst="rect">
            <a:avLst/>
          </a:prstGeom>
          <a:noFill/>
        </p:spPr>
        <p:txBody>
          <a:bodyPr wrap="none" lIns="137160" tIns="68580" rIns="137160" bIns="68580">
            <a:spAutoFit/>
          </a:bodyPr>
          <a:lstStyle/>
          <a:p>
            <a:pPr algn="ctr"/>
            <a:r>
              <a:rPr lang="en-US" sz="12000" b="1">
                <a:solidFill>
                  <a:srgbClr val="FF0000"/>
                </a:solidFill>
                <a:latin typeface="Times New Roman" panose="02020603050405020304" pitchFamily="18" charset="0"/>
                <a:cs typeface="Times New Roman" panose="02020603050405020304" pitchFamily="18" charset="0"/>
              </a:rPr>
              <a:t>BẮT B</a:t>
            </a:r>
            <a:r>
              <a:rPr lang="vi-VN" sz="12000" b="1">
                <a:solidFill>
                  <a:srgbClr val="FF0000"/>
                </a:solidFill>
                <a:latin typeface="Times New Roman" panose="02020603050405020304" pitchFamily="18" charset="0"/>
                <a:cs typeface="Times New Roman" panose="02020603050405020304" pitchFamily="18" charset="0"/>
              </a:rPr>
              <a:t>Ư</a:t>
            </a:r>
            <a:r>
              <a:rPr lang="en-US" sz="12000" b="1">
                <a:solidFill>
                  <a:srgbClr val="FF0000"/>
                </a:solidFill>
                <a:latin typeface="Times New Roman" panose="02020603050405020304" pitchFamily="18" charset="0"/>
                <a:cs typeface="Times New Roman" panose="02020603050405020304" pitchFamily="18" charset="0"/>
              </a:rPr>
              <a:t>ỚM</a:t>
            </a:r>
          </a:p>
        </p:txBody>
      </p:sp>
      <p:pic>
        <p:nvPicPr>
          <p:cNvPr id="23" name="Picture 22">
            <a:extLst>
              <a:ext uri="{FF2B5EF4-FFF2-40B4-BE49-F238E27FC236}">
                <a16:creationId xmlns:a16="http://schemas.microsoft.com/office/drawing/2014/main" xmlns="" id="{1480DB5C-AD40-4CB4-B0E6-2D793DC098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1046496" y="1833308"/>
            <a:ext cx="2414588" cy="2346980"/>
          </a:xfrm>
          <a:prstGeom prst="rect">
            <a:avLst/>
          </a:prstGeom>
        </p:spPr>
      </p:pic>
      <p:pic>
        <p:nvPicPr>
          <p:cNvPr id="29" name="Picture 28">
            <a:extLst>
              <a:ext uri="{FF2B5EF4-FFF2-40B4-BE49-F238E27FC236}">
                <a16:creationId xmlns:a16="http://schemas.microsoft.com/office/drawing/2014/main" xmlns="" id="{AE7CA0F8-5918-4985-B979-C4DEB786FD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2829" y="475583"/>
            <a:ext cx="2414588" cy="2260055"/>
          </a:xfrm>
          <a:prstGeom prst="rect">
            <a:avLst/>
          </a:prstGeom>
        </p:spPr>
      </p:pic>
      <p:pic>
        <p:nvPicPr>
          <p:cNvPr id="41" name="Picture 40">
            <a:extLst>
              <a:ext uri="{FF2B5EF4-FFF2-40B4-BE49-F238E27FC236}">
                <a16:creationId xmlns:a16="http://schemas.microsoft.com/office/drawing/2014/main" xmlns="" id="{37A05D7F-0940-41C2-99DE-FF09B18446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20186" y="3481630"/>
            <a:ext cx="1567158" cy="1242533"/>
          </a:xfrm>
          <a:prstGeom prst="rect">
            <a:avLst/>
          </a:prstGeom>
        </p:spPr>
      </p:pic>
      <p:pic>
        <p:nvPicPr>
          <p:cNvPr id="19" name="Picture 18">
            <a:extLst>
              <a:ext uri="{FF2B5EF4-FFF2-40B4-BE49-F238E27FC236}">
                <a16:creationId xmlns:a16="http://schemas.microsoft.com/office/drawing/2014/main" xmlns="" id="{AB52584C-4833-4143-8FBD-887564BF82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33702" y="244883"/>
            <a:ext cx="2414588" cy="2385612"/>
          </a:xfrm>
          <a:prstGeom prst="rect">
            <a:avLst/>
          </a:prstGeom>
        </p:spPr>
      </p:pic>
      <p:sp>
        <p:nvSpPr>
          <p:cNvPr id="60" name="Rectangle 59">
            <a:extLst>
              <a:ext uri="{FF2B5EF4-FFF2-40B4-BE49-F238E27FC236}">
                <a16:creationId xmlns:a16="http://schemas.microsoft.com/office/drawing/2014/main" xmlns="" id="{5294391B-4247-4B6A-B075-02DA37E94502}"/>
              </a:ext>
            </a:extLst>
          </p:cNvPr>
          <p:cNvSpPr/>
          <p:nvPr/>
        </p:nvSpPr>
        <p:spPr>
          <a:xfrm>
            <a:off x="0" y="8058152"/>
            <a:ext cx="18288000" cy="2219240"/>
          </a:xfrm>
          <a:custGeom>
            <a:avLst/>
            <a:gdLst>
              <a:gd name="connsiteX0" fmla="*/ 0 w 12192000"/>
              <a:gd name="connsiteY0" fmla="*/ 0 h 1436631"/>
              <a:gd name="connsiteX1" fmla="*/ 12192000 w 12192000"/>
              <a:gd name="connsiteY1" fmla="*/ 0 h 1436631"/>
              <a:gd name="connsiteX2" fmla="*/ 12192000 w 12192000"/>
              <a:gd name="connsiteY2" fmla="*/ 1436631 h 1436631"/>
              <a:gd name="connsiteX3" fmla="*/ 0 w 12192000"/>
              <a:gd name="connsiteY3" fmla="*/ 1436631 h 1436631"/>
              <a:gd name="connsiteX4" fmla="*/ 0 w 12192000"/>
              <a:gd name="connsiteY4" fmla="*/ 0 h 1436631"/>
              <a:gd name="connsiteX0" fmla="*/ 0 w 12192000"/>
              <a:gd name="connsiteY0" fmla="*/ 54 h 1436685"/>
              <a:gd name="connsiteX1" fmla="*/ 4086225 w 12192000"/>
              <a:gd name="connsiteY1" fmla="*/ 300092 h 1436685"/>
              <a:gd name="connsiteX2" fmla="*/ 12192000 w 12192000"/>
              <a:gd name="connsiteY2" fmla="*/ 54 h 1436685"/>
              <a:gd name="connsiteX3" fmla="*/ 12192000 w 12192000"/>
              <a:gd name="connsiteY3" fmla="*/ 1436685 h 1436685"/>
              <a:gd name="connsiteX4" fmla="*/ 0 w 12192000"/>
              <a:gd name="connsiteY4" fmla="*/ 1436685 h 1436685"/>
              <a:gd name="connsiteX5" fmla="*/ 0 w 12192000"/>
              <a:gd name="connsiteY5" fmla="*/ 54 h 1436685"/>
              <a:gd name="connsiteX0" fmla="*/ 0 w 12192000"/>
              <a:gd name="connsiteY0" fmla="*/ 42862 h 1479493"/>
              <a:gd name="connsiteX1" fmla="*/ 4086225 w 12192000"/>
              <a:gd name="connsiteY1" fmla="*/ 342900 h 1479493"/>
              <a:gd name="connsiteX2" fmla="*/ 9786938 w 12192000"/>
              <a:gd name="connsiteY2" fmla="*/ 0 h 1479493"/>
              <a:gd name="connsiteX3" fmla="*/ 12192000 w 12192000"/>
              <a:gd name="connsiteY3" fmla="*/ 42862 h 1479493"/>
              <a:gd name="connsiteX4" fmla="*/ 12192000 w 12192000"/>
              <a:gd name="connsiteY4" fmla="*/ 1479493 h 1479493"/>
              <a:gd name="connsiteX5" fmla="*/ 0 w 12192000"/>
              <a:gd name="connsiteY5" fmla="*/ 1479493 h 1479493"/>
              <a:gd name="connsiteX6" fmla="*/ 0 w 12192000"/>
              <a:gd name="connsiteY6" fmla="*/ 42862 h 1479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479493">
                <a:moveTo>
                  <a:pt x="0" y="42862"/>
                </a:moveTo>
                <a:cubicBezTo>
                  <a:pt x="1343025" y="38100"/>
                  <a:pt x="2743200" y="347662"/>
                  <a:pt x="4086225" y="342900"/>
                </a:cubicBezTo>
                <a:cubicBezTo>
                  <a:pt x="5886450" y="276225"/>
                  <a:pt x="7986713" y="66675"/>
                  <a:pt x="9786938" y="0"/>
                </a:cubicBezTo>
                <a:lnTo>
                  <a:pt x="12192000" y="42862"/>
                </a:lnTo>
                <a:lnTo>
                  <a:pt x="12192000" y="1479493"/>
                </a:lnTo>
                <a:lnTo>
                  <a:pt x="0" y="1479493"/>
                </a:lnTo>
                <a:lnTo>
                  <a:pt x="0" y="42862"/>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pic>
        <p:nvPicPr>
          <p:cNvPr id="62" name="Picture 61">
            <a:extLst>
              <a:ext uri="{FF2B5EF4-FFF2-40B4-BE49-F238E27FC236}">
                <a16:creationId xmlns:a16="http://schemas.microsoft.com/office/drawing/2014/main" xmlns="" id="{08A33331-ED43-4961-8472-635A0DA967A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77491" y="7175560"/>
            <a:ext cx="3068726" cy="1622474"/>
          </a:xfrm>
          <a:prstGeom prst="rect">
            <a:avLst/>
          </a:prstGeom>
        </p:spPr>
      </p:pic>
      <p:pic>
        <p:nvPicPr>
          <p:cNvPr id="70" name="Picture 69">
            <a:extLst>
              <a:ext uri="{FF2B5EF4-FFF2-40B4-BE49-F238E27FC236}">
                <a16:creationId xmlns:a16="http://schemas.microsoft.com/office/drawing/2014/main" xmlns="" id="{2CAB176B-5CEB-4019-B56E-B2E8DE6B7AB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192505" y="6744337"/>
            <a:ext cx="1117704" cy="1622474"/>
          </a:xfrm>
          <a:prstGeom prst="rect">
            <a:avLst/>
          </a:prstGeom>
        </p:spPr>
      </p:pic>
      <p:pic>
        <p:nvPicPr>
          <p:cNvPr id="68" name="Picture 67">
            <a:extLst>
              <a:ext uri="{FF2B5EF4-FFF2-40B4-BE49-F238E27FC236}">
                <a16:creationId xmlns:a16="http://schemas.microsoft.com/office/drawing/2014/main" xmlns="" id="{05B912C0-A88D-4D04-BF86-10B5169F892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000658" y="3397759"/>
            <a:ext cx="5857893" cy="2928947"/>
          </a:xfrm>
          <a:prstGeom prst="rect">
            <a:avLst/>
          </a:prstGeom>
        </p:spPr>
      </p:pic>
      <p:pic>
        <p:nvPicPr>
          <p:cNvPr id="72" name="Picture 71">
            <a:extLst>
              <a:ext uri="{FF2B5EF4-FFF2-40B4-BE49-F238E27FC236}">
                <a16:creationId xmlns:a16="http://schemas.microsoft.com/office/drawing/2014/main" xmlns="" id="{A0E6B0FA-6EE2-4926-ABE7-B85F6ED3E9E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6105" y="2767550"/>
            <a:ext cx="3966296" cy="5201699"/>
          </a:xfrm>
          <a:prstGeom prst="rect">
            <a:avLst/>
          </a:prstGeom>
        </p:spPr>
      </p:pic>
      <p:pic>
        <p:nvPicPr>
          <p:cNvPr id="73" name="Picture 72">
            <a:extLst>
              <a:ext uri="{FF2B5EF4-FFF2-40B4-BE49-F238E27FC236}">
                <a16:creationId xmlns:a16="http://schemas.microsoft.com/office/drawing/2014/main" xmlns="" id="{5BEE9461-E3F1-4183-9412-152BCC5A68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41642" y="6753244"/>
            <a:ext cx="837434" cy="663965"/>
          </a:xfrm>
          <a:prstGeom prst="rect">
            <a:avLst/>
          </a:prstGeom>
        </p:spPr>
      </p:pic>
      <p:pic>
        <p:nvPicPr>
          <p:cNvPr id="74" name="Picture 73">
            <a:extLst>
              <a:ext uri="{FF2B5EF4-FFF2-40B4-BE49-F238E27FC236}">
                <a16:creationId xmlns:a16="http://schemas.microsoft.com/office/drawing/2014/main" xmlns="" id="{070B01E2-E914-44A2-8F50-CDA5251B73B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987600" y="6539845"/>
            <a:ext cx="837434" cy="663965"/>
          </a:xfrm>
          <a:prstGeom prst="rect">
            <a:avLst/>
          </a:prstGeom>
        </p:spPr>
      </p:pic>
      <p:pic>
        <p:nvPicPr>
          <p:cNvPr id="75" name="Picture 74">
            <a:extLst>
              <a:ext uri="{FF2B5EF4-FFF2-40B4-BE49-F238E27FC236}">
                <a16:creationId xmlns:a16="http://schemas.microsoft.com/office/drawing/2014/main" xmlns="" id="{E6361DD3-0A04-47FE-8E74-ADCBEA21587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623639" y="7417208"/>
            <a:ext cx="837434" cy="663965"/>
          </a:xfrm>
          <a:prstGeom prst="rect">
            <a:avLst/>
          </a:prstGeom>
        </p:spPr>
      </p:pic>
      <p:pic>
        <p:nvPicPr>
          <p:cNvPr id="77" name="Picture 76">
            <a:extLst>
              <a:ext uri="{FF2B5EF4-FFF2-40B4-BE49-F238E27FC236}">
                <a16:creationId xmlns:a16="http://schemas.microsoft.com/office/drawing/2014/main" xmlns="" id="{38B224A7-0FB7-4E20-B122-4E8E59DF8F6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8424106" y="7024012"/>
            <a:ext cx="2876369" cy="2433851"/>
          </a:xfrm>
          <a:prstGeom prst="rect">
            <a:avLst/>
          </a:prstGeom>
        </p:spPr>
      </p:pic>
      <p:pic>
        <p:nvPicPr>
          <p:cNvPr id="81" name="Intro">
            <a:hlinkClick r:id="" action="ppaction://media"/>
            <a:extLst>
              <a:ext uri="{FF2B5EF4-FFF2-40B4-BE49-F238E27FC236}">
                <a16:creationId xmlns:a16="http://schemas.microsoft.com/office/drawing/2014/main" xmlns="" id="{7C2A0ED8-67CD-4A5F-BDC2-A56E7A3CF4B2}"/>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386888" y="-1306896"/>
            <a:ext cx="914400" cy="914400"/>
          </a:xfrm>
          <a:prstGeom prst="rect">
            <a:avLst/>
          </a:prstGeom>
        </p:spPr>
      </p:pic>
      <p:pic>
        <p:nvPicPr>
          <p:cNvPr id="64" name="Picture 63">
            <a:extLst>
              <a:ext uri="{FF2B5EF4-FFF2-40B4-BE49-F238E27FC236}">
                <a16:creationId xmlns:a16="http://schemas.microsoft.com/office/drawing/2014/main" xmlns="" id="{32D24676-19A4-4930-A1DF-32D5F249A8C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954086" y="169844"/>
            <a:ext cx="6904466" cy="3014310"/>
          </a:xfrm>
          <a:prstGeom prst="rect">
            <a:avLst/>
          </a:prstGeom>
        </p:spPr>
      </p:pic>
    </p:spTree>
    <p:extLst>
      <p:ext uri="{BB962C8B-B14F-4D97-AF65-F5344CB8AC3E}">
        <p14:creationId xmlns:p14="http://schemas.microsoft.com/office/powerpoint/2010/main" val="3344019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40" fill="hold"/>
                                        <p:tgtEl>
                                          <p:spTgt spid="81"/>
                                        </p:tgtEl>
                                      </p:cBhvr>
                                    </p:cmd>
                                  </p:childTnLst>
                                </p:cTn>
                              </p:par>
                              <p:par>
                                <p:cTn id="7" presetID="2" presetClass="entr" presetSubtype="8" fill="hold" grpId="0" nodeType="withEffect">
                                  <p:stCondLst>
                                    <p:cond delay="100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0-#ppt_w/2"/>
                                          </p:val>
                                        </p:tav>
                                        <p:tav tm="100000">
                                          <p:val>
                                            <p:strVal val="#ppt_x"/>
                                          </p:val>
                                        </p:tav>
                                      </p:tavLst>
                                    </p:anim>
                                    <p:anim calcmode="lin" valueType="num">
                                      <p:cBhvr additive="base">
                                        <p:cTn id="10" dur="500" fill="hold"/>
                                        <p:tgtEl>
                                          <p:spTgt spid="4"/>
                                        </p:tgtEl>
                                        <p:attrNameLst>
                                          <p:attrName>ppt_y</p:attrName>
                                        </p:attrNameLst>
                                      </p:cBhvr>
                                      <p:tavLst>
                                        <p:tav tm="0">
                                          <p:val>
                                            <p:strVal val="#ppt_y"/>
                                          </p:val>
                                        </p:tav>
                                        <p:tav tm="100000">
                                          <p:val>
                                            <p:strVal val="#ppt_y"/>
                                          </p:val>
                                        </p:tav>
                                      </p:tavLst>
                                    </p:anim>
                                  </p:childTnLst>
                                </p:cTn>
                              </p:par>
                            </p:childTnLst>
                          </p:cTn>
                        </p:par>
                        <p:par>
                          <p:cTn id="11" fill="hold">
                            <p:stCondLst>
                              <p:cond delay="30040"/>
                            </p:stCondLst>
                            <p:childTnLst>
                              <p:par>
                                <p:cTn id="12" presetID="2" presetClass="entr" presetSubtype="8" fill="hold" nodeType="afterEffect">
                                  <p:stCondLst>
                                    <p:cond delay="0"/>
                                  </p:stCondLst>
                                  <p:childTnLst>
                                    <p:set>
                                      <p:cBhvr>
                                        <p:cTn id="13" dur="1" fill="hold">
                                          <p:stCondLst>
                                            <p:cond delay="0"/>
                                          </p:stCondLst>
                                        </p:cTn>
                                        <p:tgtEl>
                                          <p:spTgt spid="29"/>
                                        </p:tgtEl>
                                        <p:attrNameLst>
                                          <p:attrName>style.visibility</p:attrName>
                                        </p:attrNameLst>
                                      </p:cBhvr>
                                      <p:to>
                                        <p:strVal val="visible"/>
                                      </p:to>
                                    </p:set>
                                    <p:anim calcmode="lin" valueType="num">
                                      <p:cBhvr additive="base">
                                        <p:cTn id="14" dur="1250" fill="hold"/>
                                        <p:tgtEl>
                                          <p:spTgt spid="29"/>
                                        </p:tgtEl>
                                        <p:attrNameLst>
                                          <p:attrName>ppt_x</p:attrName>
                                        </p:attrNameLst>
                                      </p:cBhvr>
                                      <p:tavLst>
                                        <p:tav tm="0">
                                          <p:val>
                                            <p:strVal val="0-#ppt_w/2"/>
                                          </p:val>
                                        </p:tav>
                                        <p:tav tm="100000">
                                          <p:val>
                                            <p:strVal val="#ppt_x"/>
                                          </p:val>
                                        </p:tav>
                                      </p:tavLst>
                                    </p:anim>
                                    <p:anim calcmode="lin" valueType="num">
                                      <p:cBhvr additive="base">
                                        <p:cTn id="15" dur="1250" fill="hold"/>
                                        <p:tgtEl>
                                          <p:spTgt spid="29"/>
                                        </p:tgtEl>
                                        <p:attrNameLst>
                                          <p:attrName>ppt_y</p:attrName>
                                        </p:attrNameLst>
                                      </p:cBhvr>
                                      <p:tavLst>
                                        <p:tav tm="0">
                                          <p:val>
                                            <p:strVal val="#ppt_y"/>
                                          </p:val>
                                        </p:tav>
                                        <p:tav tm="100000">
                                          <p:val>
                                            <p:strVal val="#ppt_y"/>
                                          </p:val>
                                        </p:tav>
                                      </p:tavLst>
                                    </p:anim>
                                  </p:childTnLst>
                                </p:cTn>
                              </p:par>
                            </p:childTnLst>
                          </p:cTn>
                        </p:par>
                        <p:par>
                          <p:cTn id="16" fill="hold">
                            <p:stCondLst>
                              <p:cond delay="31290"/>
                            </p:stCondLst>
                            <p:childTnLst>
                              <p:par>
                                <p:cTn id="17" presetID="2" presetClass="entr" presetSubtype="1"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1750" fill="hold"/>
                                        <p:tgtEl>
                                          <p:spTgt spid="19"/>
                                        </p:tgtEl>
                                        <p:attrNameLst>
                                          <p:attrName>ppt_x</p:attrName>
                                        </p:attrNameLst>
                                      </p:cBhvr>
                                      <p:tavLst>
                                        <p:tav tm="0">
                                          <p:val>
                                            <p:strVal val="#ppt_x"/>
                                          </p:val>
                                        </p:tav>
                                        <p:tav tm="100000">
                                          <p:val>
                                            <p:strVal val="#ppt_x"/>
                                          </p:val>
                                        </p:tav>
                                      </p:tavLst>
                                    </p:anim>
                                    <p:anim calcmode="lin" valueType="num">
                                      <p:cBhvr additive="base">
                                        <p:cTn id="20" dur="1750" fill="hold"/>
                                        <p:tgtEl>
                                          <p:spTgt spid="19"/>
                                        </p:tgtEl>
                                        <p:attrNameLst>
                                          <p:attrName>ppt_y</p:attrName>
                                        </p:attrNameLst>
                                      </p:cBhvr>
                                      <p:tavLst>
                                        <p:tav tm="0">
                                          <p:val>
                                            <p:strVal val="0-#ppt_h/2"/>
                                          </p:val>
                                        </p:tav>
                                        <p:tav tm="100000">
                                          <p:val>
                                            <p:strVal val="#ppt_y"/>
                                          </p:val>
                                        </p:tav>
                                      </p:tavLst>
                                    </p:anim>
                                  </p:childTnLst>
                                </p:cTn>
                              </p:par>
                            </p:childTnLst>
                          </p:cTn>
                        </p:par>
                        <p:par>
                          <p:cTn id="21" fill="hold">
                            <p:stCondLst>
                              <p:cond delay="33040"/>
                            </p:stCondLst>
                            <p:childTnLst>
                              <p:par>
                                <p:cTn id="22" presetID="2" presetClass="entr" presetSubtype="2" fill="hold" nodeType="after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3000" fill="hold"/>
                                        <p:tgtEl>
                                          <p:spTgt spid="23"/>
                                        </p:tgtEl>
                                        <p:attrNameLst>
                                          <p:attrName>ppt_x</p:attrName>
                                        </p:attrNameLst>
                                      </p:cBhvr>
                                      <p:tavLst>
                                        <p:tav tm="0">
                                          <p:val>
                                            <p:strVal val="1+#ppt_w/2"/>
                                          </p:val>
                                        </p:tav>
                                        <p:tav tm="100000">
                                          <p:val>
                                            <p:strVal val="#ppt_x"/>
                                          </p:val>
                                        </p:tav>
                                      </p:tavLst>
                                    </p:anim>
                                    <p:anim calcmode="lin" valueType="num">
                                      <p:cBhvr additive="base">
                                        <p:cTn id="25" dur="3000" fill="hold"/>
                                        <p:tgtEl>
                                          <p:spTgt spid="23"/>
                                        </p:tgtEl>
                                        <p:attrNameLst>
                                          <p:attrName>ppt_y</p:attrName>
                                        </p:attrNameLst>
                                      </p:cBhvr>
                                      <p:tavLst>
                                        <p:tav tm="0">
                                          <p:val>
                                            <p:strVal val="#ppt_y"/>
                                          </p:val>
                                        </p:tav>
                                        <p:tav tm="100000">
                                          <p:val>
                                            <p:strVal val="#ppt_y"/>
                                          </p:val>
                                        </p:tav>
                                      </p:tavLst>
                                    </p:anim>
                                  </p:childTnLst>
                                </p:cTn>
                              </p:par>
                              <p:par>
                                <p:cTn id="26" presetID="2" presetClass="exit" presetSubtype="8" repeatCount="indefinite" fill="hold" nodeType="withEffect">
                                  <p:stCondLst>
                                    <p:cond delay="0"/>
                                  </p:stCondLst>
                                  <p:childTnLst>
                                    <p:anim calcmode="lin" valueType="num">
                                      <p:cBhvr additive="base">
                                        <p:cTn id="27" dur="5000"/>
                                        <p:tgtEl>
                                          <p:spTgt spid="77"/>
                                        </p:tgtEl>
                                        <p:attrNameLst>
                                          <p:attrName>ppt_x</p:attrName>
                                        </p:attrNameLst>
                                      </p:cBhvr>
                                      <p:tavLst>
                                        <p:tav tm="0">
                                          <p:val>
                                            <p:strVal val="ppt_x"/>
                                          </p:val>
                                        </p:tav>
                                        <p:tav tm="100000">
                                          <p:val>
                                            <p:strVal val="0-ppt_w/2"/>
                                          </p:val>
                                        </p:tav>
                                      </p:tavLst>
                                    </p:anim>
                                    <p:anim calcmode="lin" valueType="num">
                                      <p:cBhvr additive="base">
                                        <p:cTn id="28" dur="5000"/>
                                        <p:tgtEl>
                                          <p:spTgt spid="77"/>
                                        </p:tgtEl>
                                        <p:attrNameLst>
                                          <p:attrName>ppt_y</p:attrName>
                                        </p:attrNameLst>
                                      </p:cBhvr>
                                      <p:tavLst>
                                        <p:tav tm="0">
                                          <p:val>
                                            <p:strVal val="ppt_y"/>
                                          </p:val>
                                        </p:tav>
                                        <p:tav tm="100000">
                                          <p:val>
                                            <p:strVal val="ppt_y"/>
                                          </p:val>
                                        </p:tav>
                                      </p:tavLst>
                                    </p:anim>
                                    <p:set>
                                      <p:cBhvr>
                                        <p:cTn id="29" dur="1" fill="hold">
                                          <p:stCondLst>
                                            <p:cond delay="4999"/>
                                          </p:stCondLst>
                                        </p:cTn>
                                        <p:tgtEl>
                                          <p:spTgt spid="7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81"/>
                </p:tgtEl>
              </p:cMediaNode>
            </p:audio>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73535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Oval 63">
            <a:extLst>
              <a:ext uri="{FF2B5EF4-FFF2-40B4-BE49-F238E27FC236}">
                <a16:creationId xmlns:a16="http://schemas.microsoft.com/office/drawing/2014/main" xmlns="" id="{61852BE2-B519-4B78-BA71-C363745633C6}"/>
              </a:ext>
            </a:extLst>
          </p:cNvPr>
          <p:cNvSpPr/>
          <p:nvPr/>
        </p:nvSpPr>
        <p:spPr>
          <a:xfrm>
            <a:off x="5620545" y="1660652"/>
            <a:ext cx="685800" cy="685800"/>
          </a:xfrm>
          <a:prstGeom prst="ellipse">
            <a:avLst/>
          </a:prstGeom>
          <a:solidFill>
            <a:srgbClr val="9F79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white"/>
                </a:solidFill>
                <a:latin typeface="Times New Roman" panose="02020603050405020304" pitchFamily="18" charset="0"/>
                <a:cs typeface="Times New Roman" panose="02020603050405020304" pitchFamily="18" charset="0"/>
              </a:rPr>
              <a:t>5</a:t>
            </a:r>
          </a:p>
        </p:txBody>
      </p:sp>
      <p:pic>
        <p:nvPicPr>
          <p:cNvPr id="5" name="5">
            <a:hlinkClick r:id="rId2" action="ppaction://hlinksldjump"/>
            <a:extLst>
              <a:ext uri="{FF2B5EF4-FFF2-40B4-BE49-F238E27FC236}">
                <a16:creationId xmlns:a16="http://schemas.microsoft.com/office/drawing/2014/main" xmlns="" id="{B3B67745-CAA1-4450-A9CB-61847E3166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49975" y="60551"/>
            <a:ext cx="2409567" cy="2318004"/>
          </a:xfrm>
          <a:prstGeom prst="rect">
            <a:avLst/>
          </a:prstGeom>
        </p:spPr>
      </p:pic>
      <p:sp>
        <p:nvSpPr>
          <p:cNvPr id="63" name="Oval 62">
            <a:extLst>
              <a:ext uri="{FF2B5EF4-FFF2-40B4-BE49-F238E27FC236}">
                <a16:creationId xmlns:a16="http://schemas.microsoft.com/office/drawing/2014/main" xmlns="" id="{A9D48011-2F4F-407F-BC95-04A9F8CF1D22}"/>
              </a:ext>
            </a:extLst>
          </p:cNvPr>
          <p:cNvSpPr/>
          <p:nvPr/>
        </p:nvSpPr>
        <p:spPr>
          <a:xfrm>
            <a:off x="8897993" y="5877573"/>
            <a:ext cx="685800" cy="685800"/>
          </a:xfrm>
          <a:prstGeom prst="ellipse">
            <a:avLst/>
          </a:prstGeom>
          <a:solidFill>
            <a:srgbClr val="E9AA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latin typeface="Times New Roman" panose="02020603050405020304" pitchFamily="18" charset="0"/>
                <a:cs typeface="Times New Roman" panose="02020603050405020304" pitchFamily="18" charset="0"/>
              </a:rPr>
              <a:t>4</a:t>
            </a:r>
          </a:p>
        </p:txBody>
      </p:sp>
      <p:pic>
        <p:nvPicPr>
          <p:cNvPr id="9" name="4">
            <a:hlinkClick r:id="rId4" action="ppaction://hlinksldjump"/>
            <a:extLst>
              <a:ext uri="{FF2B5EF4-FFF2-40B4-BE49-F238E27FC236}">
                <a16:creationId xmlns:a16="http://schemas.microsoft.com/office/drawing/2014/main" xmlns="" id="{31E8C7EC-5ADF-4B52-81DA-19A71DD790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61942" y="4116686"/>
            <a:ext cx="2624156" cy="2318004"/>
          </a:xfrm>
          <a:prstGeom prst="rect">
            <a:avLst/>
          </a:prstGeom>
        </p:spPr>
      </p:pic>
      <p:sp>
        <p:nvSpPr>
          <p:cNvPr id="66" name="Oval 65">
            <a:extLst>
              <a:ext uri="{FF2B5EF4-FFF2-40B4-BE49-F238E27FC236}">
                <a16:creationId xmlns:a16="http://schemas.microsoft.com/office/drawing/2014/main" xmlns="" id="{7372071D-E889-47F7-8AC9-D38DB8254A22}"/>
              </a:ext>
            </a:extLst>
          </p:cNvPr>
          <p:cNvSpPr/>
          <p:nvPr/>
        </p:nvSpPr>
        <p:spPr>
          <a:xfrm>
            <a:off x="11679275" y="3187728"/>
            <a:ext cx="685800" cy="685800"/>
          </a:xfrm>
          <a:prstGeom prst="ellipse">
            <a:avLst/>
          </a:prstGeom>
          <a:solidFill>
            <a:srgbClr val="E99D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white"/>
                </a:solidFill>
                <a:latin typeface="Times New Roman" panose="02020603050405020304" pitchFamily="18" charset="0"/>
                <a:cs typeface="Times New Roman" panose="02020603050405020304" pitchFamily="18" charset="0"/>
              </a:rPr>
              <a:t>7</a:t>
            </a:r>
          </a:p>
        </p:txBody>
      </p:sp>
      <p:pic>
        <p:nvPicPr>
          <p:cNvPr id="11" name="7">
            <a:hlinkClick r:id="rId6" action="ppaction://hlinksldjump"/>
            <a:extLst>
              <a:ext uri="{FF2B5EF4-FFF2-40B4-BE49-F238E27FC236}">
                <a16:creationId xmlns:a16="http://schemas.microsoft.com/office/drawing/2014/main" xmlns="" id="{32DD0EA6-894E-410B-86E2-EDD655568F0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41870" y="1164535"/>
            <a:ext cx="2419629" cy="2318004"/>
          </a:xfrm>
          <a:prstGeom prst="rect">
            <a:avLst/>
          </a:prstGeom>
        </p:spPr>
      </p:pic>
      <p:sp>
        <p:nvSpPr>
          <p:cNvPr id="62" name="Oval 61">
            <a:extLst>
              <a:ext uri="{FF2B5EF4-FFF2-40B4-BE49-F238E27FC236}">
                <a16:creationId xmlns:a16="http://schemas.microsoft.com/office/drawing/2014/main" xmlns="" id="{2D68B3E5-9131-42F1-9A38-93B49429375E}"/>
              </a:ext>
            </a:extLst>
          </p:cNvPr>
          <p:cNvSpPr/>
          <p:nvPr/>
        </p:nvSpPr>
        <p:spPr>
          <a:xfrm>
            <a:off x="4313859" y="6488022"/>
            <a:ext cx="685800" cy="685800"/>
          </a:xfrm>
          <a:prstGeom prst="ellipse">
            <a:avLst/>
          </a:prstGeom>
          <a:solidFill>
            <a:srgbClr val="668B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white"/>
                </a:solidFill>
                <a:latin typeface="Times New Roman" panose="02020603050405020304" pitchFamily="18" charset="0"/>
                <a:cs typeface="Times New Roman" panose="02020603050405020304" pitchFamily="18" charset="0"/>
              </a:rPr>
              <a:t>3</a:t>
            </a:r>
          </a:p>
        </p:txBody>
      </p:sp>
      <p:pic>
        <p:nvPicPr>
          <p:cNvPr id="17" name="3">
            <a:hlinkClick r:id="rId8" action="ppaction://hlinksldjump"/>
            <a:extLst>
              <a:ext uri="{FF2B5EF4-FFF2-40B4-BE49-F238E27FC236}">
                <a16:creationId xmlns:a16="http://schemas.microsoft.com/office/drawing/2014/main" xmlns="" id="{0AC88D0D-C6ED-4427-9F04-EFE3D66FDFD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95754" y="5111522"/>
            <a:ext cx="2346158" cy="2318004"/>
          </a:xfrm>
          <a:prstGeom prst="rect">
            <a:avLst/>
          </a:prstGeom>
        </p:spPr>
      </p:pic>
      <p:sp>
        <p:nvSpPr>
          <p:cNvPr id="60" name="Oval 59">
            <a:extLst>
              <a:ext uri="{FF2B5EF4-FFF2-40B4-BE49-F238E27FC236}">
                <a16:creationId xmlns:a16="http://schemas.microsoft.com/office/drawing/2014/main" xmlns="" id="{2ADECC48-64C5-4065-A7FB-C2E1698BDBE4}"/>
              </a:ext>
            </a:extLst>
          </p:cNvPr>
          <p:cNvSpPr/>
          <p:nvPr/>
        </p:nvSpPr>
        <p:spPr>
          <a:xfrm>
            <a:off x="2736788" y="692696"/>
            <a:ext cx="685800" cy="685800"/>
          </a:xfrm>
          <a:prstGeom prst="ellipse">
            <a:avLst/>
          </a:prstGeom>
          <a:solidFill>
            <a:srgbClr val="1BA3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white"/>
                </a:solidFill>
                <a:latin typeface="Times New Roman" panose="02020603050405020304" pitchFamily="18" charset="0"/>
                <a:cs typeface="Times New Roman" panose="02020603050405020304" pitchFamily="18" charset="0"/>
              </a:rPr>
              <a:t>1</a:t>
            </a:r>
          </a:p>
        </p:txBody>
      </p:sp>
      <p:pic>
        <p:nvPicPr>
          <p:cNvPr id="21" name="1">
            <a:hlinkClick r:id="rId10" action="ppaction://hlinksldjump"/>
            <a:extLst>
              <a:ext uri="{FF2B5EF4-FFF2-40B4-BE49-F238E27FC236}">
                <a16:creationId xmlns:a16="http://schemas.microsoft.com/office/drawing/2014/main" xmlns="" id="{A26CB5BD-9EBD-43C1-B03E-28EFF15618F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13668" y="148559"/>
            <a:ext cx="2384778" cy="2318004"/>
          </a:xfrm>
          <a:prstGeom prst="rect">
            <a:avLst/>
          </a:prstGeom>
        </p:spPr>
      </p:pic>
      <p:sp>
        <p:nvSpPr>
          <p:cNvPr id="65" name="Oval 64">
            <a:extLst>
              <a:ext uri="{FF2B5EF4-FFF2-40B4-BE49-F238E27FC236}">
                <a16:creationId xmlns:a16="http://schemas.microsoft.com/office/drawing/2014/main" xmlns="" id="{7E8C949C-FE2E-40FC-A58B-3731A3202359}"/>
              </a:ext>
            </a:extLst>
          </p:cNvPr>
          <p:cNvSpPr/>
          <p:nvPr/>
        </p:nvSpPr>
        <p:spPr>
          <a:xfrm>
            <a:off x="13612559" y="5802222"/>
            <a:ext cx="685800" cy="685800"/>
          </a:xfrm>
          <a:prstGeom prst="ellipse">
            <a:avLst/>
          </a:prstGeom>
          <a:solidFill>
            <a:srgbClr val="DBB2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white"/>
                </a:solidFill>
                <a:latin typeface="Times New Roman" panose="02020603050405020304" pitchFamily="18" charset="0"/>
                <a:cs typeface="Times New Roman" panose="02020603050405020304" pitchFamily="18" charset="0"/>
              </a:rPr>
              <a:t>6</a:t>
            </a:r>
          </a:p>
        </p:txBody>
      </p:sp>
      <p:pic>
        <p:nvPicPr>
          <p:cNvPr id="23" name="6">
            <a:hlinkClick r:id="rId12" action="ppaction://hlinksldjump"/>
            <a:extLst>
              <a:ext uri="{FF2B5EF4-FFF2-40B4-BE49-F238E27FC236}">
                <a16:creationId xmlns:a16="http://schemas.microsoft.com/office/drawing/2014/main" xmlns="" id="{EFAB1C5B-D15A-4858-BA14-5295BDF38E0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918103" y="4048130"/>
            <a:ext cx="2591949" cy="2318004"/>
          </a:xfrm>
          <a:prstGeom prst="rect">
            <a:avLst/>
          </a:prstGeom>
        </p:spPr>
      </p:pic>
      <p:sp>
        <p:nvSpPr>
          <p:cNvPr id="61" name="Oval 60">
            <a:extLst>
              <a:ext uri="{FF2B5EF4-FFF2-40B4-BE49-F238E27FC236}">
                <a16:creationId xmlns:a16="http://schemas.microsoft.com/office/drawing/2014/main" xmlns="" id="{62918738-F451-477C-8FD2-39EB360D393C}"/>
              </a:ext>
            </a:extLst>
          </p:cNvPr>
          <p:cNvSpPr/>
          <p:nvPr/>
        </p:nvSpPr>
        <p:spPr>
          <a:xfrm>
            <a:off x="2050988" y="4291796"/>
            <a:ext cx="685800" cy="685800"/>
          </a:xfrm>
          <a:prstGeom prst="ellipse">
            <a:avLst/>
          </a:prstGeom>
          <a:solidFill>
            <a:srgbClr val="3E61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white"/>
                </a:solidFill>
                <a:latin typeface="Times New Roman" panose="02020603050405020304" pitchFamily="18" charset="0"/>
                <a:cs typeface="Times New Roman" panose="02020603050405020304" pitchFamily="18" charset="0"/>
              </a:rPr>
              <a:t>2</a:t>
            </a:r>
          </a:p>
        </p:txBody>
      </p:sp>
      <p:pic>
        <p:nvPicPr>
          <p:cNvPr id="25" name="2">
            <a:hlinkClick r:id="rId14" action="ppaction://hlinksldjump"/>
            <a:extLst>
              <a:ext uri="{FF2B5EF4-FFF2-40B4-BE49-F238E27FC236}">
                <a16:creationId xmlns:a16="http://schemas.microsoft.com/office/drawing/2014/main" xmlns="" id="{A34AD667-5D16-44A7-BF26-41E72565265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575" y="2576782"/>
            <a:ext cx="3136941" cy="2318004"/>
          </a:xfrm>
          <a:prstGeom prst="rect">
            <a:avLst/>
          </a:prstGeom>
        </p:spPr>
      </p:pic>
      <p:sp>
        <p:nvSpPr>
          <p:cNvPr id="67" name="Oval 66">
            <a:extLst>
              <a:ext uri="{FF2B5EF4-FFF2-40B4-BE49-F238E27FC236}">
                <a16:creationId xmlns:a16="http://schemas.microsoft.com/office/drawing/2014/main" xmlns="" id="{0597FB20-1A0A-46C3-AD8D-CEFD3819E132}"/>
              </a:ext>
            </a:extLst>
          </p:cNvPr>
          <p:cNvSpPr/>
          <p:nvPr/>
        </p:nvSpPr>
        <p:spPr>
          <a:xfrm>
            <a:off x="15369852" y="2145957"/>
            <a:ext cx="685800" cy="685800"/>
          </a:xfrm>
          <a:prstGeom prst="ellipse">
            <a:avLst/>
          </a:prstGeom>
          <a:solidFill>
            <a:srgbClr val="E432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white"/>
                </a:solidFill>
                <a:latin typeface="Times New Roman" panose="02020603050405020304" pitchFamily="18" charset="0"/>
                <a:cs typeface="Times New Roman" panose="02020603050405020304" pitchFamily="18" charset="0"/>
              </a:rPr>
              <a:t>8</a:t>
            </a:r>
          </a:p>
        </p:txBody>
      </p:sp>
      <p:pic>
        <p:nvPicPr>
          <p:cNvPr id="42" name="8">
            <a:hlinkClick r:id="rId16" action="ppaction://hlinksldjump"/>
            <a:extLst>
              <a:ext uri="{FF2B5EF4-FFF2-40B4-BE49-F238E27FC236}">
                <a16:creationId xmlns:a16="http://schemas.microsoft.com/office/drawing/2014/main" xmlns="" id="{81A38DC9-4DBF-48B5-AE8C-A76673CF8679}"/>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4214078" y="421364"/>
            <a:ext cx="2476500" cy="2318004"/>
          </a:xfrm>
          <a:prstGeom prst="rect">
            <a:avLst/>
          </a:prstGeom>
        </p:spPr>
      </p:pic>
      <p:pic>
        <p:nvPicPr>
          <p:cNvPr id="4" name="Picture 9">
            <a:hlinkClick r:id="rId18" action="ppaction://hlinksldjump"/>
            <a:extLst>
              <a:ext uri="{FF2B5EF4-FFF2-40B4-BE49-F238E27FC236}">
                <a16:creationId xmlns:a16="http://schemas.microsoft.com/office/drawing/2014/main" xmlns="" id="{80CBA9A7-23A2-1E77-BBDB-DD727EA24FD8}"/>
              </a:ext>
            </a:extLst>
          </p:cNvPr>
          <p:cNvPicPr>
            <a:picLocks noChangeAspect="1"/>
          </p:cNvPicPr>
          <p:nvPr/>
        </p:nvPicPr>
        <p:blipFill>
          <a:blip r:embed="rId19"/>
          <a:srcRect t="64637" r="63966"/>
          <a:stretch>
            <a:fillRect/>
          </a:stretch>
        </p:blipFill>
        <p:spPr>
          <a:xfrm rot="3922765" flipH="1">
            <a:off x="15220581" y="7529833"/>
            <a:ext cx="2342052" cy="2298461"/>
          </a:xfrm>
          <a:prstGeom prst="rect">
            <a:avLst/>
          </a:prstGeom>
        </p:spPr>
      </p:pic>
    </p:spTree>
    <p:extLst>
      <p:ext uri="{BB962C8B-B14F-4D97-AF65-F5344CB8AC3E}">
        <p14:creationId xmlns:p14="http://schemas.microsoft.com/office/powerpoint/2010/main" val="14481541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50" presetClass="exit" presetSubtype="0" accel="100000" fill="hold" grpId="0" nodeType="clickEffect">
                                  <p:stCondLst>
                                    <p:cond delay="0"/>
                                  </p:stCondLst>
                                  <p:childTnLst>
                                    <p:anim calcmode="lin" valueType="num">
                                      <p:cBhvr>
                                        <p:cTn id="6" dur="1000"/>
                                        <p:tgtEl>
                                          <p:spTgt spid="64"/>
                                        </p:tgtEl>
                                        <p:attrNameLst>
                                          <p:attrName>ppt_w</p:attrName>
                                        </p:attrNameLst>
                                      </p:cBhvr>
                                      <p:tavLst>
                                        <p:tav tm="0">
                                          <p:val>
                                            <p:strVal val="ppt_w"/>
                                          </p:val>
                                        </p:tav>
                                        <p:tav tm="100000">
                                          <p:val>
                                            <p:strVal val="ppt_w+.3"/>
                                          </p:val>
                                        </p:tav>
                                      </p:tavLst>
                                    </p:anim>
                                    <p:anim calcmode="lin" valueType="num">
                                      <p:cBhvr>
                                        <p:cTn id="7" dur="1000"/>
                                        <p:tgtEl>
                                          <p:spTgt spid="64"/>
                                        </p:tgtEl>
                                        <p:attrNameLst>
                                          <p:attrName>ppt_h</p:attrName>
                                        </p:attrNameLst>
                                      </p:cBhvr>
                                      <p:tavLst>
                                        <p:tav tm="0">
                                          <p:val>
                                            <p:strVal val="ppt_h"/>
                                          </p:val>
                                        </p:tav>
                                        <p:tav tm="100000">
                                          <p:val>
                                            <p:strVal val="ppt_h"/>
                                          </p:val>
                                        </p:tav>
                                      </p:tavLst>
                                    </p:anim>
                                    <p:animEffect transition="out" filter="fade">
                                      <p:cBhvr>
                                        <p:cTn id="8" dur="1000"/>
                                        <p:tgtEl>
                                          <p:spTgt spid="64"/>
                                        </p:tgtEl>
                                      </p:cBhvr>
                                    </p:animEffect>
                                    <p:set>
                                      <p:cBhvr>
                                        <p:cTn id="9" dur="1" fill="hold">
                                          <p:stCondLst>
                                            <p:cond delay="9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0" restart="whenNotActive" fill="hold" evtFilter="cancelBubble" nodeType="interactiveSeq">
                <p:stCondLst>
                  <p:cond evt="onClick" delay="0">
                    <p:tgtEl>
                      <p:spTgt spid="9"/>
                    </p:tgtEl>
                  </p:cond>
                </p:stCondLst>
                <p:endSync evt="end" delay="0">
                  <p:rtn val="all"/>
                </p:endSync>
                <p:childTnLst>
                  <p:par>
                    <p:cTn id="11" fill="hold">
                      <p:stCondLst>
                        <p:cond delay="0"/>
                      </p:stCondLst>
                      <p:childTnLst>
                        <p:par>
                          <p:cTn id="12" fill="hold">
                            <p:stCondLst>
                              <p:cond delay="0"/>
                            </p:stCondLst>
                            <p:childTnLst>
                              <p:par>
                                <p:cTn id="13" presetID="50" presetClass="exit" presetSubtype="0" accel="100000" fill="hold" grpId="0" nodeType="clickEffect">
                                  <p:stCondLst>
                                    <p:cond delay="0"/>
                                  </p:stCondLst>
                                  <p:childTnLst>
                                    <p:anim calcmode="lin" valueType="num">
                                      <p:cBhvr>
                                        <p:cTn id="14" dur="1000"/>
                                        <p:tgtEl>
                                          <p:spTgt spid="63"/>
                                        </p:tgtEl>
                                        <p:attrNameLst>
                                          <p:attrName>ppt_w</p:attrName>
                                        </p:attrNameLst>
                                      </p:cBhvr>
                                      <p:tavLst>
                                        <p:tav tm="0">
                                          <p:val>
                                            <p:strVal val="ppt_w"/>
                                          </p:val>
                                        </p:tav>
                                        <p:tav tm="100000">
                                          <p:val>
                                            <p:strVal val="ppt_w+.3"/>
                                          </p:val>
                                        </p:tav>
                                      </p:tavLst>
                                    </p:anim>
                                    <p:anim calcmode="lin" valueType="num">
                                      <p:cBhvr>
                                        <p:cTn id="15" dur="1000"/>
                                        <p:tgtEl>
                                          <p:spTgt spid="63"/>
                                        </p:tgtEl>
                                        <p:attrNameLst>
                                          <p:attrName>ppt_h</p:attrName>
                                        </p:attrNameLst>
                                      </p:cBhvr>
                                      <p:tavLst>
                                        <p:tav tm="0">
                                          <p:val>
                                            <p:strVal val="ppt_h"/>
                                          </p:val>
                                        </p:tav>
                                        <p:tav tm="100000">
                                          <p:val>
                                            <p:strVal val="ppt_h"/>
                                          </p:val>
                                        </p:tav>
                                      </p:tavLst>
                                    </p:anim>
                                    <p:animEffect transition="out" filter="fade">
                                      <p:cBhvr>
                                        <p:cTn id="16" dur="1000"/>
                                        <p:tgtEl>
                                          <p:spTgt spid="63"/>
                                        </p:tgtEl>
                                      </p:cBhvr>
                                    </p:animEffect>
                                    <p:set>
                                      <p:cBhvr>
                                        <p:cTn id="17" dur="1" fill="hold">
                                          <p:stCondLst>
                                            <p:cond delay="9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8" restart="whenNotActive" fill="hold" evtFilter="cancelBubble" nodeType="interactiveSeq">
                <p:stCondLst>
                  <p:cond evt="onClick" delay="0">
                    <p:tgtEl>
                      <p:spTgt spid="17"/>
                    </p:tgtEl>
                  </p:cond>
                </p:stCondLst>
                <p:endSync evt="end" delay="0">
                  <p:rtn val="all"/>
                </p:endSync>
                <p:childTnLst>
                  <p:par>
                    <p:cTn id="19" fill="hold">
                      <p:stCondLst>
                        <p:cond delay="0"/>
                      </p:stCondLst>
                      <p:childTnLst>
                        <p:par>
                          <p:cTn id="20" fill="hold">
                            <p:stCondLst>
                              <p:cond delay="0"/>
                            </p:stCondLst>
                            <p:childTnLst>
                              <p:par>
                                <p:cTn id="21" presetID="50" presetClass="exit" presetSubtype="0" accel="100000" fill="hold" grpId="0" nodeType="clickEffect">
                                  <p:stCondLst>
                                    <p:cond delay="0"/>
                                  </p:stCondLst>
                                  <p:childTnLst>
                                    <p:anim calcmode="lin" valueType="num">
                                      <p:cBhvr>
                                        <p:cTn id="22" dur="1000"/>
                                        <p:tgtEl>
                                          <p:spTgt spid="62"/>
                                        </p:tgtEl>
                                        <p:attrNameLst>
                                          <p:attrName>ppt_w</p:attrName>
                                        </p:attrNameLst>
                                      </p:cBhvr>
                                      <p:tavLst>
                                        <p:tav tm="0">
                                          <p:val>
                                            <p:strVal val="ppt_w"/>
                                          </p:val>
                                        </p:tav>
                                        <p:tav tm="100000">
                                          <p:val>
                                            <p:strVal val="ppt_w+.3"/>
                                          </p:val>
                                        </p:tav>
                                      </p:tavLst>
                                    </p:anim>
                                    <p:anim calcmode="lin" valueType="num">
                                      <p:cBhvr>
                                        <p:cTn id="23" dur="1000"/>
                                        <p:tgtEl>
                                          <p:spTgt spid="62"/>
                                        </p:tgtEl>
                                        <p:attrNameLst>
                                          <p:attrName>ppt_h</p:attrName>
                                        </p:attrNameLst>
                                      </p:cBhvr>
                                      <p:tavLst>
                                        <p:tav tm="0">
                                          <p:val>
                                            <p:strVal val="ppt_h"/>
                                          </p:val>
                                        </p:tav>
                                        <p:tav tm="100000">
                                          <p:val>
                                            <p:strVal val="ppt_h"/>
                                          </p:val>
                                        </p:tav>
                                      </p:tavLst>
                                    </p:anim>
                                    <p:animEffect transition="out" filter="fade">
                                      <p:cBhvr>
                                        <p:cTn id="24" dur="1000"/>
                                        <p:tgtEl>
                                          <p:spTgt spid="62"/>
                                        </p:tgtEl>
                                      </p:cBhvr>
                                    </p:animEffect>
                                    <p:set>
                                      <p:cBhvr>
                                        <p:cTn id="25" dur="1" fill="hold">
                                          <p:stCondLst>
                                            <p:cond delay="9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6" restart="whenNotActive" fill="hold" evtFilter="cancelBubble" nodeType="interactiveSeq">
                <p:stCondLst>
                  <p:cond evt="onClick" delay="0">
                    <p:tgtEl>
                      <p:spTgt spid="23"/>
                    </p:tgtEl>
                  </p:cond>
                </p:stCondLst>
                <p:endSync evt="end" delay="0">
                  <p:rtn val="all"/>
                </p:endSync>
                <p:childTnLst>
                  <p:par>
                    <p:cTn id="27" fill="hold">
                      <p:stCondLst>
                        <p:cond delay="0"/>
                      </p:stCondLst>
                      <p:childTnLst>
                        <p:par>
                          <p:cTn id="28" fill="hold">
                            <p:stCondLst>
                              <p:cond delay="0"/>
                            </p:stCondLst>
                            <p:childTnLst>
                              <p:par>
                                <p:cTn id="29" presetID="50" presetClass="exit" presetSubtype="0" accel="100000" fill="hold" grpId="0" nodeType="clickEffect">
                                  <p:stCondLst>
                                    <p:cond delay="0"/>
                                  </p:stCondLst>
                                  <p:childTnLst>
                                    <p:anim calcmode="lin" valueType="num">
                                      <p:cBhvr>
                                        <p:cTn id="30" dur="1000"/>
                                        <p:tgtEl>
                                          <p:spTgt spid="65"/>
                                        </p:tgtEl>
                                        <p:attrNameLst>
                                          <p:attrName>ppt_w</p:attrName>
                                        </p:attrNameLst>
                                      </p:cBhvr>
                                      <p:tavLst>
                                        <p:tav tm="0">
                                          <p:val>
                                            <p:strVal val="ppt_w"/>
                                          </p:val>
                                        </p:tav>
                                        <p:tav tm="100000">
                                          <p:val>
                                            <p:strVal val="ppt_w+.3"/>
                                          </p:val>
                                        </p:tav>
                                      </p:tavLst>
                                    </p:anim>
                                    <p:anim calcmode="lin" valueType="num">
                                      <p:cBhvr>
                                        <p:cTn id="31" dur="1000"/>
                                        <p:tgtEl>
                                          <p:spTgt spid="65"/>
                                        </p:tgtEl>
                                        <p:attrNameLst>
                                          <p:attrName>ppt_h</p:attrName>
                                        </p:attrNameLst>
                                      </p:cBhvr>
                                      <p:tavLst>
                                        <p:tav tm="0">
                                          <p:val>
                                            <p:strVal val="ppt_h"/>
                                          </p:val>
                                        </p:tav>
                                        <p:tav tm="100000">
                                          <p:val>
                                            <p:strVal val="ppt_h"/>
                                          </p:val>
                                        </p:tav>
                                      </p:tavLst>
                                    </p:anim>
                                    <p:animEffect transition="out" filter="fade">
                                      <p:cBhvr>
                                        <p:cTn id="32" dur="1000"/>
                                        <p:tgtEl>
                                          <p:spTgt spid="65"/>
                                        </p:tgtEl>
                                      </p:cBhvr>
                                    </p:animEffect>
                                    <p:set>
                                      <p:cBhvr>
                                        <p:cTn id="33" dur="1" fill="hold">
                                          <p:stCondLst>
                                            <p:cond delay="9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50" presetClass="exit" presetSubtype="0" accel="100000" fill="hold" grpId="0" nodeType="clickEffect">
                                  <p:stCondLst>
                                    <p:cond delay="0"/>
                                  </p:stCondLst>
                                  <p:childTnLst>
                                    <p:anim calcmode="lin" valueType="num">
                                      <p:cBhvr>
                                        <p:cTn id="38" dur="1000"/>
                                        <p:tgtEl>
                                          <p:spTgt spid="66"/>
                                        </p:tgtEl>
                                        <p:attrNameLst>
                                          <p:attrName>ppt_w</p:attrName>
                                        </p:attrNameLst>
                                      </p:cBhvr>
                                      <p:tavLst>
                                        <p:tav tm="0">
                                          <p:val>
                                            <p:strVal val="ppt_w"/>
                                          </p:val>
                                        </p:tav>
                                        <p:tav tm="100000">
                                          <p:val>
                                            <p:strVal val="ppt_w+.3"/>
                                          </p:val>
                                        </p:tav>
                                      </p:tavLst>
                                    </p:anim>
                                    <p:anim calcmode="lin" valueType="num">
                                      <p:cBhvr>
                                        <p:cTn id="39" dur="1000"/>
                                        <p:tgtEl>
                                          <p:spTgt spid="66"/>
                                        </p:tgtEl>
                                        <p:attrNameLst>
                                          <p:attrName>ppt_h</p:attrName>
                                        </p:attrNameLst>
                                      </p:cBhvr>
                                      <p:tavLst>
                                        <p:tav tm="0">
                                          <p:val>
                                            <p:strVal val="ppt_h"/>
                                          </p:val>
                                        </p:tav>
                                        <p:tav tm="100000">
                                          <p:val>
                                            <p:strVal val="ppt_h"/>
                                          </p:val>
                                        </p:tav>
                                      </p:tavLst>
                                    </p:anim>
                                    <p:animEffect transition="out" filter="fade">
                                      <p:cBhvr>
                                        <p:cTn id="40" dur="1000"/>
                                        <p:tgtEl>
                                          <p:spTgt spid="66"/>
                                        </p:tgtEl>
                                      </p:cBhvr>
                                    </p:animEffect>
                                    <p:set>
                                      <p:cBhvr>
                                        <p:cTn id="41" dur="1" fill="hold">
                                          <p:stCondLst>
                                            <p:cond delay="9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2" restart="whenNotActive" fill="hold" evtFilter="cancelBubble" nodeType="interactiveSeq">
                <p:stCondLst>
                  <p:cond evt="onClick" delay="0">
                    <p:tgtEl>
                      <p:spTgt spid="42"/>
                    </p:tgtEl>
                  </p:cond>
                </p:stCondLst>
                <p:endSync evt="end" delay="0">
                  <p:rtn val="all"/>
                </p:endSync>
                <p:childTnLst>
                  <p:par>
                    <p:cTn id="43" fill="hold">
                      <p:stCondLst>
                        <p:cond delay="0"/>
                      </p:stCondLst>
                      <p:childTnLst>
                        <p:par>
                          <p:cTn id="44" fill="hold">
                            <p:stCondLst>
                              <p:cond delay="0"/>
                            </p:stCondLst>
                            <p:childTnLst>
                              <p:par>
                                <p:cTn id="45" presetID="50" presetClass="exit" presetSubtype="0" accel="100000" fill="hold" grpId="0" nodeType="clickEffect">
                                  <p:stCondLst>
                                    <p:cond delay="0"/>
                                  </p:stCondLst>
                                  <p:childTnLst>
                                    <p:anim calcmode="lin" valueType="num">
                                      <p:cBhvr>
                                        <p:cTn id="46" dur="1000"/>
                                        <p:tgtEl>
                                          <p:spTgt spid="67"/>
                                        </p:tgtEl>
                                        <p:attrNameLst>
                                          <p:attrName>ppt_w</p:attrName>
                                        </p:attrNameLst>
                                      </p:cBhvr>
                                      <p:tavLst>
                                        <p:tav tm="0">
                                          <p:val>
                                            <p:strVal val="ppt_w"/>
                                          </p:val>
                                        </p:tav>
                                        <p:tav tm="100000">
                                          <p:val>
                                            <p:strVal val="ppt_w+.3"/>
                                          </p:val>
                                        </p:tav>
                                      </p:tavLst>
                                    </p:anim>
                                    <p:anim calcmode="lin" valueType="num">
                                      <p:cBhvr>
                                        <p:cTn id="47" dur="1000"/>
                                        <p:tgtEl>
                                          <p:spTgt spid="67"/>
                                        </p:tgtEl>
                                        <p:attrNameLst>
                                          <p:attrName>ppt_h</p:attrName>
                                        </p:attrNameLst>
                                      </p:cBhvr>
                                      <p:tavLst>
                                        <p:tav tm="0">
                                          <p:val>
                                            <p:strVal val="ppt_h"/>
                                          </p:val>
                                        </p:tav>
                                        <p:tav tm="100000">
                                          <p:val>
                                            <p:strVal val="ppt_h"/>
                                          </p:val>
                                        </p:tav>
                                      </p:tavLst>
                                    </p:anim>
                                    <p:animEffect transition="out" filter="fade">
                                      <p:cBhvr>
                                        <p:cTn id="48" dur="1000"/>
                                        <p:tgtEl>
                                          <p:spTgt spid="67"/>
                                        </p:tgtEl>
                                      </p:cBhvr>
                                    </p:animEffect>
                                    <p:set>
                                      <p:cBhvr>
                                        <p:cTn id="49" dur="1" fill="hold">
                                          <p:stCondLst>
                                            <p:cond delay="9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50" restart="whenNotActive" fill="hold" evtFilter="cancelBubble" nodeType="interactiveSeq">
                <p:stCondLst>
                  <p:cond evt="onClick" delay="0">
                    <p:tgtEl>
                      <p:spTgt spid="25"/>
                    </p:tgtEl>
                  </p:cond>
                </p:stCondLst>
                <p:endSync evt="end" delay="0">
                  <p:rtn val="all"/>
                </p:endSync>
                <p:childTnLst>
                  <p:par>
                    <p:cTn id="51" fill="hold">
                      <p:stCondLst>
                        <p:cond delay="0"/>
                      </p:stCondLst>
                      <p:childTnLst>
                        <p:par>
                          <p:cTn id="52" fill="hold">
                            <p:stCondLst>
                              <p:cond delay="0"/>
                            </p:stCondLst>
                            <p:childTnLst>
                              <p:par>
                                <p:cTn id="53" presetID="50" presetClass="exit" presetSubtype="0" accel="100000" fill="hold" grpId="0" nodeType="clickEffect">
                                  <p:stCondLst>
                                    <p:cond delay="0"/>
                                  </p:stCondLst>
                                  <p:childTnLst>
                                    <p:anim calcmode="lin" valueType="num">
                                      <p:cBhvr>
                                        <p:cTn id="54" dur="1000"/>
                                        <p:tgtEl>
                                          <p:spTgt spid="61"/>
                                        </p:tgtEl>
                                        <p:attrNameLst>
                                          <p:attrName>ppt_w</p:attrName>
                                        </p:attrNameLst>
                                      </p:cBhvr>
                                      <p:tavLst>
                                        <p:tav tm="0">
                                          <p:val>
                                            <p:strVal val="ppt_w"/>
                                          </p:val>
                                        </p:tav>
                                        <p:tav tm="100000">
                                          <p:val>
                                            <p:strVal val="ppt_w+.3"/>
                                          </p:val>
                                        </p:tav>
                                      </p:tavLst>
                                    </p:anim>
                                    <p:anim calcmode="lin" valueType="num">
                                      <p:cBhvr>
                                        <p:cTn id="55" dur="1000"/>
                                        <p:tgtEl>
                                          <p:spTgt spid="61"/>
                                        </p:tgtEl>
                                        <p:attrNameLst>
                                          <p:attrName>ppt_h</p:attrName>
                                        </p:attrNameLst>
                                      </p:cBhvr>
                                      <p:tavLst>
                                        <p:tav tm="0">
                                          <p:val>
                                            <p:strVal val="ppt_h"/>
                                          </p:val>
                                        </p:tav>
                                        <p:tav tm="100000">
                                          <p:val>
                                            <p:strVal val="ppt_h"/>
                                          </p:val>
                                        </p:tav>
                                      </p:tavLst>
                                    </p:anim>
                                    <p:animEffect transition="out" filter="fade">
                                      <p:cBhvr>
                                        <p:cTn id="56" dur="1000"/>
                                        <p:tgtEl>
                                          <p:spTgt spid="61"/>
                                        </p:tgtEl>
                                      </p:cBhvr>
                                    </p:animEffect>
                                    <p:set>
                                      <p:cBhvr>
                                        <p:cTn id="57" dur="1" fill="hold">
                                          <p:stCondLst>
                                            <p:cond delay="9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58" restart="whenNotActive" fill="hold" evtFilter="cancelBubble" nodeType="interactiveSeq">
                <p:stCondLst>
                  <p:cond evt="onClick" delay="0">
                    <p:tgtEl>
                      <p:spTgt spid="21"/>
                    </p:tgtEl>
                  </p:cond>
                </p:stCondLst>
                <p:endSync evt="end" delay="0">
                  <p:rtn val="all"/>
                </p:endSync>
                <p:childTnLst>
                  <p:par>
                    <p:cTn id="59" fill="hold">
                      <p:stCondLst>
                        <p:cond delay="0"/>
                      </p:stCondLst>
                      <p:childTnLst>
                        <p:par>
                          <p:cTn id="60" fill="hold">
                            <p:stCondLst>
                              <p:cond delay="0"/>
                            </p:stCondLst>
                            <p:childTnLst>
                              <p:par>
                                <p:cTn id="61" presetID="50" presetClass="exit" presetSubtype="0" accel="100000" fill="hold" grpId="0" nodeType="clickEffect">
                                  <p:stCondLst>
                                    <p:cond delay="0"/>
                                  </p:stCondLst>
                                  <p:childTnLst>
                                    <p:anim calcmode="lin" valueType="num">
                                      <p:cBhvr>
                                        <p:cTn id="62" dur="1000"/>
                                        <p:tgtEl>
                                          <p:spTgt spid="60"/>
                                        </p:tgtEl>
                                        <p:attrNameLst>
                                          <p:attrName>ppt_w</p:attrName>
                                        </p:attrNameLst>
                                      </p:cBhvr>
                                      <p:tavLst>
                                        <p:tav tm="0">
                                          <p:val>
                                            <p:strVal val="ppt_w"/>
                                          </p:val>
                                        </p:tav>
                                        <p:tav tm="100000">
                                          <p:val>
                                            <p:strVal val="ppt_w+.3"/>
                                          </p:val>
                                        </p:tav>
                                      </p:tavLst>
                                    </p:anim>
                                    <p:anim calcmode="lin" valueType="num">
                                      <p:cBhvr>
                                        <p:cTn id="63" dur="1000"/>
                                        <p:tgtEl>
                                          <p:spTgt spid="60"/>
                                        </p:tgtEl>
                                        <p:attrNameLst>
                                          <p:attrName>ppt_h</p:attrName>
                                        </p:attrNameLst>
                                      </p:cBhvr>
                                      <p:tavLst>
                                        <p:tav tm="0">
                                          <p:val>
                                            <p:strVal val="ppt_h"/>
                                          </p:val>
                                        </p:tav>
                                        <p:tav tm="100000">
                                          <p:val>
                                            <p:strVal val="ppt_h"/>
                                          </p:val>
                                        </p:tav>
                                      </p:tavLst>
                                    </p:anim>
                                    <p:animEffect transition="out" filter="fade">
                                      <p:cBhvr>
                                        <p:cTn id="64" dur="1000"/>
                                        <p:tgtEl>
                                          <p:spTgt spid="60"/>
                                        </p:tgtEl>
                                      </p:cBhvr>
                                    </p:animEffect>
                                    <p:set>
                                      <p:cBhvr>
                                        <p:cTn id="65" dur="1" fill="hold">
                                          <p:stCondLst>
                                            <p:cond delay="9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64" grpId="0" animBg="1"/>
      <p:bldP spid="63" grpId="0" animBg="1"/>
      <p:bldP spid="66" grpId="0" animBg="1"/>
      <p:bldP spid="62" grpId="0" animBg="1"/>
      <p:bldP spid="60" grpId="0" animBg="1"/>
      <p:bldP spid="65" grpId="0" animBg="1"/>
      <p:bldP spid="61" grpId="0" animBg="1"/>
      <p:bldP spid="6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xmlns=""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prstClr val="white"/>
                </a:solidFill>
                <a:latin typeface="Times New Roman" panose="02020603050405020304" pitchFamily="18" charset="0"/>
                <a:cs typeface="Times New Roman" panose="02020603050405020304" pitchFamily="18" charset="0"/>
              </a:rPr>
              <a:t>A</a:t>
            </a:r>
            <a:r>
              <a:rPr lang="vi-VN" sz="4800" b="1">
                <a:solidFill>
                  <a:prstClr val="white"/>
                </a:solidFill>
                <a:latin typeface="Times New Roman" panose="02020603050405020304" pitchFamily="18" charset="0"/>
                <a:cs typeface="Times New Roman" panose="02020603050405020304" pitchFamily="18" charset="0"/>
              </a:rPr>
              <a:t>.</a:t>
            </a:r>
            <a:r>
              <a:rPr lang="vi-VN" sz="3600" b="1">
                <a:solidFill>
                  <a:prstClr val="white"/>
                </a:solidFill>
                <a:latin typeface="Times New Roman" panose="02020603050405020304" pitchFamily="18" charset="0"/>
                <a:cs typeface="Times New Roman" panose="02020603050405020304" pitchFamily="18" charset="0"/>
              </a:rPr>
              <a:t> </a:t>
            </a:r>
            <a:r>
              <a:rPr lang="en-US" sz="3600" b="1">
                <a:solidFill>
                  <a:prstClr val="white"/>
                </a:solidFill>
                <a:latin typeface="Times New Roman" panose="02020603050405020304" pitchFamily="18" charset="0"/>
                <a:cs typeface="Times New Roman" panose="02020603050405020304" pitchFamily="18" charset="0"/>
              </a:rPr>
              <a:t>Ven sông Hương, thành phố Huế</a:t>
            </a:r>
            <a:endParaRPr lang="en-US" sz="36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xmlns="" id="{DAFF3985-B70E-4F29-9B2B-8E74D965A386}"/>
              </a:ext>
            </a:extLst>
          </p:cNvPr>
          <p:cNvSpPr/>
          <p:nvPr/>
        </p:nvSpPr>
        <p:spPr>
          <a:xfrm>
            <a:off x="469745" y="347867"/>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6000" b="1">
                <a:solidFill>
                  <a:srgbClr val="FF0000"/>
                </a:solidFill>
                <a:latin typeface="Times New Roman" panose="02020603050405020304" pitchFamily="18" charset="0"/>
              </a:rPr>
              <a:t> Quê hương của Thanh Tịnh là ở đâu?</a:t>
            </a:r>
            <a:endParaRPr lang="en-US" sz="6000" b="1" dirty="0">
              <a:solidFill>
                <a:srgbClr val="FF0000"/>
              </a:solidFill>
              <a:latin typeface="Calibri Light"/>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xmlns=""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prstClr val="white"/>
                </a:solidFill>
                <a:latin typeface="Times New Roman" panose="02020603050405020304" pitchFamily="18" charset="0"/>
                <a:cs typeface="Times New Roman" panose="02020603050405020304" pitchFamily="18" charset="0"/>
              </a:rPr>
              <a:t>B</a:t>
            </a:r>
            <a:r>
              <a:rPr lang="en-US" sz="4800" b="1">
                <a:solidFill>
                  <a:prstClr val="white"/>
                </a:solidFill>
                <a:latin typeface="Times New Roman" panose="02020603050405020304" pitchFamily="18" charset="0"/>
                <a:cs typeface="Times New Roman" panose="02020603050405020304" pitchFamily="18" charset="0"/>
              </a:rPr>
              <a:t>.</a:t>
            </a:r>
            <a:r>
              <a:rPr lang="vi-VN" sz="3600" b="1">
                <a:solidFill>
                  <a:prstClr val="white"/>
                </a:solidFill>
                <a:latin typeface="Times New Roman" panose="02020603050405020304" pitchFamily="18" charset="0"/>
                <a:cs typeface="Times New Roman" panose="02020603050405020304" pitchFamily="18" charset="0"/>
              </a:rPr>
              <a:t> </a:t>
            </a:r>
            <a:r>
              <a:rPr lang="en-US" sz="3600" b="1">
                <a:solidFill>
                  <a:prstClr val="white"/>
                </a:solidFill>
                <a:latin typeface="Times New Roman" panose="02020603050405020304" pitchFamily="18" charset="0"/>
                <a:cs typeface="Times New Roman" panose="02020603050405020304" pitchFamily="18" charset="0"/>
              </a:rPr>
              <a:t>Ven sông Hồng, thành phố Hà Nội</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xmlns=""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prstClr val="white"/>
                </a:solidFill>
                <a:latin typeface="Times New Roman" panose="02020603050405020304" pitchFamily="18" charset="0"/>
                <a:cs typeface="Times New Roman" panose="02020603050405020304" pitchFamily="18" charset="0"/>
              </a:rPr>
              <a:t>C</a:t>
            </a:r>
            <a:r>
              <a:rPr lang="en-US" sz="4800" b="1">
                <a:solidFill>
                  <a:prstClr val="white"/>
                </a:solidFill>
                <a:latin typeface="Times New Roman" panose="02020603050405020304" pitchFamily="18" charset="0"/>
                <a:cs typeface="Times New Roman" panose="02020603050405020304" pitchFamily="18" charset="0"/>
              </a:rPr>
              <a:t>. </a:t>
            </a:r>
            <a:r>
              <a:rPr lang="en-US" sz="3600" b="1">
                <a:solidFill>
                  <a:prstClr val="white"/>
                </a:solidFill>
                <a:latin typeface="Times New Roman" panose="02020603050405020304" pitchFamily="18" charset="0"/>
                <a:cs typeface="Times New Roman" panose="02020603050405020304" pitchFamily="18" charset="0"/>
              </a:rPr>
              <a:t>Ven sông Đuống, Gia Lâm (Hà Nội)</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xmlns=""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prstClr val="white"/>
                </a:solidFill>
                <a:latin typeface="Times New Roman" panose="02020603050405020304" pitchFamily="18" charset="0"/>
                <a:cs typeface="Times New Roman" panose="02020603050405020304" pitchFamily="18" charset="0"/>
              </a:rPr>
              <a:t>D</a:t>
            </a:r>
            <a:r>
              <a:rPr lang="en-US" sz="4800" b="1">
                <a:solidFill>
                  <a:prstClr val="white"/>
                </a:solidFill>
                <a:latin typeface="Times New Roman" panose="02020603050405020304" pitchFamily="18" charset="0"/>
                <a:cs typeface="Times New Roman" panose="02020603050405020304" pitchFamily="18" charset="0"/>
              </a:rPr>
              <a:t>. </a:t>
            </a:r>
            <a:r>
              <a:rPr lang="en-US" sz="3600" b="1">
                <a:solidFill>
                  <a:prstClr val="white"/>
                </a:solidFill>
                <a:latin typeface="Times New Roman" panose="02020603050405020304" pitchFamily="18" charset="0"/>
                <a:cs typeface="Times New Roman" panose="02020603050405020304" pitchFamily="18" charset="0"/>
              </a:rPr>
              <a:t>Một tỉnh thuộc đồng bằng Bắc Bộ</a:t>
            </a:r>
            <a:endParaRPr lang="en-US" sz="7200" b="1"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xmlns="" id="{8C415FAD-D43C-4E9A-A5CF-5D538DAC36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5386387" y="1211168"/>
            <a:ext cx="2384778" cy="2318004"/>
          </a:xfrm>
          <a:prstGeom prst="rect">
            <a:avLst/>
          </a:prstGeom>
        </p:spPr>
      </p:pic>
      <p:sp>
        <p:nvSpPr>
          <p:cNvPr id="11" name="Arrow: Pentagon 10">
            <a:hlinkClick r:id="rId5" action="ppaction://hlinksldjump"/>
            <a:extLst>
              <a:ext uri="{FF2B5EF4-FFF2-40B4-BE49-F238E27FC236}">
                <a16:creationId xmlns:a16="http://schemas.microsoft.com/office/drawing/2014/main" xmlns=""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3593701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92D05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5417 0.16968 " pathEditMode="relative" rAng="0" ptsTypes="AA">
                                      <p:cBhvr>
                                        <p:cTn id="69" dur="2000" fill="hold"/>
                                        <p:tgtEl>
                                          <p:spTgt spid="10"/>
                                        </p:tgtEl>
                                        <p:attrNameLst>
                                          <p:attrName>ppt_x</p:attrName>
                                          <p:attrName>ppt_y</p:attrName>
                                        </p:attrNameLst>
                                      </p:cBhvr>
                                      <p:rCtr x="-22708" y="8472"/>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5"/>
                                        </p:tgtEl>
                                        <p:attrNameLst>
                                          <p:attrName>fillcolor</p:attrName>
                                        </p:attrNameLst>
                                      </p:cBhvr>
                                      <p:to>
                                        <a:srgbClr val="92D050"/>
                                      </p:to>
                                    </p:animClr>
                                    <p:set>
                                      <p:cBhvr>
                                        <p:cTn id="73" dur="500" fill="hold"/>
                                        <p:tgtEl>
                                          <p:spTgt spid="5"/>
                                        </p:tgtEl>
                                        <p:attrNameLst>
                                          <p:attrName>fill.type</p:attrName>
                                        </p:attrNameLst>
                                      </p:cBhvr>
                                      <p:to>
                                        <p:strVal val="solid"/>
                                      </p:to>
                                    </p:set>
                                    <p:set>
                                      <p:cBhvr>
                                        <p:cTn id="74" dur="500" fill="hold"/>
                                        <p:tgtEl>
                                          <p:spTgt spid="5"/>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xmlns=""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A</a:t>
            </a:r>
            <a:r>
              <a:rPr lang="en-US" sz="4800" b="1">
                <a:solidFill>
                  <a:prstClr val="white"/>
                </a:solidFill>
                <a:latin typeface="Times New Roman" panose="02020603050405020304" pitchFamily="18" charset="0"/>
                <a:cs typeface="Times New Roman" panose="02020603050405020304" pitchFamily="18" charset="0"/>
              </a:rPr>
              <a:t>. Bút kí</a:t>
            </a:r>
            <a:endParaRPr lang="en-US" sz="48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xmlns=""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a:solidFill>
                  <a:srgbClr val="002060"/>
                </a:solidFill>
                <a:latin typeface="Times New Roman" panose="02020603050405020304" pitchFamily="18" charset="0"/>
                <a:cs typeface="Times New Roman" panose="02020603050405020304" pitchFamily="18" charset="0"/>
              </a:rPr>
              <a:t>“Tôi đi học” của Thanh Tịnh được viết theo thể loại nào?</a:t>
            </a:r>
            <a:endParaRPr lang="en-US" sz="4800" b="1" dirty="0">
              <a:solidFill>
                <a:srgbClr val="002060"/>
              </a:solidFill>
              <a:latin typeface="Times New Roman" panose="02020603050405020304" pitchFamily="18" charset="0"/>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xmlns=""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B</a:t>
            </a:r>
            <a:r>
              <a:rPr lang="en-US" sz="4800" b="1">
                <a:solidFill>
                  <a:prstClr val="white"/>
                </a:solidFill>
                <a:latin typeface="Times New Roman" panose="02020603050405020304" pitchFamily="18" charset="0"/>
                <a:cs typeface="Times New Roman" panose="02020603050405020304" pitchFamily="18" charset="0"/>
              </a:rPr>
              <a:t>. Tiểu thuyết</a:t>
            </a:r>
            <a:r>
              <a:rPr lang="vi-VN" sz="4800" b="1">
                <a:solidFill>
                  <a:prstClr val="white"/>
                </a:solidFill>
                <a:latin typeface="Times New Roman" panose="02020603050405020304" pitchFamily="18" charset="0"/>
                <a:cs typeface="Times New Roman" panose="02020603050405020304" pitchFamily="18" charset="0"/>
              </a:rPr>
              <a:t> </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xmlns=""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a:solidFill>
                  <a:prstClr val="white"/>
                </a:solidFill>
                <a:latin typeface="Times New Roman" panose="02020603050405020304" pitchFamily="18" charset="0"/>
                <a:cs typeface="Times New Roman" panose="02020603050405020304" pitchFamily="18" charset="0"/>
              </a:rPr>
              <a:t>C. Tùy bút</a:t>
            </a:r>
            <a:r>
              <a:rPr lang="vi-VN" sz="4800" b="1">
                <a:solidFill>
                  <a:prstClr val="white"/>
                </a:solidFill>
                <a:latin typeface="Times New Roman" panose="02020603050405020304" pitchFamily="18" charset="0"/>
                <a:cs typeface="Times New Roman" panose="02020603050405020304" pitchFamily="18" charset="0"/>
              </a:rPr>
              <a:t> </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xmlns=""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D. </a:t>
            </a:r>
            <a:r>
              <a:rPr lang="en-US" sz="4800" b="1" dirty="0" err="1">
                <a:solidFill>
                  <a:prstClr val="white"/>
                </a:solidFill>
                <a:latin typeface="Times New Roman" panose="02020603050405020304" pitchFamily="18" charset="0"/>
                <a:cs typeface="Times New Roman" panose="02020603050405020304" pitchFamily="18" charset="0"/>
              </a:rPr>
              <a:t>Truyện</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ngắn</a:t>
            </a:r>
            <a:endParaRPr lang="en-US" sz="7200" b="1"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xmlns="" id="{8C415FAD-D43C-4E9A-A5CF-5D538DAC36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464556" flipH="1">
            <a:off x="15386387" y="1489068"/>
            <a:ext cx="2384778" cy="1762203"/>
          </a:xfrm>
          <a:prstGeom prst="rect">
            <a:avLst/>
          </a:prstGeom>
        </p:spPr>
      </p:pic>
      <p:sp>
        <p:nvSpPr>
          <p:cNvPr id="12" name="Arrow: Pentagon 10">
            <a:hlinkClick r:id="rId5" action="ppaction://hlinksldjump"/>
            <a:extLst>
              <a:ext uri="{FF2B5EF4-FFF2-40B4-BE49-F238E27FC236}">
                <a16:creationId xmlns:a16="http://schemas.microsoft.com/office/drawing/2014/main" xmlns=""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3789712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92D05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39792 0.65301 " pathEditMode="relative" rAng="0" ptsTypes="AA">
                                      <p:cBhvr>
                                        <p:cTn id="69" dur="2000" fill="hold"/>
                                        <p:tgtEl>
                                          <p:spTgt spid="10"/>
                                        </p:tgtEl>
                                        <p:attrNameLst>
                                          <p:attrName>ppt_x</p:attrName>
                                          <p:attrName>ppt_y</p:attrName>
                                        </p:attrNameLst>
                                      </p:cBhvr>
                                      <p:rCtr x="-19896" y="32639"/>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9"/>
                                        </p:tgtEl>
                                        <p:attrNameLst>
                                          <p:attrName>fillcolor</p:attrName>
                                        </p:attrNameLst>
                                      </p:cBhvr>
                                      <p:to>
                                        <a:srgbClr val="92D050"/>
                                      </p:to>
                                    </p:animClr>
                                    <p:set>
                                      <p:cBhvr>
                                        <p:cTn id="73" dur="500" fill="hold"/>
                                        <p:tgtEl>
                                          <p:spTgt spid="9"/>
                                        </p:tgtEl>
                                        <p:attrNameLst>
                                          <p:attrName>fill.type</p:attrName>
                                        </p:attrNameLst>
                                      </p:cBhvr>
                                      <p:to>
                                        <p:strVal val="solid"/>
                                      </p:to>
                                    </p:set>
                                    <p:set>
                                      <p:cBhvr>
                                        <p:cTn id="74" dur="500" fill="hold"/>
                                        <p:tgtEl>
                                          <p:spTgt spid="9"/>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xmlns=""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prstClr val="white"/>
                </a:solidFill>
                <a:latin typeface="Times New Roman" panose="02020603050405020304" pitchFamily="18" charset="0"/>
                <a:cs typeface="Times New Roman" panose="02020603050405020304" pitchFamily="18" charset="0"/>
              </a:rPr>
              <a:t>A</a:t>
            </a:r>
            <a:r>
              <a:rPr lang="en-US" sz="4800" b="1">
                <a:solidFill>
                  <a:prstClr val="white"/>
                </a:solidFill>
                <a:latin typeface="Times New Roman" panose="02020603050405020304" pitchFamily="18" charset="0"/>
                <a:cs typeface="Times New Roman" panose="02020603050405020304" pitchFamily="18" charset="0"/>
              </a:rPr>
              <a:t>. Người mẹ</a:t>
            </a:r>
            <a:endParaRPr lang="en-US" sz="48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xmlns=""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a:solidFill>
                  <a:srgbClr val="002060"/>
                </a:solidFill>
                <a:latin typeface="Times New Roman" panose="02020603050405020304" pitchFamily="18" charset="0"/>
                <a:cs typeface="Times New Roman" panose="02020603050405020304" pitchFamily="18" charset="0"/>
              </a:rPr>
              <a:t>Nhân vật chính trong văn bản “Tôi đi học” là ai</a:t>
            </a:r>
            <a:r>
              <a:rPr lang="vi-VN" sz="4800" b="1">
                <a:solidFill>
                  <a:srgbClr val="002060"/>
                </a:solidFill>
                <a:latin typeface="Times New Roman" panose="02020603050405020304" pitchFamily="18" charset="0"/>
                <a:cs typeface="Times New Roman" panose="02020603050405020304" pitchFamily="18" charset="0"/>
              </a:rPr>
              <a:t>?</a:t>
            </a:r>
            <a:endParaRPr lang="en-US" sz="4800" b="1" dirty="0">
              <a:solidFill>
                <a:srgbClr val="002060"/>
              </a:solidFill>
              <a:latin typeface="Times New Roman" panose="02020603050405020304" pitchFamily="18" charset="0"/>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xmlns=""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prstClr val="white"/>
                </a:solidFill>
                <a:latin typeface="Times New Roman" panose="02020603050405020304" pitchFamily="18" charset="0"/>
                <a:cs typeface="Times New Roman" panose="02020603050405020304" pitchFamily="18" charset="0"/>
              </a:rPr>
              <a:t>B</a:t>
            </a:r>
            <a:r>
              <a:rPr lang="en-US" sz="4800" b="1">
                <a:solidFill>
                  <a:prstClr val="white"/>
                </a:solidFill>
                <a:latin typeface="Times New Roman" panose="02020603050405020304" pitchFamily="18" charset="0"/>
                <a:cs typeface="Times New Roman" panose="02020603050405020304" pitchFamily="18" charset="0"/>
              </a:rPr>
              <a:t>. Nhân vật “tôi”</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xmlns=""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C</a:t>
            </a:r>
            <a:r>
              <a:rPr lang="en-US" sz="4800" b="1">
                <a:solidFill>
                  <a:prstClr val="white"/>
                </a:solidFill>
                <a:latin typeface="Times New Roman" panose="02020603050405020304" pitchFamily="18" charset="0"/>
                <a:cs typeface="Times New Roman" panose="02020603050405020304" pitchFamily="18" charset="0"/>
              </a:rPr>
              <a:t>. Thầy giáo</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xmlns=""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D. </a:t>
            </a:r>
            <a:r>
              <a:rPr lang="en-US" sz="4800" b="1" dirty="0" err="1">
                <a:solidFill>
                  <a:prstClr val="white"/>
                </a:solidFill>
                <a:latin typeface="Times New Roman" panose="02020603050405020304" pitchFamily="18" charset="0"/>
                <a:cs typeface="Times New Roman" panose="02020603050405020304" pitchFamily="18" charset="0"/>
              </a:rPr>
              <a:t>Ông</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Đốc</a:t>
            </a:r>
            <a:endParaRPr lang="en-US" sz="7200" b="1"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xmlns="" id="{8C415FAD-D43C-4E9A-A5CF-5D538DAC36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5405697" y="1211168"/>
            <a:ext cx="2346158" cy="2318004"/>
          </a:xfrm>
          <a:prstGeom prst="rect">
            <a:avLst/>
          </a:prstGeom>
        </p:spPr>
      </p:pic>
      <p:sp>
        <p:nvSpPr>
          <p:cNvPr id="12" name="Arrow: Pentagon 10">
            <a:hlinkClick r:id="rId5" action="ppaction://hlinksldjump"/>
            <a:extLst>
              <a:ext uri="{FF2B5EF4-FFF2-40B4-BE49-F238E27FC236}">
                <a16:creationId xmlns:a16="http://schemas.microsoft.com/office/drawing/2014/main" xmlns=""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1788353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92D05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0651 0.32431 " pathEditMode="relative" rAng="0" ptsTypes="AA">
                                      <p:cBhvr>
                                        <p:cTn id="69" dur="2000" fill="hold"/>
                                        <p:tgtEl>
                                          <p:spTgt spid="10"/>
                                        </p:tgtEl>
                                        <p:attrNameLst>
                                          <p:attrName>ppt_x</p:attrName>
                                          <p:attrName>ppt_y</p:attrName>
                                        </p:attrNameLst>
                                      </p:cBhvr>
                                      <p:rCtr x="-20326" y="16204"/>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7"/>
                                        </p:tgtEl>
                                        <p:attrNameLst>
                                          <p:attrName>fillcolor</p:attrName>
                                        </p:attrNameLst>
                                      </p:cBhvr>
                                      <p:to>
                                        <a:srgbClr val="92D050"/>
                                      </p:to>
                                    </p:animClr>
                                    <p:set>
                                      <p:cBhvr>
                                        <p:cTn id="73" dur="500" fill="hold"/>
                                        <p:tgtEl>
                                          <p:spTgt spid="7"/>
                                        </p:tgtEl>
                                        <p:attrNameLst>
                                          <p:attrName>fill.type</p:attrName>
                                        </p:attrNameLst>
                                      </p:cBhvr>
                                      <p:to>
                                        <p:strVal val="solid"/>
                                      </p:to>
                                    </p:set>
                                    <p:set>
                                      <p:cBhvr>
                                        <p:cTn id="74" dur="500" fill="hold"/>
                                        <p:tgtEl>
                                          <p:spTgt spid="7"/>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xmlns=""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A</a:t>
            </a:r>
            <a:r>
              <a:rPr lang="en-US" sz="4800" b="1">
                <a:solidFill>
                  <a:prstClr val="white"/>
                </a:solidFill>
                <a:latin typeface="Times New Roman" panose="02020603050405020304" pitchFamily="18" charset="0"/>
                <a:cs typeface="Times New Roman" panose="02020603050405020304" pitchFamily="18" charset="0"/>
              </a:rPr>
              <a:t>. Tâm trạng</a:t>
            </a:r>
            <a:r>
              <a:rPr lang="vi-VN" sz="4800" b="1">
                <a:solidFill>
                  <a:prstClr val="white"/>
                </a:solidFill>
                <a:latin typeface="Times New Roman" panose="02020603050405020304" pitchFamily="18" charset="0"/>
                <a:cs typeface="Times New Roman" panose="02020603050405020304" pitchFamily="18" charset="0"/>
              </a:rPr>
              <a:t>.</a:t>
            </a:r>
            <a:endParaRPr lang="en-US" sz="48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xmlns=""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b="1">
                <a:solidFill>
                  <a:prstClr val="black"/>
                </a:solidFill>
                <a:latin typeface="Times New Roman" panose="02020603050405020304" pitchFamily="18" charset="0"/>
              </a:rPr>
              <a:t> Nhân vật chính trong văn bản" Tôi đi học" được miêu tả chủ yếu ở phương diện nào?</a:t>
            </a:r>
          </a:p>
        </p:txBody>
      </p:sp>
      <p:sp>
        <p:nvSpPr>
          <p:cNvPr id="7" name="Rectangle: Diagonal Corners Snipped 6">
            <a:extLst>
              <a:ext uri="{FF2B5EF4-FFF2-40B4-BE49-F238E27FC236}">
                <a16:creationId xmlns:a16="http://schemas.microsoft.com/office/drawing/2014/main" xmlns=""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a:solidFill>
                  <a:prstClr val="white"/>
                </a:solidFill>
                <a:latin typeface="Times New Roman" panose="02020603050405020304" pitchFamily="18" charset="0"/>
                <a:cs typeface="Times New Roman" panose="02020603050405020304" pitchFamily="18" charset="0"/>
              </a:rPr>
              <a:t>B. Hành động</a:t>
            </a:r>
            <a:r>
              <a:rPr lang="vi-VN" sz="4800" b="1">
                <a:solidFill>
                  <a:prstClr val="white"/>
                </a:solidFill>
                <a:latin typeface="Times New Roman" panose="02020603050405020304" pitchFamily="18" charset="0"/>
                <a:cs typeface="Times New Roman" panose="02020603050405020304" pitchFamily="18" charset="0"/>
              </a:rPr>
              <a:t>.</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xmlns=""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C</a:t>
            </a:r>
            <a:r>
              <a:rPr lang="en-US" sz="4800" b="1">
                <a:solidFill>
                  <a:prstClr val="white"/>
                </a:solidFill>
                <a:latin typeface="Times New Roman" panose="02020603050405020304" pitchFamily="18" charset="0"/>
                <a:cs typeface="Times New Roman" panose="02020603050405020304" pitchFamily="18" charset="0"/>
              </a:rPr>
              <a:t>. Ngoại hình</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xmlns=""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D</a:t>
            </a:r>
            <a:r>
              <a:rPr lang="en-US" sz="4800" b="1">
                <a:solidFill>
                  <a:prstClr val="white"/>
                </a:solidFill>
                <a:latin typeface="Times New Roman" panose="02020603050405020304" pitchFamily="18" charset="0"/>
                <a:cs typeface="Times New Roman" panose="02020603050405020304" pitchFamily="18" charset="0"/>
              </a:rPr>
              <a:t>. Tính cách</a:t>
            </a:r>
            <a:endParaRPr lang="en-US" sz="7200" b="1"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xmlns="" id="{8C415FAD-D43C-4E9A-A5CF-5D538DAC36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86387" y="1316893"/>
            <a:ext cx="2384778" cy="2106554"/>
          </a:xfrm>
          <a:prstGeom prst="rect">
            <a:avLst/>
          </a:prstGeom>
        </p:spPr>
      </p:pic>
      <p:sp>
        <p:nvSpPr>
          <p:cNvPr id="12" name="Arrow: Pentagon 10">
            <a:hlinkClick r:id="rId5" action="ppaction://hlinksldjump"/>
            <a:extLst>
              <a:ext uri="{FF2B5EF4-FFF2-40B4-BE49-F238E27FC236}">
                <a16:creationId xmlns:a16="http://schemas.microsoft.com/office/drawing/2014/main" xmlns=""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280303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92D05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5417 0.16968 " pathEditMode="relative" rAng="0" ptsTypes="AA">
                                      <p:cBhvr>
                                        <p:cTn id="69" dur="2000" fill="hold"/>
                                        <p:tgtEl>
                                          <p:spTgt spid="10"/>
                                        </p:tgtEl>
                                        <p:attrNameLst>
                                          <p:attrName>ppt_x</p:attrName>
                                          <p:attrName>ppt_y</p:attrName>
                                        </p:attrNameLst>
                                      </p:cBhvr>
                                      <p:rCtr x="-22708" y="8472"/>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5"/>
                                        </p:tgtEl>
                                        <p:attrNameLst>
                                          <p:attrName>fillcolor</p:attrName>
                                        </p:attrNameLst>
                                      </p:cBhvr>
                                      <p:to>
                                        <a:srgbClr val="92D050"/>
                                      </p:to>
                                    </p:animClr>
                                    <p:set>
                                      <p:cBhvr>
                                        <p:cTn id="73" dur="500" fill="hold"/>
                                        <p:tgtEl>
                                          <p:spTgt spid="5"/>
                                        </p:tgtEl>
                                        <p:attrNameLst>
                                          <p:attrName>fill.type</p:attrName>
                                        </p:attrNameLst>
                                      </p:cBhvr>
                                      <p:to>
                                        <p:strVal val="solid"/>
                                      </p:to>
                                    </p:set>
                                    <p:set>
                                      <p:cBhvr>
                                        <p:cTn id="74" dur="500" fill="hold"/>
                                        <p:tgtEl>
                                          <p:spTgt spid="5"/>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xmlns=""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A</a:t>
            </a:r>
            <a:r>
              <a:rPr lang="en-US" sz="4800" b="1">
                <a:solidFill>
                  <a:prstClr val="white"/>
                </a:solidFill>
                <a:latin typeface="Times New Roman" panose="02020603050405020304" pitchFamily="18" charset="0"/>
                <a:cs typeface="Times New Roman" panose="02020603050405020304" pitchFamily="18" charset="0"/>
              </a:rPr>
              <a:t>. Cậu bé chưa quen với việc cầm vở</a:t>
            </a:r>
            <a:endParaRPr lang="en-US" sz="48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xmlns=""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800" b="1">
                <a:solidFill>
                  <a:prstClr val="black"/>
                </a:solidFill>
                <a:latin typeface="Times New Roman" panose="02020603050405020304" pitchFamily="18" charset="0"/>
              </a:rPr>
              <a:t>Câu văn "Tôi bặm tay ghi thật chặt, nhưng một quyển vở cũng xệch ra và chênh đầu chúi xuống đất" trong văn bản “Tôi đi học” của Thanh Tịnh cho ta hiểu điều gì</a:t>
            </a:r>
            <a:r>
              <a:rPr lang="en-US" sz="4800" b="1">
                <a:solidFill>
                  <a:prstClr val="black"/>
                </a:solidFill>
                <a:latin typeface="Calibri Light"/>
              </a:rPr>
              <a:t>?</a:t>
            </a:r>
            <a:endParaRPr lang="en-US" sz="4800" b="1" dirty="0">
              <a:solidFill>
                <a:prstClr val="black"/>
              </a:solidFill>
              <a:latin typeface="Calibri Light"/>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xmlns=""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prstClr val="white"/>
                </a:solidFill>
                <a:latin typeface="Times New Roman" panose="02020603050405020304" pitchFamily="18" charset="0"/>
                <a:cs typeface="Times New Roman" panose="02020603050405020304" pitchFamily="18" charset="0"/>
              </a:rPr>
              <a:t>B</a:t>
            </a:r>
            <a:r>
              <a:rPr lang="en-US" sz="4800" b="1">
                <a:solidFill>
                  <a:prstClr val="white"/>
                </a:solidFill>
                <a:latin typeface="Times New Roman" panose="02020603050405020304" pitchFamily="18" charset="0"/>
                <a:cs typeface="Times New Roman" panose="02020603050405020304" pitchFamily="18" charset="0"/>
              </a:rPr>
              <a:t>. </a:t>
            </a:r>
            <a:r>
              <a:rPr lang="vi-VN" sz="4800" b="1">
                <a:solidFill>
                  <a:prstClr val="white"/>
                </a:solidFill>
                <a:latin typeface="Times New Roman" panose="02020603050405020304" pitchFamily="18" charset="0"/>
                <a:cs typeface="Times New Roman" panose="02020603050405020304" pitchFamily="18" charset="0"/>
              </a:rPr>
              <a:t>C</a:t>
            </a:r>
            <a:r>
              <a:rPr lang="en-US" sz="4800" b="1">
                <a:solidFill>
                  <a:prstClr val="white"/>
                </a:solidFill>
                <a:latin typeface="Times New Roman" panose="02020603050405020304" pitchFamily="18" charset="0"/>
                <a:cs typeface="Times New Roman" panose="02020603050405020304" pitchFamily="18" charset="0"/>
              </a:rPr>
              <a:t>ậu bé chưa tập trung vào công việc</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xmlns=""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a:solidFill>
                  <a:prstClr val="white"/>
                </a:solidFill>
                <a:latin typeface="Times New Roman" panose="02020603050405020304" pitchFamily="18" charset="0"/>
                <a:cs typeface="Times New Roman" panose="02020603050405020304" pitchFamily="18" charset="0"/>
              </a:rPr>
              <a:t>C. Cậu bé quá hồi hộp</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xmlns=""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D</a:t>
            </a:r>
            <a:r>
              <a:rPr lang="en-US" sz="4800" b="1">
                <a:solidFill>
                  <a:prstClr val="white"/>
                </a:solidFill>
                <a:latin typeface="Times New Roman" panose="02020603050405020304" pitchFamily="18" charset="0"/>
                <a:cs typeface="Times New Roman" panose="02020603050405020304" pitchFamily="18" charset="0"/>
              </a:rPr>
              <a:t>.</a:t>
            </a:r>
            <a:r>
              <a:rPr lang="vi-VN" sz="4800" b="1">
                <a:solidFill>
                  <a:prstClr val="white"/>
                </a:solidFill>
                <a:latin typeface="Times New Roman" panose="02020603050405020304" pitchFamily="18" charset="0"/>
                <a:cs typeface="Times New Roman" panose="02020603050405020304" pitchFamily="18" charset="0"/>
              </a:rPr>
              <a:t> </a:t>
            </a:r>
            <a:r>
              <a:rPr lang="en-US" sz="4800" b="1">
                <a:solidFill>
                  <a:prstClr val="white"/>
                </a:solidFill>
                <a:latin typeface="Times New Roman" panose="02020603050405020304" pitchFamily="18" charset="0"/>
                <a:cs typeface="Times New Roman" panose="02020603050405020304" pitchFamily="18" charset="0"/>
              </a:rPr>
              <a:t>Cậu bé thấy không đủ sức giữ vở</a:t>
            </a:r>
            <a:endParaRPr lang="en-US" sz="7200" b="1"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xmlns="" id="{8C415FAD-D43C-4E9A-A5CF-5D538DAC36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5659046" y="1489068"/>
            <a:ext cx="1839459" cy="1762203"/>
          </a:xfrm>
          <a:prstGeom prst="rect">
            <a:avLst/>
          </a:prstGeom>
        </p:spPr>
      </p:pic>
      <p:sp>
        <p:nvSpPr>
          <p:cNvPr id="12" name="Arrow: Pentagon 10">
            <a:hlinkClick r:id="rId5" action="ppaction://hlinksldjump"/>
            <a:extLst>
              <a:ext uri="{FF2B5EF4-FFF2-40B4-BE49-F238E27FC236}">
                <a16:creationId xmlns:a16="http://schemas.microsoft.com/office/drawing/2014/main" xmlns=""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1067678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92D05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0651 0.50926 " pathEditMode="relative" rAng="0" ptsTypes="AA">
                                      <p:cBhvr>
                                        <p:cTn id="69" dur="2000" fill="hold"/>
                                        <p:tgtEl>
                                          <p:spTgt spid="10"/>
                                        </p:tgtEl>
                                        <p:attrNameLst>
                                          <p:attrName>ppt_x</p:attrName>
                                          <p:attrName>ppt_y</p:attrName>
                                        </p:attrNameLst>
                                      </p:cBhvr>
                                      <p:rCtr x="-20326" y="25463"/>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8"/>
                                        </p:tgtEl>
                                        <p:attrNameLst>
                                          <p:attrName>fillcolor</p:attrName>
                                        </p:attrNameLst>
                                      </p:cBhvr>
                                      <p:to>
                                        <a:srgbClr val="92D050"/>
                                      </p:to>
                                    </p:animClr>
                                    <p:set>
                                      <p:cBhvr>
                                        <p:cTn id="73" dur="500" fill="hold"/>
                                        <p:tgtEl>
                                          <p:spTgt spid="8"/>
                                        </p:tgtEl>
                                        <p:attrNameLst>
                                          <p:attrName>fill.type</p:attrName>
                                        </p:attrNameLst>
                                      </p:cBhvr>
                                      <p:to>
                                        <p:strVal val="solid"/>
                                      </p:to>
                                    </p:set>
                                    <p:set>
                                      <p:cBhvr>
                                        <p:cTn id="74" dur="500" fill="hold"/>
                                        <p:tgtEl>
                                          <p:spTgt spid="8"/>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xmlns="" id="{27A7DB0D-F52E-4EA8-8B57-CE9C319290FB}"/>
              </a:ext>
            </a:extLst>
          </p:cNvPr>
          <p:cNvSpPr/>
          <p:nvPr/>
        </p:nvSpPr>
        <p:spPr>
          <a:xfrm>
            <a:off x="1052989" y="5042088"/>
            <a:ext cx="10480043" cy="1086090"/>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a:solidFill>
                  <a:prstClr val="white"/>
                </a:solidFill>
                <a:latin typeface="Times New Roman" panose="02020603050405020304" pitchFamily="18" charset="0"/>
                <a:cs typeface="Times New Roman" panose="02020603050405020304" pitchFamily="18" charset="0"/>
              </a:rPr>
              <a:t>A. Nhân hóa</a:t>
            </a:r>
            <a:r>
              <a:rPr lang="vi-VN" sz="4800" b="1">
                <a:solidFill>
                  <a:prstClr val="white"/>
                </a:solidFill>
                <a:latin typeface="Times New Roman" panose="02020603050405020304" pitchFamily="18" charset="0"/>
                <a:cs typeface="Times New Roman" panose="02020603050405020304" pitchFamily="18" charset="0"/>
              </a:rPr>
              <a:t>.</a:t>
            </a:r>
            <a:endParaRPr lang="en-US" sz="48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xmlns="" id="{DAFF3985-B70E-4F29-9B2B-8E74D965A386}"/>
              </a:ext>
            </a:extLst>
          </p:cNvPr>
          <p:cNvSpPr/>
          <p:nvPr/>
        </p:nvSpPr>
        <p:spPr>
          <a:xfrm>
            <a:off x="516836" y="457198"/>
            <a:ext cx="17254329" cy="4372379"/>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b="1">
                <a:solidFill>
                  <a:prstClr val="black"/>
                </a:solidFill>
                <a:latin typeface="Times New Roman" panose="02020603050405020304" pitchFamily="18" charset="0"/>
              </a:rPr>
              <a:t>Đọc đoạn văn sau:</a:t>
            </a:r>
          </a:p>
          <a:p>
            <a:r>
              <a:rPr lang="vi-VN" sz="3600" b="1">
                <a:solidFill>
                  <a:prstClr val="black"/>
                </a:solidFill>
                <a:latin typeface="Times New Roman" panose="02020603050405020304" pitchFamily="18" charset="0"/>
              </a:rPr>
              <a:t>"Cũng như tôi, mấy cậu học trò mới bỡ ngỡ đứng nép bên người thân, chỉ dám nhìn một nửa hay dám đi từng bước nhẹ. Họ như con chim non đứng bên bờ tổ, nhìn quãng trời rộng muốn bay, nhưng còn ngập ngừng e sợ. Họ thèm vụng và ao ước thầm được như những người học trò cũ, biết lớp, biết thầy để khỏi phải rụt rè trong cảnh lạ". (Tôi đi học, Thanh Tịnh)</a:t>
            </a:r>
          </a:p>
          <a:p>
            <a:r>
              <a:rPr lang="vi-VN" sz="3600" b="1">
                <a:solidFill>
                  <a:prstClr val="black"/>
                </a:solidFill>
                <a:latin typeface="Times New Roman" panose="02020603050405020304" pitchFamily="18" charset="0"/>
              </a:rPr>
              <a:t>Biện pháp tu từ nào được tác giả sử dụng trong đoạn văn trên</a:t>
            </a:r>
          </a:p>
        </p:txBody>
      </p:sp>
      <p:sp>
        <p:nvSpPr>
          <p:cNvPr id="7" name="Rectangle: Diagonal Corners Snipped 6">
            <a:extLst>
              <a:ext uri="{FF2B5EF4-FFF2-40B4-BE49-F238E27FC236}">
                <a16:creationId xmlns:a16="http://schemas.microsoft.com/office/drawing/2014/main" xmlns="" id="{BFF5F334-52F9-41E7-8D2E-5AA806EBEF5C}"/>
              </a:ext>
            </a:extLst>
          </p:cNvPr>
          <p:cNvSpPr/>
          <p:nvPr/>
        </p:nvSpPr>
        <p:spPr>
          <a:xfrm>
            <a:off x="1052989" y="6376802"/>
            <a:ext cx="10480043" cy="1086090"/>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a:solidFill>
                  <a:prstClr val="white"/>
                </a:solidFill>
                <a:latin typeface="Times New Roman" panose="02020603050405020304" pitchFamily="18" charset="0"/>
                <a:cs typeface="Times New Roman" panose="02020603050405020304" pitchFamily="18" charset="0"/>
              </a:rPr>
              <a:t>B. Điệp ngữ</a:t>
            </a:r>
            <a:r>
              <a:rPr lang="vi-VN" sz="4800" b="1">
                <a:solidFill>
                  <a:prstClr val="white"/>
                </a:solidFill>
                <a:latin typeface="Times New Roman" panose="02020603050405020304" pitchFamily="18" charset="0"/>
                <a:cs typeface="Times New Roman" panose="02020603050405020304" pitchFamily="18" charset="0"/>
              </a:rPr>
              <a:t>.</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xmlns="" id="{D7C9E28D-FFE1-46F3-9A9D-A80244A0129F}"/>
              </a:ext>
            </a:extLst>
          </p:cNvPr>
          <p:cNvSpPr/>
          <p:nvPr/>
        </p:nvSpPr>
        <p:spPr>
          <a:xfrm>
            <a:off x="1052989" y="7711515"/>
            <a:ext cx="10480043" cy="1086090"/>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prstClr val="white"/>
                </a:solidFill>
                <a:latin typeface="Times New Roman" panose="02020603050405020304" pitchFamily="18" charset="0"/>
                <a:cs typeface="Times New Roman" panose="02020603050405020304" pitchFamily="18" charset="0"/>
              </a:rPr>
              <a:t>C</a:t>
            </a:r>
            <a:r>
              <a:rPr lang="en-US" sz="4800" b="1">
                <a:solidFill>
                  <a:prstClr val="white"/>
                </a:solidFill>
                <a:latin typeface="Times New Roman" panose="02020603050405020304" pitchFamily="18" charset="0"/>
                <a:cs typeface="Times New Roman" panose="02020603050405020304" pitchFamily="18" charset="0"/>
              </a:rPr>
              <a:t>. Ẩn dụ</a:t>
            </a:r>
            <a:r>
              <a:rPr lang="vi-VN" sz="4800" b="1">
                <a:solidFill>
                  <a:prstClr val="white"/>
                </a:solidFill>
                <a:latin typeface="Times New Roman" panose="02020603050405020304" pitchFamily="18" charset="0"/>
                <a:cs typeface="Times New Roman" panose="02020603050405020304" pitchFamily="18" charset="0"/>
              </a:rPr>
              <a:t>.</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xmlns="" id="{4CF9D1E6-1179-4E48-A495-91304BFFE195}"/>
              </a:ext>
            </a:extLst>
          </p:cNvPr>
          <p:cNvSpPr/>
          <p:nvPr/>
        </p:nvSpPr>
        <p:spPr>
          <a:xfrm>
            <a:off x="1052989" y="8988273"/>
            <a:ext cx="10480043" cy="1086090"/>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prstClr val="white"/>
                </a:solidFill>
                <a:latin typeface="Times New Roman" panose="02020603050405020304" pitchFamily="18" charset="0"/>
                <a:cs typeface="Times New Roman" panose="02020603050405020304" pitchFamily="18" charset="0"/>
              </a:rPr>
              <a:t>D</a:t>
            </a:r>
            <a:r>
              <a:rPr lang="en-US" sz="4800" b="1">
                <a:solidFill>
                  <a:prstClr val="white"/>
                </a:solidFill>
                <a:latin typeface="Times New Roman" panose="02020603050405020304" pitchFamily="18" charset="0"/>
                <a:cs typeface="Times New Roman" panose="02020603050405020304" pitchFamily="18" charset="0"/>
              </a:rPr>
              <a:t>. So sánh</a:t>
            </a:r>
            <a:r>
              <a:rPr lang="vi-VN" sz="4800" b="1">
                <a:solidFill>
                  <a:prstClr val="white"/>
                </a:solidFill>
                <a:latin typeface="Times New Roman" panose="02020603050405020304" pitchFamily="18" charset="0"/>
                <a:cs typeface="Times New Roman" panose="02020603050405020304" pitchFamily="18" charset="0"/>
              </a:rPr>
              <a:t>.</a:t>
            </a:r>
            <a:endParaRPr lang="en-US" sz="7200" b="1"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xmlns="" id="{8C415FAD-D43C-4E9A-A5CF-5D538DAC36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811233" flipH="1">
            <a:off x="15593544" y="1489068"/>
            <a:ext cx="1970463" cy="1762203"/>
          </a:xfrm>
          <a:prstGeom prst="rect">
            <a:avLst/>
          </a:prstGeom>
        </p:spPr>
      </p:pic>
      <p:sp>
        <p:nvSpPr>
          <p:cNvPr id="12" name="Arrow: Pentagon 10">
            <a:hlinkClick r:id="rId5" action="ppaction://hlinksldjump"/>
            <a:extLst>
              <a:ext uri="{FF2B5EF4-FFF2-40B4-BE49-F238E27FC236}">
                <a16:creationId xmlns:a16="http://schemas.microsoft.com/office/drawing/2014/main" xmlns=""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932018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92D05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39128 0.68172 " pathEditMode="relative" rAng="0" ptsTypes="AA">
                                      <p:cBhvr>
                                        <p:cTn id="69" dur="2000" fill="hold"/>
                                        <p:tgtEl>
                                          <p:spTgt spid="10"/>
                                        </p:tgtEl>
                                        <p:attrNameLst>
                                          <p:attrName>ppt_x</p:attrName>
                                          <p:attrName>ppt_y</p:attrName>
                                        </p:attrNameLst>
                                      </p:cBhvr>
                                      <p:rCtr x="-19570" y="34074"/>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9"/>
                                        </p:tgtEl>
                                        <p:attrNameLst>
                                          <p:attrName>fillcolor</p:attrName>
                                        </p:attrNameLst>
                                      </p:cBhvr>
                                      <p:to>
                                        <a:srgbClr val="92D050"/>
                                      </p:to>
                                    </p:animClr>
                                    <p:set>
                                      <p:cBhvr>
                                        <p:cTn id="73" dur="500" fill="hold"/>
                                        <p:tgtEl>
                                          <p:spTgt spid="9"/>
                                        </p:tgtEl>
                                        <p:attrNameLst>
                                          <p:attrName>fill.type</p:attrName>
                                        </p:attrNameLst>
                                      </p:cBhvr>
                                      <p:to>
                                        <p:strVal val="solid"/>
                                      </p:to>
                                    </p:set>
                                    <p:set>
                                      <p:cBhvr>
                                        <p:cTn id="74" dur="500" fill="hold"/>
                                        <p:tgtEl>
                                          <p:spTgt spid="9"/>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xmlns=""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600" b="1" dirty="0">
                <a:solidFill>
                  <a:prstClr val="white"/>
                </a:solidFill>
                <a:latin typeface="Times New Roman" panose="02020603050405020304" pitchFamily="18" charset="0"/>
                <a:cs typeface="Times New Roman" panose="02020603050405020304" pitchFamily="18" charset="0"/>
              </a:rPr>
              <a:t>A</a:t>
            </a:r>
            <a:r>
              <a:rPr lang="en-US" sz="3600" b="1">
                <a:solidFill>
                  <a:prstClr val="white"/>
                </a:solidFill>
                <a:latin typeface="Times New Roman" panose="02020603050405020304" pitchFamily="18" charset="0"/>
                <a:cs typeface="Times New Roman" panose="02020603050405020304" pitchFamily="18" charset="0"/>
              </a:rPr>
              <a:t>. </a:t>
            </a:r>
            <a:r>
              <a:rPr lang="vi-VN" sz="3600" b="1">
                <a:solidFill>
                  <a:prstClr val="white"/>
                </a:solidFill>
                <a:latin typeface="Times New Roman" pitchFamily="18" charset="0"/>
                <a:cs typeface="Times New Roman" pitchFamily="18" charset="0"/>
              </a:rPr>
              <a:t>"Cũng như tôi, mấy bạn học trò bỡ ngỡ đứng nép bên người thân, chỉ dám đi từng bước nhẹ".</a:t>
            </a:r>
            <a:endParaRPr lang="en-US" sz="36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xmlns=""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b="1">
                <a:solidFill>
                  <a:prstClr val="black"/>
                </a:solidFill>
                <a:latin typeface="Times New Roman" panose="02020603050405020304" pitchFamily="18" charset="0"/>
              </a:rPr>
              <a:t>Trong tác phẩm “Tôi đi học” của Thanh Tịnh, câu văn nào sau đây không nói lên tâm trạng hồi hộp, cảm giác bỡ ngỡ của nhân vật "tôi" trong buổi tựu trường đầu tiên?</a:t>
            </a:r>
          </a:p>
        </p:txBody>
      </p:sp>
      <p:sp>
        <p:nvSpPr>
          <p:cNvPr id="7" name="Rectangle: Diagonal Corners Snipped 6">
            <a:extLst>
              <a:ext uri="{FF2B5EF4-FFF2-40B4-BE49-F238E27FC236}">
                <a16:creationId xmlns:a16="http://schemas.microsoft.com/office/drawing/2014/main" xmlns=""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200" b="1" dirty="0">
                <a:solidFill>
                  <a:prstClr val="white"/>
                </a:solidFill>
                <a:latin typeface="Times New Roman" panose="02020603050405020304" pitchFamily="18" charset="0"/>
                <a:cs typeface="Times New Roman" panose="02020603050405020304" pitchFamily="18" charset="0"/>
              </a:rPr>
              <a:t>B</a:t>
            </a:r>
            <a:r>
              <a:rPr lang="en-US" sz="4200" b="1">
                <a:solidFill>
                  <a:prstClr val="white"/>
                </a:solidFill>
                <a:latin typeface="Times New Roman" panose="02020603050405020304" pitchFamily="18" charset="0"/>
                <a:cs typeface="Times New Roman" panose="02020603050405020304" pitchFamily="18" charset="0"/>
              </a:rPr>
              <a:t>. </a:t>
            </a:r>
            <a:r>
              <a:rPr lang="vi-VN" sz="4200" b="1">
                <a:solidFill>
                  <a:prstClr val="white"/>
                </a:solidFill>
                <a:latin typeface="Times New Roman" pitchFamily="18" charset="0"/>
                <a:cs typeface="Times New Roman" pitchFamily="18" charset="0"/>
              </a:rPr>
              <a:t>"Lần ấy trường đối với tôi là một nơi xa lạ"..</a:t>
            </a:r>
            <a:endParaRPr lang="en-US" sz="66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xmlns=""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900" b="1">
                <a:solidFill>
                  <a:prstClr val="white"/>
                </a:solidFill>
                <a:latin typeface="Times New Roman" panose="02020603050405020304" pitchFamily="18" charset="0"/>
                <a:cs typeface="Times New Roman" panose="02020603050405020304" pitchFamily="18" charset="0"/>
              </a:rPr>
              <a:t>C</a:t>
            </a:r>
            <a:r>
              <a:rPr lang="vi-VN" sz="3900" b="1">
                <a:solidFill>
                  <a:prstClr val="white"/>
                </a:solidFill>
                <a:latin typeface="Times New Roman" pitchFamily="18" charset="0"/>
                <a:cs typeface="Times New Roman" pitchFamily="18" charset="0"/>
              </a:rPr>
              <a:t>. "Trong lúc ông ta đọc tên từng người, tôi cảm thấy như quả tim tôi ngừng đập".</a:t>
            </a:r>
          </a:p>
        </p:txBody>
      </p:sp>
      <p:sp>
        <p:nvSpPr>
          <p:cNvPr id="9" name="Rectangle: Diagonal Corners Snipped 8">
            <a:extLst>
              <a:ext uri="{FF2B5EF4-FFF2-40B4-BE49-F238E27FC236}">
                <a16:creationId xmlns:a16="http://schemas.microsoft.com/office/drawing/2014/main" xmlns=""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200" b="1" dirty="0">
                <a:solidFill>
                  <a:prstClr val="white"/>
                </a:solidFill>
                <a:latin typeface="Times New Roman" panose="02020603050405020304" pitchFamily="18" charset="0"/>
                <a:cs typeface="Times New Roman" panose="02020603050405020304" pitchFamily="18" charset="0"/>
              </a:rPr>
              <a:t>D</a:t>
            </a:r>
            <a:r>
              <a:rPr lang="en-US" sz="4200" b="1">
                <a:solidFill>
                  <a:prstClr val="white"/>
                </a:solidFill>
                <a:latin typeface="Times New Roman" panose="02020603050405020304" pitchFamily="18" charset="0"/>
                <a:cs typeface="Times New Roman" panose="02020603050405020304" pitchFamily="18" charset="0"/>
              </a:rPr>
              <a:t>. </a:t>
            </a:r>
            <a:r>
              <a:rPr lang="vi-VN" sz="4200" b="1">
                <a:solidFill>
                  <a:prstClr val="white"/>
                </a:solidFill>
                <a:latin typeface="Times New Roman" pitchFamily="18" charset="0"/>
                <a:cs typeface="Times New Roman" pitchFamily="18" charset="0"/>
              </a:rPr>
              <a:t>"Con đường này tôi đã quen đi lại lắm lần, nhưng lần này tự nhiên thấy lạ"..</a:t>
            </a:r>
            <a:endParaRPr lang="en-US" sz="6600" b="1"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xmlns="" id="{8C415FAD-D43C-4E9A-A5CF-5D538DAC36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5659046" y="1489068"/>
            <a:ext cx="1839459" cy="1762203"/>
          </a:xfrm>
          <a:prstGeom prst="rect">
            <a:avLst/>
          </a:prstGeom>
        </p:spPr>
      </p:pic>
      <p:sp>
        <p:nvSpPr>
          <p:cNvPr id="12" name="Arrow: Pentagon 10">
            <a:hlinkClick r:id="rId5" action="ppaction://hlinksldjump"/>
            <a:extLst>
              <a:ext uri="{FF2B5EF4-FFF2-40B4-BE49-F238E27FC236}">
                <a16:creationId xmlns:a16="http://schemas.microsoft.com/office/drawing/2014/main" xmlns=""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3232674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92D05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0651 0.36135 " pathEditMode="relative" rAng="0" ptsTypes="AA">
                                      <p:cBhvr>
                                        <p:cTn id="69" dur="2000" fill="hold"/>
                                        <p:tgtEl>
                                          <p:spTgt spid="10"/>
                                        </p:tgtEl>
                                        <p:attrNameLst>
                                          <p:attrName>ppt_x</p:attrName>
                                          <p:attrName>ppt_y</p:attrName>
                                        </p:attrNameLst>
                                      </p:cBhvr>
                                      <p:rCtr x="-20326" y="18056"/>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7"/>
                                        </p:tgtEl>
                                        <p:attrNameLst>
                                          <p:attrName>fillcolor</p:attrName>
                                        </p:attrNameLst>
                                      </p:cBhvr>
                                      <p:to>
                                        <a:srgbClr val="92D050"/>
                                      </p:to>
                                    </p:animClr>
                                    <p:set>
                                      <p:cBhvr>
                                        <p:cTn id="73" dur="500" fill="hold"/>
                                        <p:tgtEl>
                                          <p:spTgt spid="7"/>
                                        </p:tgtEl>
                                        <p:attrNameLst>
                                          <p:attrName>fill.type</p:attrName>
                                        </p:attrNameLst>
                                      </p:cBhvr>
                                      <p:to>
                                        <p:strVal val="solid"/>
                                      </p:to>
                                    </p:set>
                                    <p:set>
                                      <p:cBhvr>
                                        <p:cTn id="74" dur="500" fill="hold"/>
                                        <p:tgtEl>
                                          <p:spTgt spid="7"/>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xmlns=""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200" b="1" dirty="0">
                <a:solidFill>
                  <a:prstClr val="white"/>
                </a:solidFill>
                <a:latin typeface="Times New Roman" panose="02020603050405020304" pitchFamily="18" charset="0"/>
                <a:cs typeface="Times New Roman" panose="02020603050405020304" pitchFamily="18" charset="0"/>
              </a:rPr>
              <a:t>A</a:t>
            </a:r>
            <a:r>
              <a:rPr lang="en-US" sz="4200" b="1">
                <a:solidFill>
                  <a:prstClr val="white"/>
                </a:solidFill>
                <a:latin typeface="Times New Roman" panose="02020603050405020304" pitchFamily="18" charset="0"/>
                <a:cs typeface="Times New Roman" panose="02020603050405020304" pitchFamily="18" charset="0"/>
              </a:rPr>
              <a:t>. Sự âu yếm của mẹ hiền</a:t>
            </a:r>
            <a:r>
              <a:rPr lang="vi-VN" sz="4200" b="1">
                <a:solidFill>
                  <a:prstClr val="white"/>
                </a:solidFill>
                <a:latin typeface="Times New Roman" panose="02020603050405020304" pitchFamily="18" charset="0"/>
                <a:cs typeface="Times New Roman" panose="02020603050405020304" pitchFamily="18" charset="0"/>
              </a:rPr>
              <a:t>.</a:t>
            </a:r>
            <a:endParaRPr lang="en-US" sz="42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xmlns=""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800" b="1">
                <a:solidFill>
                  <a:prstClr val="black"/>
                </a:solidFill>
                <a:latin typeface="Times New Roman" panose="02020603050405020304" pitchFamily="18" charset="0"/>
              </a:rPr>
              <a:t>Hình ảnh "bàn tay" trong hai câu văn: "Tôi cảm thấy sau lưng tôi có một bàn tay dịu dàng đẩy tôi tới trước...Một bàn tay quan nhẹ vuốt mái tóc tôi" nhằm diễn tả ý gì?</a:t>
            </a:r>
            <a:endParaRPr lang="en-US" sz="4800" b="1" dirty="0">
              <a:solidFill>
                <a:prstClr val="black"/>
              </a:solidFill>
              <a:latin typeface="Calibri Light"/>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xmlns=""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200" b="1" dirty="0">
                <a:solidFill>
                  <a:prstClr val="white"/>
                </a:solidFill>
                <a:latin typeface="Times New Roman" panose="02020603050405020304" pitchFamily="18" charset="0"/>
                <a:cs typeface="Times New Roman" panose="02020603050405020304" pitchFamily="18" charset="0"/>
              </a:rPr>
              <a:t>B</a:t>
            </a:r>
            <a:r>
              <a:rPr lang="en-US" sz="4200" b="1">
                <a:solidFill>
                  <a:prstClr val="white"/>
                </a:solidFill>
                <a:latin typeface="Times New Roman" panose="02020603050405020304" pitchFamily="18" charset="0"/>
                <a:cs typeface="Times New Roman" panose="02020603050405020304" pitchFamily="18" charset="0"/>
              </a:rPr>
              <a:t>. Sự săn sóc của mẹ hiền</a:t>
            </a:r>
            <a:endParaRPr lang="en-US" sz="66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xmlns=""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200" b="1" dirty="0">
                <a:solidFill>
                  <a:prstClr val="white"/>
                </a:solidFill>
                <a:latin typeface="Times New Roman" panose="02020603050405020304" pitchFamily="18" charset="0"/>
                <a:cs typeface="Times New Roman" panose="02020603050405020304" pitchFamily="18" charset="0"/>
              </a:rPr>
              <a:t>C</a:t>
            </a:r>
            <a:r>
              <a:rPr lang="en-US" sz="4200" b="1">
                <a:solidFill>
                  <a:prstClr val="white"/>
                </a:solidFill>
                <a:latin typeface="Times New Roman" panose="02020603050405020304" pitchFamily="18" charset="0"/>
                <a:cs typeface="Times New Roman" panose="02020603050405020304" pitchFamily="18" charset="0"/>
              </a:rPr>
              <a:t>. </a:t>
            </a:r>
            <a:r>
              <a:rPr lang="it-IT" sz="4200" b="1">
                <a:solidFill>
                  <a:prstClr val="white"/>
                </a:solidFill>
                <a:latin typeface="Times New Roman" pitchFamily="18" charset="0"/>
                <a:cs typeface="Times New Roman" pitchFamily="18" charset="0"/>
              </a:rPr>
              <a:t>Tình thương con bao la của mẹ hiền.</a:t>
            </a:r>
            <a:endParaRPr lang="en-US" sz="6600" b="1"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xmlns=""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600" b="1" dirty="0">
                <a:solidFill>
                  <a:prstClr val="white"/>
                </a:solidFill>
                <a:latin typeface="Times New Roman" panose="02020603050405020304" pitchFamily="18" charset="0"/>
                <a:cs typeface="Times New Roman" panose="02020603050405020304" pitchFamily="18" charset="0"/>
              </a:rPr>
              <a:t>D</a:t>
            </a:r>
            <a:r>
              <a:rPr lang="en-US" sz="3600" b="1">
                <a:solidFill>
                  <a:prstClr val="white"/>
                </a:solidFill>
                <a:latin typeface="Times New Roman" panose="02020603050405020304" pitchFamily="18" charset="0"/>
                <a:cs typeface="Times New Roman" panose="02020603050405020304" pitchFamily="18" charset="0"/>
              </a:rPr>
              <a:t>. </a:t>
            </a:r>
            <a:r>
              <a:rPr lang="vi-VN" sz="3600" b="1">
                <a:solidFill>
                  <a:prstClr val="white"/>
                </a:solidFill>
                <a:latin typeface="Times New Roman" pitchFamily="18" charset="0"/>
                <a:cs typeface="Times New Roman" pitchFamily="18" charset="0"/>
              </a:rPr>
              <a:t>Tấm lòng mẹ hiền bao la săn sóc, âu yếm, chở che, nâng đỡ và thương yêu đối với con thơ.</a:t>
            </a:r>
            <a:endParaRPr lang="en-US" sz="6000" b="1"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xmlns="" id="{8C415FAD-D43C-4E9A-A5CF-5D538DAC36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5637428" y="1489068"/>
            <a:ext cx="1882695" cy="1762203"/>
          </a:xfrm>
          <a:prstGeom prst="rect">
            <a:avLst/>
          </a:prstGeom>
        </p:spPr>
      </p:pic>
      <p:sp>
        <p:nvSpPr>
          <p:cNvPr id="12" name="Arrow: Pentagon 10">
            <a:hlinkClick r:id="rId5" action="ppaction://hlinksldjump"/>
            <a:extLst>
              <a:ext uri="{FF2B5EF4-FFF2-40B4-BE49-F238E27FC236}">
                <a16:creationId xmlns:a16="http://schemas.microsoft.com/office/drawing/2014/main" xmlns=""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4003517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92D05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39792 0.65301 " pathEditMode="relative" rAng="0" ptsTypes="AA">
                                      <p:cBhvr>
                                        <p:cTn id="69" dur="2000" fill="hold"/>
                                        <p:tgtEl>
                                          <p:spTgt spid="10"/>
                                        </p:tgtEl>
                                        <p:attrNameLst>
                                          <p:attrName>ppt_x</p:attrName>
                                          <p:attrName>ppt_y</p:attrName>
                                        </p:attrNameLst>
                                      </p:cBhvr>
                                      <p:rCtr x="-19896" y="32639"/>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9"/>
                                        </p:tgtEl>
                                        <p:attrNameLst>
                                          <p:attrName>fillcolor</p:attrName>
                                        </p:attrNameLst>
                                      </p:cBhvr>
                                      <p:to>
                                        <a:srgbClr val="92D050"/>
                                      </p:to>
                                    </p:animClr>
                                    <p:set>
                                      <p:cBhvr>
                                        <p:cTn id="73" dur="500" fill="hold"/>
                                        <p:tgtEl>
                                          <p:spTgt spid="9"/>
                                        </p:tgtEl>
                                        <p:attrNameLst>
                                          <p:attrName>fill.type</p:attrName>
                                        </p:attrNameLst>
                                      </p:cBhvr>
                                      <p:to>
                                        <p:strVal val="solid"/>
                                      </p:to>
                                    </p:set>
                                    <p:set>
                                      <p:cBhvr>
                                        <p:cTn id="74" dur="500" fill="hold"/>
                                        <p:tgtEl>
                                          <p:spTgt spid="9"/>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611131" y="3724277"/>
            <a:ext cx="6491419" cy="4154984"/>
          </a:xfrm>
          <a:prstGeom prst="rect">
            <a:avLst/>
          </a:prstGeom>
        </p:spPr>
        <p:txBody>
          <a:bodyPr wrap="square">
            <a:spAutoFit/>
          </a:bodyPr>
          <a:lstStyle/>
          <a:p>
            <a:pPr algn="just"/>
            <a:r>
              <a:rPr lang="nl-NL"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Bằng sự trải nghiệm của bản thân, hãy tưởng tượng mình là “người bạn tí hon” ngồi cạnh nhân vật “tôi” trong truyện, hôm ấy, em sẽ nói với “tôi” điều gì?</a:t>
            </a:r>
            <a:endPar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5" name="Picture 4"/>
          <p:cNvPicPr>
            <a:picLocks noChangeAspect="1"/>
          </p:cNvPicPr>
          <p:nvPr/>
        </p:nvPicPr>
        <p:blipFill>
          <a:blip r:embed="rId3">
            <a:biLevel thresh="75000"/>
          </a:blip>
          <a:stretch>
            <a:fillRect/>
          </a:stretch>
        </p:blipFill>
        <p:spPr>
          <a:xfrm>
            <a:off x="3505200" y="0"/>
            <a:ext cx="12461304" cy="3700593"/>
          </a:xfrm>
          <a:prstGeom prst="rect">
            <a:avLst/>
          </a:prstGeom>
        </p:spPr>
      </p:pic>
      <p:pic>
        <p:nvPicPr>
          <p:cNvPr id="1026" name="Picture 2" descr="Soạn bài Tôi đi học | Hay nhất Soạn văn 8 Cánh diề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60827">
            <a:off x="8579128" y="2979966"/>
            <a:ext cx="8587206" cy="5400665"/>
          </a:xfrm>
          <a:prstGeom prst="rect">
            <a:avLst/>
          </a:prstGeom>
          <a:noFill/>
          <a:extLst>
            <a:ext uri="{909E8E84-426E-40DD-AFC4-6F175D3DCCD1}">
              <a14:hiddenFill xmlns:a14="http://schemas.microsoft.com/office/drawing/2010/main">
                <a:solidFill>
                  <a:srgbClr val="FFFFFF"/>
                </a:solidFill>
              </a14:hiddenFill>
            </a:ext>
          </a:extLst>
        </p:spPr>
      </p:pic>
      <p:sp>
        <p:nvSpPr>
          <p:cNvPr id="18" name="Freeform 8"/>
          <p:cNvSpPr/>
          <p:nvPr/>
        </p:nvSpPr>
        <p:spPr>
          <a:xfrm>
            <a:off x="8276594" y="2441134"/>
            <a:ext cx="9366318" cy="6487043"/>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5"/>
            <a:stretch>
              <a:fillRect l="-2902" t="-10996" r="-2492" b="-11124"/>
            </a:stretch>
          </a:blipFill>
        </p:spPr>
      </p:sp>
    </p:spTree>
    <p:extLst>
      <p:ext uri="{BB962C8B-B14F-4D97-AF65-F5344CB8AC3E}">
        <p14:creationId xmlns:p14="http://schemas.microsoft.com/office/powerpoint/2010/main" val="344968076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8">
            <a:extLst>
              <a:ext uri="{FF2B5EF4-FFF2-40B4-BE49-F238E27FC236}">
                <a16:creationId xmlns:a16="http://schemas.microsoft.com/office/drawing/2014/main" xmlns="" id="{06C03682-51B0-B32E-DCB7-C90DA76CD208}"/>
              </a:ext>
            </a:extLst>
          </p:cNvPr>
          <p:cNvSpPr txBox="1"/>
          <p:nvPr/>
        </p:nvSpPr>
        <p:spPr>
          <a:xfrm>
            <a:off x="1241510" y="2350434"/>
            <a:ext cx="10591800" cy="1231106"/>
          </a:xfrm>
          <a:prstGeom prst="rect">
            <a:avLst/>
          </a:prstGeom>
        </p:spPr>
        <p:txBody>
          <a:bodyPr wrap="square" lIns="0" tIns="0" rIns="0" bIns="0" rtlCol="0" anchor="t">
            <a:spAutoFit/>
          </a:bodyPr>
          <a:lstStyle/>
          <a:p>
            <a:pPr algn="just">
              <a:spcBef>
                <a:spcPct val="0"/>
              </a:spcBef>
            </a:pPr>
            <a:r>
              <a:rPr lang="en-US" sz="4000" b="1">
                <a:solidFill>
                  <a:schemeClr val="tx1">
                    <a:lumMod val="95000"/>
                    <a:lumOff val="5000"/>
                  </a:schemeClr>
                </a:solidFill>
                <a:latin typeface="Times New Roman" panose="02020603050405020304" pitchFamily="18" charset="0"/>
                <a:cs typeface="Times New Roman" panose="02020603050405020304" pitchFamily="18" charset="0"/>
              </a:rPr>
              <a:t>I. ĐỌC TÌM HIỂU CHUNG</a:t>
            </a:r>
          </a:p>
          <a:p>
            <a:pPr algn="just">
              <a:spcBef>
                <a:spcPct val="0"/>
              </a:spcBef>
            </a:pPr>
            <a:r>
              <a:rPr lang="en-US" sz="4000" b="1">
                <a:solidFill>
                  <a:schemeClr val="tx1">
                    <a:lumMod val="95000"/>
                    <a:lumOff val="5000"/>
                  </a:schemeClr>
                </a:solidFill>
                <a:latin typeface="Times New Roman" panose="02020603050405020304" pitchFamily="18" charset="0"/>
                <a:cs typeface="Times New Roman" panose="02020603050405020304" pitchFamily="18" charset="0"/>
              </a:rPr>
              <a:t>1. Tác giả</a:t>
            </a:r>
            <a:endParaRPr lang="en-US" sz="40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5" name="Canh Dieu">
            <a:extLst>
              <a:ext uri="{FF2B5EF4-FFF2-40B4-BE49-F238E27FC236}">
                <a16:creationId xmlns:a16="http://schemas.microsoft.com/office/drawing/2014/main" xmlns="" id="{50CA34B7-DBD1-DD03-DA13-11C58ADCCE75}"/>
              </a:ext>
            </a:extLst>
          </p:cNvPr>
          <p:cNvPicPr>
            <a:picLocks noChangeAspect="1"/>
          </p:cNvPicPr>
          <p:nvPr/>
        </p:nvPicPr>
        <p:blipFill>
          <a:blip r:embed="rId3"/>
          <a:stretch>
            <a:fillRect/>
          </a:stretch>
        </p:blipFill>
        <p:spPr>
          <a:xfrm>
            <a:off x="85059" y="91398"/>
            <a:ext cx="1156451" cy="1394502"/>
          </a:xfrm>
          <a:prstGeom prst="rect">
            <a:avLst/>
          </a:prstGeom>
        </p:spPr>
      </p:pic>
      <p:grpSp>
        <p:nvGrpSpPr>
          <p:cNvPr id="8" name="Group 7">
            <a:extLst>
              <a:ext uri="{FF2B5EF4-FFF2-40B4-BE49-F238E27FC236}">
                <a16:creationId xmlns:a16="http://schemas.microsoft.com/office/drawing/2014/main" xmlns="" id="{E714557F-F5A8-655A-B67B-6720A5274657}"/>
              </a:ext>
            </a:extLst>
          </p:cNvPr>
          <p:cNvGrpSpPr/>
          <p:nvPr/>
        </p:nvGrpSpPr>
        <p:grpSpPr>
          <a:xfrm>
            <a:off x="6588369" y="73892"/>
            <a:ext cx="6822831" cy="1698670"/>
            <a:chOff x="691661" y="2895600"/>
            <a:chExt cx="3317654" cy="1053832"/>
          </a:xfrm>
        </p:grpSpPr>
        <p:sp>
          <p:nvSpPr>
            <p:cNvPr id="14" name="!!!Rectangle: Rounded Corners 8">
              <a:extLst>
                <a:ext uri="{FF2B5EF4-FFF2-40B4-BE49-F238E27FC236}">
                  <a16:creationId xmlns:a16="http://schemas.microsoft.com/office/drawing/2014/main" xmlns="" id="{6133537E-7929-12F5-0B63-86942ADB6686}"/>
                </a:ext>
              </a:extLst>
            </p:cNvPr>
            <p:cNvSpPr/>
            <p:nvPr/>
          </p:nvSpPr>
          <p:spPr>
            <a:xfrm>
              <a:off x="691661" y="2895600"/>
              <a:ext cx="3317654" cy="875991"/>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15" name="Canh Dieu">
              <a:extLst>
                <a:ext uri="{FF2B5EF4-FFF2-40B4-BE49-F238E27FC236}">
                  <a16:creationId xmlns:a16="http://schemas.microsoft.com/office/drawing/2014/main" xmlns="" id="{FB65C876-3578-CC92-1FED-7BD62FB62DE5}"/>
                </a:ext>
              </a:extLst>
            </p:cNvPr>
            <p:cNvPicPr>
              <a:picLocks noChangeAspect="1"/>
            </p:cNvPicPr>
            <p:nvPr/>
          </p:nvPicPr>
          <p:blipFill>
            <a:blip r:embed="rId3"/>
            <a:stretch>
              <a:fillRect/>
            </a:stretch>
          </p:blipFill>
          <p:spPr>
            <a:xfrm>
              <a:off x="764812" y="3030121"/>
              <a:ext cx="569612" cy="919311"/>
            </a:xfrm>
            <a:prstGeom prst="rect">
              <a:avLst/>
            </a:prstGeom>
          </p:spPr>
        </p:pic>
      </p:grpSp>
      <p:sp>
        <p:nvSpPr>
          <p:cNvPr id="16" name="Rectangle 15">
            <a:extLst>
              <a:ext uri="{FF2B5EF4-FFF2-40B4-BE49-F238E27FC236}">
                <a16:creationId xmlns:a16="http://schemas.microsoft.com/office/drawing/2014/main" xmlns="" id="{097D33E7-15F9-A9B8-811B-412BC796C916}"/>
              </a:ext>
            </a:extLst>
          </p:cNvPr>
          <p:cNvSpPr/>
          <p:nvPr/>
        </p:nvSpPr>
        <p:spPr>
          <a:xfrm>
            <a:off x="1762289" y="3562490"/>
            <a:ext cx="16474990" cy="4880503"/>
          </a:xfrm>
          <a:prstGeom prst="rect">
            <a:avLst/>
          </a:prstGeom>
        </p:spPr>
        <p:txBody>
          <a:bodyPr wrap="square">
            <a:spAutoFit/>
          </a:bodyPr>
          <a:lstStyle/>
          <a:p>
            <a:pPr algn="just">
              <a:lnSpc>
                <a:spcPct val="150000"/>
              </a:lnSpc>
              <a:spcAft>
                <a:spcPts val="1067"/>
              </a:spcAft>
              <a:tabLst>
                <a:tab pos="2997125" algn="l"/>
              </a:tabLst>
            </a:pP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Thanh</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Tịnh</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(1911-1988),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tên</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thật</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là</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Trần</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Văn</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Ninh</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50000"/>
              </a:lnSpc>
              <a:spcAft>
                <a:spcPts val="1067"/>
              </a:spcAft>
              <a:tabLst>
                <a:tab pos="2997125" algn="l"/>
              </a:tabLst>
            </a:pP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Quê</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ven</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sông</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Hương</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ngoại</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ô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Huế</a:t>
            </a:r>
            <a:endPar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Là</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nhà</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giáo</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nhà</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văn</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nhà</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thơ</a:t>
            </a:r>
            <a:r>
              <a:rPr lang="en-US" sz="4000" dirty="0">
                <a:solidFill>
                  <a:prstClr val="black"/>
                </a:solidFill>
                <a:latin typeface="Times New Roman" panose="02020603050405020304" pitchFamily="18" charset="0"/>
                <a:ea typeface="Calibri" panose="020F0502020204030204" pitchFamily="34" charset="0"/>
              </a:rPr>
              <a:t>.</a:t>
            </a:r>
            <a:endParaRPr lang="en-US" sz="4000" dirty="0">
              <a:solidFill>
                <a:prstClr val="black"/>
              </a:solidFill>
              <a:latin typeface="Times New Roman" panose="02020603050405020304" pitchFamily="18" charset="0"/>
              <a:ea typeface="Times New Roman" panose="02020603050405020304" pitchFamily="18" charset="0"/>
            </a:endParaRPr>
          </a:p>
          <a:p>
            <a:pPr algn="just">
              <a:lnSpc>
                <a:spcPct val="150000"/>
              </a:lnSpc>
            </a:pP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Sáng</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tác</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của</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ông</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toát</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lên</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vẻ</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đẹp</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đằm</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thắm</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tình</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cảm</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êm</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dịu</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trong</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trẻo</a:t>
            </a:r>
            <a:r>
              <a:rPr lang="en-US" sz="4000" dirty="0">
                <a:solidFill>
                  <a:prstClr val="black"/>
                </a:solidFill>
                <a:latin typeface="Times New Roman" panose="02020603050405020304" pitchFamily="18" charset="0"/>
                <a:ea typeface="Calibri" panose="020F0502020204030204" pitchFamily="34" charset="0"/>
              </a:rPr>
              <a:t>.</a:t>
            </a:r>
            <a:endParaRPr lang="en-US" sz="4000" dirty="0">
              <a:solidFill>
                <a:prstClr val="black"/>
              </a:solidFill>
              <a:latin typeface="Times New Roman" panose="02020603050405020304" pitchFamily="18" charset="0"/>
              <a:ea typeface="Times New Roman" panose="02020603050405020304" pitchFamily="18" charset="0"/>
            </a:endParaRPr>
          </a:p>
          <a:p>
            <a:pPr algn="just">
              <a:lnSpc>
                <a:spcPct val="150000"/>
              </a:lnSpc>
              <a:spcAft>
                <a:spcPts val="1067"/>
              </a:spcAft>
              <a:tabLst>
                <a:tab pos="2997125" algn="l"/>
              </a:tabLst>
            </a:pP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Tác</a:t>
            </a:r>
            <a:r>
              <a:rPr lang="en-US" sz="4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phẩm</a:t>
            </a:r>
            <a:r>
              <a:rPr lang="en-US" sz="4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tiêu</a:t>
            </a:r>
            <a:r>
              <a:rPr lang="en-US" sz="4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biểu</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Hậu</a:t>
            </a:r>
            <a:r>
              <a:rPr lang="en-US" sz="40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chiến</a:t>
            </a:r>
            <a:r>
              <a:rPr lang="en-US" sz="40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trường</a:t>
            </a:r>
            <a:r>
              <a:rPr lang="en-US" sz="40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(1937), </a:t>
            </a:r>
            <a:r>
              <a:rPr lang="en-US" sz="40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Quê</a:t>
            </a:r>
            <a:r>
              <a:rPr lang="en-US" sz="40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mẹ</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(1941)…</a:t>
            </a:r>
          </a:p>
        </p:txBody>
      </p:sp>
      <p:pic>
        <p:nvPicPr>
          <p:cNvPr id="17" name="Picture 16" descr="Trang thơ Thanh Tịnh - Trần Văn Ninh (21 bài thơ)">
            <a:extLst>
              <a:ext uri="{FF2B5EF4-FFF2-40B4-BE49-F238E27FC236}">
                <a16:creationId xmlns:a16="http://schemas.microsoft.com/office/drawing/2014/main" xmlns="" id="{51E3A705-BD66-630F-382A-ABB171AA28B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3639800" y="2092670"/>
            <a:ext cx="3714750" cy="3891021"/>
          </a:xfrm>
          <a:prstGeom prst="rect">
            <a:avLst/>
          </a:prstGeom>
          <a:noFill/>
          <a:ln>
            <a:noFill/>
          </a:ln>
        </p:spPr>
      </p:pic>
    </p:spTree>
    <p:extLst>
      <p:ext uri="{BB962C8B-B14F-4D97-AF65-F5344CB8AC3E}">
        <p14:creationId xmlns:p14="http://schemas.microsoft.com/office/powerpoint/2010/main" val="12821402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fade">
                                      <p:cBhvr>
                                        <p:cTn id="12" dur="500"/>
                                        <p:tgtEl>
                                          <p:spTgt spid="16">
                                            <p:txEl>
                                              <p:pRg st="0" end="0"/>
                                            </p:txEl>
                                          </p:spTgt>
                                        </p:tgtEl>
                                      </p:cBhvr>
                                    </p:animEffect>
                                    <p:anim calcmode="lin" valueType="num">
                                      <p:cBhvr>
                                        <p:cTn id="13"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6">
                                            <p:txEl>
                                              <p:pRg st="1" end="1"/>
                                            </p:txEl>
                                          </p:spTgt>
                                        </p:tgtEl>
                                        <p:attrNameLst>
                                          <p:attrName>style.visibility</p:attrName>
                                        </p:attrNameLst>
                                      </p:cBhvr>
                                      <p:to>
                                        <p:strVal val="visible"/>
                                      </p:to>
                                    </p:set>
                                    <p:animEffect transition="in" filter="fade">
                                      <p:cBhvr>
                                        <p:cTn id="19" dur="500"/>
                                        <p:tgtEl>
                                          <p:spTgt spid="16">
                                            <p:txEl>
                                              <p:pRg st="1" end="1"/>
                                            </p:txEl>
                                          </p:spTgt>
                                        </p:tgtEl>
                                      </p:cBhvr>
                                    </p:animEffect>
                                    <p:anim calcmode="lin" valueType="num">
                                      <p:cBhvr>
                                        <p:cTn id="20" dur="500" fill="hold"/>
                                        <p:tgtEl>
                                          <p:spTgt spid="16">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1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6">
                                            <p:txEl>
                                              <p:pRg st="2" end="2"/>
                                            </p:txEl>
                                          </p:spTgt>
                                        </p:tgtEl>
                                        <p:attrNameLst>
                                          <p:attrName>style.visibility</p:attrName>
                                        </p:attrNameLst>
                                      </p:cBhvr>
                                      <p:to>
                                        <p:strVal val="visible"/>
                                      </p:to>
                                    </p:set>
                                    <p:animEffect transition="in" filter="fade">
                                      <p:cBhvr>
                                        <p:cTn id="26" dur="500"/>
                                        <p:tgtEl>
                                          <p:spTgt spid="16">
                                            <p:txEl>
                                              <p:pRg st="2" end="2"/>
                                            </p:txEl>
                                          </p:spTgt>
                                        </p:tgtEl>
                                      </p:cBhvr>
                                    </p:animEffect>
                                    <p:anim calcmode="lin" valueType="num">
                                      <p:cBhvr>
                                        <p:cTn id="27" dur="500" fill="hold"/>
                                        <p:tgtEl>
                                          <p:spTgt spid="16">
                                            <p:txEl>
                                              <p:pRg st="2" end="2"/>
                                            </p:txEl>
                                          </p:spTgt>
                                        </p:tgtEl>
                                        <p:attrNameLst>
                                          <p:attrName>ppt_x</p:attrName>
                                        </p:attrNameLst>
                                      </p:cBhvr>
                                      <p:tavLst>
                                        <p:tav tm="0">
                                          <p:val>
                                            <p:strVal val="#ppt_x"/>
                                          </p:val>
                                        </p:tav>
                                        <p:tav tm="100000">
                                          <p:val>
                                            <p:strVal val="#ppt_x"/>
                                          </p:val>
                                        </p:tav>
                                      </p:tavLst>
                                    </p:anim>
                                    <p:anim calcmode="lin" valueType="num">
                                      <p:cBhvr>
                                        <p:cTn id="28" dur="500" fill="hold"/>
                                        <p:tgtEl>
                                          <p:spTgt spid="1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6">
                                            <p:txEl>
                                              <p:pRg st="3" end="3"/>
                                            </p:txEl>
                                          </p:spTgt>
                                        </p:tgtEl>
                                        <p:attrNameLst>
                                          <p:attrName>style.visibility</p:attrName>
                                        </p:attrNameLst>
                                      </p:cBhvr>
                                      <p:to>
                                        <p:strVal val="visible"/>
                                      </p:to>
                                    </p:set>
                                    <p:animEffect transition="in" filter="fade">
                                      <p:cBhvr>
                                        <p:cTn id="33" dur="500"/>
                                        <p:tgtEl>
                                          <p:spTgt spid="16">
                                            <p:txEl>
                                              <p:pRg st="3" end="3"/>
                                            </p:txEl>
                                          </p:spTgt>
                                        </p:tgtEl>
                                      </p:cBhvr>
                                    </p:animEffect>
                                    <p:anim calcmode="lin" valueType="num">
                                      <p:cBhvr>
                                        <p:cTn id="34" dur="500" fill="hold"/>
                                        <p:tgtEl>
                                          <p:spTgt spid="16">
                                            <p:txEl>
                                              <p:pRg st="3" end="3"/>
                                            </p:txEl>
                                          </p:spTgt>
                                        </p:tgtEl>
                                        <p:attrNameLst>
                                          <p:attrName>ppt_x</p:attrName>
                                        </p:attrNameLst>
                                      </p:cBhvr>
                                      <p:tavLst>
                                        <p:tav tm="0">
                                          <p:val>
                                            <p:strVal val="#ppt_x"/>
                                          </p:val>
                                        </p:tav>
                                        <p:tav tm="100000">
                                          <p:val>
                                            <p:strVal val="#ppt_x"/>
                                          </p:val>
                                        </p:tav>
                                      </p:tavLst>
                                    </p:anim>
                                    <p:anim calcmode="lin" valueType="num">
                                      <p:cBhvr>
                                        <p:cTn id="35" dur="500" fill="hold"/>
                                        <p:tgtEl>
                                          <p:spTgt spid="1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6">
                                            <p:txEl>
                                              <p:pRg st="4" end="4"/>
                                            </p:txEl>
                                          </p:spTgt>
                                        </p:tgtEl>
                                        <p:attrNameLst>
                                          <p:attrName>style.visibility</p:attrName>
                                        </p:attrNameLst>
                                      </p:cBhvr>
                                      <p:to>
                                        <p:strVal val="visible"/>
                                      </p:to>
                                    </p:set>
                                    <p:animEffect transition="in" filter="fade">
                                      <p:cBhvr>
                                        <p:cTn id="40" dur="500"/>
                                        <p:tgtEl>
                                          <p:spTgt spid="16">
                                            <p:txEl>
                                              <p:pRg st="4" end="4"/>
                                            </p:txEl>
                                          </p:spTgt>
                                        </p:tgtEl>
                                      </p:cBhvr>
                                    </p:animEffect>
                                    <p:anim calcmode="lin" valueType="num">
                                      <p:cBhvr>
                                        <p:cTn id="41" dur="500" fill="hold"/>
                                        <p:tgtEl>
                                          <p:spTgt spid="16">
                                            <p:txEl>
                                              <p:pRg st="4" end="4"/>
                                            </p:txEl>
                                          </p:spTgt>
                                        </p:tgtEl>
                                        <p:attrNameLst>
                                          <p:attrName>ppt_x</p:attrName>
                                        </p:attrNameLst>
                                      </p:cBhvr>
                                      <p:tavLst>
                                        <p:tav tm="0">
                                          <p:val>
                                            <p:strVal val="#ppt_x"/>
                                          </p:val>
                                        </p:tav>
                                        <p:tav tm="100000">
                                          <p:val>
                                            <p:strVal val="#ppt_x"/>
                                          </p:val>
                                        </p:tav>
                                      </p:tavLst>
                                    </p:anim>
                                    <p:anim calcmode="lin" valueType="num">
                                      <p:cBhvr>
                                        <p:cTn id="42" dur="500" fill="hold"/>
                                        <p:tgtEl>
                                          <p:spTgt spid="1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581400" y="1040666"/>
            <a:ext cx="9829800" cy="8217634"/>
          </a:xfrm>
          <a:prstGeom prst="rect">
            <a:avLst/>
          </a:prstGeom>
        </p:spPr>
        <p:txBody>
          <a:bodyPr wrap="square">
            <a:spAutoFit/>
          </a:bodyPr>
          <a:lstStyle/>
          <a:p>
            <a:pPr algn="just"/>
            <a:r>
              <a:rPr lang="en-US" sz="4400" dirty="0">
                <a:solidFill>
                  <a:srgbClr val="000000"/>
                </a:solidFill>
                <a:latin typeface="Times New Roman" panose="02020603050405020304" pitchFamily="18" charset="0"/>
                <a:cs typeface="Times New Roman" panose="02020603050405020304" pitchFamily="18" charset="0"/>
              </a:rPr>
              <a:t>     </a:t>
            </a:r>
            <a:r>
              <a:rPr lang="vi-VN" sz="4400" dirty="0">
                <a:solidFill>
                  <a:srgbClr val="000000"/>
                </a:solidFill>
                <a:latin typeface="Times New Roman" panose="02020603050405020304" pitchFamily="18" charset="0"/>
                <a:cs typeface="Times New Roman" panose="02020603050405020304" pitchFamily="18" charset="0"/>
              </a:rPr>
              <a:t>Chào cậu, ngày đầu tiên đi học thật nhiều cung bậc cảm xúc nhỉ! Chắc có lẽ đây sẽ là ngày mà cậu sẽ không bao giờ quên trên con đường học tập của mình phải không? Hy vọng cậu sẽ có những trải nghiệm thú vị tại ngôi trường này, bên những người bạn đáng yêu, và đặc biệt là cùng với tớ, người sẽ ngồi sát bên, cùng “kề vai sát cánh” với cậu trong năm học này nhé! Chúng ta hãy cùng chăm chỉ học tập và tạo nên những kỉ niệm đẹp đẽ tại nơi đây nhé!</a:t>
            </a:r>
            <a:endParaRPr lang="en-US" sz="4400" dirty="0">
              <a:latin typeface="Times New Roman" panose="02020603050405020304" pitchFamily="18" charset="0"/>
              <a:cs typeface="Times New Roman" panose="02020603050405020304" pitchFamily="18" charset="0"/>
            </a:endParaRPr>
          </a:p>
        </p:txBody>
      </p:sp>
      <p:sp>
        <p:nvSpPr>
          <p:cNvPr id="2" name="Freeform 4">
            <a:extLst>
              <a:ext uri="{FF2B5EF4-FFF2-40B4-BE49-F238E27FC236}">
                <a16:creationId xmlns:a16="http://schemas.microsoft.com/office/drawing/2014/main" xmlns="" id="{C72BABCF-7718-5A20-92FE-0B5CD06018BD}"/>
              </a:ext>
            </a:extLst>
          </p:cNvPr>
          <p:cNvSpPr/>
          <p:nvPr/>
        </p:nvSpPr>
        <p:spPr>
          <a:xfrm>
            <a:off x="8238" y="0"/>
            <a:ext cx="3581400" cy="3124200"/>
          </a:xfrm>
          <a:custGeom>
            <a:avLst/>
            <a:gdLst/>
            <a:ahLst/>
            <a:cxnLst/>
            <a:rect l="l" t="t" r="r" b="b"/>
            <a:pathLst>
              <a:path w="5378824" h="4114800">
                <a:moveTo>
                  <a:pt x="0" y="0"/>
                </a:moveTo>
                <a:lnTo>
                  <a:pt x="5378823" y="0"/>
                </a:lnTo>
                <a:lnTo>
                  <a:pt x="5378823"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pic>
        <p:nvPicPr>
          <p:cNvPr id="6" name="Picture 5">
            <a:extLst>
              <a:ext uri="{FF2B5EF4-FFF2-40B4-BE49-F238E27FC236}">
                <a16:creationId xmlns:a16="http://schemas.microsoft.com/office/drawing/2014/main" xmlns="" id="{DD460172-E0AE-46D5-854C-A6B2DCE8B0C8}"/>
              </a:ext>
            </a:extLst>
          </p:cNvPr>
          <p:cNvPicPr>
            <a:picLocks noChangeAspect="1"/>
          </p:cNvPicPr>
          <p:nvPr/>
        </p:nvPicPr>
        <p:blipFill>
          <a:blip r:embed="rId5"/>
          <a:srcRect/>
          <a:stretch>
            <a:fillRect/>
          </a:stretch>
        </p:blipFill>
        <p:spPr>
          <a:xfrm>
            <a:off x="13639800" y="6999624"/>
            <a:ext cx="4648200" cy="3265361"/>
          </a:xfrm>
          <a:prstGeom prst="rect">
            <a:avLst/>
          </a:prstGeom>
        </p:spPr>
      </p:pic>
    </p:spTree>
    <p:extLst>
      <p:ext uri="{BB962C8B-B14F-4D97-AF65-F5344CB8AC3E}">
        <p14:creationId xmlns:p14="http://schemas.microsoft.com/office/powerpoint/2010/main" val="42575117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100" name="Content Placeholder 99"/>
          <p:cNvPicPr>
            <a:picLocks noGrp="1"/>
          </p:cNvPicPr>
          <p:nvPr>
            <p:ph idx="1"/>
          </p:nvPr>
        </p:nvPicPr>
        <p:blipFill>
          <a:blip r:embed="rId2"/>
          <a:stretch>
            <a:fillRect/>
          </a:stretch>
        </p:blipFill>
        <p:spPr>
          <a:xfrm>
            <a:off x="1" y="-953"/>
            <a:ext cx="18288953" cy="10288905"/>
          </a:xfrm>
          <a:prstGeom prst="rect">
            <a:avLst/>
          </a:prstGeom>
          <a:noFill/>
          <a:ln w="9525">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917" b="7917"/>
          <a:stretch>
            <a:fillRect/>
          </a:stretch>
        </p:blipFill>
        <p:spPr>
          <a:xfrm>
            <a:off x="0" y="0"/>
            <a:ext cx="18288000" cy="10287000"/>
          </a:xfrm>
          <a:prstGeom prst="rect">
            <a:avLst/>
          </a:prstGeom>
        </p:spPr>
      </p:pic>
      <p:pic>
        <p:nvPicPr>
          <p:cNvPr id="5" name="Picture 2" descr="Quê Mẹ by Thanh Tị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3340" y="776441"/>
            <a:ext cx="6758880" cy="90013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rotWithShape="1">
          <a:blip r:embed="rId5"/>
          <a:srcRect l="52427" t="-80" b="-2087"/>
          <a:stretch/>
        </p:blipFill>
        <p:spPr>
          <a:xfrm>
            <a:off x="9296400" y="779128"/>
            <a:ext cx="7010400" cy="89986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42068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65357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8">
            <a:extLst>
              <a:ext uri="{FF2B5EF4-FFF2-40B4-BE49-F238E27FC236}">
                <a16:creationId xmlns:a16="http://schemas.microsoft.com/office/drawing/2014/main" xmlns="" id="{06C03682-51B0-B32E-DCB7-C90DA76CD208}"/>
              </a:ext>
            </a:extLst>
          </p:cNvPr>
          <p:cNvSpPr txBox="1"/>
          <p:nvPr/>
        </p:nvSpPr>
        <p:spPr>
          <a:xfrm>
            <a:off x="1241510" y="2133600"/>
            <a:ext cx="12169690" cy="1107996"/>
          </a:xfrm>
          <a:prstGeom prst="rect">
            <a:avLst/>
          </a:prstGeom>
        </p:spPr>
        <p:txBody>
          <a:bodyPr wrap="square" lIns="0" tIns="0" rIns="0" bIns="0" rtlCol="0" anchor="t">
            <a:spAutoFit/>
          </a:bodyPr>
          <a:lstStyle/>
          <a:p>
            <a:pPr algn="just">
              <a:spcBef>
                <a:spcPct val="0"/>
              </a:spcBef>
            </a:pPr>
            <a:r>
              <a:rPr lang="en-US" sz="3600" b="1">
                <a:solidFill>
                  <a:schemeClr val="tx1">
                    <a:lumMod val="95000"/>
                    <a:lumOff val="5000"/>
                  </a:schemeClr>
                </a:solidFill>
                <a:latin typeface="Times New Roman" panose="02020603050405020304" pitchFamily="18" charset="0"/>
                <a:cs typeface="Times New Roman" panose="02020603050405020304" pitchFamily="18" charset="0"/>
              </a:rPr>
              <a:t>I. ĐỌC TÌM HIỂU CHUNG</a:t>
            </a:r>
          </a:p>
          <a:p>
            <a:pPr algn="just">
              <a:spcBef>
                <a:spcPct val="0"/>
              </a:spcBef>
            </a:pPr>
            <a:r>
              <a:rPr lang="en-US" sz="3600" b="1">
                <a:solidFill>
                  <a:schemeClr val="tx1">
                    <a:lumMod val="95000"/>
                    <a:lumOff val="5000"/>
                  </a:schemeClr>
                </a:solidFill>
                <a:latin typeface="Times New Roman" panose="02020603050405020304" pitchFamily="18" charset="0"/>
                <a:cs typeface="Times New Roman" panose="02020603050405020304" pitchFamily="18" charset="0"/>
              </a:rPr>
              <a:t>2. Tác phẩm</a:t>
            </a:r>
            <a:endParaRPr lang="en-US" sz="36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5" name="Canh Dieu">
            <a:extLst>
              <a:ext uri="{FF2B5EF4-FFF2-40B4-BE49-F238E27FC236}">
                <a16:creationId xmlns:a16="http://schemas.microsoft.com/office/drawing/2014/main" xmlns="" id="{50CA34B7-DBD1-DD03-DA13-11C58ADCCE75}"/>
              </a:ext>
            </a:extLst>
          </p:cNvPr>
          <p:cNvPicPr>
            <a:picLocks noChangeAspect="1"/>
          </p:cNvPicPr>
          <p:nvPr/>
        </p:nvPicPr>
        <p:blipFill>
          <a:blip r:embed="rId3"/>
          <a:stretch>
            <a:fillRect/>
          </a:stretch>
        </p:blipFill>
        <p:spPr>
          <a:xfrm>
            <a:off x="85059" y="91398"/>
            <a:ext cx="1156451" cy="1394502"/>
          </a:xfrm>
          <a:prstGeom prst="rect">
            <a:avLst/>
          </a:prstGeom>
        </p:spPr>
      </p:pic>
      <p:grpSp>
        <p:nvGrpSpPr>
          <p:cNvPr id="8" name="Group 7">
            <a:extLst>
              <a:ext uri="{FF2B5EF4-FFF2-40B4-BE49-F238E27FC236}">
                <a16:creationId xmlns:a16="http://schemas.microsoft.com/office/drawing/2014/main" xmlns="" id="{E714557F-F5A8-655A-B67B-6720A5274657}"/>
              </a:ext>
            </a:extLst>
          </p:cNvPr>
          <p:cNvGrpSpPr/>
          <p:nvPr/>
        </p:nvGrpSpPr>
        <p:grpSpPr>
          <a:xfrm>
            <a:off x="6588369" y="73892"/>
            <a:ext cx="6822831" cy="1698670"/>
            <a:chOff x="691661" y="2895600"/>
            <a:chExt cx="3317654" cy="1053832"/>
          </a:xfrm>
        </p:grpSpPr>
        <p:sp>
          <p:nvSpPr>
            <p:cNvPr id="14" name="!!!Rectangle: Rounded Corners 8">
              <a:extLst>
                <a:ext uri="{FF2B5EF4-FFF2-40B4-BE49-F238E27FC236}">
                  <a16:creationId xmlns:a16="http://schemas.microsoft.com/office/drawing/2014/main" xmlns="" id="{6133537E-7929-12F5-0B63-86942ADB6686}"/>
                </a:ext>
              </a:extLst>
            </p:cNvPr>
            <p:cNvSpPr/>
            <p:nvPr/>
          </p:nvSpPr>
          <p:spPr>
            <a:xfrm>
              <a:off x="691661" y="2895600"/>
              <a:ext cx="3317654" cy="875991"/>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15" name="Canh Dieu">
              <a:extLst>
                <a:ext uri="{FF2B5EF4-FFF2-40B4-BE49-F238E27FC236}">
                  <a16:creationId xmlns:a16="http://schemas.microsoft.com/office/drawing/2014/main" xmlns="" id="{FB65C876-3578-CC92-1FED-7BD62FB62DE5}"/>
                </a:ext>
              </a:extLst>
            </p:cNvPr>
            <p:cNvPicPr>
              <a:picLocks noChangeAspect="1"/>
            </p:cNvPicPr>
            <p:nvPr/>
          </p:nvPicPr>
          <p:blipFill>
            <a:blip r:embed="rId3"/>
            <a:stretch>
              <a:fillRect/>
            </a:stretch>
          </p:blipFill>
          <p:spPr>
            <a:xfrm>
              <a:off x="764812" y="3030121"/>
              <a:ext cx="569612" cy="919311"/>
            </a:xfrm>
            <a:prstGeom prst="rect">
              <a:avLst/>
            </a:prstGeom>
          </p:spPr>
        </p:pic>
      </p:grpSp>
      <p:sp>
        <p:nvSpPr>
          <p:cNvPr id="2" name="Rectangle 1">
            <a:extLst>
              <a:ext uri="{FF2B5EF4-FFF2-40B4-BE49-F238E27FC236}">
                <a16:creationId xmlns:a16="http://schemas.microsoft.com/office/drawing/2014/main" xmlns="" id="{098EFF58-AF55-F800-B12F-259AC51CE92A}"/>
              </a:ext>
            </a:extLst>
          </p:cNvPr>
          <p:cNvSpPr/>
          <p:nvPr/>
        </p:nvSpPr>
        <p:spPr>
          <a:xfrm>
            <a:off x="1524000" y="3621684"/>
            <a:ext cx="15827290" cy="3957174"/>
          </a:xfrm>
          <a:prstGeom prst="rect">
            <a:avLst/>
          </a:prstGeom>
        </p:spPr>
        <p:txBody>
          <a:bodyPr wrap="square">
            <a:spAutoFit/>
          </a:bodyPr>
          <a:lstStyle/>
          <a:p>
            <a:pPr algn="just">
              <a:lnSpc>
                <a:spcPct val="150000"/>
              </a:lnSpc>
              <a:spcAft>
                <a:spcPts val="1067"/>
              </a:spcAft>
              <a:tabLst>
                <a:tab pos="2997125" algn="l"/>
              </a:tabLst>
            </a:pPr>
            <a:r>
              <a:rPr lang="en-US" sz="4000" b="1">
                <a:latin typeface="Times New Roman" panose="02020603050405020304" pitchFamily="18" charset="0"/>
                <a:cs typeface="Times New Roman" panose="02020603050405020304" pitchFamily="18" charset="0"/>
              </a:rPr>
              <a:t>a. Đọc, tóm tắt và tìm hiểu chú thích</a:t>
            </a:r>
            <a:endParaRPr lang="en-US" sz="4000">
              <a:latin typeface="Times New Roman" panose="02020603050405020304" pitchFamily="18" charset="0"/>
              <a:cs typeface="Times New Roman" panose="02020603050405020304" pitchFamily="18" charset="0"/>
            </a:endParaRPr>
          </a:p>
          <a:p>
            <a:pPr algn="just">
              <a:lnSpc>
                <a:spcPct val="150000"/>
              </a:lnSpc>
              <a:spcAft>
                <a:spcPts val="1067"/>
              </a:spcAft>
              <a:tabLst>
                <a:tab pos="2997125" algn="l"/>
              </a:tabLst>
            </a:pPr>
            <a:r>
              <a:rPr lang="en-US" sz="400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Đọc: </a:t>
            </a:r>
          </a:p>
          <a:p>
            <a:pPr algn="just">
              <a:lnSpc>
                <a:spcPct val="150000"/>
              </a:lnSpc>
              <a:spcAft>
                <a:spcPts val="1067"/>
              </a:spcAft>
              <a:tabLst>
                <a:tab pos="2997125" algn="l"/>
              </a:tabLst>
            </a:pPr>
            <a:r>
              <a:rPr lang="en-US" sz="400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Giọng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đọc</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nhẹ</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nhàng</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tình</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cảm</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thiết</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tha</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sâu</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lắng</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thay</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đổi</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ngữ</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điệu</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khi</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đọc</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lời</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của</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các</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nhân</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vật</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lưu</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ý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phát</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âm</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các</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từ</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ngữ</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miêu</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tả</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42435477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8434916"/>
      </p:ext>
    </p:extLst>
  </p:cSld>
  <p:clrMapOvr>
    <a:masterClrMapping/>
  </p:clrMapOvr>
</p:sld>
</file>

<file path=ppt/theme/_rels/them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1123</TotalTime>
  <Words>2473</Words>
  <Application>Microsoft Office PowerPoint</Application>
  <PresentationFormat>Custom</PresentationFormat>
  <Paragraphs>251</Paragraphs>
  <Slides>51</Slides>
  <Notes>27</Notes>
  <HiddenSlides>0</HiddenSlides>
  <MMClips>2</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51</vt:i4>
      </vt:variant>
    </vt:vector>
  </HeadingPairs>
  <TitlesOfParts>
    <vt:vector size="62" baseType="lpstr">
      <vt:lpstr>Calibri</vt:lpstr>
      <vt:lpstr>Times New Roman</vt:lpstr>
      <vt:lpstr>Microsoft YaHei</vt:lpstr>
      <vt:lpstr>Arial</vt:lpstr>
      <vt:lpstr>Tahoma</vt:lpstr>
      <vt:lpstr>Calibri Light</vt:lpstr>
      <vt:lpstr>Garamond</vt:lpstr>
      <vt:lpstr>.VnTime</vt:lpstr>
      <vt:lpstr>2_Office Theme</vt:lpstr>
      <vt:lpstr>3_Office Theme</vt:lpstr>
      <vt:lpstr>Organic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1.1 Tôi đi học</dc:title>
  <cp:lastModifiedBy>DELL</cp:lastModifiedBy>
  <cp:revision>150</cp:revision>
  <dcterms:created xsi:type="dcterms:W3CDTF">2006-08-16T00:00:00Z</dcterms:created>
  <dcterms:modified xsi:type="dcterms:W3CDTF">2024-09-09T03:20:56Z</dcterms:modified>
  <dc:identifier>DAFf8oO80-M</dc:identifier>
</cp:coreProperties>
</file>