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8" r:id="rId1"/>
    <p:sldMasterId id="2147483696" r:id="rId2"/>
    <p:sldMasterId id="2147483720" r:id="rId3"/>
    <p:sldMasterId id="2147483780" r:id="rId4"/>
    <p:sldMasterId id="2147483805" r:id="rId5"/>
  </p:sldMasterIdLst>
  <p:notesMasterIdLst>
    <p:notesMasterId r:id="rId28"/>
  </p:notesMasterIdLst>
  <p:sldIdLst>
    <p:sldId id="257" r:id="rId6"/>
    <p:sldId id="258" r:id="rId7"/>
    <p:sldId id="569" r:id="rId8"/>
    <p:sldId id="546" r:id="rId9"/>
    <p:sldId id="550" r:id="rId10"/>
    <p:sldId id="549" r:id="rId11"/>
    <p:sldId id="269" r:id="rId12"/>
    <p:sldId id="566" r:id="rId13"/>
    <p:sldId id="568" r:id="rId14"/>
    <p:sldId id="570" r:id="rId15"/>
    <p:sldId id="274" r:id="rId16"/>
    <p:sldId id="552" r:id="rId17"/>
    <p:sldId id="551" r:id="rId18"/>
    <p:sldId id="564" r:id="rId19"/>
    <p:sldId id="558" r:id="rId20"/>
    <p:sldId id="561" r:id="rId21"/>
    <p:sldId id="565" r:id="rId22"/>
    <p:sldId id="562" r:id="rId23"/>
    <p:sldId id="554" r:id="rId24"/>
    <p:sldId id="294" r:id="rId25"/>
    <p:sldId id="316" r:id="rId26"/>
    <p:sldId id="54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8" userDrawn="1">
          <p15:clr>
            <a:srgbClr val="A4A3A4"/>
          </p15:clr>
        </p15:guide>
        <p15:guide id="2" pos="7224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5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333FF"/>
    <a:srgbClr val="C7A169"/>
    <a:srgbClr val="39F7C5"/>
    <a:srgbClr val="FF66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0" autoAdjust="0"/>
    <p:restoredTop sz="94364" autoAdjust="0"/>
  </p:normalViewPr>
  <p:slideViewPr>
    <p:cSldViewPr snapToGrid="0" showGuides="1">
      <p:cViewPr varScale="1">
        <p:scale>
          <a:sx n="65" d="100"/>
          <a:sy n="65" d="100"/>
        </p:scale>
        <p:origin x="572" y="48"/>
      </p:cViewPr>
      <p:guideLst>
        <p:guide pos="408"/>
        <p:guide pos="7224"/>
        <p:guide orient="horz" pos="672"/>
        <p:guide orient="horz" pos="386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F83E-A388-42F9-833E-B5E8008FB8E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85ADE-B041-4004-AEB6-F8C663162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4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55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82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278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162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129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025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82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821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491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27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57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007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990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29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48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810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68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38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208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2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562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69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18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64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233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5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125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939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943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435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8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28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2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69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47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46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462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29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99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58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028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98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1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618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52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00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629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20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603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205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32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3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61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6645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87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34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33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16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1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1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36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9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15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12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microsoft.com/office/2007/relationships/hdphoto" Target="../media/hdphoto4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06320" y="1538485"/>
            <a:ext cx="7569200" cy="6771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3800" b="1" i="0" u="none" strike="noStrike" kern="1200" cap="none" spc="0" normalizeH="0" baseline="0" noProof="0" dirty="0" smtClean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3800" b="1" i="0" u="none" strike="noStrike" kern="1200" cap="none" spc="0" normalizeH="0" noProof="0" dirty="0" smtClean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THƠ SÁU CHỮ, BẢY CHỮ</a:t>
            </a:r>
            <a:endParaRPr kumimoji="0" lang="en-US" sz="3800" b="1" i="0" u="none" strike="noStrike" kern="1200" cap="none" spc="0" normalizeH="0" baseline="0" noProof="0" dirty="0">
              <a:ln w="0"/>
              <a:gradFill>
                <a:gsLst>
                  <a:gs pos="0">
                    <a:srgbClr val="D97828">
                      <a:lumMod val="50000"/>
                    </a:srgbClr>
                  </a:gs>
                  <a:gs pos="50000">
                    <a:srgbClr val="D97828"/>
                  </a:gs>
                  <a:gs pos="100000">
                    <a:srgbClr val="D97828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250" l="2969" r="95313">
                        <a14:foregroundMark x1="25000" y1="57031" x2="25000" y2="57031"/>
                        <a14:foregroundMark x1="30156" y1="54688" x2="30156" y2="54688"/>
                        <a14:foregroundMark x1="31406" y1="53125" x2="31406" y2="53125"/>
                        <a14:foregroundMark x1="32344" y1="52812" x2="32344" y2="52812"/>
                        <a14:foregroundMark x1="52500" y1="54219" x2="52500" y2="54219"/>
                        <a14:foregroundMark x1="56250" y1="54219" x2="56250" y2="54219"/>
                        <a14:foregroundMark x1="71250" y1="54219" x2="71250" y2="54219"/>
                        <a14:foregroundMark x1="74219" y1="53594" x2="74219" y2="53594"/>
                        <a14:foregroundMark x1="78438" y1="52344" x2="78438" y2="52344"/>
                        <a14:foregroundMark x1="82188" y1="51250" x2="82188" y2="51250"/>
                        <a14:foregroundMark x1="77813" y1="69063" x2="77813" y2="69063"/>
                        <a14:foregroundMark x1="67969" y1="71875" x2="67969" y2="71875"/>
                        <a14:foregroundMark x1="67500" y1="72031" x2="64844" y2="74219"/>
                        <a14:foregroundMark x1="59062" y1="74844" x2="59062" y2="74844"/>
                        <a14:foregroundMark x1="51719" y1="75625" x2="51719" y2="75625"/>
                        <a14:foregroundMark x1="47031" y1="76094" x2="45938" y2="76563"/>
                        <a14:foregroundMark x1="30469" y1="76094" x2="30469" y2="76094"/>
                        <a14:foregroundMark x1="29688" y1="75625" x2="29688" y2="75625"/>
                        <a14:foregroundMark x1="23438" y1="71875" x2="23438" y2="71875"/>
                        <a14:foregroundMark x1="22188" y1="70625" x2="22188" y2="70625"/>
                        <a14:foregroundMark x1="15156" y1="66875" x2="15156" y2="66875"/>
                        <a14:foregroundMark x1="17031" y1="66719" x2="17031" y2="66719"/>
                        <a14:foregroundMark x1="18750" y1="66719" x2="18750" y2="66719"/>
                        <a14:foregroundMark x1="24844" y1="67344" x2="24844" y2="67344"/>
                        <a14:foregroundMark x1="35156" y1="71875" x2="35156" y2="71875"/>
                        <a14:foregroundMark x1="35313" y1="72031" x2="35313" y2="72031"/>
                        <a14:foregroundMark x1="21563" y1="62969" x2="21563" y2="62969"/>
                        <a14:foregroundMark x1="14688" y1="61094" x2="14688" y2="61094"/>
                        <a14:foregroundMark x1="12812" y1="59219" x2="12812" y2="59219"/>
                        <a14:foregroundMark x1="10469" y1="59219" x2="10469" y2="59219"/>
                        <a14:foregroundMark x1="39531" y1="64844" x2="39531" y2="64844"/>
                        <a14:foregroundMark x1="41250" y1="64063" x2="41250" y2="64063"/>
                        <a14:foregroundMark x1="51250" y1="62656" x2="51250" y2="62656"/>
                        <a14:foregroundMark x1="62813" y1="62500" x2="62813" y2="62500"/>
                        <a14:foregroundMark x1="71406" y1="61563" x2="71406" y2="61563"/>
                        <a14:foregroundMark x1="76875" y1="61250" x2="76875" y2="61250"/>
                        <a14:foregroundMark x1="17031" y1="53281" x2="17031" y2="53281"/>
                        <a14:foregroundMark x1="13281" y1="49375" x2="13281" y2="49375"/>
                        <a14:foregroundMark x1="12812" y1="47656" x2="12812" y2="47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8276" y="3162304"/>
            <a:ext cx="2738438" cy="27384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427531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1993507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3" name="Oval 52"/>
          <p:cNvSpPr/>
          <p:nvPr/>
        </p:nvSpPr>
        <p:spPr>
          <a:xfrm>
            <a:off x="5077931" y="3900238"/>
            <a:ext cx="4430402" cy="149107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76255" y="2319669"/>
            <a:ext cx="4766631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NẮNG MỚI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                             LƯU TRỌNG LƯ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1" y="54801"/>
            <a:ext cx="2158628" cy="1358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4262" y="0"/>
            <a:ext cx="2167738" cy="14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111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3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548640" y="197485"/>
            <a:ext cx="11125200" cy="6325235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548640" y="228579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10175240" y="211843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3489" y="122912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790713"/>
            <a:ext cx="4857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Bức tranh thiên nhiên nắng mới.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3488" y="320644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76350" y="1274618"/>
            <a:ext cx="10978342" cy="237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98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681990" y="1138196"/>
            <a:ext cx="10858500" cy="8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</a:t>
            </a:r>
            <a:r>
              <a:rPr lang="vi-VN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02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vụ: </a:t>
            </a:r>
            <a:r>
              <a:rPr lang="vi-V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khổ thơ đầu của bài thơ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9067800" y="1898381"/>
            <a:ext cx="25603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đó em cảm nhận được gì về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bức tranh thiên nhiên nắng mới và tâm trạng của nhà thơ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000" dirty="0"/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0820" y="2563091"/>
            <a:ext cx="3380509" cy="364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89420" y="2549236"/>
            <a:ext cx="3297381" cy="3658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0204" y="2909450"/>
            <a:ext cx="28678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 Bức tranh thiên nhiên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nắng mới được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hiện lên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ở thời gian, không gian nào? Tìm những từ ngữ diễn tả tâm trạng nhà 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thơ trước nắng mới?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874328" y="3338945"/>
            <a:ext cx="2576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Tìm và nêu tác dụng của các biện pháp nghệ thuật đặc sắc trong khổ thơ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3228108" y="3338945"/>
            <a:ext cx="2646219" cy="2064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49776" y="3962405"/>
            <a:ext cx="2646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thiên nhiên nắng mới.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0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/>
      <p:bldP spid="14" grpId="0"/>
      <p:bldP spid="1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796788"/>
              </p:ext>
            </p:extLst>
          </p:nvPr>
        </p:nvGraphicFramePr>
        <p:xfrm>
          <a:off x="207817" y="163763"/>
          <a:ext cx="11873346" cy="6694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2154">
                  <a:extLst>
                    <a:ext uri="{9D8B030D-6E8A-4147-A177-3AD203B41FA5}">
                      <a16:colId xmlns:a16="http://schemas.microsoft.com/office/drawing/2014/main" xmlns="" val="2258735406"/>
                    </a:ext>
                  </a:extLst>
                </a:gridCol>
                <a:gridCol w="10071192">
                  <a:extLst>
                    <a:ext uri="{9D8B030D-6E8A-4147-A177-3AD203B41FA5}">
                      <a16:colId xmlns:a16="http://schemas.microsoft.com/office/drawing/2014/main" xmlns="" val="3795178391"/>
                    </a:ext>
                  </a:extLst>
                </a:gridCol>
              </a:tblGrid>
              <a:tr h="59120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</a:t>
                      </a:r>
                      <a:r>
                        <a:rPr lang="vi-VN" sz="20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7832119"/>
                  </a:ext>
                </a:extLst>
              </a:tr>
              <a:tr h="431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xmlns="" val="2656799839"/>
                  </a:ext>
                </a:extLst>
              </a:tr>
              <a:tr h="973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xmlns="" val="2251745016"/>
                  </a:ext>
                </a:extLst>
              </a:tr>
              <a:tr h="833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xmlns="" val="4033854758"/>
                  </a:ext>
                </a:extLst>
              </a:tr>
              <a:tr h="463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xmlns="" val="3761752453"/>
                  </a:ext>
                </a:extLst>
              </a:tr>
              <a:tr h="253899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03950297"/>
                  </a:ext>
                </a:extLst>
              </a:tr>
              <a:tr h="86243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i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500013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0" y="1333627"/>
            <a:ext cx="196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2" y="2218321"/>
            <a:ext cx="1593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796" y="3028513"/>
            <a:ext cx="1551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trạng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760155"/>
            <a:ext cx="2050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diện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0875" y="740837"/>
            <a:ext cx="162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70222" y="3435923"/>
            <a:ext cx="247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207817" y="163763"/>
          <a:ext cx="11873346" cy="6694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2154">
                  <a:extLst>
                    <a:ext uri="{9D8B030D-6E8A-4147-A177-3AD203B41FA5}">
                      <a16:colId xmlns:a16="http://schemas.microsoft.com/office/drawing/2014/main" xmlns="" val="2258735406"/>
                    </a:ext>
                  </a:extLst>
                </a:gridCol>
                <a:gridCol w="10071192">
                  <a:extLst>
                    <a:ext uri="{9D8B030D-6E8A-4147-A177-3AD203B41FA5}">
                      <a16:colId xmlns:a16="http://schemas.microsoft.com/office/drawing/2014/main" xmlns="" val="3795178391"/>
                    </a:ext>
                  </a:extLst>
                </a:gridCol>
              </a:tblGrid>
              <a:tr h="59120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</a:t>
                      </a:r>
                      <a:r>
                        <a:rPr lang="vi-VN" sz="20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7832119"/>
                  </a:ext>
                </a:extLst>
              </a:tr>
              <a:tr h="431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xmlns="" val="2656799839"/>
                  </a:ext>
                </a:extLst>
              </a:tr>
              <a:tr h="973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xmlns="" val="2251745016"/>
                  </a:ext>
                </a:extLst>
              </a:tr>
              <a:tr h="833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xmlns="" val="4033854758"/>
                  </a:ext>
                </a:extLst>
              </a:tr>
              <a:tr h="463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xmlns="" val="3761752453"/>
                  </a:ext>
                </a:extLst>
              </a:tr>
              <a:tr h="253899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03950297"/>
                  </a:ext>
                </a:extLst>
              </a:tr>
              <a:tr h="86243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i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50001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04802" y="6027003"/>
            <a:ext cx="11028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Không </a:t>
            </a:r>
            <a:r>
              <a:rPr lang="vi-VN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 tĩnh lặng, hiu hắt, đầy 1 màu hoài niệm.</a:t>
            </a:r>
            <a:endParaRPr lang="en-US" sz="2400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Tâm trạng buồn quạnh hiu xa vắng, nhớ thương những kỉ niệm thuở ấu thơ.</a:t>
            </a:r>
            <a:endParaRPr lang="en-US" sz="2400" b="1" i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3236" y="3796151"/>
            <a:ext cx="11873347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từ đặc sắc: + hắt: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Gợi không gian hiu hắt, vắng lặng.</a:t>
            </a:r>
          </a:p>
          <a:p>
            <a:pPr lvl="0">
              <a:lnSpc>
                <a:spcPct val="115000"/>
              </a:lnSpc>
            </a:pP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 “xao xác”, “não nùng” diễn tả âm thanh xao động. Tiếng gà nhấn mạnh sự vắng lặng của không gian, lấy động để tả tĩnh. Cách ngắt nhịp 2/2/3 thể hiện cảm xúc trầm buồn, nhớ thương.</a:t>
            </a:r>
          </a:p>
          <a:p>
            <a:pPr lvl="0">
              <a:lnSpc>
                <a:spcPct val="115000"/>
              </a:lnSpc>
            </a:pP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 “chập chờn” thể hiện những hình ảnh trong quá khứ dần hiện lên trong tâm trí của nhân vật trữ tình. </a:t>
            </a:r>
            <a:endParaRPr lang="en-US" sz="2200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8073" y="3028513"/>
            <a:ext cx="7564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 xác, não nùng, lòng rượi buồn, chập chờn sống lại.</a:t>
            </a:r>
            <a:endParaRPr lang="en-US" sz="2200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3" y="2218321"/>
            <a:ext cx="846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hắt bên song , Âm thanh tiếng gà xao xác, não nùng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Không gian hiu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7799" y="1266016"/>
            <a:ext cx="8465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tại, buổi trưa buồn bên song cửa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Bình dị nhưng đủ sức lay động lòng người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333627"/>
            <a:ext cx="196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2" y="2218321"/>
            <a:ext cx="1593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796" y="3028513"/>
            <a:ext cx="1551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trạng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760155"/>
            <a:ext cx="2050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diện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0875" y="740837"/>
            <a:ext cx="162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70222" y="3435923"/>
            <a:ext cx="247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9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3240" y="1628802"/>
            <a:ext cx="6098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Bức tranh thiên nhiên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(khổ 1).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0377" y="2090467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 nhớ của nhà thơ (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2,3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681990" y="1138196"/>
            <a:ext cx="10858500" cy="8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</a:t>
            </a:r>
            <a:r>
              <a:rPr lang="en-US" sz="2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</a:t>
            </a:r>
            <a:r>
              <a:rPr lang="vi-VN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03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vụ: </a:t>
            </a:r>
            <a:r>
              <a:rPr lang="vi-V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khổ thơ đầu của bài thơ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9067800" y="1898381"/>
            <a:ext cx="25603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 đó em có cảm nhận gì về người mẹ và tình cảm của nhà thơ dành cho mẹ?</a:t>
            </a:r>
            <a:endParaRPr lang="en-US" sz="2000" dirty="0">
              <a:solidFill>
                <a:srgbClr val="FF0000"/>
              </a:solidFill>
            </a:endParaRPr>
          </a:p>
          <a:p>
            <a:pPr algn="just">
              <a:spcAft>
                <a:spcPts val="0"/>
              </a:spcAft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000" dirty="0"/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0820" y="2563091"/>
            <a:ext cx="3380509" cy="364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89420" y="2549236"/>
            <a:ext cx="3297381" cy="3658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5515" y="2798609"/>
            <a:ext cx="3117275" cy="339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Hình </a:t>
            </a:r>
            <a:r>
              <a:rPr lang="vi-VN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 người mẹ hiện lên như thế nào trong tâm tưởng của </a:t>
            </a:r>
            <a:r>
              <a:rPr lang="vi-VN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vật trữ tình?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Tìm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 thể hiện tình cảm của nhà thơ dành cho mẹ?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28108" y="3338945"/>
            <a:ext cx="2646219" cy="2064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35921" y="3907003"/>
            <a:ext cx="2258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FF0000"/>
                </a:solidFill>
              </a:rPr>
              <a:t>Nỗi nhớ của nhà thơ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57461" y="3089565"/>
            <a:ext cx="246610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nét nghệ thuật nào được tác giả sử dụng để tái hiện hình ảnh người mẹ?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04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/>
      <p:bldP spid="15" grpId="0" animBg="1"/>
      <p:bldP spid="1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3240" y="1628802"/>
            <a:ext cx="6098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Bức tranh thiên nhiên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(khổ 1).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0377" y="2090467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 nhớ của nhà thơ (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2,3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812590"/>
              </p:ext>
            </p:extLst>
          </p:nvPr>
        </p:nvGraphicFramePr>
        <p:xfrm>
          <a:off x="2105891" y="2607533"/>
          <a:ext cx="8950036" cy="41065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46073">
                  <a:extLst>
                    <a:ext uri="{9D8B030D-6E8A-4147-A177-3AD203B41FA5}">
                      <a16:colId xmlns:a16="http://schemas.microsoft.com/office/drawing/2014/main" xmlns="" val="3926641978"/>
                    </a:ext>
                  </a:extLst>
                </a:gridCol>
                <a:gridCol w="4003963">
                  <a:extLst>
                    <a:ext uri="{9D8B030D-6E8A-4147-A177-3AD203B41FA5}">
                      <a16:colId xmlns:a16="http://schemas.microsoft.com/office/drawing/2014/main" xmlns="" val="4029359161"/>
                    </a:ext>
                  </a:extLst>
                </a:gridCol>
              </a:tblGrid>
              <a:tr h="55130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3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710345"/>
                  </a:ext>
                </a:extLst>
              </a:tr>
              <a:tr h="1338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Hình 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ảnh, từ </a:t>
                      </a: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 về mẹ: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Từ ngữ thể hiện tình cảm của nhà thơ: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 thuật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65907163"/>
                  </a:ext>
                </a:extLst>
              </a:tr>
              <a:tr h="133831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người </a:t>
                      </a: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 và tình cảm của nhà thơ: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3104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7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41565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778895"/>
              </p:ext>
            </p:extLst>
          </p:nvPr>
        </p:nvGraphicFramePr>
        <p:xfrm>
          <a:off x="1008515" y="1121085"/>
          <a:ext cx="9476499" cy="5449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9809">
                  <a:extLst>
                    <a:ext uri="{9D8B030D-6E8A-4147-A177-3AD203B41FA5}">
                      <a16:colId xmlns:a16="http://schemas.microsoft.com/office/drawing/2014/main" xmlns="" val="939756442"/>
                    </a:ext>
                  </a:extLst>
                </a:gridCol>
                <a:gridCol w="5616690">
                  <a:extLst>
                    <a:ext uri="{9D8B030D-6E8A-4147-A177-3AD203B41FA5}">
                      <a16:colId xmlns:a16="http://schemas.microsoft.com/office/drawing/2014/main" xmlns="" val="1439001168"/>
                    </a:ext>
                  </a:extLst>
                </a:gridCol>
              </a:tblGrid>
              <a:tr h="387337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</a:t>
                      </a:r>
                      <a:r>
                        <a:rPr lang="vi-VN" sz="20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</a:t>
                      </a: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TẬP SỐ 3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5119422"/>
                  </a:ext>
                </a:extLst>
              </a:tr>
              <a:tr h="35363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extLst>
                  <a:ext uri="{0D108BD9-81ED-4DB2-BD59-A6C34878D82A}">
                    <a16:rowId xmlns:a16="http://schemas.microsoft.com/office/drawing/2014/main" xmlns="" val="4143221205"/>
                  </a:ext>
                </a:extLst>
              </a:tr>
              <a:tr h="1102781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7617799"/>
                  </a:ext>
                </a:extLst>
              </a:tr>
              <a:tr h="422733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987727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08515" y="1538382"/>
            <a:ext cx="3965267" cy="3605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ảnh, từ ngữ về mẹ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Mẹ đưa áo đỏ ra dậu phơi mỗi khi có nắng mới về.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Nét cười đen nhánh trong ánh trưa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hè.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thể hiện tình cảm của nhà thơ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nhớ, chửa xóa mờ.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0869" y="1593256"/>
            <a:ext cx="5248001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Lựa chọn hình ảnh ấn tượng, có hồn.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dùng từ chỉ sắc màu: (áo) đỏ, (nét cười) đen nhánh.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Đối lập trong hình ảnh: Nắng mới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hắt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bên song &gt;&lt; Nắng mới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 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 nội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vi-VN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 hiện ấn tượng hình ảnh người mẹ và tình cảm của nhà thơ</a:t>
            </a:r>
            <a:r>
              <a:rPr lang="vi-VN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8360" y="5115375"/>
            <a:ext cx="9376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vi-VN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</a:t>
            </a:r>
            <a:r>
              <a:rPr lang="vi-VN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</a:t>
            </a:r>
            <a:r>
              <a:rPr lang="en-US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</a:t>
            </a:r>
            <a:r>
              <a:rPr lang="en-US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trong tâm tưởng nhà thơ với đầy đủ nét duyên dáng, hiền từ của người phụ nữ  Việt Nam thuở xưa.</a:t>
            </a:r>
            <a:endParaRPr lang="en-US" sz="2200" b="1" i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6906" y="6090576"/>
            <a:ext cx="897774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của nhà thơ: Thổn thức, bồi hồi nhớ thương mẹ.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4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店chenying0907 22"/>
          <p:cNvGrpSpPr>
            <a:grpSpLocks/>
          </p:cNvGrpSpPr>
          <p:nvPr/>
        </p:nvGrpSpPr>
        <p:grpSpPr bwMode="auto">
          <a:xfrm>
            <a:off x="4700588" y="1114108"/>
            <a:ext cx="2730500" cy="714375"/>
            <a:chOff x="7044797" y="1708142"/>
            <a:chExt cx="2946474" cy="769640"/>
          </a:xfrm>
        </p:grpSpPr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7108625" y="1878802"/>
              <a:ext cx="2632416" cy="46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III.TỔNG KẾT</a:t>
              </a:r>
              <a:endParaRPr lang="zh-CN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044797" y="1708142"/>
              <a:ext cx="2946474" cy="769640"/>
              <a:chOff x="3686" y="-140"/>
              <a:chExt cx="5666" cy="1480"/>
            </a:xfrm>
            <a:solidFill>
              <a:schemeClr val="tx1">
                <a:alpha val="70000"/>
              </a:schemeClr>
            </a:solidFill>
          </p:grpSpPr>
          <p:sp>
            <p:nvSpPr>
              <p:cNvPr id="7" name="Freeform 9"/>
              <p:cNvSpPr>
                <a:spLocks noEditPoints="1"/>
              </p:cNvSpPr>
              <p:nvPr/>
            </p:nvSpPr>
            <p:spPr bwMode="auto">
              <a:xfrm>
                <a:off x="3686" y="-140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3686" y="1023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9" name="图片 41" descr="未标题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3923"/>
            <a:ext cx="12192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6"/>
          <p:cNvGrpSpPr>
            <a:grpSpLocks/>
          </p:cNvGrpSpPr>
          <p:nvPr/>
        </p:nvGrpSpPr>
        <p:grpSpPr bwMode="auto">
          <a:xfrm>
            <a:off x="740932" y="1829118"/>
            <a:ext cx="3863975" cy="4516264"/>
            <a:chOff x="1809" y="2422"/>
            <a:chExt cx="3768" cy="6034"/>
          </a:xfrm>
        </p:grpSpPr>
        <p:sp>
          <p:nvSpPr>
            <p:cNvPr id="11" name="圆角矩形 26"/>
            <p:cNvSpPr/>
            <p:nvPr/>
          </p:nvSpPr>
          <p:spPr>
            <a:xfrm>
              <a:off x="1889" y="2501"/>
              <a:ext cx="3584" cy="5861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93"/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93"/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011534" y="1941191"/>
            <a:ext cx="3512436" cy="40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000" b="1" u="sng" dirty="0" smtClean="0">
                <a:latin typeface="Times New Roman" panose="02020603050405020304" pitchFamily="18" charset="0"/>
              </a:rPr>
              <a:t>Nghệ thuật:</a:t>
            </a:r>
          </a:p>
        </p:txBody>
      </p:sp>
      <p:grpSp>
        <p:nvGrpSpPr>
          <p:cNvPr id="15" name="组合 33"/>
          <p:cNvGrpSpPr>
            <a:grpSpLocks/>
          </p:cNvGrpSpPr>
          <p:nvPr/>
        </p:nvGrpSpPr>
        <p:grpSpPr bwMode="auto">
          <a:xfrm>
            <a:off x="4712534" y="1838643"/>
            <a:ext cx="3350808" cy="4506740"/>
            <a:chOff x="1809" y="2422"/>
            <a:chExt cx="3768" cy="6034"/>
          </a:xfrm>
        </p:grpSpPr>
        <p:sp>
          <p:nvSpPr>
            <p:cNvPr id="16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7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8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4975026" y="2053733"/>
            <a:ext cx="2825084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 về mẹ gắn liền với sự biết ơn, tình yêu tha thiết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vi-V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 vật trữ tình.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Vertical Scroll 26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2970" y="2425917"/>
            <a:ext cx="3291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 thơ thất ngôn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Giọng điệu nhẹ nhàng, tha thiết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linh hoạt các biện pháp tu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Cách ngắt nhịp đều đặn, chủ yếu là 4/3, gieo vần chủ yếu là vần thông.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33"/>
          <p:cNvGrpSpPr>
            <a:grpSpLocks/>
          </p:cNvGrpSpPr>
          <p:nvPr/>
        </p:nvGrpSpPr>
        <p:grpSpPr bwMode="auto">
          <a:xfrm>
            <a:off x="8353825" y="1845598"/>
            <a:ext cx="3350808" cy="4506740"/>
            <a:chOff x="1809" y="2422"/>
            <a:chExt cx="3768" cy="6034"/>
          </a:xfrm>
        </p:grpSpPr>
        <p:sp>
          <p:nvSpPr>
            <p:cNvPr id="23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4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5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723157" y="1959054"/>
            <a:ext cx="2590800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u="sng" dirty="0" smtClean="0"/>
              <a:t>3</a:t>
            </a:r>
            <a:r>
              <a:rPr lang="vi-VN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Ý nghĩa: </a:t>
            </a:r>
          </a:p>
          <a:p>
            <a:pPr>
              <a:lnSpc>
                <a:spcPct val="150000"/>
              </a:lnSpc>
            </a:pPr>
            <a:endParaRPr lang="vi-VN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Bồi đắp thêm tình cảm kính yêu người mẹ, trân trọng  tình cảm gia </a:t>
            </a:r>
            <a:r>
              <a:rPr lang="vi-V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 cho người đọc.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33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11199" y="1228726"/>
            <a:ext cx="6615113" cy="3157537"/>
          </a:xfrm>
          <a:prstGeom prst="cloudCallout">
            <a:avLst>
              <a:gd name="adj1" fmla="val 39952"/>
              <a:gd name="adj2" fmla="val 662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những câu thơ/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dao viết về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021" y="582395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1" y="3600813"/>
            <a:ext cx="4064907" cy="2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rcRect l="77070" t="47262" r="22855" b="52565"/>
          <a:stretch>
            <a:fillRect/>
          </a:stretch>
        </p:blipFill>
        <p:spPr>
          <a:xfrm>
            <a:off x="6691536" y="3603604"/>
            <a:ext cx="3575" cy="6160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5256084" y="957022"/>
            <a:ext cx="175240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480" y="1714037"/>
            <a:ext cx="7787640" cy="462883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rcRect l="53343" t="-1574" r="43725" b="100000"/>
          <a:stretch>
            <a:fillRect/>
          </a:stretch>
        </p:blipFill>
        <p:spPr>
          <a:xfrm>
            <a:off x="2027782" y="2291987"/>
            <a:ext cx="52782" cy="40029"/>
          </a:xfrm>
          <a:custGeom>
            <a:avLst/>
            <a:gdLst>
              <a:gd name="connsiteX0" fmla="*/ 26391 w 52782"/>
              <a:gd name="connsiteY0" fmla="*/ 0 h 40029"/>
              <a:gd name="connsiteX1" fmla="*/ 52782 w 52782"/>
              <a:gd name="connsiteY1" fmla="*/ 40029 h 40029"/>
              <a:gd name="connsiteX2" fmla="*/ 0 w 52782"/>
              <a:gd name="connsiteY2" fmla="*/ 40029 h 40029"/>
              <a:gd name="connsiteX3" fmla="*/ 26391 w 52782"/>
              <a:gd name="connsiteY3" fmla="*/ 0 h 4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" h="40029">
                <a:moveTo>
                  <a:pt x="26391" y="0"/>
                </a:moveTo>
                <a:lnTo>
                  <a:pt x="52782" y="40029"/>
                </a:lnTo>
                <a:lnTo>
                  <a:pt x="0" y="40029"/>
                </a:lnTo>
                <a:lnTo>
                  <a:pt x="26391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rcRect l="100000" t="46946" r="-5779" b="44467"/>
          <a:stretch>
            <a:fillRect/>
          </a:stretch>
        </p:blipFill>
        <p:spPr>
          <a:xfrm>
            <a:off x="2867704" y="3525927"/>
            <a:ext cx="104034" cy="218394"/>
          </a:xfrm>
          <a:custGeom>
            <a:avLst/>
            <a:gdLst>
              <a:gd name="connsiteX0" fmla="*/ 0 w 104034"/>
              <a:gd name="connsiteY0" fmla="*/ 0 h 218394"/>
              <a:gd name="connsiteX1" fmla="*/ 104034 w 104034"/>
              <a:gd name="connsiteY1" fmla="*/ 157794 h 218394"/>
              <a:gd name="connsiteX2" fmla="*/ 0 w 104034"/>
              <a:gd name="connsiteY2" fmla="*/ 218394 h 218394"/>
              <a:gd name="connsiteX3" fmla="*/ 0 w 104034"/>
              <a:gd name="connsiteY3" fmla="*/ 0 h 21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34" h="218394">
                <a:moveTo>
                  <a:pt x="0" y="0"/>
                </a:moveTo>
                <a:lnTo>
                  <a:pt x="104034" y="157794"/>
                </a:lnTo>
                <a:lnTo>
                  <a:pt x="0" y="2183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rcRect l="23467" t="-12937" r="73680" b="100000"/>
          <a:stretch>
            <a:fillRect/>
          </a:stretch>
        </p:blipFill>
        <p:spPr>
          <a:xfrm>
            <a:off x="1798320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rcRect l="75400" t="-12937" r="21747" b="100000"/>
          <a:stretch>
            <a:fillRect/>
          </a:stretch>
        </p:blipFill>
        <p:spPr>
          <a:xfrm>
            <a:off x="3376287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rcRect l="48990" t="-9795" r="48158" b="100000"/>
          <a:stretch>
            <a:fillRect/>
          </a:stretch>
        </p:blipFill>
        <p:spPr>
          <a:xfrm>
            <a:off x="2573813" y="2024517"/>
            <a:ext cx="86676" cy="209923"/>
          </a:xfrm>
          <a:custGeom>
            <a:avLst/>
            <a:gdLst>
              <a:gd name="connsiteX0" fmla="*/ 0 w 86676"/>
              <a:gd name="connsiteY0" fmla="*/ 0 h 209923"/>
              <a:gd name="connsiteX1" fmla="*/ 86676 w 86676"/>
              <a:gd name="connsiteY1" fmla="*/ 0 h 209923"/>
              <a:gd name="connsiteX2" fmla="*/ 86676 w 86676"/>
              <a:gd name="connsiteY2" fmla="*/ 209923 h 209923"/>
              <a:gd name="connsiteX3" fmla="*/ 0 w 86676"/>
              <a:gd name="connsiteY3" fmla="*/ 209923 h 209923"/>
              <a:gd name="connsiteX4" fmla="*/ 0 w 86676"/>
              <a:gd name="connsiteY4" fmla="*/ 0 h 20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09923">
                <a:moveTo>
                  <a:pt x="0" y="0"/>
                </a:moveTo>
                <a:lnTo>
                  <a:pt x="86676" y="0"/>
                </a:lnTo>
                <a:lnTo>
                  <a:pt x="86676" y="209923"/>
                </a:lnTo>
                <a:lnTo>
                  <a:pt x="0" y="2099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rcRect l="23467" t="100000" r="73680" b="-21838"/>
          <a:stretch>
            <a:fillRect/>
          </a:stretch>
        </p:blipFill>
        <p:spPr>
          <a:xfrm>
            <a:off x="1798320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rcRect l="48990" t="100000" r="48158" b="-24979"/>
          <a:stretch>
            <a:fillRect/>
          </a:stretch>
        </p:blipFill>
        <p:spPr>
          <a:xfrm>
            <a:off x="2573813" y="4377565"/>
            <a:ext cx="86676" cy="535331"/>
          </a:xfrm>
          <a:custGeom>
            <a:avLst/>
            <a:gdLst>
              <a:gd name="connsiteX0" fmla="*/ 0 w 86676"/>
              <a:gd name="connsiteY0" fmla="*/ 0 h 535331"/>
              <a:gd name="connsiteX1" fmla="*/ 86676 w 86676"/>
              <a:gd name="connsiteY1" fmla="*/ 0 h 535331"/>
              <a:gd name="connsiteX2" fmla="*/ 86676 w 86676"/>
              <a:gd name="connsiteY2" fmla="*/ 535331 h 535331"/>
              <a:gd name="connsiteX3" fmla="*/ 0 w 86676"/>
              <a:gd name="connsiteY3" fmla="*/ 535331 h 535331"/>
              <a:gd name="connsiteX4" fmla="*/ 0 w 86676"/>
              <a:gd name="connsiteY4" fmla="*/ 0 h 53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535331">
                <a:moveTo>
                  <a:pt x="0" y="0"/>
                </a:moveTo>
                <a:lnTo>
                  <a:pt x="86676" y="0"/>
                </a:lnTo>
                <a:lnTo>
                  <a:pt x="86676" y="535331"/>
                </a:lnTo>
                <a:lnTo>
                  <a:pt x="0" y="5353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rcRect l="75400" t="100000" r="21747" b="-21838"/>
          <a:stretch>
            <a:fillRect/>
          </a:stretch>
        </p:blipFill>
        <p:spPr>
          <a:xfrm>
            <a:off x="3376287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Freeform 32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Vertical Scroll 33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8" name="Diamond 27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0844" y="3190494"/>
            <a:ext cx="4890647" cy="234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 em, hình ảnh, chi tiết nào về người mẹ của mình khiến em thấy yêu thương nhất. </a:t>
            </a:r>
            <a:endParaRPr lang="vi-VN" sz="24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bằng 1 đoạn viết khoảng 10 câu văn.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1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664133" y="147287"/>
            <a:ext cx="4598125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71" y="2835576"/>
            <a:ext cx="3184078" cy="266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670" y="1169176"/>
            <a:ext cx="7492181" cy="5246608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25520" y="2948691"/>
            <a:ext cx="5207215" cy="1687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Dựa vào nội dung bài thơ, em hãy vẽ bức tranh </a:t>
            </a:r>
            <a:r>
              <a:rPr kumimoji="0" lang="vi-VN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mẹ gắn liền với 1 công việc quen thuộc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1278360"/>
            <a:ext cx="11672888" cy="520816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06013" y="1122153"/>
            <a:ext cx="1514475" cy="355123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8029062" y="1144174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277" y="1164431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5699" y="1157444"/>
            <a:ext cx="293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709" y="2012586"/>
            <a:ext cx="10322670" cy="305882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0229" y="2805622"/>
            <a:ext cx="7635988" cy="14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 sơ đồ tư duy cho bài học.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 nội dung của bài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học. Đ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chuẩn bị trước bài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mai em về Chiêm Hóa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489" y="0"/>
            <a:ext cx="7944466" cy="7808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15000"/>
              </a:lnSpc>
              <a:spcAft>
                <a:spcPts val="0"/>
              </a:spcAft>
              <a:buAutoNum type="romanUcPeriod"/>
              <a:tabLst>
                <a:tab pos="1386840" algn="l"/>
              </a:tabLst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Kiến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thức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ngữ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15000"/>
              </a:lnSpc>
              <a:spcAft>
                <a:spcPts val="0"/>
              </a:spcAft>
              <a:buAutoNum type="arabicPeriod"/>
              <a:tabLst>
                <a:tab pos="1386840" algn="l"/>
              </a:tabLst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sáu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15000"/>
              </a:lnSpc>
              <a:spcAft>
                <a:spcPts val="0"/>
              </a:spcAft>
              <a:buAutoNum type="arabicPeriod"/>
              <a:tabLst>
                <a:tab pos="1386840" algn="l"/>
              </a:tabLst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cục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mạch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hứng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chủ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Tác</a:t>
            </a:r>
            <a:r>
              <a:rPr lang="en-US" sz="24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giả: Lưu Trọng </a:t>
            </a:r>
            <a:r>
              <a:rPr lang="vi-VN" sz="2400" b="1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Lư</a:t>
            </a:r>
            <a:endParaRPr lang="en-US" sz="2400" b="1" i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Clr>
                <a:srgbClr val="0D0D0D"/>
              </a:buClr>
              <a:tabLst>
                <a:tab pos="1386840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(19/6/1911–10/8/1991)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buClr>
                <a:srgbClr val="0D0D0D"/>
              </a:buClr>
              <a:tabLst>
                <a:tab pos="1386840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buClr>
                <a:srgbClr val="0D0D0D"/>
              </a:buClr>
              <a:tabLst>
                <a:tab pos="1386840" algn="l"/>
              </a:tabLst>
            </a:pP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phẩm chính: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(1939);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(1959);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(1966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15000"/>
              </a:lnSpc>
              <a:buClr>
                <a:srgbClr val="0D0D0D"/>
              </a:buClr>
              <a:tabLst>
                <a:tab pos="1386840" algn="l"/>
              </a:tabLs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xuất sắc của ông đều mang rõ phong cách riêng, đậm đà màu sắc dân tộc truyền thống, dễ đi vào lòng người.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Clr>
                <a:srgbClr val="0D0D0D"/>
              </a:buClr>
              <a:tabLst>
                <a:tab pos="1386840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thưởng Hồ Chí Minh về văn học nghệ thuật năm 2000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15000"/>
              </a:lnSpc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C:\Users\admin\AppData\Local\Microsoft\Windows\INetCache\Content.MSO\40F425C3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955" y="296062"/>
            <a:ext cx="4031226" cy="503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65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19888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</a:t>
            </a:r>
            <a:r>
              <a:rPr lang="vi-VN" sz="20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039370" y="1702279"/>
            <a:ext cx="748588" cy="7127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l="27267" t="-3291" r="72217" b="91946"/>
          <a:stretch>
            <a:fillRect/>
          </a:stretch>
        </p:blipFill>
        <p:spPr>
          <a:xfrm>
            <a:off x="5284651" y="2306434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9890735" y="1290320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2" name="Group 21"/>
          <p:cNvGrpSpPr/>
          <p:nvPr/>
        </p:nvGrpSpPr>
        <p:grpSpPr>
          <a:xfrm>
            <a:off x="3762165" y="2776109"/>
            <a:ext cx="7634839" cy="3922257"/>
            <a:chOff x="3070355" y="2509157"/>
            <a:chExt cx="7634839" cy="39222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rcRect t="5956"/>
            <a:stretch>
              <a:fillRect/>
            </a:stretch>
          </p:blipFill>
          <p:spPr>
            <a:xfrm>
              <a:off x="3070355" y="2509157"/>
              <a:ext cx="7634839" cy="3922257"/>
            </a:xfrm>
            <a:custGeom>
              <a:avLst/>
              <a:gdLst>
                <a:gd name="connsiteX0" fmla="*/ 0 w 7480858"/>
                <a:gd name="connsiteY0" fmla="*/ 0 h 3409043"/>
                <a:gd name="connsiteX1" fmla="*/ 7480858 w 7480858"/>
                <a:gd name="connsiteY1" fmla="*/ 0 h 3409043"/>
                <a:gd name="connsiteX2" fmla="*/ 7480858 w 7480858"/>
                <a:gd name="connsiteY2" fmla="*/ 3409043 h 3409043"/>
                <a:gd name="connsiteX3" fmla="*/ 0 w 7480858"/>
                <a:gd name="connsiteY3" fmla="*/ 3409043 h 3409043"/>
                <a:gd name="connsiteX4" fmla="*/ 0 w 7480858"/>
                <a:gd name="connsiteY4" fmla="*/ 0 h 340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0858" h="3409043">
                  <a:moveTo>
                    <a:pt x="0" y="0"/>
                  </a:moveTo>
                  <a:lnTo>
                    <a:pt x="7480858" y="0"/>
                  </a:lnTo>
                  <a:lnTo>
                    <a:pt x="7480858" y="3409043"/>
                  </a:lnTo>
                  <a:lnTo>
                    <a:pt x="0" y="340904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4" name="Rectangle 23"/>
            <p:cNvSpPr/>
            <p:nvPr/>
          </p:nvSpPr>
          <p:spPr>
            <a:xfrm>
              <a:off x="5301011" y="3597770"/>
              <a:ext cx="3408467" cy="2074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tabLst>
                  <a:tab pos="1386840" algn="l"/>
                </a:tabLst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ướng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thơ: giọng điệu nhẹ nhàng, chậm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rãi, tình cảm...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Bevel 24"/>
          <p:cNvSpPr/>
          <p:nvPr/>
        </p:nvSpPr>
        <p:spPr>
          <a:xfrm>
            <a:off x="3762164" y="1520848"/>
            <a:ext cx="8199059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349" y="6104643"/>
            <a:ext cx="748588" cy="712786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Vertical Scroll 2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8" name="Diamond 17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3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-48490" y="1471070"/>
            <a:ext cx="6019800" cy="3187285"/>
          </a:xfrm>
          <a:prstGeom prst="verticalScroll">
            <a:avLst/>
          </a:prstGeom>
          <a:solidFill>
            <a:srgbClr val="FBDAD1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6543515" y="657827"/>
            <a:ext cx="5191285" cy="6004733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-389732" y="433848"/>
            <a:ext cx="3919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i="1" dirty="0">
              <a:solidFill>
                <a:srgbClr val="E94B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-25400" y="260025"/>
            <a:ext cx="3190875" cy="209522"/>
          </a:xfrm>
          <a:custGeom>
            <a:avLst/>
            <a:gdLst>
              <a:gd name="T0" fmla="*/ 1641 w 1641"/>
              <a:gd name="T1" fmla="*/ 86 h 92"/>
              <a:gd name="T2" fmla="*/ 0 w 1641"/>
              <a:gd name="T3" fmla="*/ 86 h 92"/>
              <a:gd name="T4" fmla="*/ 657 w 1641"/>
              <a:gd name="T5" fmla="*/ 87 h 92"/>
              <a:gd name="T6" fmla="*/ 676 w 1641"/>
              <a:gd name="T7" fmla="*/ 65 h 92"/>
              <a:gd name="T8" fmla="*/ 693 w 1641"/>
              <a:gd name="T9" fmla="*/ 68 h 92"/>
              <a:gd name="T10" fmla="*/ 703 w 1641"/>
              <a:gd name="T11" fmla="*/ 68 h 92"/>
              <a:gd name="T12" fmla="*/ 737 w 1641"/>
              <a:gd name="T13" fmla="*/ 70 h 92"/>
              <a:gd name="T14" fmla="*/ 722 w 1641"/>
              <a:gd name="T15" fmla="*/ 61 h 92"/>
              <a:gd name="T16" fmla="*/ 741 w 1641"/>
              <a:gd name="T17" fmla="*/ 55 h 92"/>
              <a:gd name="T18" fmla="*/ 768 w 1641"/>
              <a:gd name="T19" fmla="*/ 52 h 92"/>
              <a:gd name="T20" fmla="*/ 766 w 1641"/>
              <a:gd name="T21" fmla="*/ 35 h 92"/>
              <a:gd name="T22" fmla="*/ 759 w 1641"/>
              <a:gd name="T23" fmla="*/ 29 h 92"/>
              <a:gd name="T24" fmla="*/ 756 w 1641"/>
              <a:gd name="T25" fmla="*/ 19 h 92"/>
              <a:gd name="T26" fmla="*/ 778 w 1641"/>
              <a:gd name="T27" fmla="*/ 38 h 92"/>
              <a:gd name="T28" fmla="*/ 837 w 1641"/>
              <a:gd name="T29" fmla="*/ 3 h 92"/>
              <a:gd name="T30" fmla="*/ 859 w 1641"/>
              <a:gd name="T31" fmla="*/ 44 h 92"/>
              <a:gd name="T32" fmla="*/ 883 w 1641"/>
              <a:gd name="T33" fmla="*/ 35 h 92"/>
              <a:gd name="T34" fmla="*/ 892 w 1641"/>
              <a:gd name="T35" fmla="*/ 33 h 92"/>
              <a:gd name="T36" fmla="*/ 900 w 1641"/>
              <a:gd name="T37" fmla="*/ 27 h 92"/>
              <a:gd name="T38" fmla="*/ 932 w 1641"/>
              <a:gd name="T39" fmla="*/ 42 h 92"/>
              <a:gd name="T40" fmla="*/ 915 w 1641"/>
              <a:gd name="T41" fmla="*/ 50 h 92"/>
              <a:gd name="T42" fmla="*/ 927 w 1641"/>
              <a:gd name="T43" fmla="*/ 62 h 92"/>
              <a:gd name="T44" fmla="*/ 941 w 1641"/>
              <a:gd name="T45" fmla="*/ 59 h 92"/>
              <a:gd name="T46" fmla="*/ 960 w 1641"/>
              <a:gd name="T47" fmla="*/ 64 h 92"/>
              <a:gd name="T48" fmla="*/ 946 w 1641"/>
              <a:gd name="T49" fmla="*/ 71 h 92"/>
              <a:gd name="T50" fmla="*/ 979 w 1641"/>
              <a:gd name="T51" fmla="*/ 82 h 92"/>
              <a:gd name="T52" fmla="*/ 985 w 1641"/>
              <a:gd name="T53" fmla="*/ 76 h 92"/>
              <a:gd name="T54" fmla="*/ 855 w 1641"/>
              <a:gd name="T55" fmla="*/ 64 h 92"/>
              <a:gd name="T56" fmla="*/ 859 w 1641"/>
              <a:gd name="T57" fmla="*/ 58 h 92"/>
              <a:gd name="T58" fmla="*/ 940 w 1641"/>
              <a:gd name="T59" fmla="*/ 85 h 92"/>
              <a:gd name="T60" fmla="*/ 843 w 1641"/>
              <a:gd name="T61" fmla="*/ 54 h 92"/>
              <a:gd name="T62" fmla="*/ 852 w 1641"/>
              <a:gd name="T63" fmla="*/ 61 h 92"/>
              <a:gd name="T64" fmla="*/ 852 w 1641"/>
              <a:gd name="T65" fmla="*/ 68 h 92"/>
              <a:gd name="T66" fmla="*/ 795 w 1641"/>
              <a:gd name="T67" fmla="*/ 77 h 92"/>
              <a:gd name="T68" fmla="*/ 808 w 1641"/>
              <a:gd name="T69" fmla="*/ 78 h 92"/>
              <a:gd name="T70" fmla="*/ 724 w 1641"/>
              <a:gd name="T71" fmla="*/ 83 h 92"/>
              <a:gd name="T72" fmla="*/ 767 w 1641"/>
              <a:gd name="T73" fmla="*/ 81 h 92"/>
              <a:gd name="T74" fmla="*/ 794 w 1641"/>
              <a:gd name="T75" fmla="*/ 81 h 92"/>
              <a:gd name="T76" fmla="*/ 789 w 1641"/>
              <a:gd name="T77" fmla="*/ 76 h 92"/>
              <a:gd name="T78" fmla="*/ 802 w 1641"/>
              <a:gd name="T79" fmla="*/ 24 h 92"/>
              <a:gd name="T80" fmla="*/ 791 w 1641"/>
              <a:gd name="T81" fmla="*/ 24 h 92"/>
              <a:gd name="T82" fmla="*/ 779 w 1641"/>
              <a:gd name="T83" fmla="*/ 15 h 92"/>
              <a:gd name="T84" fmla="*/ 859 w 1641"/>
              <a:gd name="T85" fmla="*/ 39 h 92"/>
              <a:gd name="T86" fmla="*/ 852 w 1641"/>
              <a:gd name="T87" fmla="*/ 36 h 92"/>
              <a:gd name="T88" fmla="*/ 840 w 1641"/>
              <a:gd name="T89" fmla="*/ 33 h 92"/>
              <a:gd name="T90" fmla="*/ 837 w 1641"/>
              <a:gd name="T91" fmla="*/ 54 h 92"/>
              <a:gd name="T92" fmla="*/ 819 w 1641"/>
              <a:gd name="T93" fmla="*/ 60 h 92"/>
              <a:gd name="T94" fmla="*/ 823 w 1641"/>
              <a:gd name="T95" fmla="*/ 52 h 92"/>
              <a:gd name="T96" fmla="*/ 811 w 1641"/>
              <a:gd name="T97" fmla="*/ 85 h 92"/>
              <a:gd name="T98" fmla="*/ 965 w 1641"/>
              <a:gd name="T99" fmla="*/ 76 h 92"/>
              <a:gd name="T100" fmla="*/ 683 w 1641"/>
              <a:gd name="T101" fmla="*/ 8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41" h="92">
                <a:moveTo>
                  <a:pt x="985" y="76"/>
                </a:moveTo>
                <a:cubicBezTo>
                  <a:pt x="989" y="75"/>
                  <a:pt x="993" y="74"/>
                  <a:pt x="997" y="75"/>
                </a:cubicBezTo>
                <a:cubicBezTo>
                  <a:pt x="1025" y="78"/>
                  <a:pt x="1054" y="82"/>
                  <a:pt x="1082" y="86"/>
                </a:cubicBezTo>
                <a:cubicBezTo>
                  <a:pt x="1084" y="86"/>
                  <a:pt x="1086" y="86"/>
                  <a:pt x="1087" y="86"/>
                </a:cubicBezTo>
                <a:cubicBezTo>
                  <a:pt x="1272" y="86"/>
                  <a:pt x="1456" y="86"/>
                  <a:pt x="1641" y="86"/>
                </a:cubicBezTo>
                <a:cubicBezTo>
                  <a:pt x="1641" y="88"/>
                  <a:pt x="1641" y="90"/>
                  <a:pt x="1641" y="92"/>
                </a:cubicBezTo>
                <a:cubicBezTo>
                  <a:pt x="1638" y="92"/>
                  <a:pt x="1635" y="92"/>
                  <a:pt x="1632" y="92"/>
                </a:cubicBezTo>
                <a:cubicBezTo>
                  <a:pt x="1091" y="92"/>
                  <a:pt x="550" y="92"/>
                  <a:pt x="8" y="92"/>
                </a:cubicBezTo>
                <a:cubicBezTo>
                  <a:pt x="6" y="92"/>
                  <a:pt x="3" y="92"/>
                  <a:pt x="0" y="92"/>
                </a:cubicBezTo>
                <a:cubicBezTo>
                  <a:pt x="0" y="90"/>
                  <a:pt x="0" y="88"/>
                  <a:pt x="0" y="86"/>
                </a:cubicBezTo>
                <a:cubicBezTo>
                  <a:pt x="185" y="86"/>
                  <a:pt x="370" y="86"/>
                  <a:pt x="555" y="85"/>
                </a:cubicBezTo>
                <a:cubicBezTo>
                  <a:pt x="570" y="85"/>
                  <a:pt x="585" y="82"/>
                  <a:pt x="601" y="80"/>
                </a:cubicBezTo>
                <a:cubicBezTo>
                  <a:pt x="619" y="78"/>
                  <a:pt x="637" y="76"/>
                  <a:pt x="655" y="73"/>
                </a:cubicBezTo>
                <a:cubicBezTo>
                  <a:pt x="654" y="78"/>
                  <a:pt x="652" y="81"/>
                  <a:pt x="651" y="84"/>
                </a:cubicBezTo>
                <a:cubicBezTo>
                  <a:pt x="651" y="85"/>
                  <a:pt x="654" y="85"/>
                  <a:pt x="657" y="87"/>
                </a:cubicBezTo>
                <a:cubicBezTo>
                  <a:pt x="653" y="81"/>
                  <a:pt x="654" y="77"/>
                  <a:pt x="660" y="75"/>
                </a:cubicBezTo>
                <a:cubicBezTo>
                  <a:pt x="660" y="76"/>
                  <a:pt x="660" y="77"/>
                  <a:pt x="660" y="77"/>
                </a:cubicBezTo>
                <a:cubicBezTo>
                  <a:pt x="661" y="79"/>
                  <a:pt x="662" y="81"/>
                  <a:pt x="663" y="83"/>
                </a:cubicBezTo>
                <a:cubicBezTo>
                  <a:pt x="664" y="82"/>
                  <a:pt x="667" y="81"/>
                  <a:pt x="668" y="80"/>
                </a:cubicBezTo>
                <a:cubicBezTo>
                  <a:pt x="671" y="75"/>
                  <a:pt x="673" y="69"/>
                  <a:pt x="676" y="65"/>
                </a:cubicBezTo>
                <a:cubicBezTo>
                  <a:pt x="681" y="58"/>
                  <a:pt x="687" y="57"/>
                  <a:pt x="692" y="61"/>
                </a:cubicBezTo>
                <a:cubicBezTo>
                  <a:pt x="697" y="64"/>
                  <a:pt x="698" y="72"/>
                  <a:pt x="694" y="75"/>
                </a:cubicBezTo>
                <a:cubicBezTo>
                  <a:pt x="690" y="79"/>
                  <a:pt x="686" y="77"/>
                  <a:pt x="684" y="72"/>
                </a:cubicBezTo>
                <a:cubicBezTo>
                  <a:pt x="685" y="72"/>
                  <a:pt x="685" y="71"/>
                  <a:pt x="685" y="71"/>
                </a:cubicBezTo>
                <a:cubicBezTo>
                  <a:pt x="689" y="72"/>
                  <a:pt x="692" y="73"/>
                  <a:pt x="693" y="68"/>
                </a:cubicBezTo>
                <a:cubicBezTo>
                  <a:pt x="693" y="66"/>
                  <a:pt x="691" y="63"/>
                  <a:pt x="689" y="62"/>
                </a:cubicBezTo>
                <a:cubicBezTo>
                  <a:pt x="686" y="60"/>
                  <a:pt x="682" y="62"/>
                  <a:pt x="681" y="65"/>
                </a:cubicBezTo>
                <a:cubicBezTo>
                  <a:pt x="677" y="70"/>
                  <a:pt x="679" y="76"/>
                  <a:pt x="682" y="80"/>
                </a:cubicBezTo>
                <a:cubicBezTo>
                  <a:pt x="687" y="84"/>
                  <a:pt x="692" y="84"/>
                  <a:pt x="697" y="82"/>
                </a:cubicBezTo>
                <a:cubicBezTo>
                  <a:pt x="702" y="79"/>
                  <a:pt x="705" y="74"/>
                  <a:pt x="703" y="68"/>
                </a:cubicBezTo>
                <a:cubicBezTo>
                  <a:pt x="702" y="64"/>
                  <a:pt x="701" y="61"/>
                  <a:pt x="700" y="57"/>
                </a:cubicBezTo>
                <a:cubicBezTo>
                  <a:pt x="698" y="49"/>
                  <a:pt x="698" y="40"/>
                  <a:pt x="705" y="34"/>
                </a:cubicBezTo>
                <a:cubicBezTo>
                  <a:pt x="714" y="28"/>
                  <a:pt x="723" y="28"/>
                  <a:pt x="733" y="32"/>
                </a:cubicBezTo>
                <a:cubicBezTo>
                  <a:pt x="741" y="36"/>
                  <a:pt x="745" y="43"/>
                  <a:pt x="746" y="52"/>
                </a:cubicBezTo>
                <a:cubicBezTo>
                  <a:pt x="746" y="62"/>
                  <a:pt x="743" y="68"/>
                  <a:pt x="737" y="70"/>
                </a:cubicBezTo>
                <a:cubicBezTo>
                  <a:pt x="729" y="72"/>
                  <a:pt x="719" y="70"/>
                  <a:pt x="715" y="63"/>
                </a:cubicBezTo>
                <a:cubicBezTo>
                  <a:pt x="713" y="60"/>
                  <a:pt x="712" y="55"/>
                  <a:pt x="713" y="52"/>
                </a:cubicBezTo>
                <a:cubicBezTo>
                  <a:pt x="715" y="49"/>
                  <a:pt x="719" y="47"/>
                  <a:pt x="723" y="46"/>
                </a:cubicBezTo>
                <a:cubicBezTo>
                  <a:pt x="728" y="45"/>
                  <a:pt x="732" y="50"/>
                  <a:pt x="732" y="55"/>
                </a:cubicBezTo>
                <a:cubicBezTo>
                  <a:pt x="731" y="61"/>
                  <a:pt x="727" y="62"/>
                  <a:pt x="722" y="61"/>
                </a:cubicBezTo>
                <a:cubicBezTo>
                  <a:pt x="724" y="57"/>
                  <a:pt x="725" y="54"/>
                  <a:pt x="727" y="49"/>
                </a:cubicBezTo>
                <a:cubicBezTo>
                  <a:pt x="723" y="50"/>
                  <a:pt x="720" y="50"/>
                  <a:pt x="718" y="51"/>
                </a:cubicBezTo>
                <a:cubicBezTo>
                  <a:pt x="717" y="53"/>
                  <a:pt x="717" y="56"/>
                  <a:pt x="717" y="59"/>
                </a:cubicBezTo>
                <a:cubicBezTo>
                  <a:pt x="719" y="65"/>
                  <a:pt x="724" y="69"/>
                  <a:pt x="730" y="68"/>
                </a:cubicBezTo>
                <a:cubicBezTo>
                  <a:pt x="737" y="67"/>
                  <a:pt x="742" y="62"/>
                  <a:pt x="741" y="55"/>
                </a:cubicBezTo>
                <a:cubicBezTo>
                  <a:pt x="741" y="48"/>
                  <a:pt x="736" y="41"/>
                  <a:pt x="730" y="39"/>
                </a:cubicBezTo>
                <a:cubicBezTo>
                  <a:pt x="722" y="36"/>
                  <a:pt x="713" y="38"/>
                  <a:pt x="708" y="44"/>
                </a:cubicBezTo>
                <a:cubicBezTo>
                  <a:pt x="703" y="49"/>
                  <a:pt x="702" y="56"/>
                  <a:pt x="705" y="63"/>
                </a:cubicBezTo>
                <a:cubicBezTo>
                  <a:pt x="711" y="76"/>
                  <a:pt x="726" y="82"/>
                  <a:pt x="741" y="76"/>
                </a:cubicBezTo>
                <a:cubicBezTo>
                  <a:pt x="753" y="72"/>
                  <a:pt x="761" y="62"/>
                  <a:pt x="768" y="52"/>
                </a:cubicBezTo>
                <a:cubicBezTo>
                  <a:pt x="764" y="51"/>
                  <a:pt x="760" y="51"/>
                  <a:pt x="756" y="50"/>
                </a:cubicBezTo>
                <a:cubicBezTo>
                  <a:pt x="745" y="46"/>
                  <a:pt x="739" y="33"/>
                  <a:pt x="743" y="22"/>
                </a:cubicBezTo>
                <a:cubicBezTo>
                  <a:pt x="745" y="17"/>
                  <a:pt x="748" y="14"/>
                  <a:pt x="754" y="14"/>
                </a:cubicBezTo>
                <a:cubicBezTo>
                  <a:pt x="759" y="13"/>
                  <a:pt x="764" y="15"/>
                  <a:pt x="766" y="21"/>
                </a:cubicBezTo>
                <a:cubicBezTo>
                  <a:pt x="768" y="25"/>
                  <a:pt x="768" y="31"/>
                  <a:pt x="766" y="35"/>
                </a:cubicBezTo>
                <a:cubicBezTo>
                  <a:pt x="765" y="37"/>
                  <a:pt x="760" y="40"/>
                  <a:pt x="757" y="39"/>
                </a:cubicBezTo>
                <a:cubicBezTo>
                  <a:pt x="754" y="38"/>
                  <a:pt x="751" y="35"/>
                  <a:pt x="749" y="32"/>
                </a:cubicBezTo>
                <a:cubicBezTo>
                  <a:pt x="748" y="31"/>
                  <a:pt x="750" y="26"/>
                  <a:pt x="751" y="26"/>
                </a:cubicBezTo>
                <a:cubicBezTo>
                  <a:pt x="753" y="25"/>
                  <a:pt x="756" y="26"/>
                  <a:pt x="759" y="26"/>
                </a:cubicBezTo>
                <a:cubicBezTo>
                  <a:pt x="759" y="27"/>
                  <a:pt x="759" y="28"/>
                  <a:pt x="759" y="29"/>
                </a:cubicBezTo>
                <a:cubicBezTo>
                  <a:pt x="757" y="29"/>
                  <a:pt x="754" y="29"/>
                  <a:pt x="750" y="30"/>
                </a:cubicBezTo>
                <a:cubicBezTo>
                  <a:pt x="752" y="32"/>
                  <a:pt x="753" y="35"/>
                  <a:pt x="754" y="35"/>
                </a:cubicBezTo>
                <a:cubicBezTo>
                  <a:pt x="757" y="35"/>
                  <a:pt x="761" y="35"/>
                  <a:pt x="763" y="34"/>
                </a:cubicBezTo>
                <a:cubicBezTo>
                  <a:pt x="764" y="32"/>
                  <a:pt x="766" y="27"/>
                  <a:pt x="765" y="25"/>
                </a:cubicBezTo>
                <a:cubicBezTo>
                  <a:pt x="763" y="22"/>
                  <a:pt x="759" y="19"/>
                  <a:pt x="756" y="19"/>
                </a:cubicBezTo>
                <a:cubicBezTo>
                  <a:pt x="753" y="19"/>
                  <a:pt x="749" y="22"/>
                  <a:pt x="747" y="25"/>
                </a:cubicBezTo>
                <a:cubicBezTo>
                  <a:pt x="744" y="31"/>
                  <a:pt x="745" y="37"/>
                  <a:pt x="750" y="42"/>
                </a:cubicBezTo>
                <a:cubicBezTo>
                  <a:pt x="756" y="47"/>
                  <a:pt x="762" y="50"/>
                  <a:pt x="770" y="47"/>
                </a:cubicBezTo>
                <a:cubicBezTo>
                  <a:pt x="774" y="46"/>
                  <a:pt x="778" y="45"/>
                  <a:pt x="783" y="44"/>
                </a:cubicBezTo>
                <a:cubicBezTo>
                  <a:pt x="781" y="42"/>
                  <a:pt x="779" y="40"/>
                  <a:pt x="778" y="38"/>
                </a:cubicBezTo>
                <a:cubicBezTo>
                  <a:pt x="765" y="23"/>
                  <a:pt x="767" y="9"/>
                  <a:pt x="785" y="0"/>
                </a:cubicBezTo>
                <a:cubicBezTo>
                  <a:pt x="789" y="0"/>
                  <a:pt x="794" y="0"/>
                  <a:pt x="798" y="0"/>
                </a:cubicBezTo>
                <a:cubicBezTo>
                  <a:pt x="816" y="9"/>
                  <a:pt x="819" y="14"/>
                  <a:pt x="816" y="33"/>
                </a:cubicBezTo>
                <a:cubicBezTo>
                  <a:pt x="819" y="32"/>
                  <a:pt x="822" y="31"/>
                  <a:pt x="825" y="30"/>
                </a:cubicBezTo>
                <a:cubicBezTo>
                  <a:pt x="822" y="18"/>
                  <a:pt x="826" y="9"/>
                  <a:pt x="837" y="3"/>
                </a:cubicBezTo>
                <a:cubicBezTo>
                  <a:pt x="839" y="2"/>
                  <a:pt x="842" y="1"/>
                  <a:pt x="844" y="0"/>
                </a:cubicBezTo>
                <a:cubicBezTo>
                  <a:pt x="848" y="0"/>
                  <a:pt x="853" y="0"/>
                  <a:pt x="857" y="0"/>
                </a:cubicBezTo>
                <a:cubicBezTo>
                  <a:pt x="870" y="8"/>
                  <a:pt x="874" y="14"/>
                  <a:pt x="871" y="25"/>
                </a:cubicBezTo>
                <a:cubicBezTo>
                  <a:pt x="869" y="30"/>
                  <a:pt x="866" y="34"/>
                  <a:pt x="863" y="39"/>
                </a:cubicBezTo>
                <a:cubicBezTo>
                  <a:pt x="862" y="40"/>
                  <a:pt x="860" y="42"/>
                  <a:pt x="859" y="44"/>
                </a:cubicBezTo>
                <a:cubicBezTo>
                  <a:pt x="864" y="45"/>
                  <a:pt x="868" y="47"/>
                  <a:pt x="873" y="48"/>
                </a:cubicBezTo>
                <a:cubicBezTo>
                  <a:pt x="886" y="51"/>
                  <a:pt x="899" y="38"/>
                  <a:pt x="895" y="26"/>
                </a:cubicBezTo>
                <a:cubicBezTo>
                  <a:pt x="894" y="21"/>
                  <a:pt x="889" y="18"/>
                  <a:pt x="883" y="19"/>
                </a:cubicBezTo>
                <a:cubicBezTo>
                  <a:pt x="878" y="20"/>
                  <a:pt x="875" y="25"/>
                  <a:pt x="876" y="29"/>
                </a:cubicBezTo>
                <a:cubicBezTo>
                  <a:pt x="877" y="32"/>
                  <a:pt x="881" y="35"/>
                  <a:pt x="883" y="35"/>
                </a:cubicBezTo>
                <a:cubicBezTo>
                  <a:pt x="887" y="36"/>
                  <a:pt x="890" y="35"/>
                  <a:pt x="890" y="30"/>
                </a:cubicBezTo>
                <a:cubicBezTo>
                  <a:pt x="888" y="29"/>
                  <a:pt x="885" y="29"/>
                  <a:pt x="883" y="29"/>
                </a:cubicBezTo>
                <a:cubicBezTo>
                  <a:pt x="883" y="28"/>
                  <a:pt x="883" y="27"/>
                  <a:pt x="882" y="27"/>
                </a:cubicBezTo>
                <a:cubicBezTo>
                  <a:pt x="885" y="26"/>
                  <a:pt x="888" y="25"/>
                  <a:pt x="890" y="26"/>
                </a:cubicBezTo>
                <a:cubicBezTo>
                  <a:pt x="892" y="27"/>
                  <a:pt x="893" y="32"/>
                  <a:pt x="892" y="33"/>
                </a:cubicBezTo>
                <a:cubicBezTo>
                  <a:pt x="890" y="36"/>
                  <a:pt x="886" y="39"/>
                  <a:pt x="883" y="39"/>
                </a:cubicBezTo>
                <a:cubicBezTo>
                  <a:pt x="880" y="39"/>
                  <a:pt x="875" y="35"/>
                  <a:pt x="874" y="32"/>
                </a:cubicBezTo>
                <a:cubicBezTo>
                  <a:pt x="871" y="27"/>
                  <a:pt x="873" y="21"/>
                  <a:pt x="878" y="17"/>
                </a:cubicBezTo>
                <a:cubicBezTo>
                  <a:pt x="882" y="13"/>
                  <a:pt x="887" y="13"/>
                  <a:pt x="892" y="15"/>
                </a:cubicBezTo>
                <a:cubicBezTo>
                  <a:pt x="897" y="17"/>
                  <a:pt x="899" y="21"/>
                  <a:pt x="900" y="27"/>
                </a:cubicBezTo>
                <a:cubicBezTo>
                  <a:pt x="901" y="40"/>
                  <a:pt x="892" y="50"/>
                  <a:pt x="879" y="51"/>
                </a:cubicBezTo>
                <a:cubicBezTo>
                  <a:pt x="877" y="51"/>
                  <a:pt x="876" y="51"/>
                  <a:pt x="873" y="51"/>
                </a:cubicBezTo>
                <a:cubicBezTo>
                  <a:pt x="882" y="64"/>
                  <a:pt x="891" y="75"/>
                  <a:pt x="907" y="78"/>
                </a:cubicBezTo>
                <a:cubicBezTo>
                  <a:pt x="919" y="80"/>
                  <a:pt x="932" y="73"/>
                  <a:pt x="937" y="62"/>
                </a:cubicBezTo>
                <a:cubicBezTo>
                  <a:pt x="940" y="54"/>
                  <a:pt x="938" y="47"/>
                  <a:pt x="932" y="42"/>
                </a:cubicBezTo>
                <a:cubicBezTo>
                  <a:pt x="926" y="36"/>
                  <a:pt x="916" y="36"/>
                  <a:pt x="909" y="40"/>
                </a:cubicBezTo>
                <a:cubicBezTo>
                  <a:pt x="903" y="44"/>
                  <a:pt x="899" y="52"/>
                  <a:pt x="901" y="59"/>
                </a:cubicBezTo>
                <a:cubicBezTo>
                  <a:pt x="902" y="64"/>
                  <a:pt x="909" y="69"/>
                  <a:pt x="915" y="67"/>
                </a:cubicBezTo>
                <a:cubicBezTo>
                  <a:pt x="921" y="66"/>
                  <a:pt x="926" y="59"/>
                  <a:pt x="925" y="53"/>
                </a:cubicBezTo>
                <a:cubicBezTo>
                  <a:pt x="924" y="49"/>
                  <a:pt x="922" y="49"/>
                  <a:pt x="915" y="50"/>
                </a:cubicBezTo>
                <a:cubicBezTo>
                  <a:pt x="917" y="54"/>
                  <a:pt x="918" y="57"/>
                  <a:pt x="919" y="61"/>
                </a:cubicBezTo>
                <a:cubicBezTo>
                  <a:pt x="914" y="62"/>
                  <a:pt x="911" y="61"/>
                  <a:pt x="910" y="56"/>
                </a:cubicBezTo>
                <a:cubicBezTo>
                  <a:pt x="908" y="52"/>
                  <a:pt x="912" y="46"/>
                  <a:pt x="916" y="46"/>
                </a:cubicBezTo>
                <a:cubicBezTo>
                  <a:pt x="920" y="46"/>
                  <a:pt x="925" y="48"/>
                  <a:pt x="927" y="50"/>
                </a:cubicBezTo>
                <a:cubicBezTo>
                  <a:pt x="929" y="53"/>
                  <a:pt x="929" y="59"/>
                  <a:pt x="927" y="62"/>
                </a:cubicBezTo>
                <a:cubicBezTo>
                  <a:pt x="924" y="69"/>
                  <a:pt x="912" y="72"/>
                  <a:pt x="905" y="70"/>
                </a:cubicBezTo>
                <a:cubicBezTo>
                  <a:pt x="899" y="68"/>
                  <a:pt x="895" y="62"/>
                  <a:pt x="896" y="53"/>
                </a:cubicBezTo>
                <a:cubicBezTo>
                  <a:pt x="896" y="44"/>
                  <a:pt x="899" y="36"/>
                  <a:pt x="908" y="32"/>
                </a:cubicBezTo>
                <a:cubicBezTo>
                  <a:pt x="917" y="28"/>
                  <a:pt x="927" y="27"/>
                  <a:pt x="936" y="34"/>
                </a:cubicBezTo>
                <a:cubicBezTo>
                  <a:pt x="944" y="40"/>
                  <a:pt x="943" y="50"/>
                  <a:pt x="941" y="59"/>
                </a:cubicBezTo>
                <a:cubicBezTo>
                  <a:pt x="941" y="61"/>
                  <a:pt x="939" y="63"/>
                  <a:pt x="939" y="66"/>
                </a:cubicBezTo>
                <a:cubicBezTo>
                  <a:pt x="936" y="71"/>
                  <a:pt x="938" y="76"/>
                  <a:pt x="942" y="79"/>
                </a:cubicBezTo>
                <a:cubicBezTo>
                  <a:pt x="946" y="83"/>
                  <a:pt x="951" y="84"/>
                  <a:pt x="956" y="81"/>
                </a:cubicBezTo>
                <a:cubicBezTo>
                  <a:pt x="961" y="78"/>
                  <a:pt x="963" y="74"/>
                  <a:pt x="962" y="68"/>
                </a:cubicBezTo>
                <a:cubicBezTo>
                  <a:pt x="962" y="66"/>
                  <a:pt x="961" y="64"/>
                  <a:pt x="960" y="64"/>
                </a:cubicBezTo>
                <a:cubicBezTo>
                  <a:pt x="957" y="63"/>
                  <a:pt x="954" y="62"/>
                  <a:pt x="951" y="63"/>
                </a:cubicBezTo>
                <a:cubicBezTo>
                  <a:pt x="950" y="63"/>
                  <a:pt x="948" y="67"/>
                  <a:pt x="949" y="68"/>
                </a:cubicBezTo>
                <a:cubicBezTo>
                  <a:pt x="950" y="70"/>
                  <a:pt x="953" y="71"/>
                  <a:pt x="957" y="73"/>
                </a:cubicBezTo>
                <a:cubicBezTo>
                  <a:pt x="956" y="73"/>
                  <a:pt x="954" y="77"/>
                  <a:pt x="953" y="76"/>
                </a:cubicBezTo>
                <a:cubicBezTo>
                  <a:pt x="950" y="75"/>
                  <a:pt x="946" y="73"/>
                  <a:pt x="946" y="71"/>
                </a:cubicBezTo>
                <a:cubicBezTo>
                  <a:pt x="945" y="68"/>
                  <a:pt x="947" y="62"/>
                  <a:pt x="949" y="61"/>
                </a:cubicBezTo>
                <a:cubicBezTo>
                  <a:pt x="952" y="59"/>
                  <a:pt x="958" y="59"/>
                  <a:pt x="961" y="61"/>
                </a:cubicBezTo>
                <a:cubicBezTo>
                  <a:pt x="964" y="62"/>
                  <a:pt x="966" y="66"/>
                  <a:pt x="968" y="70"/>
                </a:cubicBezTo>
                <a:cubicBezTo>
                  <a:pt x="970" y="73"/>
                  <a:pt x="972" y="77"/>
                  <a:pt x="974" y="80"/>
                </a:cubicBezTo>
                <a:cubicBezTo>
                  <a:pt x="975" y="81"/>
                  <a:pt x="977" y="82"/>
                  <a:pt x="979" y="82"/>
                </a:cubicBezTo>
                <a:cubicBezTo>
                  <a:pt x="980" y="83"/>
                  <a:pt x="981" y="80"/>
                  <a:pt x="981" y="78"/>
                </a:cubicBezTo>
                <a:cubicBezTo>
                  <a:pt x="981" y="75"/>
                  <a:pt x="983" y="75"/>
                  <a:pt x="985" y="75"/>
                </a:cubicBezTo>
                <a:cubicBezTo>
                  <a:pt x="986" y="79"/>
                  <a:pt x="986" y="82"/>
                  <a:pt x="986" y="86"/>
                </a:cubicBezTo>
                <a:cubicBezTo>
                  <a:pt x="987" y="86"/>
                  <a:pt x="989" y="85"/>
                  <a:pt x="991" y="85"/>
                </a:cubicBezTo>
                <a:cubicBezTo>
                  <a:pt x="992" y="80"/>
                  <a:pt x="991" y="76"/>
                  <a:pt x="985" y="76"/>
                </a:cubicBezTo>
                <a:close/>
                <a:moveTo>
                  <a:pt x="853" y="74"/>
                </a:moveTo>
                <a:cubicBezTo>
                  <a:pt x="852" y="74"/>
                  <a:pt x="852" y="74"/>
                  <a:pt x="852" y="75"/>
                </a:cubicBezTo>
                <a:cubicBezTo>
                  <a:pt x="850" y="74"/>
                  <a:pt x="848" y="73"/>
                  <a:pt x="847" y="71"/>
                </a:cubicBezTo>
                <a:cubicBezTo>
                  <a:pt x="846" y="70"/>
                  <a:pt x="847" y="67"/>
                  <a:pt x="848" y="66"/>
                </a:cubicBezTo>
                <a:cubicBezTo>
                  <a:pt x="850" y="65"/>
                  <a:pt x="853" y="64"/>
                  <a:pt x="855" y="64"/>
                </a:cubicBezTo>
                <a:cubicBezTo>
                  <a:pt x="859" y="66"/>
                  <a:pt x="862" y="72"/>
                  <a:pt x="859" y="76"/>
                </a:cubicBezTo>
                <a:cubicBezTo>
                  <a:pt x="856" y="79"/>
                  <a:pt x="851" y="82"/>
                  <a:pt x="848" y="81"/>
                </a:cubicBezTo>
                <a:cubicBezTo>
                  <a:pt x="844" y="80"/>
                  <a:pt x="840" y="77"/>
                  <a:pt x="838" y="73"/>
                </a:cubicBezTo>
                <a:cubicBezTo>
                  <a:pt x="837" y="70"/>
                  <a:pt x="839" y="65"/>
                  <a:pt x="841" y="62"/>
                </a:cubicBezTo>
                <a:cubicBezTo>
                  <a:pt x="846" y="57"/>
                  <a:pt x="852" y="56"/>
                  <a:pt x="859" y="58"/>
                </a:cubicBezTo>
                <a:cubicBezTo>
                  <a:pt x="865" y="61"/>
                  <a:pt x="868" y="65"/>
                  <a:pt x="869" y="72"/>
                </a:cubicBezTo>
                <a:cubicBezTo>
                  <a:pt x="870" y="75"/>
                  <a:pt x="872" y="79"/>
                  <a:pt x="875" y="81"/>
                </a:cubicBezTo>
                <a:cubicBezTo>
                  <a:pt x="876" y="82"/>
                  <a:pt x="880" y="80"/>
                  <a:pt x="884" y="79"/>
                </a:cubicBezTo>
                <a:cubicBezTo>
                  <a:pt x="883" y="80"/>
                  <a:pt x="882" y="83"/>
                  <a:pt x="881" y="85"/>
                </a:cubicBezTo>
                <a:cubicBezTo>
                  <a:pt x="901" y="85"/>
                  <a:pt x="921" y="85"/>
                  <a:pt x="940" y="85"/>
                </a:cubicBezTo>
                <a:cubicBezTo>
                  <a:pt x="938" y="81"/>
                  <a:pt x="936" y="77"/>
                  <a:pt x="934" y="73"/>
                </a:cubicBezTo>
                <a:cubicBezTo>
                  <a:pt x="931" y="75"/>
                  <a:pt x="929" y="77"/>
                  <a:pt x="926" y="78"/>
                </a:cubicBezTo>
                <a:cubicBezTo>
                  <a:pt x="914" y="86"/>
                  <a:pt x="900" y="86"/>
                  <a:pt x="888" y="77"/>
                </a:cubicBezTo>
                <a:cubicBezTo>
                  <a:pt x="883" y="72"/>
                  <a:pt x="879" y="67"/>
                  <a:pt x="875" y="61"/>
                </a:cubicBezTo>
                <a:cubicBezTo>
                  <a:pt x="864" y="45"/>
                  <a:pt x="859" y="44"/>
                  <a:pt x="843" y="54"/>
                </a:cubicBezTo>
                <a:cubicBezTo>
                  <a:pt x="842" y="54"/>
                  <a:pt x="842" y="54"/>
                  <a:pt x="841" y="55"/>
                </a:cubicBezTo>
                <a:cubicBezTo>
                  <a:pt x="833" y="60"/>
                  <a:pt x="830" y="67"/>
                  <a:pt x="832" y="75"/>
                </a:cubicBezTo>
                <a:cubicBezTo>
                  <a:pt x="835" y="83"/>
                  <a:pt x="840" y="86"/>
                  <a:pt x="851" y="86"/>
                </a:cubicBezTo>
                <a:cubicBezTo>
                  <a:pt x="859" y="85"/>
                  <a:pt x="866" y="74"/>
                  <a:pt x="862" y="67"/>
                </a:cubicBezTo>
                <a:cubicBezTo>
                  <a:pt x="860" y="62"/>
                  <a:pt x="856" y="60"/>
                  <a:pt x="852" y="61"/>
                </a:cubicBezTo>
                <a:cubicBezTo>
                  <a:pt x="848" y="62"/>
                  <a:pt x="844" y="64"/>
                  <a:pt x="843" y="67"/>
                </a:cubicBezTo>
                <a:cubicBezTo>
                  <a:pt x="842" y="69"/>
                  <a:pt x="843" y="74"/>
                  <a:pt x="845" y="76"/>
                </a:cubicBezTo>
                <a:cubicBezTo>
                  <a:pt x="846" y="78"/>
                  <a:pt x="850" y="78"/>
                  <a:pt x="852" y="78"/>
                </a:cubicBezTo>
                <a:cubicBezTo>
                  <a:pt x="854" y="77"/>
                  <a:pt x="855" y="74"/>
                  <a:pt x="855" y="72"/>
                </a:cubicBezTo>
                <a:cubicBezTo>
                  <a:pt x="856" y="71"/>
                  <a:pt x="854" y="69"/>
                  <a:pt x="852" y="68"/>
                </a:cubicBezTo>
                <a:cubicBezTo>
                  <a:pt x="852" y="68"/>
                  <a:pt x="852" y="69"/>
                  <a:pt x="851" y="69"/>
                </a:cubicBezTo>
                <a:cubicBezTo>
                  <a:pt x="852" y="71"/>
                  <a:pt x="852" y="72"/>
                  <a:pt x="853" y="74"/>
                </a:cubicBezTo>
                <a:close/>
                <a:moveTo>
                  <a:pt x="790" y="67"/>
                </a:moveTo>
                <a:cubicBezTo>
                  <a:pt x="786" y="70"/>
                  <a:pt x="784" y="72"/>
                  <a:pt x="787" y="75"/>
                </a:cubicBezTo>
                <a:cubicBezTo>
                  <a:pt x="789" y="77"/>
                  <a:pt x="794" y="78"/>
                  <a:pt x="795" y="77"/>
                </a:cubicBezTo>
                <a:cubicBezTo>
                  <a:pt x="798" y="75"/>
                  <a:pt x="799" y="70"/>
                  <a:pt x="799" y="67"/>
                </a:cubicBezTo>
                <a:cubicBezTo>
                  <a:pt x="798" y="65"/>
                  <a:pt x="794" y="62"/>
                  <a:pt x="792" y="61"/>
                </a:cubicBezTo>
                <a:cubicBezTo>
                  <a:pt x="785" y="60"/>
                  <a:pt x="780" y="63"/>
                  <a:pt x="779" y="68"/>
                </a:cubicBezTo>
                <a:cubicBezTo>
                  <a:pt x="777" y="75"/>
                  <a:pt x="781" y="84"/>
                  <a:pt x="787" y="85"/>
                </a:cubicBezTo>
                <a:cubicBezTo>
                  <a:pt x="795" y="88"/>
                  <a:pt x="804" y="85"/>
                  <a:pt x="808" y="78"/>
                </a:cubicBezTo>
                <a:cubicBezTo>
                  <a:pt x="812" y="71"/>
                  <a:pt x="810" y="62"/>
                  <a:pt x="803" y="57"/>
                </a:cubicBezTo>
                <a:cubicBezTo>
                  <a:pt x="799" y="53"/>
                  <a:pt x="794" y="51"/>
                  <a:pt x="789" y="49"/>
                </a:cubicBezTo>
                <a:cubicBezTo>
                  <a:pt x="782" y="46"/>
                  <a:pt x="777" y="47"/>
                  <a:pt x="772" y="53"/>
                </a:cubicBezTo>
                <a:cubicBezTo>
                  <a:pt x="768" y="58"/>
                  <a:pt x="765" y="64"/>
                  <a:pt x="761" y="69"/>
                </a:cubicBezTo>
                <a:cubicBezTo>
                  <a:pt x="752" y="82"/>
                  <a:pt x="737" y="87"/>
                  <a:pt x="724" y="83"/>
                </a:cubicBezTo>
                <a:cubicBezTo>
                  <a:pt x="718" y="81"/>
                  <a:pt x="713" y="77"/>
                  <a:pt x="707" y="74"/>
                </a:cubicBezTo>
                <a:cubicBezTo>
                  <a:pt x="705" y="77"/>
                  <a:pt x="703" y="81"/>
                  <a:pt x="701" y="86"/>
                </a:cubicBezTo>
                <a:cubicBezTo>
                  <a:pt x="721" y="86"/>
                  <a:pt x="740" y="86"/>
                  <a:pt x="760" y="86"/>
                </a:cubicBezTo>
                <a:cubicBezTo>
                  <a:pt x="759" y="83"/>
                  <a:pt x="758" y="81"/>
                  <a:pt x="758" y="79"/>
                </a:cubicBezTo>
                <a:cubicBezTo>
                  <a:pt x="761" y="80"/>
                  <a:pt x="765" y="82"/>
                  <a:pt x="767" y="81"/>
                </a:cubicBezTo>
                <a:cubicBezTo>
                  <a:pt x="769" y="80"/>
                  <a:pt x="770" y="76"/>
                  <a:pt x="772" y="74"/>
                </a:cubicBezTo>
                <a:cubicBezTo>
                  <a:pt x="772" y="73"/>
                  <a:pt x="772" y="73"/>
                  <a:pt x="772" y="72"/>
                </a:cubicBezTo>
                <a:cubicBezTo>
                  <a:pt x="774" y="59"/>
                  <a:pt x="786" y="53"/>
                  <a:pt x="798" y="60"/>
                </a:cubicBezTo>
                <a:cubicBezTo>
                  <a:pt x="802" y="62"/>
                  <a:pt x="805" y="66"/>
                  <a:pt x="804" y="71"/>
                </a:cubicBezTo>
                <a:cubicBezTo>
                  <a:pt x="803" y="76"/>
                  <a:pt x="800" y="80"/>
                  <a:pt x="794" y="81"/>
                </a:cubicBezTo>
                <a:cubicBezTo>
                  <a:pt x="789" y="83"/>
                  <a:pt x="783" y="79"/>
                  <a:pt x="782" y="74"/>
                </a:cubicBezTo>
                <a:cubicBezTo>
                  <a:pt x="780" y="70"/>
                  <a:pt x="782" y="67"/>
                  <a:pt x="786" y="65"/>
                </a:cubicBezTo>
                <a:cubicBezTo>
                  <a:pt x="788" y="64"/>
                  <a:pt x="791" y="64"/>
                  <a:pt x="792" y="65"/>
                </a:cubicBezTo>
                <a:cubicBezTo>
                  <a:pt x="794" y="66"/>
                  <a:pt x="795" y="69"/>
                  <a:pt x="795" y="71"/>
                </a:cubicBezTo>
                <a:cubicBezTo>
                  <a:pt x="794" y="72"/>
                  <a:pt x="792" y="73"/>
                  <a:pt x="789" y="76"/>
                </a:cubicBezTo>
                <a:cubicBezTo>
                  <a:pt x="789" y="72"/>
                  <a:pt x="790" y="70"/>
                  <a:pt x="790" y="67"/>
                </a:cubicBezTo>
                <a:close/>
                <a:moveTo>
                  <a:pt x="808" y="42"/>
                </a:moveTo>
                <a:cubicBezTo>
                  <a:pt x="798" y="44"/>
                  <a:pt x="791" y="42"/>
                  <a:pt x="786" y="36"/>
                </a:cubicBezTo>
                <a:cubicBezTo>
                  <a:pt x="782" y="31"/>
                  <a:pt x="783" y="26"/>
                  <a:pt x="788" y="22"/>
                </a:cubicBezTo>
                <a:cubicBezTo>
                  <a:pt x="792" y="19"/>
                  <a:pt x="800" y="20"/>
                  <a:pt x="802" y="24"/>
                </a:cubicBezTo>
                <a:cubicBezTo>
                  <a:pt x="803" y="27"/>
                  <a:pt x="802" y="30"/>
                  <a:pt x="801" y="33"/>
                </a:cubicBezTo>
                <a:cubicBezTo>
                  <a:pt x="800" y="34"/>
                  <a:pt x="797" y="33"/>
                  <a:pt x="794" y="33"/>
                </a:cubicBezTo>
                <a:cubicBezTo>
                  <a:pt x="794" y="33"/>
                  <a:pt x="794" y="32"/>
                  <a:pt x="794" y="31"/>
                </a:cubicBezTo>
                <a:cubicBezTo>
                  <a:pt x="797" y="30"/>
                  <a:pt x="803" y="32"/>
                  <a:pt x="800" y="26"/>
                </a:cubicBezTo>
                <a:cubicBezTo>
                  <a:pt x="798" y="22"/>
                  <a:pt x="794" y="22"/>
                  <a:pt x="791" y="24"/>
                </a:cubicBezTo>
                <a:cubicBezTo>
                  <a:pt x="788" y="26"/>
                  <a:pt x="784" y="29"/>
                  <a:pt x="787" y="33"/>
                </a:cubicBezTo>
                <a:cubicBezTo>
                  <a:pt x="790" y="38"/>
                  <a:pt x="795" y="40"/>
                  <a:pt x="801" y="39"/>
                </a:cubicBezTo>
                <a:cubicBezTo>
                  <a:pt x="807" y="38"/>
                  <a:pt x="812" y="36"/>
                  <a:pt x="813" y="30"/>
                </a:cubicBezTo>
                <a:cubicBezTo>
                  <a:pt x="815" y="22"/>
                  <a:pt x="810" y="11"/>
                  <a:pt x="803" y="8"/>
                </a:cubicBezTo>
                <a:cubicBezTo>
                  <a:pt x="796" y="5"/>
                  <a:pt x="785" y="8"/>
                  <a:pt x="779" y="15"/>
                </a:cubicBezTo>
                <a:cubicBezTo>
                  <a:pt x="774" y="22"/>
                  <a:pt x="774" y="31"/>
                  <a:pt x="781" y="37"/>
                </a:cubicBezTo>
                <a:cubicBezTo>
                  <a:pt x="789" y="44"/>
                  <a:pt x="797" y="49"/>
                  <a:pt x="806" y="55"/>
                </a:cubicBezTo>
                <a:cubicBezTo>
                  <a:pt x="807" y="49"/>
                  <a:pt x="807" y="46"/>
                  <a:pt x="808" y="42"/>
                </a:cubicBezTo>
                <a:close/>
                <a:moveTo>
                  <a:pt x="837" y="54"/>
                </a:moveTo>
                <a:cubicBezTo>
                  <a:pt x="844" y="49"/>
                  <a:pt x="852" y="45"/>
                  <a:pt x="859" y="39"/>
                </a:cubicBezTo>
                <a:cubicBezTo>
                  <a:pt x="867" y="33"/>
                  <a:pt x="868" y="25"/>
                  <a:pt x="864" y="18"/>
                </a:cubicBezTo>
                <a:cubicBezTo>
                  <a:pt x="860" y="10"/>
                  <a:pt x="850" y="5"/>
                  <a:pt x="841" y="7"/>
                </a:cubicBezTo>
                <a:cubicBezTo>
                  <a:pt x="834" y="9"/>
                  <a:pt x="829" y="15"/>
                  <a:pt x="828" y="24"/>
                </a:cubicBezTo>
                <a:cubicBezTo>
                  <a:pt x="827" y="30"/>
                  <a:pt x="829" y="34"/>
                  <a:pt x="834" y="37"/>
                </a:cubicBezTo>
                <a:cubicBezTo>
                  <a:pt x="839" y="40"/>
                  <a:pt x="846" y="40"/>
                  <a:pt x="852" y="36"/>
                </a:cubicBezTo>
                <a:cubicBezTo>
                  <a:pt x="854" y="34"/>
                  <a:pt x="856" y="30"/>
                  <a:pt x="855" y="29"/>
                </a:cubicBezTo>
                <a:cubicBezTo>
                  <a:pt x="853" y="26"/>
                  <a:pt x="849" y="24"/>
                  <a:pt x="846" y="23"/>
                </a:cubicBezTo>
                <a:cubicBezTo>
                  <a:pt x="845" y="23"/>
                  <a:pt x="843" y="26"/>
                  <a:pt x="841" y="27"/>
                </a:cubicBezTo>
                <a:cubicBezTo>
                  <a:pt x="843" y="29"/>
                  <a:pt x="845" y="31"/>
                  <a:pt x="848" y="34"/>
                </a:cubicBezTo>
                <a:cubicBezTo>
                  <a:pt x="844" y="34"/>
                  <a:pt x="840" y="34"/>
                  <a:pt x="840" y="33"/>
                </a:cubicBezTo>
                <a:cubicBezTo>
                  <a:pt x="839" y="30"/>
                  <a:pt x="839" y="26"/>
                  <a:pt x="840" y="24"/>
                </a:cubicBezTo>
                <a:cubicBezTo>
                  <a:pt x="842" y="19"/>
                  <a:pt x="849" y="19"/>
                  <a:pt x="854" y="22"/>
                </a:cubicBezTo>
                <a:cubicBezTo>
                  <a:pt x="859" y="26"/>
                  <a:pt x="860" y="31"/>
                  <a:pt x="855" y="36"/>
                </a:cubicBezTo>
                <a:cubicBezTo>
                  <a:pt x="850" y="42"/>
                  <a:pt x="843" y="45"/>
                  <a:pt x="835" y="42"/>
                </a:cubicBezTo>
                <a:cubicBezTo>
                  <a:pt x="835" y="46"/>
                  <a:pt x="836" y="49"/>
                  <a:pt x="837" y="54"/>
                </a:cubicBezTo>
                <a:close/>
                <a:moveTo>
                  <a:pt x="833" y="40"/>
                </a:moveTo>
                <a:cubicBezTo>
                  <a:pt x="829" y="37"/>
                  <a:pt x="826" y="33"/>
                  <a:pt x="824" y="34"/>
                </a:cubicBezTo>
                <a:cubicBezTo>
                  <a:pt x="820" y="35"/>
                  <a:pt x="817" y="39"/>
                  <a:pt x="815" y="42"/>
                </a:cubicBezTo>
                <a:cubicBezTo>
                  <a:pt x="813" y="44"/>
                  <a:pt x="813" y="47"/>
                  <a:pt x="813" y="49"/>
                </a:cubicBezTo>
                <a:cubicBezTo>
                  <a:pt x="814" y="53"/>
                  <a:pt x="816" y="57"/>
                  <a:pt x="819" y="60"/>
                </a:cubicBezTo>
                <a:cubicBezTo>
                  <a:pt x="820" y="61"/>
                  <a:pt x="825" y="60"/>
                  <a:pt x="826" y="59"/>
                </a:cubicBezTo>
                <a:cubicBezTo>
                  <a:pt x="828" y="55"/>
                  <a:pt x="829" y="51"/>
                  <a:pt x="829" y="48"/>
                </a:cubicBezTo>
                <a:cubicBezTo>
                  <a:pt x="829" y="46"/>
                  <a:pt x="826" y="43"/>
                  <a:pt x="824" y="42"/>
                </a:cubicBezTo>
                <a:cubicBezTo>
                  <a:pt x="823" y="42"/>
                  <a:pt x="820" y="45"/>
                  <a:pt x="819" y="46"/>
                </a:cubicBezTo>
                <a:cubicBezTo>
                  <a:pt x="820" y="48"/>
                  <a:pt x="822" y="50"/>
                  <a:pt x="823" y="52"/>
                </a:cubicBezTo>
                <a:cubicBezTo>
                  <a:pt x="822" y="55"/>
                  <a:pt x="819" y="56"/>
                  <a:pt x="817" y="53"/>
                </a:cubicBezTo>
                <a:cubicBezTo>
                  <a:pt x="813" y="47"/>
                  <a:pt x="816" y="40"/>
                  <a:pt x="823" y="39"/>
                </a:cubicBezTo>
                <a:cubicBezTo>
                  <a:pt x="825" y="39"/>
                  <a:pt x="828" y="40"/>
                  <a:pt x="833" y="40"/>
                </a:cubicBezTo>
                <a:close/>
                <a:moveTo>
                  <a:pt x="815" y="63"/>
                </a:moveTo>
                <a:cubicBezTo>
                  <a:pt x="819" y="72"/>
                  <a:pt x="817" y="79"/>
                  <a:pt x="811" y="85"/>
                </a:cubicBezTo>
                <a:cubicBezTo>
                  <a:pt x="818" y="85"/>
                  <a:pt x="824" y="85"/>
                  <a:pt x="831" y="85"/>
                </a:cubicBezTo>
                <a:cubicBezTo>
                  <a:pt x="824" y="79"/>
                  <a:pt x="822" y="72"/>
                  <a:pt x="826" y="63"/>
                </a:cubicBezTo>
                <a:cubicBezTo>
                  <a:pt x="822" y="63"/>
                  <a:pt x="819" y="63"/>
                  <a:pt x="815" y="63"/>
                </a:cubicBezTo>
                <a:close/>
                <a:moveTo>
                  <a:pt x="973" y="85"/>
                </a:moveTo>
                <a:cubicBezTo>
                  <a:pt x="970" y="82"/>
                  <a:pt x="967" y="79"/>
                  <a:pt x="965" y="76"/>
                </a:cubicBezTo>
                <a:cubicBezTo>
                  <a:pt x="962" y="80"/>
                  <a:pt x="960" y="82"/>
                  <a:pt x="958" y="85"/>
                </a:cubicBezTo>
                <a:cubicBezTo>
                  <a:pt x="963" y="85"/>
                  <a:pt x="968" y="85"/>
                  <a:pt x="973" y="85"/>
                </a:cubicBezTo>
                <a:close/>
                <a:moveTo>
                  <a:pt x="677" y="77"/>
                </a:moveTo>
                <a:cubicBezTo>
                  <a:pt x="674" y="80"/>
                  <a:pt x="672" y="82"/>
                  <a:pt x="669" y="85"/>
                </a:cubicBezTo>
                <a:cubicBezTo>
                  <a:pt x="674" y="85"/>
                  <a:pt x="678" y="85"/>
                  <a:pt x="683" y="85"/>
                </a:cubicBezTo>
                <a:cubicBezTo>
                  <a:pt x="680" y="82"/>
                  <a:pt x="679" y="80"/>
                  <a:pt x="677" y="77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0"/>
          <p:cNvSpPr>
            <a:spLocks noEditPoints="1"/>
          </p:cNvSpPr>
          <p:nvPr/>
        </p:nvSpPr>
        <p:spPr bwMode="auto">
          <a:xfrm>
            <a:off x="-25400" y="955953"/>
            <a:ext cx="3190875" cy="139565"/>
          </a:xfrm>
          <a:custGeom>
            <a:avLst/>
            <a:gdLst>
              <a:gd name="T0" fmla="*/ 1037 w 1641"/>
              <a:gd name="T1" fmla="*/ 12 h 91"/>
              <a:gd name="T2" fmla="*/ 984 w 1641"/>
              <a:gd name="T3" fmla="*/ 16 h 91"/>
              <a:gd name="T4" fmla="*/ 974 w 1641"/>
              <a:gd name="T5" fmla="*/ 11 h 91"/>
              <a:gd name="T6" fmla="*/ 953 w 1641"/>
              <a:gd name="T7" fmla="*/ 14 h 91"/>
              <a:gd name="T8" fmla="*/ 953 w 1641"/>
              <a:gd name="T9" fmla="*/ 29 h 91"/>
              <a:gd name="T10" fmla="*/ 938 w 1641"/>
              <a:gd name="T11" fmla="*/ 24 h 91"/>
              <a:gd name="T12" fmla="*/ 905 w 1641"/>
              <a:gd name="T13" fmla="*/ 21 h 91"/>
              <a:gd name="T14" fmla="*/ 910 w 1641"/>
              <a:gd name="T15" fmla="*/ 33 h 91"/>
              <a:gd name="T16" fmla="*/ 915 w 1641"/>
              <a:gd name="T17" fmla="*/ 41 h 91"/>
              <a:gd name="T18" fmla="*/ 901 w 1641"/>
              <a:gd name="T19" fmla="*/ 40 h 91"/>
              <a:gd name="T20" fmla="*/ 900 w 1641"/>
              <a:gd name="T21" fmla="*/ 15 h 91"/>
              <a:gd name="T22" fmla="*/ 888 w 1641"/>
              <a:gd name="T23" fmla="*/ 77 h 91"/>
              <a:gd name="T24" fmla="*/ 890 w 1641"/>
              <a:gd name="T25" fmla="*/ 65 h 91"/>
              <a:gd name="T26" fmla="*/ 886 w 1641"/>
              <a:gd name="T27" fmla="*/ 56 h 91"/>
              <a:gd name="T28" fmla="*/ 895 w 1641"/>
              <a:gd name="T29" fmla="*/ 64 h 91"/>
              <a:gd name="T30" fmla="*/ 854 w 1641"/>
              <a:gd name="T31" fmla="*/ 91 h 91"/>
              <a:gd name="T32" fmla="*/ 802 w 1641"/>
              <a:gd name="T33" fmla="*/ 89 h 91"/>
              <a:gd name="T34" fmla="*/ 771 w 1641"/>
              <a:gd name="T35" fmla="*/ 63 h 91"/>
              <a:gd name="T36" fmla="*/ 747 w 1641"/>
              <a:gd name="T37" fmla="*/ 66 h 91"/>
              <a:gd name="T38" fmla="*/ 755 w 1641"/>
              <a:gd name="T39" fmla="*/ 56 h 91"/>
              <a:gd name="T40" fmla="*/ 750 w 1641"/>
              <a:gd name="T41" fmla="*/ 56 h 91"/>
              <a:gd name="T42" fmla="*/ 741 w 1641"/>
              <a:gd name="T43" fmla="*/ 62 h 91"/>
              <a:gd name="T44" fmla="*/ 706 w 1641"/>
              <a:gd name="T45" fmla="*/ 26 h 91"/>
              <a:gd name="T46" fmla="*/ 730 w 1641"/>
              <a:gd name="T47" fmla="*/ 23 h 91"/>
              <a:gd name="T48" fmla="*/ 732 w 1641"/>
              <a:gd name="T49" fmla="*/ 35 h 91"/>
              <a:gd name="T50" fmla="*/ 737 w 1641"/>
              <a:gd name="T51" fmla="*/ 21 h 91"/>
              <a:gd name="T52" fmla="*/ 703 w 1641"/>
              <a:gd name="T53" fmla="*/ 22 h 91"/>
              <a:gd name="T54" fmla="*/ 685 w 1641"/>
              <a:gd name="T55" fmla="*/ 29 h 91"/>
              <a:gd name="T56" fmla="*/ 689 w 1641"/>
              <a:gd name="T57" fmla="*/ 14 h 91"/>
              <a:gd name="T58" fmla="*/ 671 w 1641"/>
              <a:gd name="T59" fmla="*/ 17 h 91"/>
              <a:gd name="T60" fmla="*/ 653 w 1641"/>
              <a:gd name="T61" fmla="*/ 7 h 91"/>
              <a:gd name="T62" fmla="*/ 8 w 1641"/>
              <a:gd name="T63" fmla="*/ 6 h 91"/>
              <a:gd name="T64" fmla="*/ 1641 w 1641"/>
              <a:gd name="T65" fmla="*/ 6 h 91"/>
              <a:gd name="T66" fmla="*/ 838 w 1641"/>
              <a:gd name="T67" fmla="*/ 19 h 91"/>
              <a:gd name="T68" fmla="*/ 848 w 1641"/>
              <a:gd name="T69" fmla="*/ 24 h 91"/>
              <a:gd name="T70" fmla="*/ 854 w 1641"/>
              <a:gd name="T71" fmla="*/ 23 h 91"/>
              <a:gd name="T72" fmla="*/ 859 w 1641"/>
              <a:gd name="T73" fmla="*/ 27 h 91"/>
              <a:gd name="T74" fmla="*/ 856 w 1641"/>
              <a:gd name="T75" fmla="*/ 43 h 91"/>
              <a:gd name="T76" fmla="*/ 884 w 1641"/>
              <a:gd name="T77" fmla="*/ 13 h 91"/>
              <a:gd name="T78" fmla="*/ 787 w 1641"/>
              <a:gd name="T79" fmla="*/ 42 h 91"/>
              <a:gd name="T80" fmla="*/ 779 w 1641"/>
              <a:gd name="T81" fmla="*/ 14 h 91"/>
              <a:gd name="T82" fmla="*/ 794 w 1641"/>
              <a:gd name="T83" fmla="*/ 13 h 91"/>
              <a:gd name="T84" fmla="*/ 789 w 1641"/>
              <a:gd name="T85" fmla="*/ 17 h 91"/>
              <a:gd name="T86" fmla="*/ 782 w 1641"/>
              <a:gd name="T87" fmla="*/ 16 h 91"/>
              <a:gd name="T88" fmla="*/ 782 w 1641"/>
              <a:gd name="T89" fmla="*/ 32 h 91"/>
              <a:gd name="T90" fmla="*/ 758 w 1641"/>
              <a:gd name="T91" fmla="*/ 6 h 91"/>
              <a:gd name="T92" fmla="*/ 777 w 1641"/>
              <a:gd name="T93" fmla="*/ 71 h 91"/>
              <a:gd name="T94" fmla="*/ 789 w 1641"/>
              <a:gd name="T95" fmla="*/ 56 h 91"/>
              <a:gd name="T96" fmla="*/ 795 w 1641"/>
              <a:gd name="T97" fmla="*/ 58 h 91"/>
              <a:gd name="T98" fmla="*/ 787 w 1641"/>
              <a:gd name="T99" fmla="*/ 54 h 91"/>
              <a:gd name="T100" fmla="*/ 856 w 1641"/>
              <a:gd name="T101" fmla="*/ 56 h 91"/>
              <a:gd name="T102" fmla="*/ 841 w 1641"/>
              <a:gd name="T103" fmla="*/ 57 h 91"/>
              <a:gd name="T104" fmla="*/ 855 w 1641"/>
              <a:gd name="T105" fmla="*/ 58 h 91"/>
              <a:gd name="T106" fmla="*/ 863 w 1641"/>
              <a:gd name="T107" fmla="*/ 74 h 91"/>
              <a:gd name="T108" fmla="*/ 834 w 1641"/>
              <a:gd name="T109" fmla="*/ 49 h 91"/>
              <a:gd name="T110" fmla="*/ 820 w 1641"/>
              <a:gd name="T111" fmla="*/ 36 h 91"/>
              <a:gd name="T112" fmla="*/ 826 w 1641"/>
              <a:gd name="T113" fmla="*/ 48 h 91"/>
              <a:gd name="T114" fmla="*/ 818 w 1641"/>
              <a:gd name="T115" fmla="*/ 54 h 91"/>
              <a:gd name="T116" fmla="*/ 824 w 1641"/>
              <a:gd name="T117" fmla="*/ 27 h 91"/>
              <a:gd name="T118" fmla="*/ 916 w 1641"/>
              <a:gd name="T119" fmla="*/ 7 h 91"/>
              <a:gd name="T120" fmla="*/ 724 w 1641"/>
              <a:gd name="T121" fmla="*/ 6 h 91"/>
              <a:gd name="T122" fmla="*/ 965 w 1641"/>
              <a:gd name="T123" fmla="*/ 14 h 91"/>
              <a:gd name="T124" fmla="*/ 681 w 1641"/>
              <a:gd name="T125" fmla="*/ 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41" h="91">
                <a:moveTo>
                  <a:pt x="1641" y="6"/>
                </a:moveTo>
                <a:cubicBezTo>
                  <a:pt x="1638" y="6"/>
                  <a:pt x="1635" y="6"/>
                  <a:pt x="1632" y="6"/>
                </a:cubicBezTo>
                <a:cubicBezTo>
                  <a:pt x="1457" y="6"/>
                  <a:pt x="1281" y="6"/>
                  <a:pt x="1106" y="6"/>
                </a:cubicBezTo>
                <a:cubicBezTo>
                  <a:pt x="1083" y="6"/>
                  <a:pt x="1060" y="9"/>
                  <a:pt x="1037" y="12"/>
                </a:cubicBezTo>
                <a:cubicBezTo>
                  <a:pt x="1020" y="14"/>
                  <a:pt x="1003" y="16"/>
                  <a:pt x="986" y="18"/>
                </a:cubicBezTo>
                <a:cubicBezTo>
                  <a:pt x="988" y="14"/>
                  <a:pt x="990" y="11"/>
                  <a:pt x="991" y="8"/>
                </a:cubicBezTo>
                <a:cubicBezTo>
                  <a:pt x="991" y="8"/>
                  <a:pt x="989" y="7"/>
                  <a:pt x="988" y="6"/>
                </a:cubicBezTo>
                <a:cubicBezTo>
                  <a:pt x="986" y="10"/>
                  <a:pt x="985" y="13"/>
                  <a:pt x="984" y="16"/>
                </a:cubicBezTo>
                <a:cubicBezTo>
                  <a:pt x="983" y="16"/>
                  <a:pt x="983" y="16"/>
                  <a:pt x="982" y="15"/>
                </a:cubicBezTo>
                <a:cubicBezTo>
                  <a:pt x="982" y="14"/>
                  <a:pt x="982" y="13"/>
                  <a:pt x="981" y="12"/>
                </a:cubicBezTo>
                <a:cubicBezTo>
                  <a:pt x="980" y="10"/>
                  <a:pt x="979" y="8"/>
                  <a:pt x="978" y="8"/>
                </a:cubicBezTo>
                <a:cubicBezTo>
                  <a:pt x="977" y="8"/>
                  <a:pt x="975" y="9"/>
                  <a:pt x="974" y="11"/>
                </a:cubicBezTo>
                <a:cubicBezTo>
                  <a:pt x="971" y="15"/>
                  <a:pt x="969" y="20"/>
                  <a:pt x="966" y="24"/>
                </a:cubicBezTo>
                <a:cubicBezTo>
                  <a:pt x="964" y="29"/>
                  <a:pt x="960" y="33"/>
                  <a:pt x="954" y="32"/>
                </a:cubicBezTo>
                <a:cubicBezTo>
                  <a:pt x="948" y="31"/>
                  <a:pt x="943" y="24"/>
                  <a:pt x="946" y="19"/>
                </a:cubicBezTo>
                <a:cubicBezTo>
                  <a:pt x="947" y="17"/>
                  <a:pt x="950" y="15"/>
                  <a:pt x="953" y="14"/>
                </a:cubicBezTo>
                <a:cubicBezTo>
                  <a:pt x="954" y="14"/>
                  <a:pt x="956" y="17"/>
                  <a:pt x="958" y="18"/>
                </a:cubicBezTo>
                <a:cubicBezTo>
                  <a:pt x="957" y="19"/>
                  <a:pt x="956" y="20"/>
                  <a:pt x="956" y="20"/>
                </a:cubicBezTo>
                <a:cubicBezTo>
                  <a:pt x="952" y="18"/>
                  <a:pt x="949" y="19"/>
                  <a:pt x="949" y="23"/>
                </a:cubicBezTo>
                <a:cubicBezTo>
                  <a:pt x="948" y="25"/>
                  <a:pt x="951" y="28"/>
                  <a:pt x="953" y="29"/>
                </a:cubicBezTo>
                <a:cubicBezTo>
                  <a:pt x="958" y="31"/>
                  <a:pt x="961" y="28"/>
                  <a:pt x="962" y="24"/>
                </a:cubicBezTo>
                <a:cubicBezTo>
                  <a:pt x="963" y="18"/>
                  <a:pt x="962" y="13"/>
                  <a:pt x="957" y="10"/>
                </a:cubicBezTo>
                <a:cubicBezTo>
                  <a:pt x="952" y="6"/>
                  <a:pt x="947" y="7"/>
                  <a:pt x="943" y="11"/>
                </a:cubicBezTo>
                <a:cubicBezTo>
                  <a:pt x="938" y="14"/>
                  <a:pt x="937" y="19"/>
                  <a:pt x="938" y="24"/>
                </a:cubicBezTo>
                <a:cubicBezTo>
                  <a:pt x="939" y="28"/>
                  <a:pt x="941" y="31"/>
                  <a:pt x="942" y="35"/>
                </a:cubicBezTo>
                <a:cubicBezTo>
                  <a:pt x="944" y="52"/>
                  <a:pt x="938" y="60"/>
                  <a:pt x="922" y="61"/>
                </a:cubicBezTo>
                <a:cubicBezTo>
                  <a:pt x="908" y="63"/>
                  <a:pt x="896" y="52"/>
                  <a:pt x="896" y="38"/>
                </a:cubicBezTo>
                <a:cubicBezTo>
                  <a:pt x="895" y="28"/>
                  <a:pt x="899" y="22"/>
                  <a:pt x="905" y="21"/>
                </a:cubicBezTo>
                <a:cubicBezTo>
                  <a:pt x="912" y="18"/>
                  <a:pt x="923" y="22"/>
                  <a:pt x="927" y="28"/>
                </a:cubicBezTo>
                <a:cubicBezTo>
                  <a:pt x="931" y="33"/>
                  <a:pt x="930" y="39"/>
                  <a:pt x="925" y="42"/>
                </a:cubicBezTo>
                <a:cubicBezTo>
                  <a:pt x="921" y="46"/>
                  <a:pt x="915" y="46"/>
                  <a:pt x="912" y="42"/>
                </a:cubicBezTo>
                <a:cubicBezTo>
                  <a:pt x="911" y="40"/>
                  <a:pt x="910" y="36"/>
                  <a:pt x="910" y="33"/>
                </a:cubicBezTo>
                <a:cubicBezTo>
                  <a:pt x="911" y="31"/>
                  <a:pt x="915" y="30"/>
                  <a:pt x="917" y="29"/>
                </a:cubicBezTo>
                <a:cubicBezTo>
                  <a:pt x="918" y="29"/>
                  <a:pt x="918" y="30"/>
                  <a:pt x="919" y="30"/>
                </a:cubicBezTo>
                <a:cubicBezTo>
                  <a:pt x="918" y="32"/>
                  <a:pt x="918" y="33"/>
                  <a:pt x="917" y="35"/>
                </a:cubicBezTo>
                <a:cubicBezTo>
                  <a:pt x="917" y="37"/>
                  <a:pt x="916" y="38"/>
                  <a:pt x="915" y="41"/>
                </a:cubicBezTo>
                <a:cubicBezTo>
                  <a:pt x="918" y="41"/>
                  <a:pt x="921" y="42"/>
                  <a:pt x="923" y="40"/>
                </a:cubicBezTo>
                <a:cubicBezTo>
                  <a:pt x="924" y="39"/>
                  <a:pt x="925" y="36"/>
                  <a:pt x="924" y="33"/>
                </a:cubicBezTo>
                <a:cubicBezTo>
                  <a:pt x="923" y="26"/>
                  <a:pt x="916" y="21"/>
                  <a:pt x="909" y="23"/>
                </a:cubicBezTo>
                <a:cubicBezTo>
                  <a:pt x="902" y="25"/>
                  <a:pt x="898" y="32"/>
                  <a:pt x="901" y="40"/>
                </a:cubicBezTo>
                <a:cubicBezTo>
                  <a:pt x="903" y="47"/>
                  <a:pt x="908" y="52"/>
                  <a:pt x="915" y="53"/>
                </a:cubicBezTo>
                <a:cubicBezTo>
                  <a:pt x="923" y="54"/>
                  <a:pt x="930" y="52"/>
                  <a:pt x="935" y="45"/>
                </a:cubicBezTo>
                <a:cubicBezTo>
                  <a:pt x="940" y="39"/>
                  <a:pt x="939" y="33"/>
                  <a:pt x="935" y="26"/>
                </a:cubicBezTo>
                <a:cubicBezTo>
                  <a:pt x="929" y="14"/>
                  <a:pt x="914" y="9"/>
                  <a:pt x="900" y="15"/>
                </a:cubicBezTo>
                <a:cubicBezTo>
                  <a:pt x="890" y="19"/>
                  <a:pt x="879" y="28"/>
                  <a:pt x="874" y="39"/>
                </a:cubicBezTo>
                <a:cubicBezTo>
                  <a:pt x="877" y="39"/>
                  <a:pt x="880" y="39"/>
                  <a:pt x="883" y="40"/>
                </a:cubicBezTo>
                <a:cubicBezTo>
                  <a:pt x="895" y="42"/>
                  <a:pt x="903" y="56"/>
                  <a:pt x="899" y="68"/>
                </a:cubicBezTo>
                <a:cubicBezTo>
                  <a:pt x="897" y="73"/>
                  <a:pt x="894" y="76"/>
                  <a:pt x="888" y="77"/>
                </a:cubicBezTo>
                <a:cubicBezTo>
                  <a:pt x="882" y="77"/>
                  <a:pt x="878" y="75"/>
                  <a:pt x="875" y="69"/>
                </a:cubicBezTo>
                <a:cubicBezTo>
                  <a:pt x="873" y="65"/>
                  <a:pt x="872" y="59"/>
                  <a:pt x="875" y="55"/>
                </a:cubicBezTo>
                <a:cubicBezTo>
                  <a:pt x="880" y="49"/>
                  <a:pt x="890" y="50"/>
                  <a:pt x="892" y="57"/>
                </a:cubicBezTo>
                <a:cubicBezTo>
                  <a:pt x="893" y="59"/>
                  <a:pt x="892" y="63"/>
                  <a:pt x="890" y="65"/>
                </a:cubicBezTo>
                <a:cubicBezTo>
                  <a:pt x="889" y="66"/>
                  <a:pt x="885" y="64"/>
                  <a:pt x="883" y="64"/>
                </a:cubicBezTo>
                <a:cubicBezTo>
                  <a:pt x="883" y="63"/>
                  <a:pt x="883" y="62"/>
                  <a:pt x="883" y="62"/>
                </a:cubicBezTo>
                <a:cubicBezTo>
                  <a:pt x="885" y="62"/>
                  <a:pt x="887" y="61"/>
                  <a:pt x="892" y="61"/>
                </a:cubicBezTo>
                <a:cubicBezTo>
                  <a:pt x="889" y="58"/>
                  <a:pt x="888" y="56"/>
                  <a:pt x="886" y="56"/>
                </a:cubicBezTo>
                <a:cubicBezTo>
                  <a:pt x="884" y="55"/>
                  <a:pt x="880" y="56"/>
                  <a:pt x="878" y="58"/>
                </a:cubicBezTo>
                <a:cubicBezTo>
                  <a:pt x="876" y="60"/>
                  <a:pt x="876" y="65"/>
                  <a:pt x="877" y="66"/>
                </a:cubicBezTo>
                <a:cubicBezTo>
                  <a:pt x="880" y="69"/>
                  <a:pt x="884" y="72"/>
                  <a:pt x="887" y="71"/>
                </a:cubicBezTo>
                <a:cubicBezTo>
                  <a:pt x="890" y="71"/>
                  <a:pt x="894" y="67"/>
                  <a:pt x="895" y="64"/>
                </a:cubicBezTo>
                <a:cubicBezTo>
                  <a:pt x="897" y="58"/>
                  <a:pt x="895" y="52"/>
                  <a:pt x="890" y="48"/>
                </a:cubicBezTo>
                <a:cubicBezTo>
                  <a:pt x="884" y="43"/>
                  <a:pt x="878" y="41"/>
                  <a:pt x="870" y="43"/>
                </a:cubicBezTo>
                <a:cubicBezTo>
                  <a:pt x="866" y="44"/>
                  <a:pt x="863" y="46"/>
                  <a:pt x="859" y="47"/>
                </a:cubicBezTo>
                <a:cubicBezTo>
                  <a:pt x="877" y="71"/>
                  <a:pt x="876" y="83"/>
                  <a:pt x="854" y="91"/>
                </a:cubicBezTo>
                <a:cubicBezTo>
                  <a:pt x="851" y="91"/>
                  <a:pt x="848" y="91"/>
                  <a:pt x="845" y="91"/>
                </a:cubicBezTo>
                <a:cubicBezTo>
                  <a:pt x="827" y="83"/>
                  <a:pt x="824" y="79"/>
                  <a:pt x="825" y="61"/>
                </a:cubicBezTo>
                <a:cubicBezTo>
                  <a:pt x="822" y="60"/>
                  <a:pt x="819" y="59"/>
                  <a:pt x="816" y="58"/>
                </a:cubicBezTo>
                <a:cubicBezTo>
                  <a:pt x="819" y="74"/>
                  <a:pt x="815" y="83"/>
                  <a:pt x="802" y="89"/>
                </a:cubicBezTo>
                <a:cubicBezTo>
                  <a:pt x="800" y="89"/>
                  <a:pt x="799" y="90"/>
                  <a:pt x="797" y="91"/>
                </a:cubicBezTo>
                <a:cubicBezTo>
                  <a:pt x="793" y="91"/>
                  <a:pt x="790" y="91"/>
                  <a:pt x="786" y="91"/>
                </a:cubicBezTo>
                <a:cubicBezTo>
                  <a:pt x="785" y="90"/>
                  <a:pt x="783" y="89"/>
                  <a:pt x="781" y="89"/>
                </a:cubicBezTo>
                <a:cubicBezTo>
                  <a:pt x="771" y="84"/>
                  <a:pt x="767" y="74"/>
                  <a:pt x="771" y="63"/>
                </a:cubicBezTo>
                <a:cubicBezTo>
                  <a:pt x="774" y="57"/>
                  <a:pt x="779" y="52"/>
                  <a:pt x="782" y="47"/>
                </a:cubicBezTo>
                <a:cubicBezTo>
                  <a:pt x="779" y="46"/>
                  <a:pt x="775" y="44"/>
                  <a:pt x="771" y="43"/>
                </a:cubicBezTo>
                <a:cubicBezTo>
                  <a:pt x="763" y="41"/>
                  <a:pt x="755" y="43"/>
                  <a:pt x="750" y="49"/>
                </a:cubicBezTo>
                <a:cubicBezTo>
                  <a:pt x="745" y="54"/>
                  <a:pt x="744" y="60"/>
                  <a:pt x="747" y="66"/>
                </a:cubicBezTo>
                <a:cubicBezTo>
                  <a:pt x="749" y="68"/>
                  <a:pt x="753" y="72"/>
                  <a:pt x="756" y="71"/>
                </a:cubicBezTo>
                <a:cubicBezTo>
                  <a:pt x="759" y="71"/>
                  <a:pt x="763" y="68"/>
                  <a:pt x="765" y="65"/>
                </a:cubicBezTo>
                <a:cubicBezTo>
                  <a:pt x="766" y="63"/>
                  <a:pt x="765" y="59"/>
                  <a:pt x="763" y="57"/>
                </a:cubicBezTo>
                <a:cubicBezTo>
                  <a:pt x="761" y="55"/>
                  <a:pt x="757" y="55"/>
                  <a:pt x="755" y="56"/>
                </a:cubicBezTo>
                <a:cubicBezTo>
                  <a:pt x="753" y="56"/>
                  <a:pt x="752" y="58"/>
                  <a:pt x="750" y="61"/>
                </a:cubicBezTo>
                <a:cubicBezTo>
                  <a:pt x="754" y="61"/>
                  <a:pt x="757" y="61"/>
                  <a:pt x="759" y="62"/>
                </a:cubicBezTo>
                <a:cubicBezTo>
                  <a:pt x="757" y="66"/>
                  <a:pt x="754" y="67"/>
                  <a:pt x="751" y="64"/>
                </a:cubicBezTo>
                <a:cubicBezTo>
                  <a:pt x="747" y="62"/>
                  <a:pt x="748" y="59"/>
                  <a:pt x="750" y="56"/>
                </a:cubicBezTo>
                <a:cubicBezTo>
                  <a:pt x="753" y="52"/>
                  <a:pt x="757" y="50"/>
                  <a:pt x="761" y="52"/>
                </a:cubicBezTo>
                <a:cubicBezTo>
                  <a:pt x="766" y="53"/>
                  <a:pt x="768" y="56"/>
                  <a:pt x="768" y="61"/>
                </a:cubicBezTo>
                <a:cubicBezTo>
                  <a:pt x="769" y="70"/>
                  <a:pt x="763" y="77"/>
                  <a:pt x="755" y="77"/>
                </a:cubicBezTo>
                <a:cubicBezTo>
                  <a:pt x="747" y="77"/>
                  <a:pt x="742" y="71"/>
                  <a:pt x="741" y="62"/>
                </a:cubicBezTo>
                <a:cubicBezTo>
                  <a:pt x="741" y="50"/>
                  <a:pt x="750" y="40"/>
                  <a:pt x="763" y="40"/>
                </a:cubicBezTo>
                <a:cubicBezTo>
                  <a:pt x="764" y="39"/>
                  <a:pt x="766" y="40"/>
                  <a:pt x="768" y="40"/>
                </a:cubicBezTo>
                <a:cubicBezTo>
                  <a:pt x="761" y="23"/>
                  <a:pt x="742" y="11"/>
                  <a:pt x="726" y="13"/>
                </a:cubicBezTo>
                <a:cubicBezTo>
                  <a:pt x="717" y="13"/>
                  <a:pt x="710" y="18"/>
                  <a:pt x="706" y="26"/>
                </a:cubicBezTo>
                <a:cubicBezTo>
                  <a:pt x="702" y="33"/>
                  <a:pt x="702" y="40"/>
                  <a:pt x="707" y="46"/>
                </a:cubicBezTo>
                <a:cubicBezTo>
                  <a:pt x="712" y="52"/>
                  <a:pt x="721" y="54"/>
                  <a:pt x="729" y="52"/>
                </a:cubicBezTo>
                <a:cubicBezTo>
                  <a:pt x="736" y="50"/>
                  <a:pt x="741" y="43"/>
                  <a:pt x="741" y="36"/>
                </a:cubicBezTo>
                <a:cubicBezTo>
                  <a:pt x="742" y="29"/>
                  <a:pt x="737" y="24"/>
                  <a:pt x="730" y="23"/>
                </a:cubicBezTo>
                <a:cubicBezTo>
                  <a:pt x="724" y="22"/>
                  <a:pt x="718" y="27"/>
                  <a:pt x="717" y="33"/>
                </a:cubicBezTo>
                <a:cubicBezTo>
                  <a:pt x="716" y="40"/>
                  <a:pt x="718" y="42"/>
                  <a:pt x="726" y="40"/>
                </a:cubicBezTo>
                <a:cubicBezTo>
                  <a:pt x="725" y="37"/>
                  <a:pt x="724" y="33"/>
                  <a:pt x="722" y="30"/>
                </a:cubicBezTo>
                <a:cubicBezTo>
                  <a:pt x="727" y="29"/>
                  <a:pt x="731" y="29"/>
                  <a:pt x="732" y="35"/>
                </a:cubicBezTo>
                <a:cubicBezTo>
                  <a:pt x="732" y="39"/>
                  <a:pt x="728" y="45"/>
                  <a:pt x="724" y="44"/>
                </a:cubicBezTo>
                <a:cubicBezTo>
                  <a:pt x="720" y="44"/>
                  <a:pt x="716" y="42"/>
                  <a:pt x="714" y="39"/>
                </a:cubicBezTo>
                <a:cubicBezTo>
                  <a:pt x="712" y="37"/>
                  <a:pt x="712" y="32"/>
                  <a:pt x="714" y="29"/>
                </a:cubicBezTo>
                <a:cubicBezTo>
                  <a:pt x="717" y="21"/>
                  <a:pt x="730" y="17"/>
                  <a:pt x="737" y="21"/>
                </a:cubicBezTo>
                <a:cubicBezTo>
                  <a:pt x="741" y="23"/>
                  <a:pt x="744" y="27"/>
                  <a:pt x="745" y="30"/>
                </a:cubicBezTo>
                <a:cubicBezTo>
                  <a:pt x="749" y="48"/>
                  <a:pt x="738" y="61"/>
                  <a:pt x="720" y="61"/>
                </a:cubicBezTo>
                <a:cubicBezTo>
                  <a:pt x="703" y="61"/>
                  <a:pt x="695" y="47"/>
                  <a:pt x="701" y="29"/>
                </a:cubicBezTo>
                <a:cubicBezTo>
                  <a:pt x="702" y="26"/>
                  <a:pt x="703" y="24"/>
                  <a:pt x="703" y="22"/>
                </a:cubicBezTo>
                <a:cubicBezTo>
                  <a:pt x="704" y="16"/>
                  <a:pt x="702" y="11"/>
                  <a:pt x="697" y="9"/>
                </a:cubicBezTo>
                <a:cubicBezTo>
                  <a:pt x="692" y="7"/>
                  <a:pt x="687" y="6"/>
                  <a:pt x="683" y="10"/>
                </a:cubicBezTo>
                <a:cubicBezTo>
                  <a:pt x="679" y="14"/>
                  <a:pt x="677" y="19"/>
                  <a:pt x="680" y="24"/>
                </a:cubicBezTo>
                <a:cubicBezTo>
                  <a:pt x="681" y="26"/>
                  <a:pt x="683" y="28"/>
                  <a:pt x="685" y="29"/>
                </a:cubicBezTo>
                <a:cubicBezTo>
                  <a:pt x="688" y="29"/>
                  <a:pt x="690" y="28"/>
                  <a:pt x="692" y="26"/>
                </a:cubicBezTo>
                <a:cubicBezTo>
                  <a:pt x="693" y="25"/>
                  <a:pt x="693" y="22"/>
                  <a:pt x="692" y="21"/>
                </a:cubicBezTo>
                <a:cubicBezTo>
                  <a:pt x="690" y="19"/>
                  <a:pt x="687" y="19"/>
                  <a:pt x="683" y="18"/>
                </a:cubicBezTo>
                <a:cubicBezTo>
                  <a:pt x="685" y="16"/>
                  <a:pt x="688" y="13"/>
                  <a:pt x="689" y="14"/>
                </a:cubicBezTo>
                <a:cubicBezTo>
                  <a:pt x="692" y="15"/>
                  <a:pt x="696" y="18"/>
                  <a:pt x="696" y="20"/>
                </a:cubicBezTo>
                <a:cubicBezTo>
                  <a:pt x="696" y="23"/>
                  <a:pt x="694" y="28"/>
                  <a:pt x="691" y="30"/>
                </a:cubicBezTo>
                <a:cubicBezTo>
                  <a:pt x="687" y="34"/>
                  <a:pt x="682" y="32"/>
                  <a:pt x="679" y="29"/>
                </a:cubicBezTo>
                <a:cubicBezTo>
                  <a:pt x="676" y="25"/>
                  <a:pt x="674" y="21"/>
                  <a:pt x="671" y="17"/>
                </a:cubicBezTo>
                <a:cubicBezTo>
                  <a:pt x="671" y="16"/>
                  <a:pt x="670" y="14"/>
                  <a:pt x="669" y="13"/>
                </a:cubicBezTo>
                <a:cubicBezTo>
                  <a:pt x="667" y="11"/>
                  <a:pt x="665" y="9"/>
                  <a:pt x="663" y="7"/>
                </a:cubicBezTo>
                <a:cubicBezTo>
                  <a:pt x="662" y="10"/>
                  <a:pt x="660" y="12"/>
                  <a:pt x="658" y="16"/>
                </a:cubicBezTo>
                <a:cubicBezTo>
                  <a:pt x="657" y="13"/>
                  <a:pt x="655" y="10"/>
                  <a:pt x="653" y="7"/>
                </a:cubicBezTo>
                <a:cubicBezTo>
                  <a:pt x="649" y="8"/>
                  <a:pt x="649" y="10"/>
                  <a:pt x="657" y="18"/>
                </a:cubicBezTo>
                <a:cubicBezTo>
                  <a:pt x="636" y="16"/>
                  <a:pt x="616" y="13"/>
                  <a:pt x="596" y="11"/>
                </a:cubicBezTo>
                <a:cubicBezTo>
                  <a:pt x="578" y="9"/>
                  <a:pt x="559" y="6"/>
                  <a:pt x="541" y="6"/>
                </a:cubicBezTo>
                <a:cubicBezTo>
                  <a:pt x="364" y="6"/>
                  <a:pt x="186" y="6"/>
                  <a:pt x="8" y="6"/>
                </a:cubicBezTo>
                <a:cubicBezTo>
                  <a:pt x="6" y="6"/>
                  <a:pt x="3" y="6"/>
                  <a:pt x="0" y="6"/>
                </a:cubicBezTo>
                <a:cubicBezTo>
                  <a:pt x="0" y="4"/>
                  <a:pt x="0" y="2"/>
                  <a:pt x="0" y="0"/>
                </a:cubicBezTo>
                <a:cubicBezTo>
                  <a:pt x="547" y="0"/>
                  <a:pt x="1094" y="0"/>
                  <a:pt x="1641" y="0"/>
                </a:cubicBezTo>
                <a:cubicBezTo>
                  <a:pt x="1641" y="2"/>
                  <a:pt x="1641" y="4"/>
                  <a:pt x="1641" y="6"/>
                </a:cubicBezTo>
                <a:close/>
                <a:moveTo>
                  <a:pt x="884" y="13"/>
                </a:moveTo>
                <a:cubicBezTo>
                  <a:pt x="875" y="6"/>
                  <a:pt x="870" y="8"/>
                  <a:pt x="869" y="19"/>
                </a:cubicBezTo>
                <a:cubicBezTo>
                  <a:pt x="868" y="31"/>
                  <a:pt x="855" y="37"/>
                  <a:pt x="843" y="30"/>
                </a:cubicBezTo>
                <a:cubicBezTo>
                  <a:pt x="839" y="27"/>
                  <a:pt x="836" y="24"/>
                  <a:pt x="838" y="19"/>
                </a:cubicBezTo>
                <a:cubicBezTo>
                  <a:pt x="839" y="15"/>
                  <a:pt x="842" y="11"/>
                  <a:pt x="846" y="10"/>
                </a:cubicBezTo>
                <a:cubicBezTo>
                  <a:pt x="849" y="9"/>
                  <a:pt x="854" y="11"/>
                  <a:pt x="857" y="13"/>
                </a:cubicBezTo>
                <a:cubicBezTo>
                  <a:pt x="862" y="17"/>
                  <a:pt x="860" y="25"/>
                  <a:pt x="854" y="26"/>
                </a:cubicBezTo>
                <a:cubicBezTo>
                  <a:pt x="852" y="26"/>
                  <a:pt x="850" y="26"/>
                  <a:pt x="848" y="24"/>
                </a:cubicBezTo>
                <a:cubicBezTo>
                  <a:pt x="847" y="23"/>
                  <a:pt x="846" y="20"/>
                  <a:pt x="847" y="19"/>
                </a:cubicBezTo>
                <a:cubicBezTo>
                  <a:pt x="848" y="18"/>
                  <a:pt x="850" y="17"/>
                  <a:pt x="852" y="16"/>
                </a:cubicBezTo>
                <a:cubicBezTo>
                  <a:pt x="852" y="19"/>
                  <a:pt x="852" y="20"/>
                  <a:pt x="851" y="22"/>
                </a:cubicBezTo>
                <a:cubicBezTo>
                  <a:pt x="852" y="22"/>
                  <a:pt x="853" y="22"/>
                  <a:pt x="854" y="23"/>
                </a:cubicBezTo>
                <a:cubicBezTo>
                  <a:pt x="854" y="20"/>
                  <a:pt x="856" y="16"/>
                  <a:pt x="855" y="15"/>
                </a:cubicBezTo>
                <a:cubicBezTo>
                  <a:pt x="853" y="14"/>
                  <a:pt x="849" y="12"/>
                  <a:pt x="846" y="13"/>
                </a:cubicBezTo>
                <a:cubicBezTo>
                  <a:pt x="841" y="16"/>
                  <a:pt x="840" y="25"/>
                  <a:pt x="846" y="28"/>
                </a:cubicBezTo>
                <a:cubicBezTo>
                  <a:pt x="850" y="29"/>
                  <a:pt x="856" y="29"/>
                  <a:pt x="859" y="27"/>
                </a:cubicBezTo>
                <a:cubicBezTo>
                  <a:pt x="862" y="26"/>
                  <a:pt x="863" y="20"/>
                  <a:pt x="863" y="16"/>
                </a:cubicBezTo>
                <a:cubicBezTo>
                  <a:pt x="862" y="8"/>
                  <a:pt x="858" y="6"/>
                  <a:pt x="846" y="6"/>
                </a:cubicBezTo>
                <a:cubicBezTo>
                  <a:pt x="836" y="6"/>
                  <a:pt x="829" y="15"/>
                  <a:pt x="832" y="24"/>
                </a:cubicBezTo>
                <a:cubicBezTo>
                  <a:pt x="836" y="36"/>
                  <a:pt x="846" y="40"/>
                  <a:pt x="856" y="43"/>
                </a:cubicBezTo>
                <a:cubicBezTo>
                  <a:pt x="865" y="45"/>
                  <a:pt x="869" y="38"/>
                  <a:pt x="873" y="32"/>
                </a:cubicBezTo>
                <a:cubicBezTo>
                  <a:pt x="880" y="21"/>
                  <a:pt x="888" y="11"/>
                  <a:pt x="901" y="6"/>
                </a:cubicBezTo>
                <a:cubicBezTo>
                  <a:pt x="895" y="6"/>
                  <a:pt x="889" y="6"/>
                  <a:pt x="883" y="6"/>
                </a:cubicBezTo>
                <a:cubicBezTo>
                  <a:pt x="883" y="9"/>
                  <a:pt x="883" y="11"/>
                  <a:pt x="884" y="13"/>
                </a:cubicBezTo>
                <a:close/>
                <a:moveTo>
                  <a:pt x="742" y="6"/>
                </a:moveTo>
                <a:cubicBezTo>
                  <a:pt x="754" y="11"/>
                  <a:pt x="762" y="21"/>
                  <a:pt x="768" y="32"/>
                </a:cubicBezTo>
                <a:cubicBezTo>
                  <a:pt x="770" y="34"/>
                  <a:pt x="771" y="36"/>
                  <a:pt x="772" y="38"/>
                </a:cubicBezTo>
                <a:cubicBezTo>
                  <a:pt x="776" y="43"/>
                  <a:pt x="781" y="45"/>
                  <a:pt x="787" y="42"/>
                </a:cubicBezTo>
                <a:cubicBezTo>
                  <a:pt x="793" y="39"/>
                  <a:pt x="800" y="36"/>
                  <a:pt x="806" y="31"/>
                </a:cubicBezTo>
                <a:cubicBezTo>
                  <a:pt x="812" y="25"/>
                  <a:pt x="811" y="13"/>
                  <a:pt x="804" y="9"/>
                </a:cubicBezTo>
                <a:cubicBezTo>
                  <a:pt x="800" y="6"/>
                  <a:pt x="794" y="7"/>
                  <a:pt x="789" y="6"/>
                </a:cubicBezTo>
                <a:cubicBezTo>
                  <a:pt x="783" y="5"/>
                  <a:pt x="781" y="9"/>
                  <a:pt x="779" y="14"/>
                </a:cubicBezTo>
                <a:cubicBezTo>
                  <a:pt x="777" y="19"/>
                  <a:pt x="777" y="24"/>
                  <a:pt x="782" y="27"/>
                </a:cubicBezTo>
                <a:cubicBezTo>
                  <a:pt x="786" y="30"/>
                  <a:pt x="791" y="31"/>
                  <a:pt x="796" y="28"/>
                </a:cubicBezTo>
                <a:cubicBezTo>
                  <a:pt x="798" y="26"/>
                  <a:pt x="799" y="22"/>
                  <a:pt x="799" y="20"/>
                </a:cubicBezTo>
                <a:cubicBezTo>
                  <a:pt x="799" y="17"/>
                  <a:pt x="796" y="14"/>
                  <a:pt x="794" y="13"/>
                </a:cubicBezTo>
                <a:cubicBezTo>
                  <a:pt x="792" y="12"/>
                  <a:pt x="788" y="14"/>
                  <a:pt x="787" y="16"/>
                </a:cubicBezTo>
                <a:cubicBezTo>
                  <a:pt x="786" y="17"/>
                  <a:pt x="787" y="20"/>
                  <a:pt x="787" y="22"/>
                </a:cubicBezTo>
                <a:cubicBezTo>
                  <a:pt x="788" y="22"/>
                  <a:pt x="789" y="22"/>
                  <a:pt x="790" y="22"/>
                </a:cubicBezTo>
                <a:cubicBezTo>
                  <a:pt x="790" y="20"/>
                  <a:pt x="789" y="19"/>
                  <a:pt x="789" y="17"/>
                </a:cubicBezTo>
                <a:cubicBezTo>
                  <a:pt x="790" y="16"/>
                  <a:pt x="790" y="16"/>
                  <a:pt x="791" y="16"/>
                </a:cubicBezTo>
                <a:cubicBezTo>
                  <a:pt x="792" y="18"/>
                  <a:pt x="795" y="21"/>
                  <a:pt x="795" y="22"/>
                </a:cubicBezTo>
                <a:cubicBezTo>
                  <a:pt x="793" y="24"/>
                  <a:pt x="791" y="26"/>
                  <a:pt x="788" y="26"/>
                </a:cubicBezTo>
                <a:cubicBezTo>
                  <a:pt x="784" y="27"/>
                  <a:pt x="779" y="20"/>
                  <a:pt x="782" y="16"/>
                </a:cubicBezTo>
                <a:cubicBezTo>
                  <a:pt x="784" y="13"/>
                  <a:pt x="789" y="10"/>
                  <a:pt x="792" y="9"/>
                </a:cubicBezTo>
                <a:cubicBezTo>
                  <a:pt x="798" y="8"/>
                  <a:pt x="801" y="12"/>
                  <a:pt x="803" y="17"/>
                </a:cubicBezTo>
                <a:cubicBezTo>
                  <a:pt x="805" y="22"/>
                  <a:pt x="804" y="26"/>
                  <a:pt x="800" y="29"/>
                </a:cubicBezTo>
                <a:cubicBezTo>
                  <a:pt x="795" y="33"/>
                  <a:pt x="789" y="34"/>
                  <a:pt x="782" y="32"/>
                </a:cubicBezTo>
                <a:cubicBezTo>
                  <a:pt x="776" y="30"/>
                  <a:pt x="773" y="25"/>
                  <a:pt x="772" y="19"/>
                </a:cubicBezTo>
                <a:cubicBezTo>
                  <a:pt x="772" y="15"/>
                  <a:pt x="770" y="11"/>
                  <a:pt x="768" y="10"/>
                </a:cubicBezTo>
                <a:cubicBezTo>
                  <a:pt x="766" y="8"/>
                  <a:pt x="761" y="10"/>
                  <a:pt x="758" y="11"/>
                </a:cubicBezTo>
                <a:cubicBezTo>
                  <a:pt x="758" y="10"/>
                  <a:pt x="758" y="8"/>
                  <a:pt x="758" y="6"/>
                </a:cubicBezTo>
                <a:cubicBezTo>
                  <a:pt x="753" y="6"/>
                  <a:pt x="747" y="6"/>
                  <a:pt x="742" y="6"/>
                </a:cubicBezTo>
                <a:close/>
                <a:moveTo>
                  <a:pt x="807" y="36"/>
                </a:moveTo>
                <a:cubicBezTo>
                  <a:pt x="798" y="41"/>
                  <a:pt x="790" y="46"/>
                  <a:pt x="783" y="51"/>
                </a:cubicBezTo>
                <a:cubicBezTo>
                  <a:pt x="776" y="57"/>
                  <a:pt x="774" y="65"/>
                  <a:pt x="777" y="71"/>
                </a:cubicBezTo>
                <a:cubicBezTo>
                  <a:pt x="781" y="79"/>
                  <a:pt x="789" y="84"/>
                  <a:pt x="798" y="84"/>
                </a:cubicBezTo>
                <a:cubicBezTo>
                  <a:pt x="805" y="83"/>
                  <a:pt x="810" y="79"/>
                  <a:pt x="813" y="70"/>
                </a:cubicBezTo>
                <a:cubicBezTo>
                  <a:pt x="815" y="63"/>
                  <a:pt x="813" y="57"/>
                  <a:pt x="808" y="54"/>
                </a:cubicBezTo>
                <a:cubicBezTo>
                  <a:pt x="802" y="50"/>
                  <a:pt x="794" y="50"/>
                  <a:pt x="789" y="56"/>
                </a:cubicBezTo>
                <a:cubicBezTo>
                  <a:pt x="787" y="57"/>
                  <a:pt x="786" y="61"/>
                  <a:pt x="787" y="63"/>
                </a:cubicBezTo>
                <a:cubicBezTo>
                  <a:pt x="789" y="65"/>
                  <a:pt x="792" y="67"/>
                  <a:pt x="795" y="67"/>
                </a:cubicBezTo>
                <a:cubicBezTo>
                  <a:pt x="797" y="68"/>
                  <a:pt x="799" y="65"/>
                  <a:pt x="800" y="63"/>
                </a:cubicBezTo>
                <a:cubicBezTo>
                  <a:pt x="799" y="61"/>
                  <a:pt x="797" y="60"/>
                  <a:pt x="795" y="58"/>
                </a:cubicBezTo>
                <a:cubicBezTo>
                  <a:pt x="797" y="57"/>
                  <a:pt x="801" y="57"/>
                  <a:pt x="802" y="58"/>
                </a:cubicBezTo>
                <a:cubicBezTo>
                  <a:pt x="803" y="61"/>
                  <a:pt x="803" y="65"/>
                  <a:pt x="801" y="67"/>
                </a:cubicBezTo>
                <a:cubicBezTo>
                  <a:pt x="798" y="71"/>
                  <a:pt x="791" y="71"/>
                  <a:pt x="787" y="67"/>
                </a:cubicBezTo>
                <a:cubicBezTo>
                  <a:pt x="783" y="64"/>
                  <a:pt x="783" y="58"/>
                  <a:pt x="787" y="54"/>
                </a:cubicBezTo>
                <a:cubicBezTo>
                  <a:pt x="793" y="48"/>
                  <a:pt x="799" y="46"/>
                  <a:pt x="808" y="49"/>
                </a:cubicBezTo>
                <a:cubicBezTo>
                  <a:pt x="807" y="45"/>
                  <a:pt x="807" y="41"/>
                  <a:pt x="807" y="36"/>
                </a:cubicBezTo>
                <a:close/>
                <a:moveTo>
                  <a:pt x="834" y="49"/>
                </a:moveTo>
                <a:cubicBezTo>
                  <a:pt x="844" y="45"/>
                  <a:pt x="851" y="49"/>
                  <a:pt x="856" y="56"/>
                </a:cubicBezTo>
                <a:cubicBezTo>
                  <a:pt x="858" y="57"/>
                  <a:pt x="858" y="62"/>
                  <a:pt x="857" y="64"/>
                </a:cubicBezTo>
                <a:cubicBezTo>
                  <a:pt x="854" y="67"/>
                  <a:pt x="850" y="69"/>
                  <a:pt x="846" y="70"/>
                </a:cubicBezTo>
                <a:cubicBezTo>
                  <a:pt x="844" y="70"/>
                  <a:pt x="840" y="67"/>
                  <a:pt x="839" y="64"/>
                </a:cubicBezTo>
                <a:cubicBezTo>
                  <a:pt x="838" y="63"/>
                  <a:pt x="840" y="59"/>
                  <a:pt x="841" y="57"/>
                </a:cubicBezTo>
                <a:cubicBezTo>
                  <a:pt x="842" y="56"/>
                  <a:pt x="845" y="57"/>
                  <a:pt x="846" y="57"/>
                </a:cubicBezTo>
                <a:cubicBezTo>
                  <a:pt x="844" y="60"/>
                  <a:pt x="841" y="63"/>
                  <a:pt x="842" y="64"/>
                </a:cubicBezTo>
                <a:cubicBezTo>
                  <a:pt x="843" y="68"/>
                  <a:pt x="847" y="69"/>
                  <a:pt x="850" y="67"/>
                </a:cubicBezTo>
                <a:cubicBezTo>
                  <a:pt x="854" y="65"/>
                  <a:pt x="857" y="63"/>
                  <a:pt x="855" y="58"/>
                </a:cubicBezTo>
                <a:cubicBezTo>
                  <a:pt x="853" y="54"/>
                  <a:pt x="844" y="50"/>
                  <a:pt x="839" y="51"/>
                </a:cubicBezTo>
                <a:cubicBezTo>
                  <a:pt x="832" y="53"/>
                  <a:pt x="828" y="58"/>
                  <a:pt x="828" y="63"/>
                </a:cubicBezTo>
                <a:cubicBezTo>
                  <a:pt x="827" y="71"/>
                  <a:pt x="833" y="81"/>
                  <a:pt x="840" y="83"/>
                </a:cubicBezTo>
                <a:cubicBezTo>
                  <a:pt x="848" y="85"/>
                  <a:pt x="858" y="81"/>
                  <a:pt x="863" y="74"/>
                </a:cubicBezTo>
                <a:cubicBezTo>
                  <a:pt x="868" y="67"/>
                  <a:pt x="867" y="59"/>
                  <a:pt x="860" y="52"/>
                </a:cubicBezTo>
                <a:cubicBezTo>
                  <a:pt x="853" y="47"/>
                  <a:pt x="845" y="42"/>
                  <a:pt x="836" y="36"/>
                </a:cubicBezTo>
                <a:cubicBezTo>
                  <a:pt x="836" y="40"/>
                  <a:pt x="836" y="42"/>
                  <a:pt x="836" y="43"/>
                </a:cubicBezTo>
                <a:cubicBezTo>
                  <a:pt x="836" y="45"/>
                  <a:pt x="835" y="46"/>
                  <a:pt x="834" y="49"/>
                </a:cubicBezTo>
                <a:close/>
                <a:moveTo>
                  <a:pt x="830" y="51"/>
                </a:moveTo>
                <a:cubicBezTo>
                  <a:pt x="827" y="51"/>
                  <a:pt x="825" y="51"/>
                  <a:pt x="823" y="51"/>
                </a:cubicBezTo>
                <a:cubicBezTo>
                  <a:pt x="817" y="51"/>
                  <a:pt x="813" y="44"/>
                  <a:pt x="817" y="39"/>
                </a:cubicBezTo>
                <a:cubicBezTo>
                  <a:pt x="817" y="37"/>
                  <a:pt x="819" y="36"/>
                  <a:pt x="820" y="36"/>
                </a:cubicBezTo>
                <a:cubicBezTo>
                  <a:pt x="822" y="36"/>
                  <a:pt x="823" y="38"/>
                  <a:pt x="824" y="39"/>
                </a:cubicBezTo>
                <a:cubicBezTo>
                  <a:pt x="822" y="40"/>
                  <a:pt x="820" y="41"/>
                  <a:pt x="819" y="43"/>
                </a:cubicBezTo>
                <a:cubicBezTo>
                  <a:pt x="818" y="44"/>
                  <a:pt x="820" y="46"/>
                  <a:pt x="821" y="47"/>
                </a:cubicBezTo>
                <a:cubicBezTo>
                  <a:pt x="823" y="48"/>
                  <a:pt x="826" y="48"/>
                  <a:pt x="826" y="48"/>
                </a:cubicBezTo>
                <a:cubicBezTo>
                  <a:pt x="827" y="44"/>
                  <a:pt x="829" y="40"/>
                  <a:pt x="828" y="36"/>
                </a:cubicBezTo>
                <a:cubicBezTo>
                  <a:pt x="828" y="34"/>
                  <a:pt x="824" y="30"/>
                  <a:pt x="822" y="31"/>
                </a:cubicBezTo>
                <a:cubicBezTo>
                  <a:pt x="819" y="31"/>
                  <a:pt x="815" y="34"/>
                  <a:pt x="814" y="37"/>
                </a:cubicBezTo>
                <a:cubicBezTo>
                  <a:pt x="812" y="43"/>
                  <a:pt x="813" y="49"/>
                  <a:pt x="818" y="54"/>
                </a:cubicBezTo>
                <a:cubicBezTo>
                  <a:pt x="823" y="59"/>
                  <a:pt x="826" y="59"/>
                  <a:pt x="830" y="51"/>
                </a:cubicBezTo>
                <a:close/>
                <a:moveTo>
                  <a:pt x="812" y="6"/>
                </a:moveTo>
                <a:cubicBezTo>
                  <a:pt x="818" y="13"/>
                  <a:pt x="818" y="20"/>
                  <a:pt x="815" y="28"/>
                </a:cubicBezTo>
                <a:cubicBezTo>
                  <a:pt x="819" y="28"/>
                  <a:pt x="822" y="27"/>
                  <a:pt x="824" y="27"/>
                </a:cubicBezTo>
                <a:cubicBezTo>
                  <a:pt x="825" y="20"/>
                  <a:pt x="826" y="13"/>
                  <a:pt x="827" y="6"/>
                </a:cubicBezTo>
                <a:cubicBezTo>
                  <a:pt x="823" y="6"/>
                  <a:pt x="818" y="6"/>
                  <a:pt x="812" y="6"/>
                </a:cubicBezTo>
                <a:close/>
                <a:moveTo>
                  <a:pt x="939" y="7"/>
                </a:moveTo>
                <a:cubicBezTo>
                  <a:pt x="931" y="7"/>
                  <a:pt x="923" y="7"/>
                  <a:pt x="916" y="7"/>
                </a:cubicBezTo>
                <a:cubicBezTo>
                  <a:pt x="922" y="10"/>
                  <a:pt x="928" y="14"/>
                  <a:pt x="934" y="17"/>
                </a:cubicBezTo>
                <a:cubicBezTo>
                  <a:pt x="936" y="14"/>
                  <a:pt x="937" y="11"/>
                  <a:pt x="939" y="7"/>
                </a:cubicBezTo>
                <a:close/>
                <a:moveTo>
                  <a:pt x="707" y="17"/>
                </a:moveTo>
                <a:cubicBezTo>
                  <a:pt x="713" y="13"/>
                  <a:pt x="718" y="10"/>
                  <a:pt x="724" y="6"/>
                </a:cubicBezTo>
                <a:cubicBezTo>
                  <a:pt x="717" y="6"/>
                  <a:pt x="710" y="6"/>
                  <a:pt x="703" y="6"/>
                </a:cubicBezTo>
                <a:cubicBezTo>
                  <a:pt x="704" y="10"/>
                  <a:pt x="706" y="14"/>
                  <a:pt x="707" y="17"/>
                </a:cubicBezTo>
                <a:close/>
                <a:moveTo>
                  <a:pt x="960" y="7"/>
                </a:moveTo>
                <a:cubicBezTo>
                  <a:pt x="961" y="9"/>
                  <a:pt x="963" y="12"/>
                  <a:pt x="965" y="14"/>
                </a:cubicBezTo>
                <a:cubicBezTo>
                  <a:pt x="967" y="12"/>
                  <a:pt x="969" y="9"/>
                  <a:pt x="971" y="7"/>
                </a:cubicBezTo>
                <a:cubicBezTo>
                  <a:pt x="967" y="7"/>
                  <a:pt x="964" y="7"/>
                  <a:pt x="960" y="7"/>
                </a:cubicBezTo>
                <a:close/>
                <a:moveTo>
                  <a:pt x="677" y="14"/>
                </a:moveTo>
                <a:cubicBezTo>
                  <a:pt x="678" y="11"/>
                  <a:pt x="679" y="9"/>
                  <a:pt x="681" y="7"/>
                </a:cubicBezTo>
                <a:cubicBezTo>
                  <a:pt x="678" y="7"/>
                  <a:pt x="675" y="7"/>
                  <a:pt x="671" y="7"/>
                </a:cubicBezTo>
                <a:cubicBezTo>
                  <a:pt x="673" y="9"/>
                  <a:pt x="674" y="11"/>
                  <a:pt x="677" y="14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0"/>
            <a:ext cx="1211738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25400" y="0"/>
            <a:ext cx="254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5400" y="6858000"/>
            <a:ext cx="1221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60250" y="0"/>
            <a:ext cx="31750" cy="677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206" y="2052023"/>
            <a:ext cx="5149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(Tặng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hồn thầy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me)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hắt bên song,</a:t>
            </a:r>
            <a:b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xác, gà trưa gáy não nùng,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rượi buồn theo thời dĩ vãng,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Chập chờn sống lại những ngày không.</a:t>
            </a:r>
            <a:endParaRPr lang="vi-VN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9673" y="1828809"/>
            <a:ext cx="46551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nhớ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tôi, thuở thiếu thời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người còn sống, tôi lên mười;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reo ngoài nội,</a:t>
            </a:r>
            <a:b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Áo đỏ người đưa trước giậu phơi.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dáng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chửa xoá mờ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mường tượng lúc vào ra: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Nét cười đen nhánh sau tay áo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ánh trưa hè trước giậu thưa.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37192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8" grpId="0"/>
      <p:bldP spid="11" grpId="0" animBg="1"/>
      <p:bldP spid="17" grpId="0" animBg="1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9855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94070" y="241267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7975" y="2847568"/>
            <a:ext cx="4520710" cy="40104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05781" y="2992573"/>
            <a:ext cx="4322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Thầy me (từ cũ):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bố mẹ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Thiếu thời: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hời kì còn bé, còn đang ở độ tuổi thiếu niên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Giậu: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Tấm tre nứa đan hoặc hàng cây nhỏ, rậm để ngăn sân vườn.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cánh đồng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Mường tượng: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lại hoặc tưởng tượng ra trong trí hình ảnh nào đó không rõ ràng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6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874" y="1431736"/>
            <a:ext cx="2869021" cy="22582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817174" y="3662698"/>
            <a:ext cx="1396099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Giậu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148" y="1355648"/>
            <a:ext cx="2526568" cy="2258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874" y="4179587"/>
            <a:ext cx="2869021" cy="2124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0148" y="4216103"/>
            <a:ext cx="2611960" cy="20862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17174" y="6456220"/>
            <a:ext cx="1396099" cy="40011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/>
              <a:t>Nội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40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23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43987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3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567615"/>
              </p:ext>
            </p:extLst>
          </p:nvPr>
        </p:nvGraphicFramePr>
        <p:xfrm>
          <a:off x="88489" y="167146"/>
          <a:ext cx="11995356" cy="6152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97678"/>
                <a:gridCol w="5997678"/>
              </a:tblGrid>
              <a:tr h="878234">
                <a:tc gridSpan="2"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HỌC TẤP SỐ 1: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629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88301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thức biểu đạt chính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88301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332678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(</a:t>
                      </a: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16294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 thơ: 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88301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 cảm xúc bài thơ: 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275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753303"/>
              </p:ext>
            </p:extLst>
          </p:nvPr>
        </p:nvGraphicFramePr>
        <p:xfrm>
          <a:off x="-1" y="11188"/>
          <a:ext cx="12083846" cy="6892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41923"/>
                <a:gridCol w="6041923"/>
              </a:tblGrid>
              <a:tr h="552677">
                <a:tc gridSpan="2"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HỌC TẤP SỐ 1: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8185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59013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59013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254554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(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4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gieo  vần chân (song – không, thời – phơi).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9744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4/3, 2/5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0092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“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chợt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khuất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“</a:t>
                      </a:r>
                      <a:r>
                        <a:rPr lang="en-US" sz="3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”.</a:t>
                      </a:r>
                      <a:endParaRPr lang="vi-VN" sz="320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vi-V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vi-V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vi-V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12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4167</TotalTime>
  <Words>1530</Words>
  <Application>Microsoft Office PowerPoint</Application>
  <PresentationFormat>Widescreen</PresentationFormat>
  <Paragraphs>193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Microsoft YaHei</vt:lpstr>
      <vt:lpstr>Arial</vt:lpstr>
      <vt:lpstr>Bahnschrift SemiBold Condensed</vt:lpstr>
      <vt:lpstr>Calibri</vt:lpstr>
      <vt:lpstr>Calibri Light</vt:lpstr>
      <vt:lpstr>等线</vt:lpstr>
      <vt:lpstr>Garamond</vt:lpstr>
      <vt:lpstr>MS Mincho</vt:lpstr>
      <vt:lpstr>Times New Roman</vt:lpstr>
      <vt:lpstr>Organic</vt:lpstr>
      <vt:lpstr>Office Theme</vt:lpstr>
      <vt:lpstr>18_Office Theme</vt:lpstr>
      <vt:lpstr>39_Office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283</cp:revision>
  <dcterms:created xsi:type="dcterms:W3CDTF">2021-09-08T13:32:23Z</dcterms:created>
  <dcterms:modified xsi:type="dcterms:W3CDTF">2024-10-01T01:35:24Z</dcterms:modified>
</cp:coreProperties>
</file>